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0"/>
  </p:notesMasterIdLst>
  <p:handoutMasterIdLst>
    <p:handoutMasterId r:id="rId51"/>
  </p:handoutMasterIdLst>
  <p:sldIdLst>
    <p:sldId id="365" r:id="rId3"/>
    <p:sldId id="662" r:id="rId4"/>
    <p:sldId id="663" r:id="rId5"/>
    <p:sldId id="622" r:id="rId6"/>
    <p:sldId id="603" r:id="rId7"/>
    <p:sldId id="680" r:id="rId8"/>
    <p:sldId id="640" r:id="rId9"/>
    <p:sldId id="643" r:id="rId10"/>
    <p:sldId id="644" r:id="rId11"/>
    <p:sldId id="607" r:id="rId12"/>
    <p:sldId id="618" r:id="rId13"/>
    <p:sldId id="673" r:id="rId14"/>
    <p:sldId id="609" r:id="rId15"/>
    <p:sldId id="610" r:id="rId16"/>
    <p:sldId id="612" r:id="rId17"/>
    <p:sldId id="611" r:id="rId18"/>
    <p:sldId id="664" r:id="rId19"/>
    <p:sldId id="625" r:id="rId20"/>
    <p:sldId id="626" r:id="rId21"/>
    <p:sldId id="627" r:id="rId22"/>
    <p:sldId id="676" r:id="rId23"/>
    <p:sldId id="675" r:id="rId24"/>
    <p:sldId id="628" r:id="rId25"/>
    <p:sldId id="630" r:id="rId26"/>
    <p:sldId id="632" r:id="rId27"/>
    <p:sldId id="633" r:id="rId28"/>
    <p:sldId id="634" r:id="rId29"/>
    <p:sldId id="665" r:id="rId30"/>
    <p:sldId id="636" r:id="rId31"/>
    <p:sldId id="647" r:id="rId32"/>
    <p:sldId id="648" r:id="rId33"/>
    <p:sldId id="652" r:id="rId34"/>
    <p:sldId id="666" r:id="rId35"/>
    <p:sldId id="655" r:id="rId36"/>
    <p:sldId id="677" r:id="rId37"/>
    <p:sldId id="678" r:id="rId38"/>
    <p:sldId id="679" r:id="rId39"/>
    <p:sldId id="656" r:id="rId40"/>
    <p:sldId id="661" r:id="rId41"/>
    <p:sldId id="671" r:id="rId42"/>
    <p:sldId id="686" r:id="rId43"/>
    <p:sldId id="682" r:id="rId44"/>
    <p:sldId id="683" r:id="rId45"/>
    <p:sldId id="672" r:id="rId46"/>
    <p:sldId id="684" r:id="rId47"/>
    <p:sldId id="685" r:id="rId48"/>
    <p:sldId id="670" r:id="rId49"/>
  </p:sldIdLst>
  <p:sldSz cx="10080625" cy="7200900"/>
  <p:notesSz cx="7010400" cy="9296400"/>
  <p:defaultTextStyle>
    <a:defPPr>
      <a:defRPr lang="fr-FR"/>
    </a:defPPr>
    <a:lvl1pPr marL="0" algn="l" defTabSz="987342" rtl="0" eaLnBrk="1" latinLnBrk="0" hangingPunct="1">
      <a:defRPr sz="1900" kern="1200">
        <a:solidFill>
          <a:schemeClr val="tx1"/>
        </a:solidFill>
        <a:latin typeface="+mn-lt"/>
        <a:ea typeface="+mn-ea"/>
        <a:cs typeface="+mn-cs"/>
      </a:defRPr>
    </a:lvl1pPr>
    <a:lvl2pPr marL="493671" algn="l" defTabSz="987342" rtl="0" eaLnBrk="1" latinLnBrk="0" hangingPunct="1">
      <a:defRPr sz="1900" kern="1200">
        <a:solidFill>
          <a:schemeClr val="tx1"/>
        </a:solidFill>
        <a:latin typeface="+mn-lt"/>
        <a:ea typeface="+mn-ea"/>
        <a:cs typeface="+mn-cs"/>
      </a:defRPr>
    </a:lvl2pPr>
    <a:lvl3pPr marL="987342" algn="l" defTabSz="987342" rtl="0" eaLnBrk="1" latinLnBrk="0" hangingPunct="1">
      <a:defRPr sz="1900" kern="1200">
        <a:solidFill>
          <a:schemeClr val="tx1"/>
        </a:solidFill>
        <a:latin typeface="+mn-lt"/>
        <a:ea typeface="+mn-ea"/>
        <a:cs typeface="+mn-cs"/>
      </a:defRPr>
    </a:lvl3pPr>
    <a:lvl4pPr marL="1481013" algn="l" defTabSz="987342" rtl="0" eaLnBrk="1" latinLnBrk="0" hangingPunct="1">
      <a:defRPr sz="1900" kern="1200">
        <a:solidFill>
          <a:schemeClr val="tx1"/>
        </a:solidFill>
        <a:latin typeface="+mn-lt"/>
        <a:ea typeface="+mn-ea"/>
        <a:cs typeface="+mn-cs"/>
      </a:defRPr>
    </a:lvl4pPr>
    <a:lvl5pPr marL="1974682" algn="l" defTabSz="987342" rtl="0" eaLnBrk="1" latinLnBrk="0" hangingPunct="1">
      <a:defRPr sz="1900" kern="1200">
        <a:solidFill>
          <a:schemeClr val="tx1"/>
        </a:solidFill>
        <a:latin typeface="+mn-lt"/>
        <a:ea typeface="+mn-ea"/>
        <a:cs typeface="+mn-cs"/>
      </a:defRPr>
    </a:lvl5pPr>
    <a:lvl6pPr marL="2468353" algn="l" defTabSz="987342" rtl="0" eaLnBrk="1" latinLnBrk="0" hangingPunct="1">
      <a:defRPr sz="1900" kern="1200">
        <a:solidFill>
          <a:schemeClr val="tx1"/>
        </a:solidFill>
        <a:latin typeface="+mn-lt"/>
        <a:ea typeface="+mn-ea"/>
        <a:cs typeface="+mn-cs"/>
      </a:defRPr>
    </a:lvl6pPr>
    <a:lvl7pPr marL="2962024" algn="l" defTabSz="987342" rtl="0" eaLnBrk="1" latinLnBrk="0" hangingPunct="1">
      <a:defRPr sz="1900" kern="1200">
        <a:solidFill>
          <a:schemeClr val="tx1"/>
        </a:solidFill>
        <a:latin typeface="+mn-lt"/>
        <a:ea typeface="+mn-ea"/>
        <a:cs typeface="+mn-cs"/>
      </a:defRPr>
    </a:lvl7pPr>
    <a:lvl8pPr marL="3455695" algn="l" defTabSz="987342" rtl="0" eaLnBrk="1" latinLnBrk="0" hangingPunct="1">
      <a:defRPr sz="1900" kern="1200">
        <a:solidFill>
          <a:schemeClr val="tx1"/>
        </a:solidFill>
        <a:latin typeface="+mn-lt"/>
        <a:ea typeface="+mn-ea"/>
        <a:cs typeface="+mn-cs"/>
      </a:defRPr>
    </a:lvl8pPr>
    <a:lvl9pPr marL="3949366" algn="l" defTabSz="987342"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1E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27" autoAdjust="0"/>
    <p:restoredTop sz="99891" autoAdjust="0"/>
  </p:normalViewPr>
  <p:slideViewPr>
    <p:cSldViewPr>
      <p:cViewPr>
        <p:scale>
          <a:sx n="124" d="100"/>
          <a:sy n="124" d="100"/>
        </p:scale>
        <p:origin x="-984" y="216"/>
      </p:cViewPr>
      <p:guideLst>
        <p:guide orient="horz" pos="2268"/>
        <p:guide pos="317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71" d="100"/>
          <a:sy n="71" d="100"/>
        </p:scale>
        <p:origin x="-2136" y="-108"/>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oleObject" Target="file:///C:\Users\jlinot\Desktop\Work\Structuring\Structuring%20NYC\Proprietary%20Indices\RISK%20PREMIA\MOMENTUM%20RISK%20PREMIA%20(MRP)%20US\MRP_LAST.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jlinot\Desktop\Work\Structuring\Structuring%20NYC\Proprietary%20Indices\RISK%20PREMIA\MOMENTUM%20RISK%20PREMIA%20(MRP)%20US\MRP_LAST.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ib.net\shareny\soft\ED_ExcelTools\Transfert\ftenga\Strategies\Eqty%20Plus%20Vol\Equity%20VOL%20ARPI%20081815.xls"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cib.net\shareny\soft\ED_ExcelTools\Transfert\ftenga\Strategies\Eqty%20Plus%20Vol\Equity%20VOL%20ARPI%20081815.xls"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cib.net\shareny\soft\ED_ExcelTools\Transfert\ftenga\Strategies\Eqty%20Plus%20Vol\Equity%20VOL%20ARPI%20081815.xls"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cib.net\shareny\soft\ED_ExcelTools\Transfert\ftenga\Strategies\Eqty%20Plus%20Vol\Equity%20VOL%20ARPI%20081815.xls"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C:\Users\jlinot\Desktop\Work\Structuring\Structuring%20NYC\Proprietary%20Indices\BUY%20WRITE\Comparaison%20BUY%20WRIT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Sheet1!$S$2</c:f>
              <c:strCache>
                <c:ptCount val="1"/>
                <c:pt idx="0">
                  <c:v>MRP</c:v>
                </c:pt>
              </c:strCache>
            </c:strRef>
          </c:tx>
          <c:spPr>
            <a:ln>
              <a:solidFill>
                <a:schemeClr val="accent4"/>
              </a:solidFill>
            </a:ln>
          </c:spPr>
          <c:marker>
            <c:symbol val="none"/>
          </c:marker>
          <c:cat>
            <c:numRef>
              <c:f>Sheet1!$R$3:$R$4121</c:f>
              <c:numCache>
                <c:formatCode>dd/mm/yyyy</c:formatCode>
                <c:ptCount val="4119"/>
                <c:pt idx="0">
                  <c:v>36189</c:v>
                </c:pt>
                <c:pt idx="1">
                  <c:v>36192</c:v>
                </c:pt>
                <c:pt idx="2">
                  <c:v>36193</c:v>
                </c:pt>
                <c:pt idx="3">
                  <c:v>36194</c:v>
                </c:pt>
                <c:pt idx="4">
                  <c:v>36195</c:v>
                </c:pt>
                <c:pt idx="5">
                  <c:v>36196</c:v>
                </c:pt>
                <c:pt idx="6">
                  <c:v>36199</c:v>
                </c:pt>
                <c:pt idx="7">
                  <c:v>36200</c:v>
                </c:pt>
                <c:pt idx="8">
                  <c:v>36201</c:v>
                </c:pt>
                <c:pt idx="9">
                  <c:v>36202</c:v>
                </c:pt>
                <c:pt idx="10">
                  <c:v>36203</c:v>
                </c:pt>
                <c:pt idx="11">
                  <c:v>36207</c:v>
                </c:pt>
                <c:pt idx="12">
                  <c:v>36208</c:v>
                </c:pt>
                <c:pt idx="13">
                  <c:v>36209</c:v>
                </c:pt>
                <c:pt idx="14">
                  <c:v>36210</c:v>
                </c:pt>
                <c:pt idx="15">
                  <c:v>36213</c:v>
                </c:pt>
                <c:pt idx="16">
                  <c:v>36214</c:v>
                </c:pt>
                <c:pt idx="17">
                  <c:v>36215</c:v>
                </c:pt>
                <c:pt idx="18">
                  <c:v>36216</c:v>
                </c:pt>
                <c:pt idx="19">
                  <c:v>36217</c:v>
                </c:pt>
                <c:pt idx="20">
                  <c:v>36220</c:v>
                </c:pt>
                <c:pt idx="21">
                  <c:v>36221</c:v>
                </c:pt>
                <c:pt idx="22">
                  <c:v>36222</c:v>
                </c:pt>
                <c:pt idx="23">
                  <c:v>36223</c:v>
                </c:pt>
                <c:pt idx="24">
                  <c:v>36224</c:v>
                </c:pt>
                <c:pt idx="25">
                  <c:v>36227</c:v>
                </c:pt>
                <c:pt idx="26">
                  <c:v>36228</c:v>
                </c:pt>
                <c:pt idx="27">
                  <c:v>36229</c:v>
                </c:pt>
                <c:pt idx="28">
                  <c:v>36230</c:v>
                </c:pt>
                <c:pt idx="29">
                  <c:v>36231</c:v>
                </c:pt>
                <c:pt idx="30">
                  <c:v>36234</c:v>
                </c:pt>
                <c:pt idx="31">
                  <c:v>36235</c:v>
                </c:pt>
                <c:pt idx="32">
                  <c:v>36236</c:v>
                </c:pt>
                <c:pt idx="33">
                  <c:v>36237</c:v>
                </c:pt>
                <c:pt idx="34">
                  <c:v>36238</c:v>
                </c:pt>
                <c:pt idx="35">
                  <c:v>36241</c:v>
                </c:pt>
                <c:pt idx="36">
                  <c:v>36242</c:v>
                </c:pt>
                <c:pt idx="37">
                  <c:v>36243</c:v>
                </c:pt>
                <c:pt idx="38">
                  <c:v>36244</c:v>
                </c:pt>
                <c:pt idx="39">
                  <c:v>36245</c:v>
                </c:pt>
                <c:pt idx="40">
                  <c:v>36248</c:v>
                </c:pt>
                <c:pt idx="41">
                  <c:v>36249</c:v>
                </c:pt>
                <c:pt idx="42">
                  <c:v>36250</c:v>
                </c:pt>
                <c:pt idx="43">
                  <c:v>36251</c:v>
                </c:pt>
                <c:pt idx="44">
                  <c:v>36255</c:v>
                </c:pt>
                <c:pt idx="45">
                  <c:v>36256</c:v>
                </c:pt>
                <c:pt idx="46">
                  <c:v>36257</c:v>
                </c:pt>
                <c:pt idx="47">
                  <c:v>36258</c:v>
                </c:pt>
                <c:pt idx="48">
                  <c:v>36259</c:v>
                </c:pt>
                <c:pt idx="49">
                  <c:v>36262</c:v>
                </c:pt>
                <c:pt idx="50">
                  <c:v>36263</c:v>
                </c:pt>
                <c:pt idx="51">
                  <c:v>36264</c:v>
                </c:pt>
                <c:pt idx="52">
                  <c:v>36265</c:v>
                </c:pt>
                <c:pt idx="53">
                  <c:v>36266</c:v>
                </c:pt>
                <c:pt idx="54">
                  <c:v>36269</c:v>
                </c:pt>
                <c:pt idx="55">
                  <c:v>36270</c:v>
                </c:pt>
                <c:pt idx="56">
                  <c:v>36271</c:v>
                </c:pt>
                <c:pt idx="57">
                  <c:v>36272</c:v>
                </c:pt>
                <c:pt idx="58">
                  <c:v>36273</c:v>
                </c:pt>
                <c:pt idx="59">
                  <c:v>36276</c:v>
                </c:pt>
                <c:pt idx="60">
                  <c:v>36277</c:v>
                </c:pt>
                <c:pt idx="61">
                  <c:v>36278</c:v>
                </c:pt>
                <c:pt idx="62">
                  <c:v>36279</c:v>
                </c:pt>
                <c:pt idx="63">
                  <c:v>36280</c:v>
                </c:pt>
                <c:pt idx="64">
                  <c:v>36283</c:v>
                </c:pt>
                <c:pt idx="65">
                  <c:v>36284</c:v>
                </c:pt>
                <c:pt idx="66">
                  <c:v>36285</c:v>
                </c:pt>
                <c:pt idx="67">
                  <c:v>36286</c:v>
                </c:pt>
                <c:pt idx="68">
                  <c:v>36287</c:v>
                </c:pt>
                <c:pt idx="69">
                  <c:v>36290</c:v>
                </c:pt>
                <c:pt idx="70">
                  <c:v>36291</c:v>
                </c:pt>
                <c:pt idx="71">
                  <c:v>36292</c:v>
                </c:pt>
                <c:pt idx="72">
                  <c:v>36293</c:v>
                </c:pt>
                <c:pt idx="73">
                  <c:v>36294</c:v>
                </c:pt>
                <c:pt idx="74">
                  <c:v>36297</c:v>
                </c:pt>
                <c:pt idx="75">
                  <c:v>36298</c:v>
                </c:pt>
                <c:pt idx="76">
                  <c:v>36299</c:v>
                </c:pt>
                <c:pt idx="77">
                  <c:v>36300</c:v>
                </c:pt>
                <c:pt idx="78">
                  <c:v>36301</c:v>
                </c:pt>
                <c:pt idx="79">
                  <c:v>36304</c:v>
                </c:pt>
                <c:pt idx="80">
                  <c:v>36305</c:v>
                </c:pt>
                <c:pt idx="81">
                  <c:v>36306</c:v>
                </c:pt>
                <c:pt idx="82">
                  <c:v>36307</c:v>
                </c:pt>
                <c:pt idx="83">
                  <c:v>36308</c:v>
                </c:pt>
                <c:pt idx="84">
                  <c:v>36312</c:v>
                </c:pt>
                <c:pt idx="85">
                  <c:v>36313</c:v>
                </c:pt>
                <c:pt idx="86">
                  <c:v>36314</c:v>
                </c:pt>
                <c:pt idx="87">
                  <c:v>36315</c:v>
                </c:pt>
                <c:pt idx="88">
                  <c:v>36318</c:v>
                </c:pt>
                <c:pt idx="89">
                  <c:v>36319</c:v>
                </c:pt>
                <c:pt idx="90">
                  <c:v>36320</c:v>
                </c:pt>
                <c:pt idx="91">
                  <c:v>36321</c:v>
                </c:pt>
                <c:pt idx="92">
                  <c:v>36322</c:v>
                </c:pt>
                <c:pt idx="93">
                  <c:v>36325</c:v>
                </c:pt>
                <c:pt idx="94">
                  <c:v>36326</c:v>
                </c:pt>
                <c:pt idx="95">
                  <c:v>36327</c:v>
                </c:pt>
                <c:pt idx="96">
                  <c:v>36328</c:v>
                </c:pt>
                <c:pt idx="97">
                  <c:v>36329</c:v>
                </c:pt>
                <c:pt idx="98">
                  <c:v>36332</c:v>
                </c:pt>
                <c:pt idx="99">
                  <c:v>36333</c:v>
                </c:pt>
                <c:pt idx="100">
                  <c:v>36334</c:v>
                </c:pt>
                <c:pt idx="101">
                  <c:v>36335</c:v>
                </c:pt>
                <c:pt idx="102">
                  <c:v>36336</c:v>
                </c:pt>
                <c:pt idx="103">
                  <c:v>36339</c:v>
                </c:pt>
                <c:pt idx="104">
                  <c:v>36340</c:v>
                </c:pt>
                <c:pt idx="105">
                  <c:v>36341</c:v>
                </c:pt>
                <c:pt idx="106">
                  <c:v>36342</c:v>
                </c:pt>
                <c:pt idx="107">
                  <c:v>36343</c:v>
                </c:pt>
                <c:pt idx="108">
                  <c:v>36347</c:v>
                </c:pt>
                <c:pt idx="109">
                  <c:v>36348</c:v>
                </c:pt>
                <c:pt idx="110">
                  <c:v>36349</c:v>
                </c:pt>
                <c:pt idx="111">
                  <c:v>36350</c:v>
                </c:pt>
                <c:pt idx="112">
                  <c:v>36353</c:v>
                </c:pt>
                <c:pt idx="113">
                  <c:v>36354</c:v>
                </c:pt>
                <c:pt idx="114">
                  <c:v>36355</c:v>
                </c:pt>
                <c:pt idx="115">
                  <c:v>36356</c:v>
                </c:pt>
                <c:pt idx="116">
                  <c:v>36357</c:v>
                </c:pt>
                <c:pt idx="117">
                  <c:v>36360</c:v>
                </c:pt>
                <c:pt idx="118">
                  <c:v>36361</c:v>
                </c:pt>
                <c:pt idx="119">
                  <c:v>36362</c:v>
                </c:pt>
                <c:pt idx="120">
                  <c:v>36363</c:v>
                </c:pt>
                <c:pt idx="121">
                  <c:v>36364</c:v>
                </c:pt>
                <c:pt idx="122">
                  <c:v>36367</c:v>
                </c:pt>
                <c:pt idx="123">
                  <c:v>36368</c:v>
                </c:pt>
                <c:pt idx="124">
                  <c:v>36369</c:v>
                </c:pt>
                <c:pt idx="125">
                  <c:v>36370</c:v>
                </c:pt>
                <c:pt idx="126">
                  <c:v>36371</c:v>
                </c:pt>
                <c:pt idx="127">
                  <c:v>36374</c:v>
                </c:pt>
                <c:pt idx="128">
                  <c:v>36375</c:v>
                </c:pt>
                <c:pt idx="129">
                  <c:v>36376</c:v>
                </c:pt>
                <c:pt idx="130">
                  <c:v>36377</c:v>
                </c:pt>
                <c:pt idx="131">
                  <c:v>36378</c:v>
                </c:pt>
                <c:pt idx="132">
                  <c:v>36381</c:v>
                </c:pt>
                <c:pt idx="133">
                  <c:v>36382</c:v>
                </c:pt>
                <c:pt idx="134">
                  <c:v>36383</c:v>
                </c:pt>
                <c:pt idx="135">
                  <c:v>36384</c:v>
                </c:pt>
                <c:pt idx="136">
                  <c:v>36385</c:v>
                </c:pt>
                <c:pt idx="137">
                  <c:v>36388</c:v>
                </c:pt>
                <c:pt idx="138">
                  <c:v>36389</c:v>
                </c:pt>
                <c:pt idx="139">
                  <c:v>36390</c:v>
                </c:pt>
                <c:pt idx="140">
                  <c:v>36391</c:v>
                </c:pt>
                <c:pt idx="141">
                  <c:v>36392</c:v>
                </c:pt>
                <c:pt idx="142">
                  <c:v>36395</c:v>
                </c:pt>
                <c:pt idx="143">
                  <c:v>36396</c:v>
                </c:pt>
                <c:pt idx="144">
                  <c:v>36397</c:v>
                </c:pt>
                <c:pt idx="145">
                  <c:v>36398</c:v>
                </c:pt>
                <c:pt idx="146">
                  <c:v>36399</c:v>
                </c:pt>
                <c:pt idx="147">
                  <c:v>36402</c:v>
                </c:pt>
                <c:pt idx="148">
                  <c:v>36403</c:v>
                </c:pt>
                <c:pt idx="149">
                  <c:v>36404</c:v>
                </c:pt>
                <c:pt idx="150">
                  <c:v>36405</c:v>
                </c:pt>
                <c:pt idx="151">
                  <c:v>36406</c:v>
                </c:pt>
                <c:pt idx="152">
                  <c:v>36410</c:v>
                </c:pt>
                <c:pt idx="153">
                  <c:v>36411</c:v>
                </c:pt>
                <c:pt idx="154">
                  <c:v>36412</c:v>
                </c:pt>
                <c:pt idx="155">
                  <c:v>36413</c:v>
                </c:pt>
                <c:pt idx="156">
                  <c:v>36416</c:v>
                </c:pt>
                <c:pt idx="157">
                  <c:v>36417</c:v>
                </c:pt>
                <c:pt idx="158">
                  <c:v>36418</c:v>
                </c:pt>
                <c:pt idx="159">
                  <c:v>36419</c:v>
                </c:pt>
                <c:pt idx="160">
                  <c:v>36420</c:v>
                </c:pt>
                <c:pt idx="161">
                  <c:v>36423</c:v>
                </c:pt>
                <c:pt idx="162">
                  <c:v>36424</c:v>
                </c:pt>
                <c:pt idx="163">
                  <c:v>36425</c:v>
                </c:pt>
                <c:pt idx="164">
                  <c:v>36426</c:v>
                </c:pt>
                <c:pt idx="165">
                  <c:v>36427</c:v>
                </c:pt>
                <c:pt idx="166">
                  <c:v>36430</c:v>
                </c:pt>
                <c:pt idx="167">
                  <c:v>36431</c:v>
                </c:pt>
                <c:pt idx="168">
                  <c:v>36432</c:v>
                </c:pt>
                <c:pt idx="169">
                  <c:v>36433</c:v>
                </c:pt>
                <c:pt idx="170">
                  <c:v>36434</c:v>
                </c:pt>
                <c:pt idx="171">
                  <c:v>36437</c:v>
                </c:pt>
                <c:pt idx="172">
                  <c:v>36438</c:v>
                </c:pt>
                <c:pt idx="173">
                  <c:v>36439</c:v>
                </c:pt>
                <c:pt idx="174">
                  <c:v>36440</c:v>
                </c:pt>
                <c:pt idx="175">
                  <c:v>36441</c:v>
                </c:pt>
                <c:pt idx="176">
                  <c:v>36444</c:v>
                </c:pt>
                <c:pt idx="177">
                  <c:v>36445</c:v>
                </c:pt>
                <c:pt idx="178">
                  <c:v>36446</c:v>
                </c:pt>
                <c:pt idx="179">
                  <c:v>36447</c:v>
                </c:pt>
                <c:pt idx="180">
                  <c:v>36448</c:v>
                </c:pt>
                <c:pt idx="181">
                  <c:v>36451</c:v>
                </c:pt>
                <c:pt idx="182">
                  <c:v>36452</c:v>
                </c:pt>
                <c:pt idx="183">
                  <c:v>36453</c:v>
                </c:pt>
                <c:pt idx="184">
                  <c:v>36454</c:v>
                </c:pt>
                <c:pt idx="185">
                  <c:v>36455</c:v>
                </c:pt>
                <c:pt idx="186">
                  <c:v>36458</c:v>
                </c:pt>
                <c:pt idx="187">
                  <c:v>36459</c:v>
                </c:pt>
                <c:pt idx="188">
                  <c:v>36460</c:v>
                </c:pt>
                <c:pt idx="189">
                  <c:v>36461</c:v>
                </c:pt>
                <c:pt idx="190">
                  <c:v>36462</c:v>
                </c:pt>
                <c:pt idx="191">
                  <c:v>36465</c:v>
                </c:pt>
                <c:pt idx="192">
                  <c:v>36466</c:v>
                </c:pt>
                <c:pt idx="193">
                  <c:v>36467</c:v>
                </c:pt>
                <c:pt idx="194">
                  <c:v>36468</c:v>
                </c:pt>
                <c:pt idx="195">
                  <c:v>36469</c:v>
                </c:pt>
                <c:pt idx="196">
                  <c:v>36472</c:v>
                </c:pt>
                <c:pt idx="197">
                  <c:v>36473</c:v>
                </c:pt>
                <c:pt idx="198">
                  <c:v>36474</c:v>
                </c:pt>
                <c:pt idx="199">
                  <c:v>36475</c:v>
                </c:pt>
                <c:pt idx="200">
                  <c:v>36476</c:v>
                </c:pt>
                <c:pt idx="201">
                  <c:v>36479</c:v>
                </c:pt>
                <c:pt idx="202">
                  <c:v>36480</c:v>
                </c:pt>
                <c:pt idx="203">
                  <c:v>36481</c:v>
                </c:pt>
                <c:pt idx="204">
                  <c:v>36482</c:v>
                </c:pt>
                <c:pt idx="205">
                  <c:v>36483</c:v>
                </c:pt>
                <c:pt idx="206">
                  <c:v>36486</c:v>
                </c:pt>
                <c:pt idx="207">
                  <c:v>36487</c:v>
                </c:pt>
                <c:pt idx="208">
                  <c:v>36488</c:v>
                </c:pt>
                <c:pt idx="209">
                  <c:v>36490</c:v>
                </c:pt>
                <c:pt idx="210">
                  <c:v>36493</c:v>
                </c:pt>
                <c:pt idx="211">
                  <c:v>36494</c:v>
                </c:pt>
                <c:pt idx="212">
                  <c:v>36495</c:v>
                </c:pt>
                <c:pt idx="213">
                  <c:v>36496</c:v>
                </c:pt>
                <c:pt idx="214">
                  <c:v>36497</c:v>
                </c:pt>
                <c:pt idx="215">
                  <c:v>36500</c:v>
                </c:pt>
                <c:pt idx="216">
                  <c:v>36501</c:v>
                </c:pt>
                <c:pt idx="217">
                  <c:v>36502</c:v>
                </c:pt>
                <c:pt idx="218">
                  <c:v>36503</c:v>
                </c:pt>
                <c:pt idx="219">
                  <c:v>36504</c:v>
                </c:pt>
                <c:pt idx="220">
                  <c:v>36507</c:v>
                </c:pt>
                <c:pt idx="221">
                  <c:v>36508</c:v>
                </c:pt>
                <c:pt idx="222">
                  <c:v>36509</c:v>
                </c:pt>
                <c:pt idx="223">
                  <c:v>36510</c:v>
                </c:pt>
                <c:pt idx="224">
                  <c:v>36511</c:v>
                </c:pt>
                <c:pt idx="225">
                  <c:v>36514</c:v>
                </c:pt>
                <c:pt idx="226">
                  <c:v>36515</c:v>
                </c:pt>
                <c:pt idx="227">
                  <c:v>36516</c:v>
                </c:pt>
                <c:pt idx="228">
                  <c:v>36517</c:v>
                </c:pt>
                <c:pt idx="229">
                  <c:v>36521</c:v>
                </c:pt>
                <c:pt idx="230">
                  <c:v>36522</c:v>
                </c:pt>
                <c:pt idx="231">
                  <c:v>36523</c:v>
                </c:pt>
                <c:pt idx="232">
                  <c:v>36524</c:v>
                </c:pt>
                <c:pt idx="233">
                  <c:v>36525</c:v>
                </c:pt>
                <c:pt idx="234">
                  <c:v>36528</c:v>
                </c:pt>
                <c:pt idx="235">
                  <c:v>36529</c:v>
                </c:pt>
                <c:pt idx="236">
                  <c:v>36530</c:v>
                </c:pt>
                <c:pt idx="237">
                  <c:v>36531</c:v>
                </c:pt>
                <c:pt idx="238">
                  <c:v>36532</c:v>
                </c:pt>
                <c:pt idx="239">
                  <c:v>36535</c:v>
                </c:pt>
                <c:pt idx="240">
                  <c:v>36536</c:v>
                </c:pt>
                <c:pt idx="241">
                  <c:v>36537</c:v>
                </c:pt>
                <c:pt idx="242">
                  <c:v>36538</c:v>
                </c:pt>
                <c:pt idx="243">
                  <c:v>36539</c:v>
                </c:pt>
                <c:pt idx="244">
                  <c:v>36543</c:v>
                </c:pt>
                <c:pt idx="245">
                  <c:v>36544</c:v>
                </c:pt>
                <c:pt idx="246">
                  <c:v>36545</c:v>
                </c:pt>
                <c:pt idx="247">
                  <c:v>36546</c:v>
                </c:pt>
                <c:pt idx="248">
                  <c:v>36549</c:v>
                </c:pt>
                <c:pt idx="249">
                  <c:v>36550</c:v>
                </c:pt>
                <c:pt idx="250">
                  <c:v>36551</c:v>
                </c:pt>
                <c:pt idx="251">
                  <c:v>36552</c:v>
                </c:pt>
                <c:pt idx="252">
                  <c:v>36553</c:v>
                </c:pt>
                <c:pt idx="253">
                  <c:v>36556</c:v>
                </c:pt>
                <c:pt idx="254">
                  <c:v>36557</c:v>
                </c:pt>
                <c:pt idx="255">
                  <c:v>36558</c:v>
                </c:pt>
                <c:pt idx="256">
                  <c:v>36559</c:v>
                </c:pt>
                <c:pt idx="257">
                  <c:v>36560</c:v>
                </c:pt>
                <c:pt idx="258">
                  <c:v>36563</c:v>
                </c:pt>
                <c:pt idx="259">
                  <c:v>36564</c:v>
                </c:pt>
                <c:pt idx="260">
                  <c:v>36565</c:v>
                </c:pt>
                <c:pt idx="261">
                  <c:v>36566</c:v>
                </c:pt>
                <c:pt idx="262">
                  <c:v>36567</c:v>
                </c:pt>
                <c:pt idx="263">
                  <c:v>36570</c:v>
                </c:pt>
                <c:pt idx="264">
                  <c:v>36571</c:v>
                </c:pt>
                <c:pt idx="265">
                  <c:v>36572</c:v>
                </c:pt>
                <c:pt idx="266">
                  <c:v>36573</c:v>
                </c:pt>
                <c:pt idx="267">
                  <c:v>36574</c:v>
                </c:pt>
                <c:pt idx="268">
                  <c:v>36578</c:v>
                </c:pt>
                <c:pt idx="269">
                  <c:v>36579</c:v>
                </c:pt>
                <c:pt idx="270">
                  <c:v>36580</c:v>
                </c:pt>
                <c:pt idx="271">
                  <c:v>36581</c:v>
                </c:pt>
                <c:pt idx="272">
                  <c:v>36584</c:v>
                </c:pt>
                <c:pt idx="273">
                  <c:v>36585</c:v>
                </c:pt>
                <c:pt idx="274">
                  <c:v>36586</c:v>
                </c:pt>
                <c:pt idx="275">
                  <c:v>36587</c:v>
                </c:pt>
                <c:pt idx="276">
                  <c:v>36588</c:v>
                </c:pt>
                <c:pt idx="277">
                  <c:v>36591</c:v>
                </c:pt>
                <c:pt idx="278">
                  <c:v>36592</c:v>
                </c:pt>
                <c:pt idx="279">
                  <c:v>36593</c:v>
                </c:pt>
                <c:pt idx="280">
                  <c:v>36594</c:v>
                </c:pt>
                <c:pt idx="281">
                  <c:v>36595</c:v>
                </c:pt>
                <c:pt idx="282">
                  <c:v>36598</c:v>
                </c:pt>
                <c:pt idx="283">
                  <c:v>36599</c:v>
                </c:pt>
                <c:pt idx="284">
                  <c:v>36600</c:v>
                </c:pt>
                <c:pt idx="285">
                  <c:v>36601</c:v>
                </c:pt>
                <c:pt idx="286">
                  <c:v>36602</c:v>
                </c:pt>
                <c:pt idx="287">
                  <c:v>36605</c:v>
                </c:pt>
                <c:pt idx="288">
                  <c:v>36606</c:v>
                </c:pt>
                <c:pt idx="289">
                  <c:v>36607</c:v>
                </c:pt>
                <c:pt idx="290">
                  <c:v>36608</c:v>
                </c:pt>
                <c:pt idx="291">
                  <c:v>36609</c:v>
                </c:pt>
                <c:pt idx="292">
                  <c:v>36612</c:v>
                </c:pt>
                <c:pt idx="293">
                  <c:v>36613</c:v>
                </c:pt>
                <c:pt idx="294">
                  <c:v>36614</c:v>
                </c:pt>
                <c:pt idx="295">
                  <c:v>36615</c:v>
                </c:pt>
                <c:pt idx="296">
                  <c:v>36616</c:v>
                </c:pt>
                <c:pt idx="297">
                  <c:v>36619</c:v>
                </c:pt>
                <c:pt idx="298">
                  <c:v>36620</c:v>
                </c:pt>
                <c:pt idx="299">
                  <c:v>36621</c:v>
                </c:pt>
                <c:pt idx="300">
                  <c:v>36622</c:v>
                </c:pt>
                <c:pt idx="301">
                  <c:v>36623</c:v>
                </c:pt>
                <c:pt idx="302">
                  <c:v>36626</c:v>
                </c:pt>
                <c:pt idx="303">
                  <c:v>36627</c:v>
                </c:pt>
                <c:pt idx="304">
                  <c:v>36628</c:v>
                </c:pt>
                <c:pt idx="305">
                  <c:v>36629</c:v>
                </c:pt>
                <c:pt idx="306">
                  <c:v>36630</c:v>
                </c:pt>
                <c:pt idx="307">
                  <c:v>36633</c:v>
                </c:pt>
                <c:pt idx="308">
                  <c:v>36634</c:v>
                </c:pt>
                <c:pt idx="309">
                  <c:v>36635</c:v>
                </c:pt>
                <c:pt idx="310">
                  <c:v>36636</c:v>
                </c:pt>
                <c:pt idx="311">
                  <c:v>36640</c:v>
                </c:pt>
                <c:pt idx="312">
                  <c:v>36641</c:v>
                </c:pt>
                <c:pt idx="313">
                  <c:v>36642</c:v>
                </c:pt>
                <c:pt idx="314">
                  <c:v>36643</c:v>
                </c:pt>
                <c:pt idx="315">
                  <c:v>36644</c:v>
                </c:pt>
                <c:pt idx="316">
                  <c:v>36647</c:v>
                </c:pt>
                <c:pt idx="317">
                  <c:v>36648</c:v>
                </c:pt>
                <c:pt idx="318">
                  <c:v>36649</c:v>
                </c:pt>
                <c:pt idx="319">
                  <c:v>36650</c:v>
                </c:pt>
                <c:pt idx="320">
                  <c:v>36651</c:v>
                </c:pt>
                <c:pt idx="321">
                  <c:v>36654</c:v>
                </c:pt>
                <c:pt idx="322">
                  <c:v>36655</c:v>
                </c:pt>
                <c:pt idx="323">
                  <c:v>36656</c:v>
                </c:pt>
                <c:pt idx="324">
                  <c:v>36657</c:v>
                </c:pt>
                <c:pt idx="325">
                  <c:v>36658</c:v>
                </c:pt>
                <c:pt idx="326">
                  <c:v>36661</c:v>
                </c:pt>
                <c:pt idx="327">
                  <c:v>36662</c:v>
                </c:pt>
                <c:pt idx="328">
                  <c:v>36663</c:v>
                </c:pt>
                <c:pt idx="329">
                  <c:v>36664</c:v>
                </c:pt>
                <c:pt idx="330">
                  <c:v>36665</c:v>
                </c:pt>
                <c:pt idx="331">
                  <c:v>36668</c:v>
                </c:pt>
                <c:pt idx="332">
                  <c:v>36669</c:v>
                </c:pt>
                <c:pt idx="333">
                  <c:v>36670</c:v>
                </c:pt>
                <c:pt idx="334">
                  <c:v>36671</c:v>
                </c:pt>
                <c:pt idx="335">
                  <c:v>36672</c:v>
                </c:pt>
                <c:pt idx="336">
                  <c:v>36676</c:v>
                </c:pt>
                <c:pt idx="337">
                  <c:v>36677</c:v>
                </c:pt>
                <c:pt idx="338">
                  <c:v>36678</c:v>
                </c:pt>
                <c:pt idx="339">
                  <c:v>36679</c:v>
                </c:pt>
                <c:pt idx="340">
                  <c:v>36682</c:v>
                </c:pt>
                <c:pt idx="341">
                  <c:v>36683</c:v>
                </c:pt>
                <c:pt idx="342">
                  <c:v>36684</c:v>
                </c:pt>
                <c:pt idx="343">
                  <c:v>36685</c:v>
                </c:pt>
                <c:pt idx="344">
                  <c:v>36686</c:v>
                </c:pt>
                <c:pt idx="345">
                  <c:v>36689</c:v>
                </c:pt>
                <c:pt idx="346">
                  <c:v>36690</c:v>
                </c:pt>
                <c:pt idx="347">
                  <c:v>36691</c:v>
                </c:pt>
                <c:pt idx="348">
                  <c:v>36692</c:v>
                </c:pt>
                <c:pt idx="349">
                  <c:v>36693</c:v>
                </c:pt>
                <c:pt idx="350">
                  <c:v>36696</c:v>
                </c:pt>
                <c:pt idx="351">
                  <c:v>36697</c:v>
                </c:pt>
                <c:pt idx="352">
                  <c:v>36698</c:v>
                </c:pt>
                <c:pt idx="353">
                  <c:v>36699</c:v>
                </c:pt>
                <c:pt idx="354">
                  <c:v>36700</c:v>
                </c:pt>
                <c:pt idx="355">
                  <c:v>36703</c:v>
                </c:pt>
                <c:pt idx="356">
                  <c:v>36704</c:v>
                </c:pt>
                <c:pt idx="357">
                  <c:v>36705</c:v>
                </c:pt>
                <c:pt idx="358">
                  <c:v>36706</c:v>
                </c:pt>
                <c:pt idx="359">
                  <c:v>36707</c:v>
                </c:pt>
                <c:pt idx="360">
                  <c:v>36710</c:v>
                </c:pt>
                <c:pt idx="361">
                  <c:v>36712</c:v>
                </c:pt>
                <c:pt idx="362">
                  <c:v>36713</c:v>
                </c:pt>
                <c:pt idx="363">
                  <c:v>36714</c:v>
                </c:pt>
                <c:pt idx="364">
                  <c:v>36717</c:v>
                </c:pt>
                <c:pt idx="365">
                  <c:v>36718</c:v>
                </c:pt>
                <c:pt idx="366">
                  <c:v>36719</c:v>
                </c:pt>
                <c:pt idx="367">
                  <c:v>36720</c:v>
                </c:pt>
                <c:pt idx="368">
                  <c:v>36721</c:v>
                </c:pt>
                <c:pt idx="369">
                  <c:v>36724</c:v>
                </c:pt>
                <c:pt idx="370">
                  <c:v>36725</c:v>
                </c:pt>
                <c:pt idx="371">
                  <c:v>36726</c:v>
                </c:pt>
                <c:pt idx="372">
                  <c:v>36727</c:v>
                </c:pt>
                <c:pt idx="373">
                  <c:v>36728</c:v>
                </c:pt>
                <c:pt idx="374">
                  <c:v>36731</c:v>
                </c:pt>
                <c:pt idx="375">
                  <c:v>36732</c:v>
                </c:pt>
                <c:pt idx="376">
                  <c:v>36733</c:v>
                </c:pt>
                <c:pt idx="377">
                  <c:v>36734</c:v>
                </c:pt>
                <c:pt idx="378">
                  <c:v>36735</c:v>
                </c:pt>
                <c:pt idx="379">
                  <c:v>36738</c:v>
                </c:pt>
                <c:pt idx="380">
                  <c:v>36739</c:v>
                </c:pt>
                <c:pt idx="381">
                  <c:v>36740</c:v>
                </c:pt>
                <c:pt idx="382">
                  <c:v>36741</c:v>
                </c:pt>
                <c:pt idx="383">
                  <c:v>36742</c:v>
                </c:pt>
                <c:pt idx="384">
                  <c:v>36745</c:v>
                </c:pt>
                <c:pt idx="385">
                  <c:v>36746</c:v>
                </c:pt>
                <c:pt idx="386">
                  <c:v>36747</c:v>
                </c:pt>
                <c:pt idx="387">
                  <c:v>36748</c:v>
                </c:pt>
                <c:pt idx="388">
                  <c:v>36749</c:v>
                </c:pt>
                <c:pt idx="389">
                  <c:v>36752</c:v>
                </c:pt>
                <c:pt idx="390">
                  <c:v>36753</c:v>
                </c:pt>
                <c:pt idx="391">
                  <c:v>36754</c:v>
                </c:pt>
                <c:pt idx="392">
                  <c:v>36755</c:v>
                </c:pt>
                <c:pt idx="393">
                  <c:v>36756</c:v>
                </c:pt>
                <c:pt idx="394">
                  <c:v>36759</c:v>
                </c:pt>
                <c:pt idx="395">
                  <c:v>36760</c:v>
                </c:pt>
                <c:pt idx="396">
                  <c:v>36761</c:v>
                </c:pt>
                <c:pt idx="397">
                  <c:v>36762</c:v>
                </c:pt>
                <c:pt idx="398">
                  <c:v>36763</c:v>
                </c:pt>
                <c:pt idx="399">
                  <c:v>36766</c:v>
                </c:pt>
                <c:pt idx="400">
                  <c:v>36767</c:v>
                </c:pt>
                <c:pt idx="401">
                  <c:v>36768</c:v>
                </c:pt>
                <c:pt idx="402">
                  <c:v>36769</c:v>
                </c:pt>
                <c:pt idx="403">
                  <c:v>36770</c:v>
                </c:pt>
                <c:pt idx="404">
                  <c:v>36774</c:v>
                </c:pt>
                <c:pt idx="405">
                  <c:v>36775</c:v>
                </c:pt>
                <c:pt idx="406">
                  <c:v>36776</c:v>
                </c:pt>
                <c:pt idx="407">
                  <c:v>36777</c:v>
                </c:pt>
                <c:pt idx="408">
                  <c:v>36780</c:v>
                </c:pt>
                <c:pt idx="409">
                  <c:v>36781</c:v>
                </c:pt>
                <c:pt idx="410">
                  <c:v>36782</c:v>
                </c:pt>
                <c:pt idx="411">
                  <c:v>36783</c:v>
                </c:pt>
                <c:pt idx="412">
                  <c:v>36784</c:v>
                </c:pt>
                <c:pt idx="413">
                  <c:v>36787</c:v>
                </c:pt>
                <c:pt idx="414">
                  <c:v>36788</c:v>
                </c:pt>
                <c:pt idx="415">
                  <c:v>36789</c:v>
                </c:pt>
                <c:pt idx="416">
                  <c:v>36790</c:v>
                </c:pt>
                <c:pt idx="417">
                  <c:v>36791</c:v>
                </c:pt>
                <c:pt idx="418">
                  <c:v>36794</c:v>
                </c:pt>
                <c:pt idx="419">
                  <c:v>36795</c:v>
                </c:pt>
                <c:pt idx="420">
                  <c:v>36796</c:v>
                </c:pt>
                <c:pt idx="421">
                  <c:v>36797</c:v>
                </c:pt>
                <c:pt idx="422">
                  <c:v>36798</c:v>
                </c:pt>
                <c:pt idx="423">
                  <c:v>36801</c:v>
                </c:pt>
                <c:pt idx="424">
                  <c:v>36802</c:v>
                </c:pt>
                <c:pt idx="425">
                  <c:v>36803</c:v>
                </c:pt>
                <c:pt idx="426">
                  <c:v>36804</c:v>
                </c:pt>
                <c:pt idx="427">
                  <c:v>36805</c:v>
                </c:pt>
                <c:pt idx="428">
                  <c:v>36808</c:v>
                </c:pt>
                <c:pt idx="429">
                  <c:v>36809</c:v>
                </c:pt>
                <c:pt idx="430">
                  <c:v>36810</c:v>
                </c:pt>
                <c:pt idx="431">
                  <c:v>36811</c:v>
                </c:pt>
                <c:pt idx="432">
                  <c:v>36812</c:v>
                </c:pt>
                <c:pt idx="433">
                  <c:v>36815</c:v>
                </c:pt>
                <c:pt idx="434">
                  <c:v>36816</c:v>
                </c:pt>
                <c:pt idx="435">
                  <c:v>36817</c:v>
                </c:pt>
                <c:pt idx="436">
                  <c:v>36818</c:v>
                </c:pt>
                <c:pt idx="437">
                  <c:v>36819</c:v>
                </c:pt>
                <c:pt idx="438">
                  <c:v>36822</c:v>
                </c:pt>
                <c:pt idx="439">
                  <c:v>36823</c:v>
                </c:pt>
                <c:pt idx="440">
                  <c:v>36824</c:v>
                </c:pt>
                <c:pt idx="441">
                  <c:v>36825</c:v>
                </c:pt>
                <c:pt idx="442">
                  <c:v>36826</c:v>
                </c:pt>
                <c:pt idx="443">
                  <c:v>36829</c:v>
                </c:pt>
                <c:pt idx="444">
                  <c:v>36830</c:v>
                </c:pt>
                <c:pt idx="445">
                  <c:v>36831</c:v>
                </c:pt>
                <c:pt idx="446">
                  <c:v>36832</c:v>
                </c:pt>
                <c:pt idx="447">
                  <c:v>36833</c:v>
                </c:pt>
                <c:pt idx="448">
                  <c:v>36836</c:v>
                </c:pt>
                <c:pt idx="449">
                  <c:v>36837</c:v>
                </c:pt>
                <c:pt idx="450">
                  <c:v>36838</c:v>
                </c:pt>
                <c:pt idx="451">
                  <c:v>36839</c:v>
                </c:pt>
                <c:pt idx="452">
                  <c:v>36840</c:v>
                </c:pt>
                <c:pt idx="453">
                  <c:v>36843</c:v>
                </c:pt>
                <c:pt idx="454">
                  <c:v>36844</c:v>
                </c:pt>
                <c:pt idx="455">
                  <c:v>36845</c:v>
                </c:pt>
                <c:pt idx="456">
                  <c:v>36846</c:v>
                </c:pt>
                <c:pt idx="457">
                  <c:v>36847</c:v>
                </c:pt>
                <c:pt idx="458">
                  <c:v>36850</c:v>
                </c:pt>
                <c:pt idx="459">
                  <c:v>36851</c:v>
                </c:pt>
                <c:pt idx="460">
                  <c:v>36852</c:v>
                </c:pt>
                <c:pt idx="461">
                  <c:v>36854</c:v>
                </c:pt>
                <c:pt idx="462">
                  <c:v>36857</c:v>
                </c:pt>
                <c:pt idx="463">
                  <c:v>36858</c:v>
                </c:pt>
                <c:pt idx="464">
                  <c:v>36859</c:v>
                </c:pt>
                <c:pt idx="465">
                  <c:v>36860</c:v>
                </c:pt>
                <c:pt idx="466">
                  <c:v>36861</c:v>
                </c:pt>
                <c:pt idx="467">
                  <c:v>36864</c:v>
                </c:pt>
                <c:pt idx="468">
                  <c:v>36865</c:v>
                </c:pt>
                <c:pt idx="469">
                  <c:v>36866</c:v>
                </c:pt>
                <c:pt idx="470">
                  <c:v>36867</c:v>
                </c:pt>
                <c:pt idx="471">
                  <c:v>36868</c:v>
                </c:pt>
                <c:pt idx="472">
                  <c:v>36871</c:v>
                </c:pt>
                <c:pt idx="473">
                  <c:v>36872</c:v>
                </c:pt>
                <c:pt idx="474">
                  <c:v>36873</c:v>
                </c:pt>
                <c:pt idx="475">
                  <c:v>36874</c:v>
                </c:pt>
                <c:pt idx="476">
                  <c:v>36875</c:v>
                </c:pt>
                <c:pt idx="477">
                  <c:v>36878</c:v>
                </c:pt>
                <c:pt idx="478">
                  <c:v>36879</c:v>
                </c:pt>
                <c:pt idx="479">
                  <c:v>36880</c:v>
                </c:pt>
                <c:pt idx="480">
                  <c:v>36881</c:v>
                </c:pt>
                <c:pt idx="481">
                  <c:v>36882</c:v>
                </c:pt>
                <c:pt idx="482">
                  <c:v>36886</c:v>
                </c:pt>
                <c:pt idx="483">
                  <c:v>36887</c:v>
                </c:pt>
                <c:pt idx="484">
                  <c:v>36888</c:v>
                </c:pt>
                <c:pt idx="485">
                  <c:v>36889</c:v>
                </c:pt>
                <c:pt idx="486">
                  <c:v>36893</c:v>
                </c:pt>
                <c:pt idx="487">
                  <c:v>36894</c:v>
                </c:pt>
                <c:pt idx="488">
                  <c:v>36895</c:v>
                </c:pt>
                <c:pt idx="489">
                  <c:v>36896</c:v>
                </c:pt>
                <c:pt idx="490">
                  <c:v>36899</c:v>
                </c:pt>
                <c:pt idx="491">
                  <c:v>36900</c:v>
                </c:pt>
                <c:pt idx="492">
                  <c:v>36901</c:v>
                </c:pt>
                <c:pt idx="493">
                  <c:v>36902</c:v>
                </c:pt>
                <c:pt idx="494">
                  <c:v>36903</c:v>
                </c:pt>
                <c:pt idx="495">
                  <c:v>36907</c:v>
                </c:pt>
                <c:pt idx="496">
                  <c:v>36908</c:v>
                </c:pt>
                <c:pt idx="497">
                  <c:v>36909</c:v>
                </c:pt>
                <c:pt idx="498">
                  <c:v>36910</c:v>
                </c:pt>
                <c:pt idx="499">
                  <c:v>36913</c:v>
                </c:pt>
                <c:pt idx="500">
                  <c:v>36914</c:v>
                </c:pt>
                <c:pt idx="501">
                  <c:v>36915</c:v>
                </c:pt>
                <c:pt idx="502">
                  <c:v>36916</c:v>
                </c:pt>
                <c:pt idx="503">
                  <c:v>36917</c:v>
                </c:pt>
                <c:pt idx="504">
                  <c:v>36920</c:v>
                </c:pt>
                <c:pt idx="505">
                  <c:v>36921</c:v>
                </c:pt>
                <c:pt idx="506">
                  <c:v>36922</c:v>
                </c:pt>
                <c:pt idx="507">
                  <c:v>36923</c:v>
                </c:pt>
                <c:pt idx="508">
                  <c:v>36924</c:v>
                </c:pt>
                <c:pt idx="509">
                  <c:v>36927</c:v>
                </c:pt>
                <c:pt idx="510">
                  <c:v>36928</c:v>
                </c:pt>
                <c:pt idx="511">
                  <c:v>36929</c:v>
                </c:pt>
                <c:pt idx="512">
                  <c:v>36930</c:v>
                </c:pt>
                <c:pt idx="513">
                  <c:v>36931</c:v>
                </c:pt>
                <c:pt idx="514">
                  <c:v>36934</c:v>
                </c:pt>
                <c:pt idx="515">
                  <c:v>36935</c:v>
                </c:pt>
                <c:pt idx="516">
                  <c:v>36936</c:v>
                </c:pt>
                <c:pt idx="517">
                  <c:v>36937</c:v>
                </c:pt>
                <c:pt idx="518">
                  <c:v>36938</c:v>
                </c:pt>
                <c:pt idx="519">
                  <c:v>36942</c:v>
                </c:pt>
                <c:pt idx="520">
                  <c:v>36943</c:v>
                </c:pt>
                <c:pt idx="521">
                  <c:v>36944</c:v>
                </c:pt>
                <c:pt idx="522">
                  <c:v>36945</c:v>
                </c:pt>
                <c:pt idx="523">
                  <c:v>36948</c:v>
                </c:pt>
                <c:pt idx="524">
                  <c:v>36949</c:v>
                </c:pt>
                <c:pt idx="525">
                  <c:v>36950</c:v>
                </c:pt>
                <c:pt idx="526">
                  <c:v>36951</c:v>
                </c:pt>
                <c:pt idx="527">
                  <c:v>36952</c:v>
                </c:pt>
                <c:pt idx="528">
                  <c:v>36955</c:v>
                </c:pt>
                <c:pt idx="529">
                  <c:v>36956</c:v>
                </c:pt>
                <c:pt idx="530">
                  <c:v>36957</c:v>
                </c:pt>
                <c:pt idx="531">
                  <c:v>36958</c:v>
                </c:pt>
                <c:pt idx="532">
                  <c:v>36959</c:v>
                </c:pt>
                <c:pt idx="533">
                  <c:v>36962</c:v>
                </c:pt>
                <c:pt idx="534">
                  <c:v>36963</c:v>
                </c:pt>
                <c:pt idx="535">
                  <c:v>36964</c:v>
                </c:pt>
                <c:pt idx="536">
                  <c:v>36965</c:v>
                </c:pt>
                <c:pt idx="537">
                  <c:v>36966</c:v>
                </c:pt>
                <c:pt idx="538">
                  <c:v>36969</c:v>
                </c:pt>
                <c:pt idx="539">
                  <c:v>36970</c:v>
                </c:pt>
                <c:pt idx="540">
                  <c:v>36971</c:v>
                </c:pt>
                <c:pt idx="541">
                  <c:v>36972</c:v>
                </c:pt>
                <c:pt idx="542">
                  <c:v>36973</c:v>
                </c:pt>
                <c:pt idx="543">
                  <c:v>36976</c:v>
                </c:pt>
                <c:pt idx="544">
                  <c:v>36977</c:v>
                </c:pt>
                <c:pt idx="545">
                  <c:v>36978</c:v>
                </c:pt>
                <c:pt idx="546">
                  <c:v>36979</c:v>
                </c:pt>
                <c:pt idx="547">
                  <c:v>36980</c:v>
                </c:pt>
                <c:pt idx="548">
                  <c:v>36983</c:v>
                </c:pt>
                <c:pt idx="549">
                  <c:v>36984</c:v>
                </c:pt>
                <c:pt idx="550">
                  <c:v>36985</c:v>
                </c:pt>
                <c:pt idx="551">
                  <c:v>36986</c:v>
                </c:pt>
                <c:pt idx="552">
                  <c:v>36987</c:v>
                </c:pt>
                <c:pt idx="553">
                  <c:v>36990</c:v>
                </c:pt>
                <c:pt idx="554">
                  <c:v>36991</c:v>
                </c:pt>
                <c:pt idx="555">
                  <c:v>36992</c:v>
                </c:pt>
                <c:pt idx="556">
                  <c:v>36993</c:v>
                </c:pt>
                <c:pt idx="557">
                  <c:v>36997</c:v>
                </c:pt>
                <c:pt idx="558">
                  <c:v>36998</c:v>
                </c:pt>
                <c:pt idx="559">
                  <c:v>36999</c:v>
                </c:pt>
                <c:pt idx="560">
                  <c:v>37000</c:v>
                </c:pt>
                <c:pt idx="561">
                  <c:v>37001</c:v>
                </c:pt>
                <c:pt idx="562">
                  <c:v>37004</c:v>
                </c:pt>
                <c:pt idx="563">
                  <c:v>37005</c:v>
                </c:pt>
                <c:pt idx="564">
                  <c:v>37006</c:v>
                </c:pt>
                <c:pt idx="565">
                  <c:v>37007</c:v>
                </c:pt>
                <c:pt idx="566">
                  <c:v>37008</c:v>
                </c:pt>
                <c:pt idx="567">
                  <c:v>37011</c:v>
                </c:pt>
                <c:pt idx="568">
                  <c:v>37012</c:v>
                </c:pt>
                <c:pt idx="569">
                  <c:v>37013</c:v>
                </c:pt>
                <c:pt idx="570">
                  <c:v>37014</c:v>
                </c:pt>
                <c:pt idx="571">
                  <c:v>37015</c:v>
                </c:pt>
                <c:pt idx="572">
                  <c:v>37018</c:v>
                </c:pt>
                <c:pt idx="573">
                  <c:v>37019</c:v>
                </c:pt>
                <c:pt idx="574">
                  <c:v>37020</c:v>
                </c:pt>
                <c:pt idx="575">
                  <c:v>37021</c:v>
                </c:pt>
                <c:pt idx="576">
                  <c:v>37022</c:v>
                </c:pt>
                <c:pt idx="577">
                  <c:v>37025</c:v>
                </c:pt>
                <c:pt idx="578">
                  <c:v>37026</c:v>
                </c:pt>
                <c:pt idx="579">
                  <c:v>37027</c:v>
                </c:pt>
                <c:pt idx="580">
                  <c:v>37028</c:v>
                </c:pt>
                <c:pt idx="581">
                  <c:v>37029</c:v>
                </c:pt>
                <c:pt idx="582">
                  <c:v>37032</c:v>
                </c:pt>
                <c:pt idx="583">
                  <c:v>37033</c:v>
                </c:pt>
                <c:pt idx="584">
                  <c:v>37034</c:v>
                </c:pt>
                <c:pt idx="585">
                  <c:v>37035</c:v>
                </c:pt>
                <c:pt idx="586">
                  <c:v>37036</c:v>
                </c:pt>
                <c:pt idx="587">
                  <c:v>37040</c:v>
                </c:pt>
                <c:pt idx="588">
                  <c:v>37041</c:v>
                </c:pt>
                <c:pt idx="589">
                  <c:v>37042</c:v>
                </c:pt>
                <c:pt idx="590">
                  <c:v>37043</c:v>
                </c:pt>
                <c:pt idx="591">
                  <c:v>37046</c:v>
                </c:pt>
                <c:pt idx="592">
                  <c:v>37047</c:v>
                </c:pt>
                <c:pt idx="593">
                  <c:v>37048</c:v>
                </c:pt>
                <c:pt idx="594">
                  <c:v>37049</c:v>
                </c:pt>
                <c:pt idx="595">
                  <c:v>37050</c:v>
                </c:pt>
                <c:pt idx="596">
                  <c:v>37053</c:v>
                </c:pt>
                <c:pt idx="597">
                  <c:v>37054</c:v>
                </c:pt>
                <c:pt idx="598">
                  <c:v>37055</c:v>
                </c:pt>
                <c:pt idx="599">
                  <c:v>37056</c:v>
                </c:pt>
                <c:pt idx="600">
                  <c:v>37057</c:v>
                </c:pt>
                <c:pt idx="601">
                  <c:v>37060</c:v>
                </c:pt>
                <c:pt idx="602">
                  <c:v>37061</c:v>
                </c:pt>
                <c:pt idx="603">
                  <c:v>37062</c:v>
                </c:pt>
                <c:pt idx="604">
                  <c:v>37063</c:v>
                </c:pt>
                <c:pt idx="605">
                  <c:v>37064</c:v>
                </c:pt>
                <c:pt idx="606">
                  <c:v>37067</c:v>
                </c:pt>
                <c:pt idx="607">
                  <c:v>37068</c:v>
                </c:pt>
                <c:pt idx="608">
                  <c:v>37069</c:v>
                </c:pt>
                <c:pt idx="609">
                  <c:v>37070</c:v>
                </c:pt>
                <c:pt idx="610">
                  <c:v>37071</c:v>
                </c:pt>
                <c:pt idx="611">
                  <c:v>37074</c:v>
                </c:pt>
                <c:pt idx="612">
                  <c:v>37075</c:v>
                </c:pt>
                <c:pt idx="613">
                  <c:v>37077</c:v>
                </c:pt>
                <c:pt idx="614">
                  <c:v>37078</c:v>
                </c:pt>
                <c:pt idx="615">
                  <c:v>37081</c:v>
                </c:pt>
                <c:pt idx="616">
                  <c:v>37082</c:v>
                </c:pt>
                <c:pt idx="617">
                  <c:v>37083</c:v>
                </c:pt>
                <c:pt idx="618">
                  <c:v>37084</c:v>
                </c:pt>
                <c:pt idx="619">
                  <c:v>37085</c:v>
                </c:pt>
                <c:pt idx="620">
                  <c:v>37088</c:v>
                </c:pt>
                <c:pt idx="621">
                  <c:v>37089</c:v>
                </c:pt>
                <c:pt idx="622">
                  <c:v>37090</c:v>
                </c:pt>
                <c:pt idx="623">
                  <c:v>37091</c:v>
                </c:pt>
                <c:pt idx="624">
                  <c:v>37092</c:v>
                </c:pt>
                <c:pt idx="625">
                  <c:v>37095</c:v>
                </c:pt>
                <c:pt idx="626">
                  <c:v>37096</c:v>
                </c:pt>
                <c:pt idx="627">
                  <c:v>37097</c:v>
                </c:pt>
                <c:pt idx="628">
                  <c:v>37098</c:v>
                </c:pt>
                <c:pt idx="629">
                  <c:v>37099</c:v>
                </c:pt>
                <c:pt idx="630">
                  <c:v>37102</c:v>
                </c:pt>
                <c:pt idx="631">
                  <c:v>37103</c:v>
                </c:pt>
                <c:pt idx="632">
                  <c:v>37104</c:v>
                </c:pt>
                <c:pt idx="633">
                  <c:v>37105</c:v>
                </c:pt>
                <c:pt idx="634">
                  <c:v>37106</c:v>
                </c:pt>
                <c:pt idx="635">
                  <c:v>37109</c:v>
                </c:pt>
                <c:pt idx="636">
                  <c:v>37110</c:v>
                </c:pt>
                <c:pt idx="637">
                  <c:v>37111</c:v>
                </c:pt>
                <c:pt idx="638">
                  <c:v>37112</c:v>
                </c:pt>
                <c:pt idx="639">
                  <c:v>37113</c:v>
                </c:pt>
                <c:pt idx="640">
                  <c:v>37116</c:v>
                </c:pt>
                <c:pt idx="641">
                  <c:v>37117</c:v>
                </c:pt>
                <c:pt idx="642">
                  <c:v>37118</c:v>
                </c:pt>
                <c:pt idx="643">
                  <c:v>37119</c:v>
                </c:pt>
                <c:pt idx="644">
                  <c:v>37120</c:v>
                </c:pt>
                <c:pt idx="645">
                  <c:v>37123</c:v>
                </c:pt>
                <c:pt idx="646">
                  <c:v>37124</c:v>
                </c:pt>
                <c:pt idx="647">
                  <c:v>37125</c:v>
                </c:pt>
                <c:pt idx="648">
                  <c:v>37126</c:v>
                </c:pt>
                <c:pt idx="649">
                  <c:v>37127</c:v>
                </c:pt>
                <c:pt idx="650">
                  <c:v>37130</c:v>
                </c:pt>
                <c:pt idx="651">
                  <c:v>37131</c:v>
                </c:pt>
                <c:pt idx="652">
                  <c:v>37132</c:v>
                </c:pt>
                <c:pt idx="653">
                  <c:v>37133</c:v>
                </c:pt>
                <c:pt idx="654">
                  <c:v>37134</c:v>
                </c:pt>
                <c:pt idx="655">
                  <c:v>37138</c:v>
                </c:pt>
                <c:pt idx="656">
                  <c:v>37139</c:v>
                </c:pt>
                <c:pt idx="657">
                  <c:v>37140</c:v>
                </c:pt>
                <c:pt idx="658">
                  <c:v>37141</c:v>
                </c:pt>
                <c:pt idx="659">
                  <c:v>37144</c:v>
                </c:pt>
                <c:pt idx="660">
                  <c:v>37151</c:v>
                </c:pt>
                <c:pt idx="661">
                  <c:v>37152</c:v>
                </c:pt>
                <c:pt idx="662">
                  <c:v>37153</c:v>
                </c:pt>
                <c:pt idx="663">
                  <c:v>37154</c:v>
                </c:pt>
                <c:pt idx="664">
                  <c:v>37155</c:v>
                </c:pt>
                <c:pt idx="665">
                  <c:v>37158</c:v>
                </c:pt>
                <c:pt idx="666">
                  <c:v>37159</c:v>
                </c:pt>
                <c:pt idx="667">
                  <c:v>37160</c:v>
                </c:pt>
                <c:pt idx="668">
                  <c:v>37161</c:v>
                </c:pt>
                <c:pt idx="669">
                  <c:v>37162</c:v>
                </c:pt>
                <c:pt idx="670">
                  <c:v>37165</c:v>
                </c:pt>
                <c:pt idx="671">
                  <c:v>37166</c:v>
                </c:pt>
                <c:pt idx="672">
                  <c:v>37167</c:v>
                </c:pt>
                <c:pt idx="673">
                  <c:v>37168</c:v>
                </c:pt>
                <c:pt idx="674">
                  <c:v>37169</c:v>
                </c:pt>
                <c:pt idx="675">
                  <c:v>37172</c:v>
                </c:pt>
                <c:pt idx="676">
                  <c:v>37173</c:v>
                </c:pt>
                <c:pt idx="677">
                  <c:v>37174</c:v>
                </c:pt>
                <c:pt idx="678">
                  <c:v>37175</c:v>
                </c:pt>
                <c:pt idx="679">
                  <c:v>37176</c:v>
                </c:pt>
                <c:pt idx="680">
                  <c:v>37179</c:v>
                </c:pt>
                <c:pt idx="681">
                  <c:v>37180</c:v>
                </c:pt>
                <c:pt idx="682">
                  <c:v>37181</c:v>
                </c:pt>
                <c:pt idx="683">
                  <c:v>37182</c:v>
                </c:pt>
                <c:pt idx="684">
                  <c:v>37183</c:v>
                </c:pt>
                <c:pt idx="685">
                  <c:v>37186</c:v>
                </c:pt>
                <c:pt idx="686">
                  <c:v>37187</c:v>
                </c:pt>
                <c:pt idx="687">
                  <c:v>37188</c:v>
                </c:pt>
                <c:pt idx="688">
                  <c:v>37189</c:v>
                </c:pt>
                <c:pt idx="689">
                  <c:v>37190</c:v>
                </c:pt>
                <c:pt idx="690">
                  <c:v>37193</c:v>
                </c:pt>
                <c:pt idx="691">
                  <c:v>37194</c:v>
                </c:pt>
                <c:pt idx="692">
                  <c:v>37195</c:v>
                </c:pt>
                <c:pt idx="693">
                  <c:v>37196</c:v>
                </c:pt>
                <c:pt idx="694">
                  <c:v>37197</c:v>
                </c:pt>
                <c:pt idx="695">
                  <c:v>37200</c:v>
                </c:pt>
                <c:pt idx="696">
                  <c:v>37201</c:v>
                </c:pt>
                <c:pt idx="697">
                  <c:v>37202</c:v>
                </c:pt>
                <c:pt idx="698">
                  <c:v>37203</c:v>
                </c:pt>
                <c:pt idx="699">
                  <c:v>37204</c:v>
                </c:pt>
                <c:pt idx="700">
                  <c:v>37207</c:v>
                </c:pt>
                <c:pt idx="701">
                  <c:v>37208</c:v>
                </c:pt>
                <c:pt idx="702">
                  <c:v>37209</c:v>
                </c:pt>
                <c:pt idx="703">
                  <c:v>37210</c:v>
                </c:pt>
                <c:pt idx="704">
                  <c:v>37211</c:v>
                </c:pt>
                <c:pt idx="705">
                  <c:v>37214</c:v>
                </c:pt>
                <c:pt idx="706">
                  <c:v>37215</c:v>
                </c:pt>
                <c:pt idx="707">
                  <c:v>37216</c:v>
                </c:pt>
                <c:pt idx="708">
                  <c:v>37218</c:v>
                </c:pt>
                <c:pt idx="709">
                  <c:v>37221</c:v>
                </c:pt>
                <c:pt idx="710">
                  <c:v>37222</c:v>
                </c:pt>
                <c:pt idx="711">
                  <c:v>37223</c:v>
                </c:pt>
                <c:pt idx="712">
                  <c:v>37224</c:v>
                </c:pt>
                <c:pt idx="713">
                  <c:v>37225</c:v>
                </c:pt>
                <c:pt idx="714">
                  <c:v>37228</c:v>
                </c:pt>
                <c:pt idx="715">
                  <c:v>37229</c:v>
                </c:pt>
                <c:pt idx="716">
                  <c:v>37230</c:v>
                </c:pt>
                <c:pt idx="717">
                  <c:v>37231</c:v>
                </c:pt>
                <c:pt idx="718">
                  <c:v>37232</c:v>
                </c:pt>
                <c:pt idx="719">
                  <c:v>37235</c:v>
                </c:pt>
                <c:pt idx="720">
                  <c:v>37236</c:v>
                </c:pt>
                <c:pt idx="721">
                  <c:v>37237</c:v>
                </c:pt>
                <c:pt idx="722">
                  <c:v>37238</c:v>
                </c:pt>
                <c:pt idx="723">
                  <c:v>37239</c:v>
                </c:pt>
                <c:pt idx="724">
                  <c:v>37242</c:v>
                </c:pt>
                <c:pt idx="725">
                  <c:v>37243</c:v>
                </c:pt>
                <c:pt idx="726">
                  <c:v>37244</c:v>
                </c:pt>
                <c:pt idx="727">
                  <c:v>37245</c:v>
                </c:pt>
                <c:pt idx="728">
                  <c:v>37246</c:v>
                </c:pt>
                <c:pt idx="729">
                  <c:v>37249</c:v>
                </c:pt>
                <c:pt idx="730">
                  <c:v>37251</c:v>
                </c:pt>
                <c:pt idx="731">
                  <c:v>37252</c:v>
                </c:pt>
                <c:pt idx="732">
                  <c:v>37253</c:v>
                </c:pt>
                <c:pt idx="733">
                  <c:v>37256</c:v>
                </c:pt>
                <c:pt idx="734">
                  <c:v>37258</c:v>
                </c:pt>
                <c:pt idx="735">
                  <c:v>37259</c:v>
                </c:pt>
                <c:pt idx="736">
                  <c:v>37260</c:v>
                </c:pt>
                <c:pt idx="737">
                  <c:v>37263</c:v>
                </c:pt>
                <c:pt idx="738">
                  <c:v>37264</c:v>
                </c:pt>
                <c:pt idx="739">
                  <c:v>37265</c:v>
                </c:pt>
                <c:pt idx="740">
                  <c:v>37266</c:v>
                </c:pt>
                <c:pt idx="741">
                  <c:v>37267</c:v>
                </c:pt>
                <c:pt idx="742">
                  <c:v>37270</c:v>
                </c:pt>
                <c:pt idx="743">
                  <c:v>37271</c:v>
                </c:pt>
                <c:pt idx="744">
                  <c:v>37272</c:v>
                </c:pt>
                <c:pt idx="745">
                  <c:v>37273</c:v>
                </c:pt>
                <c:pt idx="746">
                  <c:v>37274</c:v>
                </c:pt>
                <c:pt idx="747">
                  <c:v>37278</c:v>
                </c:pt>
                <c:pt idx="748">
                  <c:v>37279</c:v>
                </c:pt>
                <c:pt idx="749">
                  <c:v>37280</c:v>
                </c:pt>
                <c:pt idx="750">
                  <c:v>37281</c:v>
                </c:pt>
                <c:pt idx="751">
                  <c:v>37284</c:v>
                </c:pt>
                <c:pt idx="752">
                  <c:v>37285</c:v>
                </c:pt>
                <c:pt idx="753">
                  <c:v>37286</c:v>
                </c:pt>
                <c:pt idx="754">
                  <c:v>37287</c:v>
                </c:pt>
                <c:pt idx="755">
                  <c:v>37288</c:v>
                </c:pt>
                <c:pt idx="756">
                  <c:v>37291</c:v>
                </c:pt>
                <c:pt idx="757">
                  <c:v>37292</c:v>
                </c:pt>
                <c:pt idx="758">
                  <c:v>37293</c:v>
                </c:pt>
                <c:pt idx="759">
                  <c:v>37294</c:v>
                </c:pt>
                <c:pt idx="760">
                  <c:v>37295</c:v>
                </c:pt>
                <c:pt idx="761">
                  <c:v>37298</c:v>
                </c:pt>
                <c:pt idx="762">
                  <c:v>37299</c:v>
                </c:pt>
                <c:pt idx="763">
                  <c:v>37300</c:v>
                </c:pt>
                <c:pt idx="764">
                  <c:v>37301</c:v>
                </c:pt>
                <c:pt idx="765">
                  <c:v>37302</c:v>
                </c:pt>
                <c:pt idx="766">
                  <c:v>37306</c:v>
                </c:pt>
                <c:pt idx="767">
                  <c:v>37307</c:v>
                </c:pt>
                <c:pt idx="768">
                  <c:v>37308</c:v>
                </c:pt>
                <c:pt idx="769">
                  <c:v>37309</c:v>
                </c:pt>
                <c:pt idx="770">
                  <c:v>37312</c:v>
                </c:pt>
                <c:pt idx="771">
                  <c:v>37313</c:v>
                </c:pt>
                <c:pt idx="772">
                  <c:v>37314</c:v>
                </c:pt>
                <c:pt idx="773">
                  <c:v>37315</c:v>
                </c:pt>
                <c:pt idx="774">
                  <c:v>37316</c:v>
                </c:pt>
                <c:pt idx="775">
                  <c:v>37319</c:v>
                </c:pt>
                <c:pt idx="776">
                  <c:v>37320</c:v>
                </c:pt>
                <c:pt idx="777">
                  <c:v>37321</c:v>
                </c:pt>
                <c:pt idx="778">
                  <c:v>37322</c:v>
                </c:pt>
                <c:pt idx="779">
                  <c:v>37323</c:v>
                </c:pt>
                <c:pt idx="780">
                  <c:v>37326</c:v>
                </c:pt>
                <c:pt idx="781">
                  <c:v>37327</c:v>
                </c:pt>
                <c:pt idx="782">
                  <c:v>37328</c:v>
                </c:pt>
                <c:pt idx="783">
                  <c:v>37329</c:v>
                </c:pt>
                <c:pt idx="784">
                  <c:v>37330</c:v>
                </c:pt>
                <c:pt idx="785">
                  <c:v>37333</c:v>
                </c:pt>
                <c:pt idx="786">
                  <c:v>37334</c:v>
                </c:pt>
                <c:pt idx="787">
                  <c:v>37335</c:v>
                </c:pt>
                <c:pt idx="788">
                  <c:v>37336</c:v>
                </c:pt>
                <c:pt idx="789">
                  <c:v>37337</c:v>
                </c:pt>
                <c:pt idx="790">
                  <c:v>37340</c:v>
                </c:pt>
                <c:pt idx="791">
                  <c:v>37341</c:v>
                </c:pt>
                <c:pt idx="792">
                  <c:v>37342</c:v>
                </c:pt>
                <c:pt idx="793">
                  <c:v>37343</c:v>
                </c:pt>
                <c:pt idx="794">
                  <c:v>37347</c:v>
                </c:pt>
                <c:pt idx="795">
                  <c:v>37348</c:v>
                </c:pt>
                <c:pt idx="796">
                  <c:v>37349</c:v>
                </c:pt>
                <c:pt idx="797">
                  <c:v>37350</c:v>
                </c:pt>
                <c:pt idx="798">
                  <c:v>37351</c:v>
                </c:pt>
                <c:pt idx="799">
                  <c:v>37354</c:v>
                </c:pt>
                <c:pt idx="800">
                  <c:v>37355</c:v>
                </c:pt>
                <c:pt idx="801">
                  <c:v>37356</c:v>
                </c:pt>
                <c:pt idx="802">
                  <c:v>37357</c:v>
                </c:pt>
                <c:pt idx="803">
                  <c:v>37358</c:v>
                </c:pt>
                <c:pt idx="804">
                  <c:v>37361</c:v>
                </c:pt>
                <c:pt idx="805">
                  <c:v>37362</c:v>
                </c:pt>
                <c:pt idx="806">
                  <c:v>37363</c:v>
                </c:pt>
                <c:pt idx="807">
                  <c:v>37364</c:v>
                </c:pt>
                <c:pt idx="808">
                  <c:v>37365</c:v>
                </c:pt>
                <c:pt idx="809">
                  <c:v>37368</c:v>
                </c:pt>
                <c:pt idx="810">
                  <c:v>37369</c:v>
                </c:pt>
                <c:pt idx="811">
                  <c:v>37370</c:v>
                </c:pt>
                <c:pt idx="812">
                  <c:v>37371</c:v>
                </c:pt>
                <c:pt idx="813">
                  <c:v>37372</c:v>
                </c:pt>
                <c:pt idx="814">
                  <c:v>37375</c:v>
                </c:pt>
                <c:pt idx="815">
                  <c:v>37376</c:v>
                </c:pt>
                <c:pt idx="816">
                  <c:v>37377</c:v>
                </c:pt>
                <c:pt idx="817">
                  <c:v>37378</c:v>
                </c:pt>
                <c:pt idx="818">
                  <c:v>37379</c:v>
                </c:pt>
                <c:pt idx="819">
                  <c:v>37382</c:v>
                </c:pt>
                <c:pt idx="820">
                  <c:v>37383</c:v>
                </c:pt>
                <c:pt idx="821">
                  <c:v>37384</c:v>
                </c:pt>
                <c:pt idx="822">
                  <c:v>37385</c:v>
                </c:pt>
                <c:pt idx="823">
                  <c:v>37386</c:v>
                </c:pt>
                <c:pt idx="824">
                  <c:v>37389</c:v>
                </c:pt>
                <c:pt idx="825">
                  <c:v>37390</c:v>
                </c:pt>
                <c:pt idx="826">
                  <c:v>37391</c:v>
                </c:pt>
                <c:pt idx="827">
                  <c:v>37392</c:v>
                </c:pt>
                <c:pt idx="828">
                  <c:v>37393</c:v>
                </c:pt>
                <c:pt idx="829">
                  <c:v>37396</c:v>
                </c:pt>
                <c:pt idx="830">
                  <c:v>37397</c:v>
                </c:pt>
                <c:pt idx="831">
                  <c:v>37398</c:v>
                </c:pt>
                <c:pt idx="832">
                  <c:v>37399</c:v>
                </c:pt>
                <c:pt idx="833">
                  <c:v>37400</c:v>
                </c:pt>
                <c:pt idx="834">
                  <c:v>37404</c:v>
                </c:pt>
                <c:pt idx="835">
                  <c:v>37405</c:v>
                </c:pt>
                <c:pt idx="836">
                  <c:v>37406</c:v>
                </c:pt>
                <c:pt idx="837">
                  <c:v>37407</c:v>
                </c:pt>
                <c:pt idx="838">
                  <c:v>37410</c:v>
                </c:pt>
                <c:pt idx="839">
                  <c:v>37411</c:v>
                </c:pt>
                <c:pt idx="840">
                  <c:v>37412</c:v>
                </c:pt>
                <c:pt idx="841">
                  <c:v>37413</c:v>
                </c:pt>
                <c:pt idx="842">
                  <c:v>37414</c:v>
                </c:pt>
                <c:pt idx="843">
                  <c:v>37417</c:v>
                </c:pt>
                <c:pt idx="844">
                  <c:v>37418</c:v>
                </c:pt>
                <c:pt idx="845">
                  <c:v>37419</c:v>
                </c:pt>
                <c:pt idx="846">
                  <c:v>37420</c:v>
                </c:pt>
                <c:pt idx="847">
                  <c:v>37421</c:v>
                </c:pt>
                <c:pt idx="848">
                  <c:v>37424</c:v>
                </c:pt>
                <c:pt idx="849">
                  <c:v>37425</c:v>
                </c:pt>
                <c:pt idx="850">
                  <c:v>37426</c:v>
                </c:pt>
                <c:pt idx="851">
                  <c:v>37427</c:v>
                </c:pt>
                <c:pt idx="852">
                  <c:v>37428</c:v>
                </c:pt>
                <c:pt idx="853">
                  <c:v>37431</c:v>
                </c:pt>
                <c:pt idx="854">
                  <c:v>37432</c:v>
                </c:pt>
                <c:pt idx="855">
                  <c:v>37433</c:v>
                </c:pt>
                <c:pt idx="856">
                  <c:v>37434</c:v>
                </c:pt>
                <c:pt idx="857">
                  <c:v>37435</c:v>
                </c:pt>
                <c:pt idx="858">
                  <c:v>37438</c:v>
                </c:pt>
                <c:pt idx="859">
                  <c:v>37439</c:v>
                </c:pt>
                <c:pt idx="860">
                  <c:v>37440</c:v>
                </c:pt>
                <c:pt idx="861">
                  <c:v>37442</c:v>
                </c:pt>
                <c:pt idx="862">
                  <c:v>37445</c:v>
                </c:pt>
                <c:pt idx="863">
                  <c:v>37446</c:v>
                </c:pt>
                <c:pt idx="864">
                  <c:v>37447</c:v>
                </c:pt>
                <c:pt idx="865">
                  <c:v>37448</c:v>
                </c:pt>
                <c:pt idx="866">
                  <c:v>37449</c:v>
                </c:pt>
                <c:pt idx="867">
                  <c:v>37452</c:v>
                </c:pt>
                <c:pt idx="868">
                  <c:v>37453</c:v>
                </c:pt>
                <c:pt idx="869">
                  <c:v>37454</c:v>
                </c:pt>
                <c:pt idx="870">
                  <c:v>37455</c:v>
                </c:pt>
                <c:pt idx="871">
                  <c:v>37456</c:v>
                </c:pt>
                <c:pt idx="872">
                  <c:v>37459</c:v>
                </c:pt>
                <c:pt idx="873">
                  <c:v>37460</c:v>
                </c:pt>
                <c:pt idx="874">
                  <c:v>37461</c:v>
                </c:pt>
                <c:pt idx="875">
                  <c:v>37462</c:v>
                </c:pt>
                <c:pt idx="876">
                  <c:v>37463</c:v>
                </c:pt>
                <c:pt idx="877">
                  <c:v>37466</c:v>
                </c:pt>
                <c:pt idx="878">
                  <c:v>37467</c:v>
                </c:pt>
                <c:pt idx="879">
                  <c:v>37468</c:v>
                </c:pt>
                <c:pt idx="880">
                  <c:v>37469</c:v>
                </c:pt>
                <c:pt idx="881">
                  <c:v>37470</c:v>
                </c:pt>
                <c:pt idx="882">
                  <c:v>37473</c:v>
                </c:pt>
                <c:pt idx="883">
                  <c:v>37474</c:v>
                </c:pt>
                <c:pt idx="884">
                  <c:v>37475</c:v>
                </c:pt>
                <c:pt idx="885">
                  <c:v>37476</c:v>
                </c:pt>
                <c:pt idx="886">
                  <c:v>37477</c:v>
                </c:pt>
                <c:pt idx="887">
                  <c:v>37480</c:v>
                </c:pt>
                <c:pt idx="888">
                  <c:v>37481</c:v>
                </c:pt>
                <c:pt idx="889">
                  <c:v>37482</c:v>
                </c:pt>
                <c:pt idx="890">
                  <c:v>37483</c:v>
                </c:pt>
                <c:pt idx="891">
                  <c:v>37484</c:v>
                </c:pt>
                <c:pt idx="892">
                  <c:v>37487</c:v>
                </c:pt>
                <c:pt idx="893">
                  <c:v>37488</c:v>
                </c:pt>
                <c:pt idx="894">
                  <c:v>37489</c:v>
                </c:pt>
                <c:pt idx="895">
                  <c:v>37490</c:v>
                </c:pt>
                <c:pt idx="896">
                  <c:v>37491</c:v>
                </c:pt>
                <c:pt idx="897">
                  <c:v>37494</c:v>
                </c:pt>
                <c:pt idx="898">
                  <c:v>37495</c:v>
                </c:pt>
                <c:pt idx="899">
                  <c:v>37496</c:v>
                </c:pt>
                <c:pt idx="900">
                  <c:v>37497</c:v>
                </c:pt>
                <c:pt idx="901">
                  <c:v>37498</c:v>
                </c:pt>
                <c:pt idx="902">
                  <c:v>37502</c:v>
                </c:pt>
                <c:pt idx="903">
                  <c:v>37503</c:v>
                </c:pt>
                <c:pt idx="904">
                  <c:v>37504</c:v>
                </c:pt>
                <c:pt idx="905">
                  <c:v>37505</c:v>
                </c:pt>
                <c:pt idx="906">
                  <c:v>37508</c:v>
                </c:pt>
                <c:pt idx="907">
                  <c:v>37509</c:v>
                </c:pt>
                <c:pt idx="908">
                  <c:v>37510</c:v>
                </c:pt>
                <c:pt idx="909">
                  <c:v>37511</c:v>
                </c:pt>
                <c:pt idx="910">
                  <c:v>37512</c:v>
                </c:pt>
                <c:pt idx="911">
                  <c:v>37515</c:v>
                </c:pt>
                <c:pt idx="912">
                  <c:v>37516</c:v>
                </c:pt>
                <c:pt idx="913">
                  <c:v>37517</c:v>
                </c:pt>
                <c:pt idx="914">
                  <c:v>37518</c:v>
                </c:pt>
                <c:pt idx="915">
                  <c:v>37519</c:v>
                </c:pt>
                <c:pt idx="916">
                  <c:v>37522</c:v>
                </c:pt>
                <c:pt idx="917">
                  <c:v>37523</c:v>
                </c:pt>
                <c:pt idx="918">
                  <c:v>37524</c:v>
                </c:pt>
                <c:pt idx="919">
                  <c:v>37525</c:v>
                </c:pt>
                <c:pt idx="920">
                  <c:v>37526</c:v>
                </c:pt>
                <c:pt idx="921">
                  <c:v>37529</c:v>
                </c:pt>
                <c:pt idx="922">
                  <c:v>37530</c:v>
                </c:pt>
                <c:pt idx="923">
                  <c:v>37531</c:v>
                </c:pt>
                <c:pt idx="924">
                  <c:v>37532</c:v>
                </c:pt>
                <c:pt idx="925">
                  <c:v>37533</c:v>
                </c:pt>
                <c:pt idx="926">
                  <c:v>37536</c:v>
                </c:pt>
                <c:pt idx="927">
                  <c:v>37537</c:v>
                </c:pt>
                <c:pt idx="928">
                  <c:v>37538</c:v>
                </c:pt>
                <c:pt idx="929">
                  <c:v>37539</c:v>
                </c:pt>
                <c:pt idx="930">
                  <c:v>37540</c:v>
                </c:pt>
                <c:pt idx="931">
                  <c:v>37543</c:v>
                </c:pt>
                <c:pt idx="932">
                  <c:v>37544</c:v>
                </c:pt>
                <c:pt idx="933">
                  <c:v>37545</c:v>
                </c:pt>
                <c:pt idx="934">
                  <c:v>37546</c:v>
                </c:pt>
                <c:pt idx="935">
                  <c:v>37547</c:v>
                </c:pt>
                <c:pt idx="936">
                  <c:v>37550</c:v>
                </c:pt>
                <c:pt idx="937">
                  <c:v>37551</c:v>
                </c:pt>
                <c:pt idx="938">
                  <c:v>37552</c:v>
                </c:pt>
                <c:pt idx="939">
                  <c:v>37553</c:v>
                </c:pt>
                <c:pt idx="940">
                  <c:v>37554</c:v>
                </c:pt>
                <c:pt idx="941">
                  <c:v>37557</c:v>
                </c:pt>
                <c:pt idx="942">
                  <c:v>37558</c:v>
                </c:pt>
                <c:pt idx="943">
                  <c:v>37559</c:v>
                </c:pt>
                <c:pt idx="944">
                  <c:v>37560</c:v>
                </c:pt>
                <c:pt idx="945">
                  <c:v>37561</c:v>
                </c:pt>
                <c:pt idx="946">
                  <c:v>37564</c:v>
                </c:pt>
                <c:pt idx="947">
                  <c:v>37565</c:v>
                </c:pt>
                <c:pt idx="948">
                  <c:v>37566</c:v>
                </c:pt>
                <c:pt idx="949">
                  <c:v>37567</c:v>
                </c:pt>
                <c:pt idx="950">
                  <c:v>37568</c:v>
                </c:pt>
                <c:pt idx="951">
                  <c:v>37571</c:v>
                </c:pt>
                <c:pt idx="952">
                  <c:v>37572</c:v>
                </c:pt>
                <c:pt idx="953">
                  <c:v>37573</c:v>
                </c:pt>
                <c:pt idx="954">
                  <c:v>37574</c:v>
                </c:pt>
                <c:pt idx="955">
                  <c:v>37575</c:v>
                </c:pt>
                <c:pt idx="956">
                  <c:v>37578</c:v>
                </c:pt>
                <c:pt idx="957">
                  <c:v>37579</c:v>
                </c:pt>
                <c:pt idx="958">
                  <c:v>37580</c:v>
                </c:pt>
                <c:pt idx="959">
                  <c:v>37581</c:v>
                </c:pt>
                <c:pt idx="960">
                  <c:v>37582</c:v>
                </c:pt>
                <c:pt idx="961">
                  <c:v>37585</c:v>
                </c:pt>
                <c:pt idx="962">
                  <c:v>37586</c:v>
                </c:pt>
                <c:pt idx="963">
                  <c:v>37587</c:v>
                </c:pt>
                <c:pt idx="964">
                  <c:v>37589</c:v>
                </c:pt>
                <c:pt idx="965">
                  <c:v>37592</c:v>
                </c:pt>
                <c:pt idx="966">
                  <c:v>37593</c:v>
                </c:pt>
                <c:pt idx="967">
                  <c:v>37594</c:v>
                </c:pt>
                <c:pt idx="968">
                  <c:v>37595</c:v>
                </c:pt>
                <c:pt idx="969">
                  <c:v>37596</c:v>
                </c:pt>
                <c:pt idx="970">
                  <c:v>37599</c:v>
                </c:pt>
                <c:pt idx="971">
                  <c:v>37600</c:v>
                </c:pt>
                <c:pt idx="972">
                  <c:v>37601</c:v>
                </c:pt>
                <c:pt idx="973">
                  <c:v>37602</c:v>
                </c:pt>
                <c:pt idx="974">
                  <c:v>37603</c:v>
                </c:pt>
                <c:pt idx="975">
                  <c:v>37606</c:v>
                </c:pt>
                <c:pt idx="976">
                  <c:v>37607</c:v>
                </c:pt>
                <c:pt idx="977">
                  <c:v>37608</c:v>
                </c:pt>
                <c:pt idx="978">
                  <c:v>37609</c:v>
                </c:pt>
                <c:pt idx="979">
                  <c:v>37610</c:v>
                </c:pt>
                <c:pt idx="980">
                  <c:v>37613</c:v>
                </c:pt>
                <c:pt idx="981">
                  <c:v>37614</c:v>
                </c:pt>
                <c:pt idx="982">
                  <c:v>37616</c:v>
                </c:pt>
                <c:pt idx="983">
                  <c:v>37617</c:v>
                </c:pt>
                <c:pt idx="984">
                  <c:v>37620</c:v>
                </c:pt>
                <c:pt idx="985">
                  <c:v>37621</c:v>
                </c:pt>
                <c:pt idx="986">
                  <c:v>37623</c:v>
                </c:pt>
                <c:pt idx="987">
                  <c:v>37624</c:v>
                </c:pt>
                <c:pt idx="988">
                  <c:v>37627</c:v>
                </c:pt>
                <c:pt idx="989">
                  <c:v>37628</c:v>
                </c:pt>
                <c:pt idx="990">
                  <c:v>37629</c:v>
                </c:pt>
                <c:pt idx="991">
                  <c:v>37630</c:v>
                </c:pt>
                <c:pt idx="992">
                  <c:v>37631</c:v>
                </c:pt>
                <c:pt idx="993">
                  <c:v>37634</c:v>
                </c:pt>
                <c:pt idx="994">
                  <c:v>37635</c:v>
                </c:pt>
                <c:pt idx="995">
                  <c:v>37636</c:v>
                </c:pt>
                <c:pt idx="996">
                  <c:v>37637</c:v>
                </c:pt>
                <c:pt idx="997">
                  <c:v>37638</c:v>
                </c:pt>
                <c:pt idx="998">
                  <c:v>37642</c:v>
                </c:pt>
                <c:pt idx="999">
                  <c:v>37643</c:v>
                </c:pt>
                <c:pt idx="1000">
                  <c:v>37644</c:v>
                </c:pt>
                <c:pt idx="1001">
                  <c:v>37645</c:v>
                </c:pt>
                <c:pt idx="1002">
                  <c:v>37648</c:v>
                </c:pt>
                <c:pt idx="1003">
                  <c:v>37649</c:v>
                </c:pt>
                <c:pt idx="1004">
                  <c:v>37650</c:v>
                </c:pt>
                <c:pt idx="1005">
                  <c:v>37651</c:v>
                </c:pt>
                <c:pt idx="1006">
                  <c:v>37652</c:v>
                </c:pt>
                <c:pt idx="1007">
                  <c:v>37655</c:v>
                </c:pt>
                <c:pt idx="1008">
                  <c:v>37656</c:v>
                </c:pt>
                <c:pt idx="1009">
                  <c:v>37657</c:v>
                </c:pt>
                <c:pt idx="1010">
                  <c:v>37658</c:v>
                </c:pt>
                <c:pt idx="1011">
                  <c:v>37659</c:v>
                </c:pt>
                <c:pt idx="1012">
                  <c:v>37662</c:v>
                </c:pt>
                <c:pt idx="1013">
                  <c:v>37663</c:v>
                </c:pt>
                <c:pt idx="1014">
                  <c:v>37664</c:v>
                </c:pt>
                <c:pt idx="1015">
                  <c:v>37665</c:v>
                </c:pt>
                <c:pt idx="1016">
                  <c:v>37666</c:v>
                </c:pt>
                <c:pt idx="1017">
                  <c:v>37670</c:v>
                </c:pt>
                <c:pt idx="1018">
                  <c:v>37671</c:v>
                </c:pt>
                <c:pt idx="1019">
                  <c:v>37672</c:v>
                </c:pt>
                <c:pt idx="1020">
                  <c:v>37673</c:v>
                </c:pt>
                <c:pt idx="1021">
                  <c:v>37676</c:v>
                </c:pt>
                <c:pt idx="1022">
                  <c:v>37677</c:v>
                </c:pt>
                <c:pt idx="1023">
                  <c:v>37678</c:v>
                </c:pt>
                <c:pt idx="1024">
                  <c:v>37679</c:v>
                </c:pt>
                <c:pt idx="1025">
                  <c:v>37680</c:v>
                </c:pt>
                <c:pt idx="1026">
                  <c:v>37683</c:v>
                </c:pt>
                <c:pt idx="1027">
                  <c:v>37684</c:v>
                </c:pt>
                <c:pt idx="1028">
                  <c:v>37685</c:v>
                </c:pt>
                <c:pt idx="1029">
                  <c:v>37686</c:v>
                </c:pt>
                <c:pt idx="1030">
                  <c:v>37687</c:v>
                </c:pt>
                <c:pt idx="1031">
                  <c:v>37690</c:v>
                </c:pt>
                <c:pt idx="1032">
                  <c:v>37691</c:v>
                </c:pt>
                <c:pt idx="1033">
                  <c:v>37692</c:v>
                </c:pt>
                <c:pt idx="1034">
                  <c:v>37693</c:v>
                </c:pt>
                <c:pt idx="1035">
                  <c:v>37694</c:v>
                </c:pt>
                <c:pt idx="1036">
                  <c:v>37697</c:v>
                </c:pt>
                <c:pt idx="1037">
                  <c:v>37698</c:v>
                </c:pt>
                <c:pt idx="1038">
                  <c:v>37699</c:v>
                </c:pt>
                <c:pt idx="1039">
                  <c:v>37700</c:v>
                </c:pt>
                <c:pt idx="1040">
                  <c:v>37701</c:v>
                </c:pt>
                <c:pt idx="1041">
                  <c:v>37704</c:v>
                </c:pt>
                <c:pt idx="1042">
                  <c:v>37705</c:v>
                </c:pt>
                <c:pt idx="1043">
                  <c:v>37706</c:v>
                </c:pt>
                <c:pt idx="1044">
                  <c:v>37707</c:v>
                </c:pt>
                <c:pt idx="1045">
                  <c:v>37708</c:v>
                </c:pt>
                <c:pt idx="1046">
                  <c:v>37711</c:v>
                </c:pt>
                <c:pt idx="1047">
                  <c:v>37712</c:v>
                </c:pt>
                <c:pt idx="1048">
                  <c:v>37713</c:v>
                </c:pt>
                <c:pt idx="1049">
                  <c:v>37714</c:v>
                </c:pt>
                <c:pt idx="1050">
                  <c:v>37715</c:v>
                </c:pt>
                <c:pt idx="1051">
                  <c:v>37718</c:v>
                </c:pt>
                <c:pt idx="1052">
                  <c:v>37719</c:v>
                </c:pt>
                <c:pt idx="1053">
                  <c:v>37720</c:v>
                </c:pt>
                <c:pt idx="1054">
                  <c:v>37721</c:v>
                </c:pt>
                <c:pt idx="1055">
                  <c:v>37722</c:v>
                </c:pt>
                <c:pt idx="1056">
                  <c:v>37725</c:v>
                </c:pt>
                <c:pt idx="1057">
                  <c:v>37726</c:v>
                </c:pt>
                <c:pt idx="1058">
                  <c:v>37727</c:v>
                </c:pt>
                <c:pt idx="1059">
                  <c:v>37728</c:v>
                </c:pt>
                <c:pt idx="1060">
                  <c:v>37732</c:v>
                </c:pt>
                <c:pt idx="1061">
                  <c:v>37733</c:v>
                </c:pt>
                <c:pt idx="1062">
                  <c:v>37734</c:v>
                </c:pt>
                <c:pt idx="1063">
                  <c:v>37735</c:v>
                </c:pt>
                <c:pt idx="1064">
                  <c:v>37736</c:v>
                </c:pt>
                <c:pt idx="1065">
                  <c:v>37739</c:v>
                </c:pt>
                <c:pt idx="1066">
                  <c:v>37740</c:v>
                </c:pt>
                <c:pt idx="1067">
                  <c:v>37741</c:v>
                </c:pt>
                <c:pt idx="1068">
                  <c:v>37742</c:v>
                </c:pt>
                <c:pt idx="1069">
                  <c:v>37743</c:v>
                </c:pt>
                <c:pt idx="1070">
                  <c:v>37746</c:v>
                </c:pt>
                <c:pt idx="1071">
                  <c:v>37747</c:v>
                </c:pt>
                <c:pt idx="1072">
                  <c:v>37748</c:v>
                </c:pt>
                <c:pt idx="1073">
                  <c:v>37749</c:v>
                </c:pt>
                <c:pt idx="1074">
                  <c:v>37750</c:v>
                </c:pt>
                <c:pt idx="1075">
                  <c:v>37753</c:v>
                </c:pt>
                <c:pt idx="1076">
                  <c:v>37754</c:v>
                </c:pt>
                <c:pt idx="1077">
                  <c:v>37755</c:v>
                </c:pt>
                <c:pt idx="1078">
                  <c:v>37756</c:v>
                </c:pt>
                <c:pt idx="1079">
                  <c:v>37757</c:v>
                </c:pt>
                <c:pt idx="1080">
                  <c:v>37760</c:v>
                </c:pt>
                <c:pt idx="1081">
                  <c:v>37761</c:v>
                </c:pt>
                <c:pt idx="1082">
                  <c:v>37762</c:v>
                </c:pt>
                <c:pt idx="1083">
                  <c:v>37763</c:v>
                </c:pt>
                <c:pt idx="1084">
                  <c:v>37764</c:v>
                </c:pt>
                <c:pt idx="1085">
                  <c:v>37768</c:v>
                </c:pt>
                <c:pt idx="1086">
                  <c:v>37769</c:v>
                </c:pt>
                <c:pt idx="1087">
                  <c:v>37770</c:v>
                </c:pt>
                <c:pt idx="1088">
                  <c:v>37771</c:v>
                </c:pt>
                <c:pt idx="1089">
                  <c:v>37774</c:v>
                </c:pt>
                <c:pt idx="1090">
                  <c:v>37775</c:v>
                </c:pt>
                <c:pt idx="1091">
                  <c:v>37776</c:v>
                </c:pt>
                <c:pt idx="1092">
                  <c:v>37777</c:v>
                </c:pt>
                <c:pt idx="1093">
                  <c:v>37778</c:v>
                </c:pt>
                <c:pt idx="1094">
                  <c:v>37781</c:v>
                </c:pt>
                <c:pt idx="1095">
                  <c:v>37782</c:v>
                </c:pt>
                <c:pt idx="1096">
                  <c:v>37783</c:v>
                </c:pt>
                <c:pt idx="1097">
                  <c:v>37784</c:v>
                </c:pt>
                <c:pt idx="1098">
                  <c:v>37785</c:v>
                </c:pt>
                <c:pt idx="1099">
                  <c:v>37788</c:v>
                </c:pt>
                <c:pt idx="1100">
                  <c:v>37789</c:v>
                </c:pt>
                <c:pt idx="1101">
                  <c:v>37790</c:v>
                </c:pt>
                <c:pt idx="1102">
                  <c:v>37791</c:v>
                </c:pt>
                <c:pt idx="1103">
                  <c:v>37792</c:v>
                </c:pt>
                <c:pt idx="1104">
                  <c:v>37795</c:v>
                </c:pt>
                <c:pt idx="1105">
                  <c:v>37796</c:v>
                </c:pt>
                <c:pt idx="1106">
                  <c:v>37797</c:v>
                </c:pt>
                <c:pt idx="1107">
                  <c:v>37798</c:v>
                </c:pt>
                <c:pt idx="1108">
                  <c:v>37799</c:v>
                </c:pt>
                <c:pt idx="1109">
                  <c:v>37802</c:v>
                </c:pt>
                <c:pt idx="1110">
                  <c:v>37803</c:v>
                </c:pt>
                <c:pt idx="1111">
                  <c:v>37804</c:v>
                </c:pt>
                <c:pt idx="1112">
                  <c:v>37805</c:v>
                </c:pt>
                <c:pt idx="1113">
                  <c:v>37809</c:v>
                </c:pt>
                <c:pt idx="1114">
                  <c:v>37810</c:v>
                </c:pt>
                <c:pt idx="1115">
                  <c:v>37811</c:v>
                </c:pt>
                <c:pt idx="1116">
                  <c:v>37812</c:v>
                </c:pt>
                <c:pt idx="1117">
                  <c:v>37813</c:v>
                </c:pt>
                <c:pt idx="1118">
                  <c:v>37816</c:v>
                </c:pt>
                <c:pt idx="1119">
                  <c:v>37817</c:v>
                </c:pt>
                <c:pt idx="1120">
                  <c:v>37818</c:v>
                </c:pt>
                <c:pt idx="1121">
                  <c:v>37819</c:v>
                </c:pt>
                <c:pt idx="1122">
                  <c:v>37820</c:v>
                </c:pt>
                <c:pt idx="1123">
                  <c:v>37823</c:v>
                </c:pt>
                <c:pt idx="1124">
                  <c:v>37824</c:v>
                </c:pt>
                <c:pt idx="1125">
                  <c:v>37825</c:v>
                </c:pt>
                <c:pt idx="1126">
                  <c:v>37826</c:v>
                </c:pt>
                <c:pt idx="1127">
                  <c:v>37827</c:v>
                </c:pt>
                <c:pt idx="1128">
                  <c:v>37830</c:v>
                </c:pt>
                <c:pt idx="1129">
                  <c:v>37831</c:v>
                </c:pt>
                <c:pt idx="1130">
                  <c:v>37832</c:v>
                </c:pt>
                <c:pt idx="1131">
                  <c:v>37833</c:v>
                </c:pt>
                <c:pt idx="1132">
                  <c:v>37834</c:v>
                </c:pt>
                <c:pt idx="1133">
                  <c:v>37837</c:v>
                </c:pt>
                <c:pt idx="1134">
                  <c:v>37838</c:v>
                </c:pt>
                <c:pt idx="1135">
                  <c:v>37839</c:v>
                </c:pt>
                <c:pt idx="1136">
                  <c:v>37840</c:v>
                </c:pt>
                <c:pt idx="1137">
                  <c:v>37841</c:v>
                </c:pt>
                <c:pt idx="1138">
                  <c:v>37844</c:v>
                </c:pt>
                <c:pt idx="1139">
                  <c:v>37845</c:v>
                </c:pt>
                <c:pt idx="1140">
                  <c:v>37846</c:v>
                </c:pt>
                <c:pt idx="1141">
                  <c:v>37847</c:v>
                </c:pt>
                <c:pt idx="1142">
                  <c:v>37848</c:v>
                </c:pt>
                <c:pt idx="1143">
                  <c:v>37851</c:v>
                </c:pt>
                <c:pt idx="1144">
                  <c:v>37852</c:v>
                </c:pt>
                <c:pt idx="1145">
                  <c:v>37853</c:v>
                </c:pt>
                <c:pt idx="1146">
                  <c:v>37854</c:v>
                </c:pt>
                <c:pt idx="1147">
                  <c:v>37855</c:v>
                </c:pt>
                <c:pt idx="1148">
                  <c:v>37858</c:v>
                </c:pt>
                <c:pt idx="1149">
                  <c:v>37859</c:v>
                </c:pt>
                <c:pt idx="1150">
                  <c:v>37860</c:v>
                </c:pt>
                <c:pt idx="1151">
                  <c:v>37861</c:v>
                </c:pt>
                <c:pt idx="1152">
                  <c:v>37862</c:v>
                </c:pt>
                <c:pt idx="1153">
                  <c:v>37866</c:v>
                </c:pt>
                <c:pt idx="1154">
                  <c:v>37867</c:v>
                </c:pt>
                <c:pt idx="1155">
                  <c:v>37868</c:v>
                </c:pt>
                <c:pt idx="1156">
                  <c:v>37869</c:v>
                </c:pt>
                <c:pt idx="1157">
                  <c:v>37872</c:v>
                </c:pt>
                <c:pt idx="1158">
                  <c:v>37873</c:v>
                </c:pt>
                <c:pt idx="1159">
                  <c:v>37874</c:v>
                </c:pt>
                <c:pt idx="1160">
                  <c:v>37875</c:v>
                </c:pt>
                <c:pt idx="1161">
                  <c:v>37876</c:v>
                </c:pt>
                <c:pt idx="1162">
                  <c:v>37879</c:v>
                </c:pt>
                <c:pt idx="1163">
                  <c:v>37880</c:v>
                </c:pt>
                <c:pt idx="1164">
                  <c:v>37881</c:v>
                </c:pt>
                <c:pt idx="1165">
                  <c:v>37882</c:v>
                </c:pt>
                <c:pt idx="1166">
                  <c:v>37883</c:v>
                </c:pt>
                <c:pt idx="1167">
                  <c:v>37886</c:v>
                </c:pt>
                <c:pt idx="1168">
                  <c:v>37887</c:v>
                </c:pt>
                <c:pt idx="1169">
                  <c:v>37888</c:v>
                </c:pt>
                <c:pt idx="1170">
                  <c:v>37889</c:v>
                </c:pt>
                <c:pt idx="1171">
                  <c:v>37890</c:v>
                </c:pt>
                <c:pt idx="1172">
                  <c:v>37893</c:v>
                </c:pt>
                <c:pt idx="1173">
                  <c:v>37894</c:v>
                </c:pt>
                <c:pt idx="1174">
                  <c:v>37895</c:v>
                </c:pt>
                <c:pt idx="1175">
                  <c:v>37896</c:v>
                </c:pt>
                <c:pt idx="1176">
                  <c:v>37897</c:v>
                </c:pt>
                <c:pt idx="1177">
                  <c:v>37900</c:v>
                </c:pt>
                <c:pt idx="1178">
                  <c:v>37901</c:v>
                </c:pt>
                <c:pt idx="1179">
                  <c:v>37902</c:v>
                </c:pt>
                <c:pt idx="1180">
                  <c:v>37903</c:v>
                </c:pt>
                <c:pt idx="1181">
                  <c:v>37904</c:v>
                </c:pt>
                <c:pt idx="1182">
                  <c:v>37907</c:v>
                </c:pt>
                <c:pt idx="1183">
                  <c:v>37908</c:v>
                </c:pt>
                <c:pt idx="1184">
                  <c:v>37909</c:v>
                </c:pt>
                <c:pt idx="1185">
                  <c:v>37910</c:v>
                </c:pt>
                <c:pt idx="1186">
                  <c:v>37911</c:v>
                </c:pt>
                <c:pt idx="1187">
                  <c:v>37914</c:v>
                </c:pt>
                <c:pt idx="1188">
                  <c:v>37915</c:v>
                </c:pt>
                <c:pt idx="1189">
                  <c:v>37916</c:v>
                </c:pt>
                <c:pt idx="1190">
                  <c:v>37917</c:v>
                </c:pt>
                <c:pt idx="1191">
                  <c:v>37918</c:v>
                </c:pt>
                <c:pt idx="1192">
                  <c:v>37921</c:v>
                </c:pt>
                <c:pt idx="1193">
                  <c:v>37922</c:v>
                </c:pt>
                <c:pt idx="1194">
                  <c:v>37923</c:v>
                </c:pt>
                <c:pt idx="1195">
                  <c:v>37924</c:v>
                </c:pt>
                <c:pt idx="1196">
                  <c:v>37925</c:v>
                </c:pt>
                <c:pt idx="1197">
                  <c:v>37928</c:v>
                </c:pt>
                <c:pt idx="1198">
                  <c:v>37929</c:v>
                </c:pt>
                <c:pt idx="1199">
                  <c:v>37930</c:v>
                </c:pt>
                <c:pt idx="1200">
                  <c:v>37931</c:v>
                </c:pt>
                <c:pt idx="1201">
                  <c:v>37932</c:v>
                </c:pt>
                <c:pt idx="1202">
                  <c:v>37935</c:v>
                </c:pt>
                <c:pt idx="1203">
                  <c:v>37936</c:v>
                </c:pt>
                <c:pt idx="1204">
                  <c:v>37937</c:v>
                </c:pt>
                <c:pt idx="1205">
                  <c:v>37938</c:v>
                </c:pt>
                <c:pt idx="1206">
                  <c:v>37939</c:v>
                </c:pt>
                <c:pt idx="1207">
                  <c:v>37942</c:v>
                </c:pt>
                <c:pt idx="1208">
                  <c:v>37943</c:v>
                </c:pt>
                <c:pt idx="1209">
                  <c:v>37944</c:v>
                </c:pt>
                <c:pt idx="1210">
                  <c:v>37945</c:v>
                </c:pt>
                <c:pt idx="1211">
                  <c:v>37946</c:v>
                </c:pt>
                <c:pt idx="1212">
                  <c:v>37949</c:v>
                </c:pt>
                <c:pt idx="1213">
                  <c:v>37950</c:v>
                </c:pt>
                <c:pt idx="1214">
                  <c:v>37951</c:v>
                </c:pt>
                <c:pt idx="1215">
                  <c:v>37953</c:v>
                </c:pt>
                <c:pt idx="1216">
                  <c:v>37956</c:v>
                </c:pt>
                <c:pt idx="1217">
                  <c:v>37957</c:v>
                </c:pt>
                <c:pt idx="1218">
                  <c:v>37958</c:v>
                </c:pt>
                <c:pt idx="1219">
                  <c:v>37959</c:v>
                </c:pt>
                <c:pt idx="1220">
                  <c:v>37960</c:v>
                </c:pt>
                <c:pt idx="1221">
                  <c:v>37963</c:v>
                </c:pt>
                <c:pt idx="1222">
                  <c:v>37964</c:v>
                </c:pt>
                <c:pt idx="1223">
                  <c:v>37965</c:v>
                </c:pt>
                <c:pt idx="1224">
                  <c:v>37966</c:v>
                </c:pt>
                <c:pt idx="1225">
                  <c:v>37967</c:v>
                </c:pt>
                <c:pt idx="1226">
                  <c:v>37970</c:v>
                </c:pt>
                <c:pt idx="1227">
                  <c:v>37971</c:v>
                </c:pt>
                <c:pt idx="1228">
                  <c:v>37972</c:v>
                </c:pt>
                <c:pt idx="1229">
                  <c:v>37973</c:v>
                </c:pt>
                <c:pt idx="1230">
                  <c:v>37974</c:v>
                </c:pt>
                <c:pt idx="1231">
                  <c:v>37977</c:v>
                </c:pt>
                <c:pt idx="1232">
                  <c:v>37978</c:v>
                </c:pt>
                <c:pt idx="1233">
                  <c:v>37979</c:v>
                </c:pt>
                <c:pt idx="1234">
                  <c:v>37981</c:v>
                </c:pt>
                <c:pt idx="1235">
                  <c:v>37984</c:v>
                </c:pt>
                <c:pt idx="1236">
                  <c:v>37985</c:v>
                </c:pt>
                <c:pt idx="1237">
                  <c:v>37986</c:v>
                </c:pt>
                <c:pt idx="1238">
                  <c:v>37988</c:v>
                </c:pt>
                <c:pt idx="1239">
                  <c:v>37991</c:v>
                </c:pt>
                <c:pt idx="1240">
                  <c:v>37992</c:v>
                </c:pt>
                <c:pt idx="1241">
                  <c:v>37993</c:v>
                </c:pt>
                <c:pt idx="1242">
                  <c:v>37994</c:v>
                </c:pt>
                <c:pt idx="1243">
                  <c:v>37995</c:v>
                </c:pt>
                <c:pt idx="1244">
                  <c:v>37998</c:v>
                </c:pt>
                <c:pt idx="1245">
                  <c:v>37999</c:v>
                </c:pt>
                <c:pt idx="1246">
                  <c:v>38000</c:v>
                </c:pt>
                <c:pt idx="1247">
                  <c:v>38001</c:v>
                </c:pt>
                <c:pt idx="1248">
                  <c:v>38002</c:v>
                </c:pt>
                <c:pt idx="1249">
                  <c:v>38006</c:v>
                </c:pt>
                <c:pt idx="1250">
                  <c:v>38007</c:v>
                </c:pt>
                <c:pt idx="1251">
                  <c:v>38008</c:v>
                </c:pt>
                <c:pt idx="1252">
                  <c:v>38009</c:v>
                </c:pt>
                <c:pt idx="1253">
                  <c:v>38012</c:v>
                </c:pt>
                <c:pt idx="1254">
                  <c:v>38013</c:v>
                </c:pt>
                <c:pt idx="1255">
                  <c:v>38014</c:v>
                </c:pt>
                <c:pt idx="1256">
                  <c:v>38015</c:v>
                </c:pt>
                <c:pt idx="1257">
                  <c:v>38016</c:v>
                </c:pt>
                <c:pt idx="1258">
                  <c:v>38019</c:v>
                </c:pt>
                <c:pt idx="1259">
                  <c:v>38020</c:v>
                </c:pt>
                <c:pt idx="1260">
                  <c:v>38021</c:v>
                </c:pt>
                <c:pt idx="1261">
                  <c:v>38022</c:v>
                </c:pt>
                <c:pt idx="1262">
                  <c:v>38023</c:v>
                </c:pt>
                <c:pt idx="1263">
                  <c:v>38026</c:v>
                </c:pt>
                <c:pt idx="1264">
                  <c:v>38027</c:v>
                </c:pt>
                <c:pt idx="1265">
                  <c:v>38028</c:v>
                </c:pt>
                <c:pt idx="1266">
                  <c:v>38029</c:v>
                </c:pt>
                <c:pt idx="1267">
                  <c:v>38030</c:v>
                </c:pt>
                <c:pt idx="1268">
                  <c:v>38034</c:v>
                </c:pt>
                <c:pt idx="1269">
                  <c:v>38035</c:v>
                </c:pt>
                <c:pt idx="1270">
                  <c:v>38036</c:v>
                </c:pt>
                <c:pt idx="1271">
                  <c:v>38037</c:v>
                </c:pt>
                <c:pt idx="1272">
                  <c:v>38040</c:v>
                </c:pt>
                <c:pt idx="1273">
                  <c:v>38041</c:v>
                </c:pt>
                <c:pt idx="1274">
                  <c:v>38042</c:v>
                </c:pt>
                <c:pt idx="1275">
                  <c:v>38043</c:v>
                </c:pt>
                <c:pt idx="1276">
                  <c:v>38044</c:v>
                </c:pt>
                <c:pt idx="1277">
                  <c:v>38047</c:v>
                </c:pt>
                <c:pt idx="1278">
                  <c:v>38048</c:v>
                </c:pt>
                <c:pt idx="1279">
                  <c:v>38049</c:v>
                </c:pt>
                <c:pt idx="1280">
                  <c:v>38050</c:v>
                </c:pt>
                <c:pt idx="1281">
                  <c:v>38051</c:v>
                </c:pt>
                <c:pt idx="1282">
                  <c:v>38054</c:v>
                </c:pt>
                <c:pt idx="1283">
                  <c:v>38055</c:v>
                </c:pt>
                <c:pt idx="1284">
                  <c:v>38056</c:v>
                </c:pt>
                <c:pt idx="1285">
                  <c:v>38057</c:v>
                </c:pt>
                <c:pt idx="1286">
                  <c:v>38058</c:v>
                </c:pt>
                <c:pt idx="1287">
                  <c:v>38061</c:v>
                </c:pt>
                <c:pt idx="1288">
                  <c:v>38062</c:v>
                </c:pt>
                <c:pt idx="1289">
                  <c:v>38063</c:v>
                </c:pt>
                <c:pt idx="1290">
                  <c:v>38064</c:v>
                </c:pt>
                <c:pt idx="1291">
                  <c:v>38065</c:v>
                </c:pt>
                <c:pt idx="1292">
                  <c:v>38068</c:v>
                </c:pt>
                <c:pt idx="1293">
                  <c:v>38069</c:v>
                </c:pt>
                <c:pt idx="1294">
                  <c:v>38070</c:v>
                </c:pt>
                <c:pt idx="1295">
                  <c:v>38071</c:v>
                </c:pt>
                <c:pt idx="1296">
                  <c:v>38072</c:v>
                </c:pt>
                <c:pt idx="1297">
                  <c:v>38075</c:v>
                </c:pt>
                <c:pt idx="1298">
                  <c:v>38076</c:v>
                </c:pt>
                <c:pt idx="1299">
                  <c:v>38077</c:v>
                </c:pt>
                <c:pt idx="1300">
                  <c:v>38078</c:v>
                </c:pt>
                <c:pt idx="1301">
                  <c:v>38079</c:v>
                </c:pt>
                <c:pt idx="1302">
                  <c:v>38082</c:v>
                </c:pt>
                <c:pt idx="1303">
                  <c:v>38083</c:v>
                </c:pt>
                <c:pt idx="1304">
                  <c:v>38084</c:v>
                </c:pt>
                <c:pt idx="1305">
                  <c:v>38085</c:v>
                </c:pt>
                <c:pt idx="1306">
                  <c:v>38089</c:v>
                </c:pt>
                <c:pt idx="1307">
                  <c:v>38090</c:v>
                </c:pt>
                <c:pt idx="1308">
                  <c:v>38091</c:v>
                </c:pt>
                <c:pt idx="1309">
                  <c:v>38092</c:v>
                </c:pt>
                <c:pt idx="1310">
                  <c:v>38093</c:v>
                </c:pt>
                <c:pt idx="1311">
                  <c:v>38096</c:v>
                </c:pt>
                <c:pt idx="1312">
                  <c:v>38097</c:v>
                </c:pt>
                <c:pt idx="1313">
                  <c:v>38098</c:v>
                </c:pt>
                <c:pt idx="1314">
                  <c:v>38099</c:v>
                </c:pt>
                <c:pt idx="1315">
                  <c:v>38100</c:v>
                </c:pt>
                <c:pt idx="1316">
                  <c:v>38103</c:v>
                </c:pt>
                <c:pt idx="1317">
                  <c:v>38104</c:v>
                </c:pt>
                <c:pt idx="1318">
                  <c:v>38105</c:v>
                </c:pt>
                <c:pt idx="1319">
                  <c:v>38106</c:v>
                </c:pt>
                <c:pt idx="1320">
                  <c:v>38107</c:v>
                </c:pt>
                <c:pt idx="1321">
                  <c:v>38110</c:v>
                </c:pt>
                <c:pt idx="1322">
                  <c:v>38111</c:v>
                </c:pt>
                <c:pt idx="1323">
                  <c:v>38112</c:v>
                </c:pt>
                <c:pt idx="1324">
                  <c:v>38113</c:v>
                </c:pt>
                <c:pt idx="1325">
                  <c:v>38114</c:v>
                </c:pt>
                <c:pt idx="1326">
                  <c:v>38117</c:v>
                </c:pt>
                <c:pt idx="1327">
                  <c:v>38118</c:v>
                </c:pt>
                <c:pt idx="1328">
                  <c:v>38119</c:v>
                </c:pt>
                <c:pt idx="1329">
                  <c:v>38120</c:v>
                </c:pt>
                <c:pt idx="1330">
                  <c:v>38121</c:v>
                </c:pt>
                <c:pt idx="1331">
                  <c:v>38124</c:v>
                </c:pt>
                <c:pt idx="1332">
                  <c:v>38125</c:v>
                </c:pt>
                <c:pt idx="1333">
                  <c:v>38126</c:v>
                </c:pt>
                <c:pt idx="1334">
                  <c:v>38127</c:v>
                </c:pt>
                <c:pt idx="1335">
                  <c:v>38128</c:v>
                </c:pt>
                <c:pt idx="1336">
                  <c:v>38131</c:v>
                </c:pt>
                <c:pt idx="1337">
                  <c:v>38132</c:v>
                </c:pt>
                <c:pt idx="1338">
                  <c:v>38133</c:v>
                </c:pt>
                <c:pt idx="1339">
                  <c:v>38134</c:v>
                </c:pt>
                <c:pt idx="1340">
                  <c:v>38135</c:v>
                </c:pt>
                <c:pt idx="1341">
                  <c:v>38139</c:v>
                </c:pt>
                <c:pt idx="1342">
                  <c:v>38140</c:v>
                </c:pt>
                <c:pt idx="1343">
                  <c:v>38141</c:v>
                </c:pt>
                <c:pt idx="1344">
                  <c:v>38142</c:v>
                </c:pt>
                <c:pt idx="1345">
                  <c:v>38145</c:v>
                </c:pt>
                <c:pt idx="1346">
                  <c:v>38146</c:v>
                </c:pt>
                <c:pt idx="1347">
                  <c:v>38147</c:v>
                </c:pt>
                <c:pt idx="1348">
                  <c:v>38148</c:v>
                </c:pt>
                <c:pt idx="1349">
                  <c:v>38152</c:v>
                </c:pt>
                <c:pt idx="1350">
                  <c:v>38153</c:v>
                </c:pt>
                <c:pt idx="1351">
                  <c:v>38154</c:v>
                </c:pt>
                <c:pt idx="1352">
                  <c:v>38155</c:v>
                </c:pt>
                <c:pt idx="1353">
                  <c:v>38156</c:v>
                </c:pt>
                <c:pt idx="1354">
                  <c:v>38159</c:v>
                </c:pt>
                <c:pt idx="1355">
                  <c:v>38160</c:v>
                </c:pt>
                <c:pt idx="1356">
                  <c:v>38161</c:v>
                </c:pt>
                <c:pt idx="1357">
                  <c:v>38162</c:v>
                </c:pt>
                <c:pt idx="1358">
                  <c:v>38163</c:v>
                </c:pt>
                <c:pt idx="1359">
                  <c:v>38166</c:v>
                </c:pt>
                <c:pt idx="1360">
                  <c:v>38167</c:v>
                </c:pt>
                <c:pt idx="1361">
                  <c:v>38168</c:v>
                </c:pt>
                <c:pt idx="1362">
                  <c:v>38169</c:v>
                </c:pt>
                <c:pt idx="1363">
                  <c:v>38170</c:v>
                </c:pt>
                <c:pt idx="1364">
                  <c:v>38174</c:v>
                </c:pt>
                <c:pt idx="1365">
                  <c:v>38175</c:v>
                </c:pt>
                <c:pt idx="1366">
                  <c:v>38176</c:v>
                </c:pt>
                <c:pt idx="1367">
                  <c:v>38177</c:v>
                </c:pt>
                <c:pt idx="1368">
                  <c:v>38180</c:v>
                </c:pt>
                <c:pt idx="1369">
                  <c:v>38181</c:v>
                </c:pt>
                <c:pt idx="1370">
                  <c:v>38182</c:v>
                </c:pt>
                <c:pt idx="1371">
                  <c:v>38183</c:v>
                </c:pt>
                <c:pt idx="1372">
                  <c:v>38184</c:v>
                </c:pt>
                <c:pt idx="1373">
                  <c:v>38187</c:v>
                </c:pt>
                <c:pt idx="1374">
                  <c:v>38188</c:v>
                </c:pt>
                <c:pt idx="1375">
                  <c:v>38189</c:v>
                </c:pt>
                <c:pt idx="1376">
                  <c:v>38190</c:v>
                </c:pt>
                <c:pt idx="1377">
                  <c:v>38191</c:v>
                </c:pt>
                <c:pt idx="1378">
                  <c:v>38194</c:v>
                </c:pt>
                <c:pt idx="1379">
                  <c:v>38195</c:v>
                </c:pt>
                <c:pt idx="1380">
                  <c:v>38196</c:v>
                </c:pt>
                <c:pt idx="1381">
                  <c:v>38197</c:v>
                </c:pt>
                <c:pt idx="1382">
                  <c:v>38198</c:v>
                </c:pt>
                <c:pt idx="1383">
                  <c:v>38201</c:v>
                </c:pt>
                <c:pt idx="1384">
                  <c:v>38202</c:v>
                </c:pt>
                <c:pt idx="1385">
                  <c:v>38203</c:v>
                </c:pt>
                <c:pt idx="1386">
                  <c:v>38204</c:v>
                </c:pt>
                <c:pt idx="1387">
                  <c:v>38205</c:v>
                </c:pt>
                <c:pt idx="1388">
                  <c:v>38208</c:v>
                </c:pt>
                <c:pt idx="1389">
                  <c:v>38209</c:v>
                </c:pt>
                <c:pt idx="1390">
                  <c:v>38210</c:v>
                </c:pt>
                <c:pt idx="1391">
                  <c:v>38211</c:v>
                </c:pt>
                <c:pt idx="1392">
                  <c:v>38212</c:v>
                </c:pt>
                <c:pt idx="1393">
                  <c:v>38215</c:v>
                </c:pt>
                <c:pt idx="1394">
                  <c:v>38216</c:v>
                </c:pt>
                <c:pt idx="1395">
                  <c:v>38217</c:v>
                </c:pt>
                <c:pt idx="1396">
                  <c:v>38218</c:v>
                </c:pt>
                <c:pt idx="1397">
                  <c:v>38219</c:v>
                </c:pt>
                <c:pt idx="1398">
                  <c:v>38222</c:v>
                </c:pt>
                <c:pt idx="1399">
                  <c:v>38223</c:v>
                </c:pt>
                <c:pt idx="1400">
                  <c:v>38224</c:v>
                </c:pt>
                <c:pt idx="1401">
                  <c:v>38225</c:v>
                </c:pt>
                <c:pt idx="1402">
                  <c:v>38226</c:v>
                </c:pt>
                <c:pt idx="1403">
                  <c:v>38229</c:v>
                </c:pt>
                <c:pt idx="1404">
                  <c:v>38230</c:v>
                </c:pt>
                <c:pt idx="1405">
                  <c:v>38231</c:v>
                </c:pt>
                <c:pt idx="1406">
                  <c:v>38232</c:v>
                </c:pt>
                <c:pt idx="1407">
                  <c:v>38233</c:v>
                </c:pt>
                <c:pt idx="1408">
                  <c:v>38237</c:v>
                </c:pt>
                <c:pt idx="1409">
                  <c:v>38238</c:v>
                </c:pt>
                <c:pt idx="1410">
                  <c:v>38239</c:v>
                </c:pt>
                <c:pt idx="1411">
                  <c:v>38240</c:v>
                </c:pt>
                <c:pt idx="1412">
                  <c:v>38243</c:v>
                </c:pt>
                <c:pt idx="1413">
                  <c:v>38244</c:v>
                </c:pt>
                <c:pt idx="1414">
                  <c:v>38245</c:v>
                </c:pt>
                <c:pt idx="1415">
                  <c:v>38246</c:v>
                </c:pt>
                <c:pt idx="1416">
                  <c:v>38247</c:v>
                </c:pt>
                <c:pt idx="1417">
                  <c:v>38250</c:v>
                </c:pt>
                <c:pt idx="1418">
                  <c:v>38251</c:v>
                </c:pt>
                <c:pt idx="1419">
                  <c:v>38252</c:v>
                </c:pt>
                <c:pt idx="1420">
                  <c:v>38253</c:v>
                </c:pt>
                <c:pt idx="1421">
                  <c:v>38254</c:v>
                </c:pt>
                <c:pt idx="1422">
                  <c:v>38257</c:v>
                </c:pt>
                <c:pt idx="1423">
                  <c:v>38258</c:v>
                </c:pt>
                <c:pt idx="1424">
                  <c:v>38259</c:v>
                </c:pt>
                <c:pt idx="1425">
                  <c:v>38260</c:v>
                </c:pt>
                <c:pt idx="1426">
                  <c:v>38261</c:v>
                </c:pt>
                <c:pt idx="1427">
                  <c:v>38264</c:v>
                </c:pt>
                <c:pt idx="1428">
                  <c:v>38265</c:v>
                </c:pt>
                <c:pt idx="1429">
                  <c:v>38266</c:v>
                </c:pt>
                <c:pt idx="1430">
                  <c:v>38267</c:v>
                </c:pt>
                <c:pt idx="1431">
                  <c:v>38268</c:v>
                </c:pt>
                <c:pt idx="1432">
                  <c:v>38271</c:v>
                </c:pt>
                <c:pt idx="1433">
                  <c:v>38272</c:v>
                </c:pt>
                <c:pt idx="1434">
                  <c:v>38273</c:v>
                </c:pt>
                <c:pt idx="1435">
                  <c:v>38274</c:v>
                </c:pt>
                <c:pt idx="1436">
                  <c:v>38275</c:v>
                </c:pt>
                <c:pt idx="1437">
                  <c:v>38278</c:v>
                </c:pt>
                <c:pt idx="1438">
                  <c:v>38279</c:v>
                </c:pt>
                <c:pt idx="1439">
                  <c:v>38280</c:v>
                </c:pt>
                <c:pt idx="1440">
                  <c:v>38281</c:v>
                </c:pt>
                <c:pt idx="1441">
                  <c:v>38282</c:v>
                </c:pt>
                <c:pt idx="1442">
                  <c:v>38285</c:v>
                </c:pt>
                <c:pt idx="1443">
                  <c:v>38286</c:v>
                </c:pt>
                <c:pt idx="1444">
                  <c:v>38287</c:v>
                </c:pt>
                <c:pt idx="1445">
                  <c:v>38288</c:v>
                </c:pt>
                <c:pt idx="1446">
                  <c:v>38289</c:v>
                </c:pt>
                <c:pt idx="1447">
                  <c:v>38292</c:v>
                </c:pt>
                <c:pt idx="1448">
                  <c:v>38293</c:v>
                </c:pt>
                <c:pt idx="1449">
                  <c:v>38294</c:v>
                </c:pt>
                <c:pt idx="1450">
                  <c:v>38295</c:v>
                </c:pt>
                <c:pt idx="1451">
                  <c:v>38296</c:v>
                </c:pt>
                <c:pt idx="1452">
                  <c:v>38299</c:v>
                </c:pt>
                <c:pt idx="1453">
                  <c:v>38300</c:v>
                </c:pt>
                <c:pt idx="1454">
                  <c:v>38301</c:v>
                </c:pt>
                <c:pt idx="1455">
                  <c:v>38302</c:v>
                </c:pt>
                <c:pt idx="1456">
                  <c:v>38303</c:v>
                </c:pt>
                <c:pt idx="1457">
                  <c:v>38306</c:v>
                </c:pt>
                <c:pt idx="1458">
                  <c:v>38307</c:v>
                </c:pt>
                <c:pt idx="1459">
                  <c:v>38308</c:v>
                </c:pt>
                <c:pt idx="1460">
                  <c:v>38309</c:v>
                </c:pt>
                <c:pt idx="1461">
                  <c:v>38310</c:v>
                </c:pt>
                <c:pt idx="1462">
                  <c:v>38313</c:v>
                </c:pt>
                <c:pt idx="1463">
                  <c:v>38314</c:v>
                </c:pt>
                <c:pt idx="1464">
                  <c:v>38315</c:v>
                </c:pt>
                <c:pt idx="1465">
                  <c:v>38317</c:v>
                </c:pt>
                <c:pt idx="1466">
                  <c:v>38320</c:v>
                </c:pt>
                <c:pt idx="1467">
                  <c:v>38321</c:v>
                </c:pt>
                <c:pt idx="1468">
                  <c:v>38322</c:v>
                </c:pt>
                <c:pt idx="1469">
                  <c:v>38323</c:v>
                </c:pt>
                <c:pt idx="1470">
                  <c:v>38324</c:v>
                </c:pt>
                <c:pt idx="1471">
                  <c:v>38327</c:v>
                </c:pt>
                <c:pt idx="1472">
                  <c:v>38328</c:v>
                </c:pt>
                <c:pt idx="1473">
                  <c:v>38329</c:v>
                </c:pt>
                <c:pt idx="1474">
                  <c:v>38330</c:v>
                </c:pt>
                <c:pt idx="1475">
                  <c:v>38331</c:v>
                </c:pt>
                <c:pt idx="1476">
                  <c:v>38334</c:v>
                </c:pt>
                <c:pt idx="1477">
                  <c:v>38335</c:v>
                </c:pt>
                <c:pt idx="1478">
                  <c:v>38336</c:v>
                </c:pt>
                <c:pt idx="1479">
                  <c:v>38337</c:v>
                </c:pt>
                <c:pt idx="1480">
                  <c:v>38338</c:v>
                </c:pt>
                <c:pt idx="1481">
                  <c:v>38341</c:v>
                </c:pt>
                <c:pt idx="1482">
                  <c:v>38342</c:v>
                </c:pt>
                <c:pt idx="1483">
                  <c:v>38343</c:v>
                </c:pt>
                <c:pt idx="1484">
                  <c:v>38344</c:v>
                </c:pt>
                <c:pt idx="1485">
                  <c:v>38348</c:v>
                </c:pt>
                <c:pt idx="1486">
                  <c:v>38349</c:v>
                </c:pt>
                <c:pt idx="1487">
                  <c:v>38350</c:v>
                </c:pt>
                <c:pt idx="1488">
                  <c:v>38351</c:v>
                </c:pt>
                <c:pt idx="1489">
                  <c:v>38352</c:v>
                </c:pt>
                <c:pt idx="1490">
                  <c:v>38355</c:v>
                </c:pt>
                <c:pt idx="1491">
                  <c:v>38356</c:v>
                </c:pt>
                <c:pt idx="1492">
                  <c:v>38357</c:v>
                </c:pt>
                <c:pt idx="1493">
                  <c:v>38358</c:v>
                </c:pt>
                <c:pt idx="1494">
                  <c:v>38359</c:v>
                </c:pt>
                <c:pt idx="1495">
                  <c:v>38362</c:v>
                </c:pt>
                <c:pt idx="1496">
                  <c:v>38363</c:v>
                </c:pt>
                <c:pt idx="1497">
                  <c:v>38364</c:v>
                </c:pt>
                <c:pt idx="1498">
                  <c:v>38365</c:v>
                </c:pt>
                <c:pt idx="1499">
                  <c:v>38366</c:v>
                </c:pt>
                <c:pt idx="1500">
                  <c:v>38370</c:v>
                </c:pt>
                <c:pt idx="1501">
                  <c:v>38371</c:v>
                </c:pt>
                <c:pt idx="1502">
                  <c:v>38372</c:v>
                </c:pt>
                <c:pt idx="1503">
                  <c:v>38373</c:v>
                </c:pt>
                <c:pt idx="1504">
                  <c:v>38376</c:v>
                </c:pt>
                <c:pt idx="1505">
                  <c:v>38377</c:v>
                </c:pt>
                <c:pt idx="1506">
                  <c:v>38378</c:v>
                </c:pt>
                <c:pt idx="1507">
                  <c:v>38379</c:v>
                </c:pt>
                <c:pt idx="1508">
                  <c:v>38380</c:v>
                </c:pt>
                <c:pt idx="1509">
                  <c:v>38383</c:v>
                </c:pt>
                <c:pt idx="1510">
                  <c:v>38384</c:v>
                </c:pt>
                <c:pt idx="1511">
                  <c:v>38385</c:v>
                </c:pt>
                <c:pt idx="1512">
                  <c:v>38386</c:v>
                </c:pt>
                <c:pt idx="1513">
                  <c:v>38387</c:v>
                </c:pt>
                <c:pt idx="1514">
                  <c:v>38390</c:v>
                </c:pt>
                <c:pt idx="1515">
                  <c:v>38391</c:v>
                </c:pt>
                <c:pt idx="1516">
                  <c:v>38392</c:v>
                </c:pt>
                <c:pt idx="1517">
                  <c:v>38393</c:v>
                </c:pt>
                <c:pt idx="1518">
                  <c:v>38394</c:v>
                </c:pt>
                <c:pt idx="1519">
                  <c:v>38397</c:v>
                </c:pt>
                <c:pt idx="1520">
                  <c:v>38398</c:v>
                </c:pt>
                <c:pt idx="1521">
                  <c:v>38399</c:v>
                </c:pt>
                <c:pt idx="1522">
                  <c:v>38400</c:v>
                </c:pt>
                <c:pt idx="1523">
                  <c:v>38401</c:v>
                </c:pt>
                <c:pt idx="1524">
                  <c:v>38405</c:v>
                </c:pt>
                <c:pt idx="1525">
                  <c:v>38406</c:v>
                </c:pt>
                <c:pt idx="1526">
                  <c:v>38407</c:v>
                </c:pt>
                <c:pt idx="1527">
                  <c:v>38408</c:v>
                </c:pt>
                <c:pt idx="1528">
                  <c:v>38411</c:v>
                </c:pt>
                <c:pt idx="1529">
                  <c:v>38412</c:v>
                </c:pt>
                <c:pt idx="1530">
                  <c:v>38413</c:v>
                </c:pt>
                <c:pt idx="1531">
                  <c:v>38414</c:v>
                </c:pt>
                <c:pt idx="1532">
                  <c:v>38415</c:v>
                </c:pt>
                <c:pt idx="1533">
                  <c:v>38418</c:v>
                </c:pt>
                <c:pt idx="1534">
                  <c:v>38419</c:v>
                </c:pt>
                <c:pt idx="1535">
                  <c:v>38420</c:v>
                </c:pt>
                <c:pt idx="1536">
                  <c:v>38421</c:v>
                </c:pt>
                <c:pt idx="1537">
                  <c:v>38422</c:v>
                </c:pt>
                <c:pt idx="1538">
                  <c:v>38425</c:v>
                </c:pt>
                <c:pt idx="1539">
                  <c:v>38426</c:v>
                </c:pt>
                <c:pt idx="1540">
                  <c:v>38427</c:v>
                </c:pt>
                <c:pt idx="1541">
                  <c:v>38428</c:v>
                </c:pt>
                <c:pt idx="1542">
                  <c:v>38429</c:v>
                </c:pt>
                <c:pt idx="1543">
                  <c:v>38432</c:v>
                </c:pt>
                <c:pt idx="1544">
                  <c:v>38433</c:v>
                </c:pt>
                <c:pt idx="1545">
                  <c:v>38434</c:v>
                </c:pt>
                <c:pt idx="1546">
                  <c:v>38435</c:v>
                </c:pt>
                <c:pt idx="1547">
                  <c:v>38439</c:v>
                </c:pt>
                <c:pt idx="1548">
                  <c:v>38440</c:v>
                </c:pt>
                <c:pt idx="1549">
                  <c:v>38441</c:v>
                </c:pt>
                <c:pt idx="1550">
                  <c:v>38442</c:v>
                </c:pt>
                <c:pt idx="1551">
                  <c:v>38443</c:v>
                </c:pt>
                <c:pt idx="1552">
                  <c:v>38446</c:v>
                </c:pt>
                <c:pt idx="1553">
                  <c:v>38447</c:v>
                </c:pt>
                <c:pt idx="1554">
                  <c:v>38448</c:v>
                </c:pt>
                <c:pt idx="1555">
                  <c:v>38449</c:v>
                </c:pt>
                <c:pt idx="1556">
                  <c:v>38450</c:v>
                </c:pt>
                <c:pt idx="1557">
                  <c:v>38453</c:v>
                </c:pt>
                <c:pt idx="1558">
                  <c:v>38454</c:v>
                </c:pt>
                <c:pt idx="1559">
                  <c:v>38455</c:v>
                </c:pt>
                <c:pt idx="1560">
                  <c:v>38456</c:v>
                </c:pt>
                <c:pt idx="1561">
                  <c:v>38457</c:v>
                </c:pt>
                <c:pt idx="1562">
                  <c:v>38460</c:v>
                </c:pt>
                <c:pt idx="1563">
                  <c:v>38461</c:v>
                </c:pt>
                <c:pt idx="1564">
                  <c:v>38462</c:v>
                </c:pt>
                <c:pt idx="1565">
                  <c:v>38463</c:v>
                </c:pt>
                <c:pt idx="1566">
                  <c:v>38464</c:v>
                </c:pt>
                <c:pt idx="1567">
                  <c:v>38467</c:v>
                </c:pt>
                <c:pt idx="1568">
                  <c:v>38468</c:v>
                </c:pt>
                <c:pt idx="1569">
                  <c:v>38469</c:v>
                </c:pt>
                <c:pt idx="1570">
                  <c:v>38470</c:v>
                </c:pt>
                <c:pt idx="1571">
                  <c:v>38471</c:v>
                </c:pt>
                <c:pt idx="1572">
                  <c:v>38474</c:v>
                </c:pt>
                <c:pt idx="1573">
                  <c:v>38475</c:v>
                </c:pt>
                <c:pt idx="1574">
                  <c:v>38476</c:v>
                </c:pt>
                <c:pt idx="1575">
                  <c:v>38477</c:v>
                </c:pt>
                <c:pt idx="1576">
                  <c:v>38478</c:v>
                </c:pt>
                <c:pt idx="1577">
                  <c:v>38481</c:v>
                </c:pt>
                <c:pt idx="1578">
                  <c:v>38482</c:v>
                </c:pt>
                <c:pt idx="1579">
                  <c:v>38483</c:v>
                </c:pt>
                <c:pt idx="1580">
                  <c:v>38484</c:v>
                </c:pt>
                <c:pt idx="1581">
                  <c:v>38485</c:v>
                </c:pt>
                <c:pt idx="1582">
                  <c:v>38488</c:v>
                </c:pt>
                <c:pt idx="1583">
                  <c:v>38489</c:v>
                </c:pt>
                <c:pt idx="1584">
                  <c:v>38490</c:v>
                </c:pt>
                <c:pt idx="1585">
                  <c:v>38491</c:v>
                </c:pt>
                <c:pt idx="1586">
                  <c:v>38492</c:v>
                </c:pt>
                <c:pt idx="1587">
                  <c:v>38495</c:v>
                </c:pt>
                <c:pt idx="1588">
                  <c:v>38496</c:v>
                </c:pt>
                <c:pt idx="1589">
                  <c:v>38497</c:v>
                </c:pt>
                <c:pt idx="1590">
                  <c:v>38498</c:v>
                </c:pt>
                <c:pt idx="1591">
                  <c:v>38499</c:v>
                </c:pt>
                <c:pt idx="1592">
                  <c:v>38503</c:v>
                </c:pt>
                <c:pt idx="1593">
                  <c:v>38504</c:v>
                </c:pt>
                <c:pt idx="1594">
                  <c:v>38505</c:v>
                </c:pt>
                <c:pt idx="1595">
                  <c:v>38506</c:v>
                </c:pt>
                <c:pt idx="1596">
                  <c:v>38509</c:v>
                </c:pt>
                <c:pt idx="1597">
                  <c:v>38510</c:v>
                </c:pt>
                <c:pt idx="1598">
                  <c:v>38511</c:v>
                </c:pt>
                <c:pt idx="1599">
                  <c:v>38512</c:v>
                </c:pt>
                <c:pt idx="1600">
                  <c:v>38513</c:v>
                </c:pt>
                <c:pt idx="1601">
                  <c:v>38516</c:v>
                </c:pt>
                <c:pt idx="1602">
                  <c:v>38517</c:v>
                </c:pt>
                <c:pt idx="1603">
                  <c:v>38518</c:v>
                </c:pt>
                <c:pt idx="1604">
                  <c:v>38519</c:v>
                </c:pt>
                <c:pt idx="1605">
                  <c:v>38520</c:v>
                </c:pt>
                <c:pt idx="1606">
                  <c:v>38523</c:v>
                </c:pt>
                <c:pt idx="1607">
                  <c:v>38524</c:v>
                </c:pt>
                <c:pt idx="1608">
                  <c:v>38525</c:v>
                </c:pt>
                <c:pt idx="1609">
                  <c:v>38526</c:v>
                </c:pt>
                <c:pt idx="1610">
                  <c:v>38527</c:v>
                </c:pt>
                <c:pt idx="1611">
                  <c:v>38530</c:v>
                </c:pt>
                <c:pt idx="1612">
                  <c:v>38531</c:v>
                </c:pt>
                <c:pt idx="1613">
                  <c:v>38532</c:v>
                </c:pt>
                <c:pt idx="1614">
                  <c:v>38533</c:v>
                </c:pt>
                <c:pt idx="1615">
                  <c:v>38534</c:v>
                </c:pt>
                <c:pt idx="1616">
                  <c:v>38538</c:v>
                </c:pt>
                <c:pt idx="1617">
                  <c:v>38539</c:v>
                </c:pt>
                <c:pt idx="1618">
                  <c:v>38540</c:v>
                </c:pt>
                <c:pt idx="1619">
                  <c:v>38541</c:v>
                </c:pt>
                <c:pt idx="1620">
                  <c:v>38544</c:v>
                </c:pt>
                <c:pt idx="1621">
                  <c:v>38545</c:v>
                </c:pt>
                <c:pt idx="1622">
                  <c:v>38546</c:v>
                </c:pt>
                <c:pt idx="1623">
                  <c:v>38547</c:v>
                </c:pt>
                <c:pt idx="1624">
                  <c:v>38548</c:v>
                </c:pt>
                <c:pt idx="1625">
                  <c:v>38551</c:v>
                </c:pt>
                <c:pt idx="1626">
                  <c:v>38552</c:v>
                </c:pt>
                <c:pt idx="1627">
                  <c:v>38553</c:v>
                </c:pt>
                <c:pt idx="1628">
                  <c:v>38554</c:v>
                </c:pt>
                <c:pt idx="1629">
                  <c:v>38555</c:v>
                </c:pt>
                <c:pt idx="1630">
                  <c:v>38558</c:v>
                </c:pt>
                <c:pt idx="1631">
                  <c:v>38559</c:v>
                </c:pt>
                <c:pt idx="1632">
                  <c:v>38560</c:v>
                </c:pt>
                <c:pt idx="1633">
                  <c:v>38561</c:v>
                </c:pt>
                <c:pt idx="1634">
                  <c:v>38562</c:v>
                </c:pt>
                <c:pt idx="1635">
                  <c:v>38565</c:v>
                </c:pt>
                <c:pt idx="1636">
                  <c:v>38566</c:v>
                </c:pt>
                <c:pt idx="1637">
                  <c:v>38567</c:v>
                </c:pt>
                <c:pt idx="1638">
                  <c:v>38568</c:v>
                </c:pt>
                <c:pt idx="1639">
                  <c:v>38569</c:v>
                </c:pt>
                <c:pt idx="1640">
                  <c:v>38572</c:v>
                </c:pt>
                <c:pt idx="1641">
                  <c:v>38573</c:v>
                </c:pt>
                <c:pt idx="1642">
                  <c:v>38574</c:v>
                </c:pt>
                <c:pt idx="1643">
                  <c:v>38575</c:v>
                </c:pt>
                <c:pt idx="1644">
                  <c:v>38576</c:v>
                </c:pt>
                <c:pt idx="1645">
                  <c:v>38579</c:v>
                </c:pt>
                <c:pt idx="1646">
                  <c:v>38580</c:v>
                </c:pt>
                <c:pt idx="1647">
                  <c:v>38581</c:v>
                </c:pt>
                <c:pt idx="1648">
                  <c:v>38582</c:v>
                </c:pt>
                <c:pt idx="1649">
                  <c:v>38583</c:v>
                </c:pt>
                <c:pt idx="1650">
                  <c:v>38586</c:v>
                </c:pt>
                <c:pt idx="1651">
                  <c:v>38587</c:v>
                </c:pt>
                <c:pt idx="1652">
                  <c:v>38588</c:v>
                </c:pt>
                <c:pt idx="1653">
                  <c:v>38589</c:v>
                </c:pt>
                <c:pt idx="1654">
                  <c:v>38590</c:v>
                </c:pt>
                <c:pt idx="1655">
                  <c:v>38593</c:v>
                </c:pt>
                <c:pt idx="1656">
                  <c:v>38594</c:v>
                </c:pt>
                <c:pt idx="1657">
                  <c:v>38595</c:v>
                </c:pt>
                <c:pt idx="1658">
                  <c:v>38596</c:v>
                </c:pt>
                <c:pt idx="1659">
                  <c:v>38597</c:v>
                </c:pt>
                <c:pt idx="1660">
                  <c:v>38601</c:v>
                </c:pt>
                <c:pt idx="1661">
                  <c:v>38602</c:v>
                </c:pt>
                <c:pt idx="1662">
                  <c:v>38603</c:v>
                </c:pt>
                <c:pt idx="1663">
                  <c:v>38604</c:v>
                </c:pt>
                <c:pt idx="1664">
                  <c:v>38607</c:v>
                </c:pt>
                <c:pt idx="1665">
                  <c:v>38608</c:v>
                </c:pt>
                <c:pt idx="1666">
                  <c:v>38609</c:v>
                </c:pt>
                <c:pt idx="1667">
                  <c:v>38610</c:v>
                </c:pt>
                <c:pt idx="1668">
                  <c:v>38611</c:v>
                </c:pt>
                <c:pt idx="1669">
                  <c:v>38614</c:v>
                </c:pt>
                <c:pt idx="1670">
                  <c:v>38615</c:v>
                </c:pt>
                <c:pt idx="1671">
                  <c:v>38616</c:v>
                </c:pt>
                <c:pt idx="1672">
                  <c:v>38617</c:v>
                </c:pt>
                <c:pt idx="1673">
                  <c:v>38618</c:v>
                </c:pt>
                <c:pt idx="1674">
                  <c:v>38621</c:v>
                </c:pt>
                <c:pt idx="1675">
                  <c:v>38622</c:v>
                </c:pt>
                <c:pt idx="1676">
                  <c:v>38623</c:v>
                </c:pt>
                <c:pt idx="1677">
                  <c:v>38624</c:v>
                </c:pt>
                <c:pt idx="1678">
                  <c:v>38625</c:v>
                </c:pt>
                <c:pt idx="1679">
                  <c:v>38628</c:v>
                </c:pt>
                <c:pt idx="1680">
                  <c:v>38629</c:v>
                </c:pt>
                <c:pt idx="1681">
                  <c:v>38630</c:v>
                </c:pt>
                <c:pt idx="1682">
                  <c:v>38631</c:v>
                </c:pt>
                <c:pt idx="1683">
                  <c:v>38632</c:v>
                </c:pt>
                <c:pt idx="1684">
                  <c:v>38635</c:v>
                </c:pt>
                <c:pt idx="1685">
                  <c:v>38636</c:v>
                </c:pt>
                <c:pt idx="1686">
                  <c:v>38637</c:v>
                </c:pt>
                <c:pt idx="1687">
                  <c:v>38638</c:v>
                </c:pt>
                <c:pt idx="1688">
                  <c:v>38639</c:v>
                </c:pt>
                <c:pt idx="1689">
                  <c:v>38642</c:v>
                </c:pt>
                <c:pt idx="1690">
                  <c:v>38643</c:v>
                </c:pt>
                <c:pt idx="1691">
                  <c:v>38644</c:v>
                </c:pt>
                <c:pt idx="1692">
                  <c:v>38645</c:v>
                </c:pt>
                <c:pt idx="1693">
                  <c:v>38646</c:v>
                </c:pt>
                <c:pt idx="1694">
                  <c:v>38649</c:v>
                </c:pt>
                <c:pt idx="1695">
                  <c:v>38650</c:v>
                </c:pt>
                <c:pt idx="1696">
                  <c:v>38651</c:v>
                </c:pt>
                <c:pt idx="1697">
                  <c:v>38652</c:v>
                </c:pt>
                <c:pt idx="1698">
                  <c:v>38653</c:v>
                </c:pt>
                <c:pt idx="1699">
                  <c:v>38656</c:v>
                </c:pt>
                <c:pt idx="1700">
                  <c:v>38657</c:v>
                </c:pt>
                <c:pt idx="1701">
                  <c:v>38658</c:v>
                </c:pt>
                <c:pt idx="1702">
                  <c:v>38659</c:v>
                </c:pt>
                <c:pt idx="1703">
                  <c:v>38660</c:v>
                </c:pt>
                <c:pt idx="1704">
                  <c:v>38663</c:v>
                </c:pt>
                <c:pt idx="1705">
                  <c:v>38664</c:v>
                </c:pt>
                <c:pt idx="1706">
                  <c:v>38665</c:v>
                </c:pt>
                <c:pt idx="1707">
                  <c:v>38666</c:v>
                </c:pt>
                <c:pt idx="1708">
                  <c:v>38667</c:v>
                </c:pt>
                <c:pt idx="1709">
                  <c:v>38670</c:v>
                </c:pt>
                <c:pt idx="1710">
                  <c:v>38671</c:v>
                </c:pt>
                <c:pt idx="1711">
                  <c:v>38672</c:v>
                </c:pt>
                <c:pt idx="1712">
                  <c:v>38673</c:v>
                </c:pt>
                <c:pt idx="1713">
                  <c:v>38674</c:v>
                </c:pt>
                <c:pt idx="1714">
                  <c:v>38677</c:v>
                </c:pt>
                <c:pt idx="1715">
                  <c:v>38678</c:v>
                </c:pt>
                <c:pt idx="1716">
                  <c:v>38679</c:v>
                </c:pt>
                <c:pt idx="1717">
                  <c:v>38681</c:v>
                </c:pt>
                <c:pt idx="1718">
                  <c:v>38684</c:v>
                </c:pt>
                <c:pt idx="1719">
                  <c:v>38685</c:v>
                </c:pt>
                <c:pt idx="1720">
                  <c:v>38686</c:v>
                </c:pt>
                <c:pt idx="1721">
                  <c:v>38687</c:v>
                </c:pt>
                <c:pt idx="1722">
                  <c:v>38688</c:v>
                </c:pt>
                <c:pt idx="1723">
                  <c:v>38691</c:v>
                </c:pt>
                <c:pt idx="1724">
                  <c:v>38692</c:v>
                </c:pt>
                <c:pt idx="1725">
                  <c:v>38693</c:v>
                </c:pt>
                <c:pt idx="1726">
                  <c:v>38694</c:v>
                </c:pt>
                <c:pt idx="1727">
                  <c:v>38695</c:v>
                </c:pt>
                <c:pt idx="1728">
                  <c:v>38698</c:v>
                </c:pt>
                <c:pt idx="1729">
                  <c:v>38699</c:v>
                </c:pt>
                <c:pt idx="1730">
                  <c:v>38700</c:v>
                </c:pt>
                <c:pt idx="1731">
                  <c:v>38701</c:v>
                </c:pt>
                <c:pt idx="1732">
                  <c:v>38702</c:v>
                </c:pt>
                <c:pt idx="1733">
                  <c:v>38705</c:v>
                </c:pt>
                <c:pt idx="1734">
                  <c:v>38706</c:v>
                </c:pt>
                <c:pt idx="1735">
                  <c:v>38707</c:v>
                </c:pt>
                <c:pt idx="1736">
                  <c:v>38708</c:v>
                </c:pt>
                <c:pt idx="1737">
                  <c:v>38709</c:v>
                </c:pt>
                <c:pt idx="1738">
                  <c:v>38713</c:v>
                </c:pt>
                <c:pt idx="1739">
                  <c:v>38714</c:v>
                </c:pt>
                <c:pt idx="1740">
                  <c:v>38715</c:v>
                </c:pt>
                <c:pt idx="1741">
                  <c:v>38716</c:v>
                </c:pt>
                <c:pt idx="1742">
                  <c:v>38720</c:v>
                </c:pt>
                <c:pt idx="1743">
                  <c:v>38721</c:v>
                </c:pt>
                <c:pt idx="1744">
                  <c:v>38722</c:v>
                </c:pt>
                <c:pt idx="1745">
                  <c:v>38723</c:v>
                </c:pt>
                <c:pt idx="1746">
                  <c:v>38726</c:v>
                </c:pt>
                <c:pt idx="1747">
                  <c:v>38727</c:v>
                </c:pt>
                <c:pt idx="1748">
                  <c:v>38728</c:v>
                </c:pt>
                <c:pt idx="1749">
                  <c:v>38729</c:v>
                </c:pt>
                <c:pt idx="1750">
                  <c:v>38730</c:v>
                </c:pt>
                <c:pt idx="1751">
                  <c:v>38734</c:v>
                </c:pt>
                <c:pt idx="1752">
                  <c:v>38735</c:v>
                </c:pt>
                <c:pt idx="1753">
                  <c:v>38736</c:v>
                </c:pt>
                <c:pt idx="1754">
                  <c:v>38737</c:v>
                </c:pt>
                <c:pt idx="1755">
                  <c:v>38740</c:v>
                </c:pt>
                <c:pt idx="1756">
                  <c:v>38741</c:v>
                </c:pt>
                <c:pt idx="1757">
                  <c:v>38742</c:v>
                </c:pt>
                <c:pt idx="1758">
                  <c:v>38743</c:v>
                </c:pt>
                <c:pt idx="1759">
                  <c:v>38744</c:v>
                </c:pt>
                <c:pt idx="1760">
                  <c:v>38747</c:v>
                </c:pt>
                <c:pt idx="1761">
                  <c:v>38748</c:v>
                </c:pt>
                <c:pt idx="1762">
                  <c:v>38749</c:v>
                </c:pt>
                <c:pt idx="1763">
                  <c:v>38750</c:v>
                </c:pt>
                <c:pt idx="1764">
                  <c:v>38751</c:v>
                </c:pt>
                <c:pt idx="1765">
                  <c:v>38754</c:v>
                </c:pt>
                <c:pt idx="1766">
                  <c:v>38755</c:v>
                </c:pt>
                <c:pt idx="1767">
                  <c:v>38756</c:v>
                </c:pt>
                <c:pt idx="1768">
                  <c:v>38757</c:v>
                </c:pt>
                <c:pt idx="1769">
                  <c:v>38758</c:v>
                </c:pt>
                <c:pt idx="1770">
                  <c:v>38761</c:v>
                </c:pt>
                <c:pt idx="1771">
                  <c:v>38762</c:v>
                </c:pt>
                <c:pt idx="1772">
                  <c:v>38763</c:v>
                </c:pt>
                <c:pt idx="1773">
                  <c:v>38764</c:v>
                </c:pt>
                <c:pt idx="1774">
                  <c:v>38765</c:v>
                </c:pt>
                <c:pt idx="1775">
                  <c:v>38769</c:v>
                </c:pt>
                <c:pt idx="1776">
                  <c:v>38770</c:v>
                </c:pt>
                <c:pt idx="1777">
                  <c:v>38771</c:v>
                </c:pt>
                <c:pt idx="1778">
                  <c:v>38772</c:v>
                </c:pt>
                <c:pt idx="1779">
                  <c:v>38775</c:v>
                </c:pt>
                <c:pt idx="1780">
                  <c:v>38776</c:v>
                </c:pt>
                <c:pt idx="1781">
                  <c:v>38777</c:v>
                </c:pt>
                <c:pt idx="1782">
                  <c:v>38778</c:v>
                </c:pt>
                <c:pt idx="1783">
                  <c:v>38779</c:v>
                </c:pt>
                <c:pt idx="1784">
                  <c:v>38782</c:v>
                </c:pt>
                <c:pt idx="1785">
                  <c:v>38783</c:v>
                </c:pt>
                <c:pt idx="1786">
                  <c:v>38784</c:v>
                </c:pt>
                <c:pt idx="1787">
                  <c:v>38785</c:v>
                </c:pt>
                <c:pt idx="1788">
                  <c:v>38786</c:v>
                </c:pt>
                <c:pt idx="1789">
                  <c:v>38789</c:v>
                </c:pt>
                <c:pt idx="1790">
                  <c:v>38790</c:v>
                </c:pt>
                <c:pt idx="1791">
                  <c:v>38791</c:v>
                </c:pt>
                <c:pt idx="1792">
                  <c:v>38792</c:v>
                </c:pt>
                <c:pt idx="1793">
                  <c:v>38793</c:v>
                </c:pt>
                <c:pt idx="1794">
                  <c:v>38796</c:v>
                </c:pt>
                <c:pt idx="1795">
                  <c:v>38797</c:v>
                </c:pt>
                <c:pt idx="1796">
                  <c:v>38798</c:v>
                </c:pt>
                <c:pt idx="1797">
                  <c:v>38799</c:v>
                </c:pt>
                <c:pt idx="1798">
                  <c:v>38800</c:v>
                </c:pt>
                <c:pt idx="1799">
                  <c:v>38803</c:v>
                </c:pt>
                <c:pt idx="1800">
                  <c:v>38804</c:v>
                </c:pt>
                <c:pt idx="1801">
                  <c:v>38805</c:v>
                </c:pt>
                <c:pt idx="1802">
                  <c:v>38806</c:v>
                </c:pt>
                <c:pt idx="1803">
                  <c:v>38807</c:v>
                </c:pt>
                <c:pt idx="1804">
                  <c:v>38810</c:v>
                </c:pt>
                <c:pt idx="1805">
                  <c:v>38811</c:v>
                </c:pt>
                <c:pt idx="1806">
                  <c:v>38812</c:v>
                </c:pt>
                <c:pt idx="1807">
                  <c:v>38813</c:v>
                </c:pt>
                <c:pt idx="1808">
                  <c:v>38814</c:v>
                </c:pt>
                <c:pt idx="1809">
                  <c:v>38817</c:v>
                </c:pt>
                <c:pt idx="1810">
                  <c:v>38818</c:v>
                </c:pt>
                <c:pt idx="1811">
                  <c:v>38819</c:v>
                </c:pt>
                <c:pt idx="1812">
                  <c:v>38820</c:v>
                </c:pt>
                <c:pt idx="1813">
                  <c:v>38824</c:v>
                </c:pt>
                <c:pt idx="1814">
                  <c:v>38825</c:v>
                </c:pt>
                <c:pt idx="1815">
                  <c:v>38826</c:v>
                </c:pt>
                <c:pt idx="1816">
                  <c:v>38827</c:v>
                </c:pt>
                <c:pt idx="1817">
                  <c:v>38828</c:v>
                </c:pt>
                <c:pt idx="1818">
                  <c:v>38831</c:v>
                </c:pt>
                <c:pt idx="1819">
                  <c:v>38832</c:v>
                </c:pt>
                <c:pt idx="1820">
                  <c:v>38833</c:v>
                </c:pt>
                <c:pt idx="1821">
                  <c:v>38834</c:v>
                </c:pt>
                <c:pt idx="1822">
                  <c:v>38835</c:v>
                </c:pt>
                <c:pt idx="1823">
                  <c:v>38838</c:v>
                </c:pt>
                <c:pt idx="1824">
                  <c:v>38839</c:v>
                </c:pt>
                <c:pt idx="1825">
                  <c:v>38840</c:v>
                </c:pt>
                <c:pt idx="1826">
                  <c:v>38841</c:v>
                </c:pt>
                <c:pt idx="1827">
                  <c:v>38842</c:v>
                </c:pt>
                <c:pt idx="1828">
                  <c:v>38845</c:v>
                </c:pt>
                <c:pt idx="1829">
                  <c:v>38846</c:v>
                </c:pt>
                <c:pt idx="1830">
                  <c:v>38847</c:v>
                </c:pt>
                <c:pt idx="1831">
                  <c:v>38848</c:v>
                </c:pt>
                <c:pt idx="1832">
                  <c:v>38849</c:v>
                </c:pt>
                <c:pt idx="1833">
                  <c:v>38852</c:v>
                </c:pt>
                <c:pt idx="1834">
                  <c:v>38853</c:v>
                </c:pt>
                <c:pt idx="1835">
                  <c:v>38854</c:v>
                </c:pt>
                <c:pt idx="1836">
                  <c:v>38855</c:v>
                </c:pt>
                <c:pt idx="1837">
                  <c:v>38856</c:v>
                </c:pt>
                <c:pt idx="1838">
                  <c:v>38859</c:v>
                </c:pt>
                <c:pt idx="1839">
                  <c:v>38860</c:v>
                </c:pt>
                <c:pt idx="1840">
                  <c:v>38861</c:v>
                </c:pt>
                <c:pt idx="1841">
                  <c:v>38862</c:v>
                </c:pt>
                <c:pt idx="1842">
                  <c:v>38863</c:v>
                </c:pt>
                <c:pt idx="1843">
                  <c:v>38867</c:v>
                </c:pt>
                <c:pt idx="1844">
                  <c:v>38868</c:v>
                </c:pt>
                <c:pt idx="1845">
                  <c:v>38869</c:v>
                </c:pt>
                <c:pt idx="1846">
                  <c:v>38870</c:v>
                </c:pt>
                <c:pt idx="1847">
                  <c:v>38873</c:v>
                </c:pt>
                <c:pt idx="1848">
                  <c:v>38874</c:v>
                </c:pt>
                <c:pt idx="1849">
                  <c:v>38875</c:v>
                </c:pt>
                <c:pt idx="1850">
                  <c:v>38876</c:v>
                </c:pt>
                <c:pt idx="1851">
                  <c:v>38877</c:v>
                </c:pt>
                <c:pt idx="1852">
                  <c:v>38880</c:v>
                </c:pt>
                <c:pt idx="1853">
                  <c:v>38881</c:v>
                </c:pt>
                <c:pt idx="1854">
                  <c:v>38882</c:v>
                </c:pt>
                <c:pt idx="1855">
                  <c:v>38883</c:v>
                </c:pt>
                <c:pt idx="1856">
                  <c:v>38884</c:v>
                </c:pt>
                <c:pt idx="1857">
                  <c:v>38887</c:v>
                </c:pt>
                <c:pt idx="1858">
                  <c:v>38888</c:v>
                </c:pt>
                <c:pt idx="1859">
                  <c:v>38889</c:v>
                </c:pt>
                <c:pt idx="1860">
                  <c:v>38890</c:v>
                </c:pt>
                <c:pt idx="1861">
                  <c:v>38891</c:v>
                </c:pt>
                <c:pt idx="1862">
                  <c:v>38894</c:v>
                </c:pt>
                <c:pt idx="1863">
                  <c:v>38895</c:v>
                </c:pt>
                <c:pt idx="1864">
                  <c:v>38896</c:v>
                </c:pt>
                <c:pt idx="1865">
                  <c:v>38897</c:v>
                </c:pt>
                <c:pt idx="1866">
                  <c:v>38898</c:v>
                </c:pt>
                <c:pt idx="1867">
                  <c:v>38901</c:v>
                </c:pt>
                <c:pt idx="1868">
                  <c:v>38903</c:v>
                </c:pt>
                <c:pt idx="1869">
                  <c:v>38904</c:v>
                </c:pt>
                <c:pt idx="1870">
                  <c:v>38905</c:v>
                </c:pt>
                <c:pt idx="1871">
                  <c:v>38908</c:v>
                </c:pt>
                <c:pt idx="1872">
                  <c:v>38909</c:v>
                </c:pt>
                <c:pt idx="1873">
                  <c:v>38910</c:v>
                </c:pt>
                <c:pt idx="1874">
                  <c:v>38911</c:v>
                </c:pt>
                <c:pt idx="1875">
                  <c:v>38912</c:v>
                </c:pt>
                <c:pt idx="1876">
                  <c:v>38915</c:v>
                </c:pt>
                <c:pt idx="1877">
                  <c:v>38916</c:v>
                </c:pt>
                <c:pt idx="1878">
                  <c:v>38917</c:v>
                </c:pt>
                <c:pt idx="1879">
                  <c:v>38918</c:v>
                </c:pt>
                <c:pt idx="1880">
                  <c:v>38919</c:v>
                </c:pt>
                <c:pt idx="1881">
                  <c:v>38922</c:v>
                </c:pt>
                <c:pt idx="1882">
                  <c:v>38923</c:v>
                </c:pt>
                <c:pt idx="1883">
                  <c:v>38924</c:v>
                </c:pt>
                <c:pt idx="1884">
                  <c:v>38925</c:v>
                </c:pt>
                <c:pt idx="1885">
                  <c:v>38926</c:v>
                </c:pt>
                <c:pt idx="1886">
                  <c:v>38929</c:v>
                </c:pt>
                <c:pt idx="1887">
                  <c:v>38930</c:v>
                </c:pt>
                <c:pt idx="1888">
                  <c:v>38931</c:v>
                </c:pt>
                <c:pt idx="1889">
                  <c:v>38932</c:v>
                </c:pt>
                <c:pt idx="1890">
                  <c:v>38933</c:v>
                </c:pt>
                <c:pt idx="1891">
                  <c:v>38936</c:v>
                </c:pt>
                <c:pt idx="1892">
                  <c:v>38937</c:v>
                </c:pt>
                <c:pt idx="1893">
                  <c:v>38938</c:v>
                </c:pt>
                <c:pt idx="1894">
                  <c:v>38939</c:v>
                </c:pt>
                <c:pt idx="1895">
                  <c:v>38940</c:v>
                </c:pt>
                <c:pt idx="1896">
                  <c:v>38943</c:v>
                </c:pt>
                <c:pt idx="1897">
                  <c:v>38944</c:v>
                </c:pt>
                <c:pt idx="1898">
                  <c:v>38945</c:v>
                </c:pt>
                <c:pt idx="1899">
                  <c:v>38946</c:v>
                </c:pt>
                <c:pt idx="1900">
                  <c:v>38947</c:v>
                </c:pt>
                <c:pt idx="1901">
                  <c:v>38950</c:v>
                </c:pt>
                <c:pt idx="1902">
                  <c:v>38951</c:v>
                </c:pt>
                <c:pt idx="1903">
                  <c:v>38952</c:v>
                </c:pt>
                <c:pt idx="1904">
                  <c:v>38953</c:v>
                </c:pt>
                <c:pt idx="1905">
                  <c:v>38954</c:v>
                </c:pt>
                <c:pt idx="1906">
                  <c:v>38957</c:v>
                </c:pt>
                <c:pt idx="1907">
                  <c:v>38958</c:v>
                </c:pt>
                <c:pt idx="1908">
                  <c:v>38959</c:v>
                </c:pt>
                <c:pt idx="1909">
                  <c:v>38960</c:v>
                </c:pt>
                <c:pt idx="1910">
                  <c:v>38961</c:v>
                </c:pt>
                <c:pt idx="1911">
                  <c:v>38965</c:v>
                </c:pt>
                <c:pt idx="1912">
                  <c:v>38966</c:v>
                </c:pt>
                <c:pt idx="1913">
                  <c:v>38967</c:v>
                </c:pt>
                <c:pt idx="1914">
                  <c:v>38968</c:v>
                </c:pt>
                <c:pt idx="1915">
                  <c:v>38971</c:v>
                </c:pt>
                <c:pt idx="1916">
                  <c:v>38972</c:v>
                </c:pt>
                <c:pt idx="1917">
                  <c:v>38973</c:v>
                </c:pt>
                <c:pt idx="1918">
                  <c:v>38974</c:v>
                </c:pt>
                <c:pt idx="1919">
                  <c:v>38975</c:v>
                </c:pt>
                <c:pt idx="1920">
                  <c:v>38978</c:v>
                </c:pt>
                <c:pt idx="1921">
                  <c:v>38979</c:v>
                </c:pt>
                <c:pt idx="1922">
                  <c:v>38980</c:v>
                </c:pt>
                <c:pt idx="1923">
                  <c:v>38981</c:v>
                </c:pt>
                <c:pt idx="1924">
                  <c:v>38982</c:v>
                </c:pt>
                <c:pt idx="1925">
                  <c:v>38985</c:v>
                </c:pt>
                <c:pt idx="1926">
                  <c:v>38986</c:v>
                </c:pt>
                <c:pt idx="1927">
                  <c:v>38987</c:v>
                </c:pt>
                <c:pt idx="1928">
                  <c:v>38988</c:v>
                </c:pt>
                <c:pt idx="1929">
                  <c:v>38989</c:v>
                </c:pt>
                <c:pt idx="1930">
                  <c:v>38992</c:v>
                </c:pt>
                <c:pt idx="1931">
                  <c:v>38993</c:v>
                </c:pt>
                <c:pt idx="1932">
                  <c:v>38994</c:v>
                </c:pt>
                <c:pt idx="1933">
                  <c:v>38995</c:v>
                </c:pt>
                <c:pt idx="1934">
                  <c:v>38996</c:v>
                </c:pt>
                <c:pt idx="1935">
                  <c:v>38999</c:v>
                </c:pt>
                <c:pt idx="1936">
                  <c:v>39000</c:v>
                </c:pt>
                <c:pt idx="1937">
                  <c:v>39001</c:v>
                </c:pt>
                <c:pt idx="1938">
                  <c:v>39002</c:v>
                </c:pt>
                <c:pt idx="1939">
                  <c:v>39003</c:v>
                </c:pt>
                <c:pt idx="1940">
                  <c:v>39006</c:v>
                </c:pt>
                <c:pt idx="1941">
                  <c:v>39007</c:v>
                </c:pt>
                <c:pt idx="1942">
                  <c:v>39008</c:v>
                </c:pt>
                <c:pt idx="1943">
                  <c:v>39009</c:v>
                </c:pt>
                <c:pt idx="1944">
                  <c:v>39010</c:v>
                </c:pt>
                <c:pt idx="1945">
                  <c:v>39013</c:v>
                </c:pt>
                <c:pt idx="1946">
                  <c:v>39014</c:v>
                </c:pt>
                <c:pt idx="1947">
                  <c:v>39015</c:v>
                </c:pt>
                <c:pt idx="1948">
                  <c:v>39016</c:v>
                </c:pt>
                <c:pt idx="1949">
                  <c:v>39017</c:v>
                </c:pt>
                <c:pt idx="1950">
                  <c:v>39020</c:v>
                </c:pt>
                <c:pt idx="1951">
                  <c:v>39021</c:v>
                </c:pt>
                <c:pt idx="1952">
                  <c:v>39022</c:v>
                </c:pt>
                <c:pt idx="1953">
                  <c:v>39023</c:v>
                </c:pt>
                <c:pt idx="1954">
                  <c:v>39024</c:v>
                </c:pt>
                <c:pt idx="1955">
                  <c:v>39027</c:v>
                </c:pt>
                <c:pt idx="1956">
                  <c:v>39028</c:v>
                </c:pt>
                <c:pt idx="1957">
                  <c:v>39029</c:v>
                </c:pt>
                <c:pt idx="1958">
                  <c:v>39030</c:v>
                </c:pt>
                <c:pt idx="1959">
                  <c:v>39031</c:v>
                </c:pt>
                <c:pt idx="1960">
                  <c:v>39034</c:v>
                </c:pt>
                <c:pt idx="1961">
                  <c:v>39035</c:v>
                </c:pt>
                <c:pt idx="1962">
                  <c:v>39036</c:v>
                </c:pt>
                <c:pt idx="1963">
                  <c:v>39037</c:v>
                </c:pt>
                <c:pt idx="1964">
                  <c:v>39038</c:v>
                </c:pt>
                <c:pt idx="1965">
                  <c:v>39041</c:v>
                </c:pt>
                <c:pt idx="1966">
                  <c:v>39042</c:v>
                </c:pt>
                <c:pt idx="1967">
                  <c:v>39043</c:v>
                </c:pt>
                <c:pt idx="1968">
                  <c:v>39045</c:v>
                </c:pt>
                <c:pt idx="1969">
                  <c:v>39048</c:v>
                </c:pt>
                <c:pt idx="1970">
                  <c:v>39049</c:v>
                </c:pt>
                <c:pt idx="1971">
                  <c:v>39050</c:v>
                </c:pt>
                <c:pt idx="1972">
                  <c:v>39051</c:v>
                </c:pt>
                <c:pt idx="1973">
                  <c:v>39052</c:v>
                </c:pt>
                <c:pt idx="1974">
                  <c:v>39055</c:v>
                </c:pt>
                <c:pt idx="1975">
                  <c:v>39056</c:v>
                </c:pt>
                <c:pt idx="1976">
                  <c:v>39057</c:v>
                </c:pt>
                <c:pt idx="1977">
                  <c:v>39058</c:v>
                </c:pt>
                <c:pt idx="1978">
                  <c:v>39059</c:v>
                </c:pt>
                <c:pt idx="1979">
                  <c:v>39062</c:v>
                </c:pt>
                <c:pt idx="1980">
                  <c:v>39063</c:v>
                </c:pt>
                <c:pt idx="1981">
                  <c:v>39064</c:v>
                </c:pt>
                <c:pt idx="1982">
                  <c:v>39065</c:v>
                </c:pt>
                <c:pt idx="1983">
                  <c:v>39066</c:v>
                </c:pt>
                <c:pt idx="1984">
                  <c:v>39069</c:v>
                </c:pt>
                <c:pt idx="1985">
                  <c:v>39070</c:v>
                </c:pt>
                <c:pt idx="1986">
                  <c:v>39071</c:v>
                </c:pt>
                <c:pt idx="1987">
                  <c:v>39072</c:v>
                </c:pt>
                <c:pt idx="1988">
                  <c:v>39073</c:v>
                </c:pt>
                <c:pt idx="1989">
                  <c:v>39077</c:v>
                </c:pt>
                <c:pt idx="1990">
                  <c:v>39078</c:v>
                </c:pt>
                <c:pt idx="1991">
                  <c:v>39079</c:v>
                </c:pt>
                <c:pt idx="1992">
                  <c:v>39080</c:v>
                </c:pt>
                <c:pt idx="1993">
                  <c:v>39085</c:v>
                </c:pt>
                <c:pt idx="1994">
                  <c:v>39086</c:v>
                </c:pt>
                <c:pt idx="1995">
                  <c:v>39087</c:v>
                </c:pt>
                <c:pt idx="1996">
                  <c:v>39090</c:v>
                </c:pt>
                <c:pt idx="1997">
                  <c:v>39091</c:v>
                </c:pt>
                <c:pt idx="1998">
                  <c:v>39092</c:v>
                </c:pt>
                <c:pt idx="1999">
                  <c:v>39093</c:v>
                </c:pt>
                <c:pt idx="2000">
                  <c:v>39094</c:v>
                </c:pt>
                <c:pt idx="2001">
                  <c:v>39098</c:v>
                </c:pt>
                <c:pt idx="2002">
                  <c:v>39099</c:v>
                </c:pt>
                <c:pt idx="2003">
                  <c:v>39100</c:v>
                </c:pt>
                <c:pt idx="2004">
                  <c:v>39101</c:v>
                </c:pt>
                <c:pt idx="2005">
                  <c:v>39104</c:v>
                </c:pt>
                <c:pt idx="2006">
                  <c:v>39105</c:v>
                </c:pt>
                <c:pt idx="2007">
                  <c:v>39106</c:v>
                </c:pt>
                <c:pt idx="2008">
                  <c:v>39107</c:v>
                </c:pt>
                <c:pt idx="2009">
                  <c:v>39108</c:v>
                </c:pt>
                <c:pt idx="2010">
                  <c:v>39111</c:v>
                </c:pt>
                <c:pt idx="2011">
                  <c:v>39112</c:v>
                </c:pt>
                <c:pt idx="2012">
                  <c:v>39113</c:v>
                </c:pt>
                <c:pt idx="2013">
                  <c:v>39114</c:v>
                </c:pt>
                <c:pt idx="2014">
                  <c:v>39115</c:v>
                </c:pt>
                <c:pt idx="2015">
                  <c:v>39118</c:v>
                </c:pt>
                <c:pt idx="2016">
                  <c:v>39119</c:v>
                </c:pt>
                <c:pt idx="2017">
                  <c:v>39120</c:v>
                </c:pt>
                <c:pt idx="2018">
                  <c:v>39121</c:v>
                </c:pt>
                <c:pt idx="2019">
                  <c:v>39122</c:v>
                </c:pt>
                <c:pt idx="2020">
                  <c:v>39125</c:v>
                </c:pt>
                <c:pt idx="2021">
                  <c:v>39126</c:v>
                </c:pt>
                <c:pt idx="2022">
                  <c:v>39127</c:v>
                </c:pt>
                <c:pt idx="2023">
                  <c:v>39128</c:v>
                </c:pt>
                <c:pt idx="2024">
                  <c:v>39129</c:v>
                </c:pt>
                <c:pt idx="2025">
                  <c:v>39133</c:v>
                </c:pt>
                <c:pt idx="2026">
                  <c:v>39134</c:v>
                </c:pt>
                <c:pt idx="2027">
                  <c:v>39135</c:v>
                </c:pt>
                <c:pt idx="2028">
                  <c:v>39136</c:v>
                </c:pt>
                <c:pt idx="2029">
                  <c:v>39139</c:v>
                </c:pt>
                <c:pt idx="2030">
                  <c:v>39140</c:v>
                </c:pt>
                <c:pt idx="2031">
                  <c:v>39141</c:v>
                </c:pt>
                <c:pt idx="2032">
                  <c:v>39142</c:v>
                </c:pt>
                <c:pt idx="2033">
                  <c:v>39143</c:v>
                </c:pt>
                <c:pt idx="2034">
                  <c:v>39146</c:v>
                </c:pt>
                <c:pt idx="2035">
                  <c:v>39147</c:v>
                </c:pt>
                <c:pt idx="2036">
                  <c:v>39148</c:v>
                </c:pt>
                <c:pt idx="2037">
                  <c:v>39149</c:v>
                </c:pt>
                <c:pt idx="2038">
                  <c:v>39150</c:v>
                </c:pt>
                <c:pt idx="2039">
                  <c:v>39153</c:v>
                </c:pt>
                <c:pt idx="2040">
                  <c:v>39154</c:v>
                </c:pt>
                <c:pt idx="2041">
                  <c:v>39155</c:v>
                </c:pt>
                <c:pt idx="2042">
                  <c:v>39156</c:v>
                </c:pt>
                <c:pt idx="2043">
                  <c:v>39157</c:v>
                </c:pt>
                <c:pt idx="2044">
                  <c:v>39160</c:v>
                </c:pt>
                <c:pt idx="2045">
                  <c:v>39161</c:v>
                </c:pt>
                <c:pt idx="2046">
                  <c:v>39162</c:v>
                </c:pt>
                <c:pt idx="2047">
                  <c:v>39163</c:v>
                </c:pt>
                <c:pt idx="2048">
                  <c:v>39164</c:v>
                </c:pt>
                <c:pt idx="2049">
                  <c:v>39167</c:v>
                </c:pt>
                <c:pt idx="2050">
                  <c:v>39168</c:v>
                </c:pt>
                <c:pt idx="2051">
                  <c:v>39169</c:v>
                </c:pt>
                <c:pt idx="2052">
                  <c:v>39170</c:v>
                </c:pt>
                <c:pt idx="2053">
                  <c:v>39171</c:v>
                </c:pt>
                <c:pt idx="2054">
                  <c:v>39174</c:v>
                </c:pt>
                <c:pt idx="2055">
                  <c:v>39175</c:v>
                </c:pt>
                <c:pt idx="2056">
                  <c:v>39176</c:v>
                </c:pt>
                <c:pt idx="2057">
                  <c:v>39177</c:v>
                </c:pt>
                <c:pt idx="2058">
                  <c:v>39181</c:v>
                </c:pt>
                <c:pt idx="2059">
                  <c:v>39182</c:v>
                </c:pt>
                <c:pt idx="2060">
                  <c:v>39183</c:v>
                </c:pt>
                <c:pt idx="2061">
                  <c:v>39184</c:v>
                </c:pt>
                <c:pt idx="2062">
                  <c:v>39185</c:v>
                </c:pt>
                <c:pt idx="2063">
                  <c:v>39188</c:v>
                </c:pt>
                <c:pt idx="2064">
                  <c:v>39189</c:v>
                </c:pt>
                <c:pt idx="2065">
                  <c:v>39190</c:v>
                </c:pt>
                <c:pt idx="2066">
                  <c:v>39191</c:v>
                </c:pt>
                <c:pt idx="2067">
                  <c:v>39192</c:v>
                </c:pt>
                <c:pt idx="2068">
                  <c:v>39195</c:v>
                </c:pt>
                <c:pt idx="2069">
                  <c:v>39196</c:v>
                </c:pt>
                <c:pt idx="2070">
                  <c:v>39197</c:v>
                </c:pt>
                <c:pt idx="2071">
                  <c:v>39198</c:v>
                </c:pt>
                <c:pt idx="2072">
                  <c:v>39199</c:v>
                </c:pt>
                <c:pt idx="2073">
                  <c:v>39202</c:v>
                </c:pt>
                <c:pt idx="2074">
                  <c:v>39203</c:v>
                </c:pt>
                <c:pt idx="2075">
                  <c:v>39204</c:v>
                </c:pt>
                <c:pt idx="2076">
                  <c:v>39205</c:v>
                </c:pt>
                <c:pt idx="2077">
                  <c:v>39206</c:v>
                </c:pt>
                <c:pt idx="2078">
                  <c:v>39209</c:v>
                </c:pt>
                <c:pt idx="2079">
                  <c:v>39210</c:v>
                </c:pt>
                <c:pt idx="2080">
                  <c:v>39211</c:v>
                </c:pt>
                <c:pt idx="2081">
                  <c:v>39212</c:v>
                </c:pt>
                <c:pt idx="2082">
                  <c:v>39213</c:v>
                </c:pt>
                <c:pt idx="2083">
                  <c:v>39216</c:v>
                </c:pt>
                <c:pt idx="2084">
                  <c:v>39217</c:v>
                </c:pt>
                <c:pt idx="2085">
                  <c:v>39218</c:v>
                </c:pt>
                <c:pt idx="2086">
                  <c:v>39219</c:v>
                </c:pt>
                <c:pt idx="2087">
                  <c:v>39220</c:v>
                </c:pt>
                <c:pt idx="2088">
                  <c:v>39223</c:v>
                </c:pt>
                <c:pt idx="2089">
                  <c:v>39224</c:v>
                </c:pt>
                <c:pt idx="2090">
                  <c:v>39225</c:v>
                </c:pt>
                <c:pt idx="2091">
                  <c:v>39226</c:v>
                </c:pt>
                <c:pt idx="2092">
                  <c:v>39227</c:v>
                </c:pt>
                <c:pt idx="2093">
                  <c:v>39231</c:v>
                </c:pt>
                <c:pt idx="2094">
                  <c:v>39232</c:v>
                </c:pt>
                <c:pt idx="2095">
                  <c:v>39233</c:v>
                </c:pt>
                <c:pt idx="2096">
                  <c:v>39234</c:v>
                </c:pt>
                <c:pt idx="2097">
                  <c:v>39237</c:v>
                </c:pt>
                <c:pt idx="2098">
                  <c:v>39238</c:v>
                </c:pt>
                <c:pt idx="2099">
                  <c:v>39239</c:v>
                </c:pt>
                <c:pt idx="2100">
                  <c:v>39240</c:v>
                </c:pt>
                <c:pt idx="2101">
                  <c:v>39241</c:v>
                </c:pt>
                <c:pt idx="2102">
                  <c:v>39244</c:v>
                </c:pt>
                <c:pt idx="2103">
                  <c:v>39245</c:v>
                </c:pt>
                <c:pt idx="2104">
                  <c:v>39246</c:v>
                </c:pt>
                <c:pt idx="2105">
                  <c:v>39247</c:v>
                </c:pt>
                <c:pt idx="2106">
                  <c:v>39248</c:v>
                </c:pt>
                <c:pt idx="2107">
                  <c:v>39251</c:v>
                </c:pt>
                <c:pt idx="2108">
                  <c:v>39252</c:v>
                </c:pt>
                <c:pt idx="2109">
                  <c:v>39253</c:v>
                </c:pt>
                <c:pt idx="2110">
                  <c:v>39254</c:v>
                </c:pt>
                <c:pt idx="2111">
                  <c:v>39255</c:v>
                </c:pt>
                <c:pt idx="2112">
                  <c:v>39258</c:v>
                </c:pt>
                <c:pt idx="2113">
                  <c:v>39259</c:v>
                </c:pt>
                <c:pt idx="2114">
                  <c:v>39260</c:v>
                </c:pt>
                <c:pt idx="2115">
                  <c:v>39261</c:v>
                </c:pt>
                <c:pt idx="2116">
                  <c:v>39262</c:v>
                </c:pt>
                <c:pt idx="2117">
                  <c:v>39265</c:v>
                </c:pt>
                <c:pt idx="2118">
                  <c:v>39266</c:v>
                </c:pt>
                <c:pt idx="2119">
                  <c:v>39268</c:v>
                </c:pt>
                <c:pt idx="2120">
                  <c:v>39269</c:v>
                </c:pt>
                <c:pt idx="2121">
                  <c:v>39272</c:v>
                </c:pt>
                <c:pt idx="2122">
                  <c:v>39273</c:v>
                </c:pt>
                <c:pt idx="2123">
                  <c:v>39274</c:v>
                </c:pt>
                <c:pt idx="2124">
                  <c:v>39275</c:v>
                </c:pt>
                <c:pt idx="2125">
                  <c:v>39276</c:v>
                </c:pt>
                <c:pt idx="2126">
                  <c:v>39279</c:v>
                </c:pt>
                <c:pt idx="2127">
                  <c:v>39280</c:v>
                </c:pt>
                <c:pt idx="2128">
                  <c:v>39281</c:v>
                </c:pt>
                <c:pt idx="2129">
                  <c:v>39282</c:v>
                </c:pt>
                <c:pt idx="2130">
                  <c:v>39283</c:v>
                </c:pt>
                <c:pt idx="2131">
                  <c:v>39286</c:v>
                </c:pt>
                <c:pt idx="2132">
                  <c:v>39287</c:v>
                </c:pt>
                <c:pt idx="2133">
                  <c:v>39288</c:v>
                </c:pt>
                <c:pt idx="2134">
                  <c:v>39289</c:v>
                </c:pt>
                <c:pt idx="2135">
                  <c:v>39290</c:v>
                </c:pt>
                <c:pt idx="2136">
                  <c:v>39293</c:v>
                </c:pt>
                <c:pt idx="2137">
                  <c:v>39294</c:v>
                </c:pt>
                <c:pt idx="2138">
                  <c:v>39295</c:v>
                </c:pt>
                <c:pt idx="2139">
                  <c:v>39296</c:v>
                </c:pt>
                <c:pt idx="2140">
                  <c:v>39297</c:v>
                </c:pt>
                <c:pt idx="2141">
                  <c:v>39300</c:v>
                </c:pt>
                <c:pt idx="2142">
                  <c:v>39301</c:v>
                </c:pt>
                <c:pt idx="2143">
                  <c:v>39302</c:v>
                </c:pt>
                <c:pt idx="2144">
                  <c:v>39303</c:v>
                </c:pt>
                <c:pt idx="2145">
                  <c:v>39304</c:v>
                </c:pt>
                <c:pt idx="2146">
                  <c:v>39307</c:v>
                </c:pt>
                <c:pt idx="2147">
                  <c:v>39308</c:v>
                </c:pt>
                <c:pt idx="2148">
                  <c:v>39309</c:v>
                </c:pt>
                <c:pt idx="2149">
                  <c:v>39310</c:v>
                </c:pt>
                <c:pt idx="2150">
                  <c:v>39311</c:v>
                </c:pt>
                <c:pt idx="2151">
                  <c:v>39314</c:v>
                </c:pt>
                <c:pt idx="2152">
                  <c:v>39315</c:v>
                </c:pt>
                <c:pt idx="2153">
                  <c:v>39316</c:v>
                </c:pt>
                <c:pt idx="2154">
                  <c:v>39317</c:v>
                </c:pt>
                <c:pt idx="2155">
                  <c:v>39318</c:v>
                </c:pt>
                <c:pt idx="2156">
                  <c:v>39321</c:v>
                </c:pt>
                <c:pt idx="2157">
                  <c:v>39322</c:v>
                </c:pt>
                <c:pt idx="2158">
                  <c:v>39323</c:v>
                </c:pt>
                <c:pt idx="2159">
                  <c:v>39324</c:v>
                </c:pt>
                <c:pt idx="2160">
                  <c:v>39325</c:v>
                </c:pt>
                <c:pt idx="2161">
                  <c:v>39329</c:v>
                </c:pt>
                <c:pt idx="2162">
                  <c:v>39330</c:v>
                </c:pt>
                <c:pt idx="2163">
                  <c:v>39331</c:v>
                </c:pt>
                <c:pt idx="2164">
                  <c:v>39332</c:v>
                </c:pt>
                <c:pt idx="2165">
                  <c:v>39335</c:v>
                </c:pt>
                <c:pt idx="2166">
                  <c:v>39336</c:v>
                </c:pt>
                <c:pt idx="2167">
                  <c:v>39337</c:v>
                </c:pt>
                <c:pt idx="2168">
                  <c:v>39338</c:v>
                </c:pt>
                <c:pt idx="2169">
                  <c:v>39339</c:v>
                </c:pt>
                <c:pt idx="2170">
                  <c:v>39342</c:v>
                </c:pt>
                <c:pt idx="2171">
                  <c:v>39343</c:v>
                </c:pt>
                <c:pt idx="2172">
                  <c:v>39344</c:v>
                </c:pt>
                <c:pt idx="2173">
                  <c:v>39345</c:v>
                </c:pt>
                <c:pt idx="2174">
                  <c:v>39346</c:v>
                </c:pt>
                <c:pt idx="2175">
                  <c:v>39349</c:v>
                </c:pt>
                <c:pt idx="2176">
                  <c:v>39350</c:v>
                </c:pt>
                <c:pt idx="2177">
                  <c:v>39351</c:v>
                </c:pt>
                <c:pt idx="2178">
                  <c:v>39352</c:v>
                </c:pt>
                <c:pt idx="2179">
                  <c:v>39353</c:v>
                </c:pt>
                <c:pt idx="2180">
                  <c:v>39356</c:v>
                </c:pt>
                <c:pt idx="2181">
                  <c:v>39357</c:v>
                </c:pt>
                <c:pt idx="2182">
                  <c:v>39358</c:v>
                </c:pt>
                <c:pt idx="2183">
                  <c:v>39359</c:v>
                </c:pt>
                <c:pt idx="2184">
                  <c:v>39360</c:v>
                </c:pt>
                <c:pt idx="2185">
                  <c:v>39363</c:v>
                </c:pt>
                <c:pt idx="2186">
                  <c:v>39364</c:v>
                </c:pt>
                <c:pt idx="2187">
                  <c:v>39365</c:v>
                </c:pt>
                <c:pt idx="2188">
                  <c:v>39366</c:v>
                </c:pt>
                <c:pt idx="2189">
                  <c:v>39367</c:v>
                </c:pt>
                <c:pt idx="2190">
                  <c:v>39370</c:v>
                </c:pt>
                <c:pt idx="2191">
                  <c:v>39371</c:v>
                </c:pt>
                <c:pt idx="2192">
                  <c:v>39372</c:v>
                </c:pt>
                <c:pt idx="2193">
                  <c:v>39373</c:v>
                </c:pt>
                <c:pt idx="2194">
                  <c:v>39374</c:v>
                </c:pt>
                <c:pt idx="2195">
                  <c:v>39377</c:v>
                </c:pt>
                <c:pt idx="2196">
                  <c:v>39378</c:v>
                </c:pt>
                <c:pt idx="2197">
                  <c:v>39379</c:v>
                </c:pt>
                <c:pt idx="2198">
                  <c:v>39380</c:v>
                </c:pt>
                <c:pt idx="2199">
                  <c:v>39381</c:v>
                </c:pt>
                <c:pt idx="2200">
                  <c:v>39384</c:v>
                </c:pt>
                <c:pt idx="2201">
                  <c:v>39385</c:v>
                </c:pt>
                <c:pt idx="2202">
                  <c:v>39386</c:v>
                </c:pt>
                <c:pt idx="2203">
                  <c:v>39387</c:v>
                </c:pt>
                <c:pt idx="2204">
                  <c:v>39388</c:v>
                </c:pt>
                <c:pt idx="2205">
                  <c:v>39391</c:v>
                </c:pt>
                <c:pt idx="2206">
                  <c:v>39392</c:v>
                </c:pt>
                <c:pt idx="2207">
                  <c:v>39393</c:v>
                </c:pt>
                <c:pt idx="2208">
                  <c:v>39394</c:v>
                </c:pt>
                <c:pt idx="2209">
                  <c:v>39395</c:v>
                </c:pt>
                <c:pt idx="2210">
                  <c:v>39398</c:v>
                </c:pt>
                <c:pt idx="2211">
                  <c:v>39399</c:v>
                </c:pt>
                <c:pt idx="2212">
                  <c:v>39400</c:v>
                </c:pt>
                <c:pt idx="2213">
                  <c:v>39401</c:v>
                </c:pt>
                <c:pt idx="2214">
                  <c:v>39402</c:v>
                </c:pt>
                <c:pt idx="2215">
                  <c:v>39405</c:v>
                </c:pt>
                <c:pt idx="2216">
                  <c:v>39406</c:v>
                </c:pt>
                <c:pt idx="2217">
                  <c:v>39407</c:v>
                </c:pt>
                <c:pt idx="2218">
                  <c:v>39409</c:v>
                </c:pt>
                <c:pt idx="2219">
                  <c:v>39412</c:v>
                </c:pt>
                <c:pt idx="2220">
                  <c:v>39413</c:v>
                </c:pt>
                <c:pt idx="2221">
                  <c:v>39414</c:v>
                </c:pt>
                <c:pt idx="2222">
                  <c:v>39415</c:v>
                </c:pt>
                <c:pt idx="2223">
                  <c:v>39416</c:v>
                </c:pt>
                <c:pt idx="2224">
                  <c:v>39419</c:v>
                </c:pt>
                <c:pt idx="2225">
                  <c:v>39420</c:v>
                </c:pt>
                <c:pt idx="2226">
                  <c:v>39421</c:v>
                </c:pt>
                <c:pt idx="2227">
                  <c:v>39422</c:v>
                </c:pt>
                <c:pt idx="2228">
                  <c:v>39423</c:v>
                </c:pt>
                <c:pt idx="2229">
                  <c:v>39426</c:v>
                </c:pt>
                <c:pt idx="2230">
                  <c:v>39427</c:v>
                </c:pt>
                <c:pt idx="2231">
                  <c:v>39428</c:v>
                </c:pt>
                <c:pt idx="2232">
                  <c:v>39429</c:v>
                </c:pt>
                <c:pt idx="2233">
                  <c:v>39430</c:v>
                </c:pt>
                <c:pt idx="2234">
                  <c:v>39433</c:v>
                </c:pt>
                <c:pt idx="2235">
                  <c:v>39434</c:v>
                </c:pt>
                <c:pt idx="2236">
                  <c:v>39435</c:v>
                </c:pt>
                <c:pt idx="2237">
                  <c:v>39436</c:v>
                </c:pt>
                <c:pt idx="2238">
                  <c:v>39437</c:v>
                </c:pt>
                <c:pt idx="2239">
                  <c:v>39440</c:v>
                </c:pt>
                <c:pt idx="2240">
                  <c:v>39442</c:v>
                </c:pt>
                <c:pt idx="2241">
                  <c:v>39443</c:v>
                </c:pt>
                <c:pt idx="2242">
                  <c:v>39444</c:v>
                </c:pt>
                <c:pt idx="2243">
                  <c:v>39447</c:v>
                </c:pt>
                <c:pt idx="2244">
                  <c:v>39449</c:v>
                </c:pt>
                <c:pt idx="2245">
                  <c:v>39450</c:v>
                </c:pt>
                <c:pt idx="2246">
                  <c:v>39451</c:v>
                </c:pt>
                <c:pt idx="2247">
                  <c:v>39454</c:v>
                </c:pt>
                <c:pt idx="2248">
                  <c:v>39455</c:v>
                </c:pt>
                <c:pt idx="2249">
                  <c:v>39456</c:v>
                </c:pt>
                <c:pt idx="2250">
                  <c:v>39457</c:v>
                </c:pt>
                <c:pt idx="2251">
                  <c:v>39458</c:v>
                </c:pt>
                <c:pt idx="2252">
                  <c:v>39461</c:v>
                </c:pt>
                <c:pt idx="2253">
                  <c:v>39462</c:v>
                </c:pt>
                <c:pt idx="2254">
                  <c:v>39463</c:v>
                </c:pt>
                <c:pt idx="2255">
                  <c:v>39464</c:v>
                </c:pt>
                <c:pt idx="2256">
                  <c:v>39465</c:v>
                </c:pt>
                <c:pt idx="2257">
                  <c:v>39469</c:v>
                </c:pt>
                <c:pt idx="2258">
                  <c:v>39470</c:v>
                </c:pt>
                <c:pt idx="2259">
                  <c:v>39471</c:v>
                </c:pt>
                <c:pt idx="2260">
                  <c:v>39472</c:v>
                </c:pt>
                <c:pt idx="2261">
                  <c:v>39475</c:v>
                </c:pt>
                <c:pt idx="2262">
                  <c:v>39476</c:v>
                </c:pt>
                <c:pt idx="2263">
                  <c:v>39477</c:v>
                </c:pt>
                <c:pt idx="2264">
                  <c:v>39478</c:v>
                </c:pt>
                <c:pt idx="2265">
                  <c:v>39479</c:v>
                </c:pt>
                <c:pt idx="2266">
                  <c:v>39482</c:v>
                </c:pt>
                <c:pt idx="2267">
                  <c:v>39483</c:v>
                </c:pt>
                <c:pt idx="2268">
                  <c:v>39484</c:v>
                </c:pt>
                <c:pt idx="2269">
                  <c:v>39485</c:v>
                </c:pt>
                <c:pt idx="2270">
                  <c:v>39486</c:v>
                </c:pt>
                <c:pt idx="2271">
                  <c:v>39489</c:v>
                </c:pt>
                <c:pt idx="2272">
                  <c:v>39490</c:v>
                </c:pt>
                <c:pt idx="2273">
                  <c:v>39491</c:v>
                </c:pt>
                <c:pt idx="2274">
                  <c:v>39492</c:v>
                </c:pt>
                <c:pt idx="2275">
                  <c:v>39493</c:v>
                </c:pt>
                <c:pt idx="2276">
                  <c:v>39497</c:v>
                </c:pt>
                <c:pt idx="2277">
                  <c:v>39498</c:v>
                </c:pt>
                <c:pt idx="2278">
                  <c:v>39499</c:v>
                </c:pt>
                <c:pt idx="2279">
                  <c:v>39500</c:v>
                </c:pt>
                <c:pt idx="2280">
                  <c:v>39503</c:v>
                </c:pt>
                <c:pt idx="2281">
                  <c:v>39504</c:v>
                </c:pt>
                <c:pt idx="2282">
                  <c:v>39505</c:v>
                </c:pt>
                <c:pt idx="2283">
                  <c:v>39506</c:v>
                </c:pt>
                <c:pt idx="2284">
                  <c:v>39507</c:v>
                </c:pt>
                <c:pt idx="2285">
                  <c:v>39510</c:v>
                </c:pt>
                <c:pt idx="2286">
                  <c:v>39511</c:v>
                </c:pt>
                <c:pt idx="2287">
                  <c:v>39512</c:v>
                </c:pt>
                <c:pt idx="2288">
                  <c:v>39513</c:v>
                </c:pt>
                <c:pt idx="2289">
                  <c:v>39514</c:v>
                </c:pt>
                <c:pt idx="2290">
                  <c:v>39517</c:v>
                </c:pt>
                <c:pt idx="2291">
                  <c:v>39518</c:v>
                </c:pt>
                <c:pt idx="2292">
                  <c:v>39519</c:v>
                </c:pt>
                <c:pt idx="2293">
                  <c:v>39520</c:v>
                </c:pt>
                <c:pt idx="2294">
                  <c:v>39521</c:v>
                </c:pt>
                <c:pt idx="2295">
                  <c:v>39524</c:v>
                </c:pt>
                <c:pt idx="2296">
                  <c:v>39525</c:v>
                </c:pt>
                <c:pt idx="2297">
                  <c:v>39526</c:v>
                </c:pt>
                <c:pt idx="2298">
                  <c:v>39527</c:v>
                </c:pt>
                <c:pt idx="2299">
                  <c:v>39531</c:v>
                </c:pt>
                <c:pt idx="2300">
                  <c:v>39532</c:v>
                </c:pt>
                <c:pt idx="2301">
                  <c:v>39533</c:v>
                </c:pt>
                <c:pt idx="2302">
                  <c:v>39534</c:v>
                </c:pt>
                <c:pt idx="2303">
                  <c:v>39535</c:v>
                </c:pt>
                <c:pt idx="2304">
                  <c:v>39538</c:v>
                </c:pt>
                <c:pt idx="2305">
                  <c:v>39539</c:v>
                </c:pt>
                <c:pt idx="2306">
                  <c:v>39540</c:v>
                </c:pt>
                <c:pt idx="2307">
                  <c:v>39541</c:v>
                </c:pt>
                <c:pt idx="2308">
                  <c:v>39542</c:v>
                </c:pt>
                <c:pt idx="2309">
                  <c:v>39545</c:v>
                </c:pt>
                <c:pt idx="2310">
                  <c:v>39546</c:v>
                </c:pt>
                <c:pt idx="2311">
                  <c:v>39547</c:v>
                </c:pt>
                <c:pt idx="2312">
                  <c:v>39548</c:v>
                </c:pt>
                <c:pt idx="2313">
                  <c:v>39549</c:v>
                </c:pt>
                <c:pt idx="2314">
                  <c:v>39552</c:v>
                </c:pt>
                <c:pt idx="2315">
                  <c:v>39553</c:v>
                </c:pt>
                <c:pt idx="2316">
                  <c:v>39554</c:v>
                </c:pt>
                <c:pt idx="2317">
                  <c:v>39555</c:v>
                </c:pt>
                <c:pt idx="2318">
                  <c:v>39556</c:v>
                </c:pt>
                <c:pt idx="2319">
                  <c:v>39559</c:v>
                </c:pt>
                <c:pt idx="2320">
                  <c:v>39560</c:v>
                </c:pt>
                <c:pt idx="2321">
                  <c:v>39561</c:v>
                </c:pt>
                <c:pt idx="2322">
                  <c:v>39562</c:v>
                </c:pt>
                <c:pt idx="2323">
                  <c:v>39563</c:v>
                </c:pt>
                <c:pt idx="2324">
                  <c:v>39566</c:v>
                </c:pt>
                <c:pt idx="2325">
                  <c:v>39567</c:v>
                </c:pt>
                <c:pt idx="2326">
                  <c:v>39568</c:v>
                </c:pt>
                <c:pt idx="2327">
                  <c:v>39569</c:v>
                </c:pt>
                <c:pt idx="2328">
                  <c:v>39570</c:v>
                </c:pt>
                <c:pt idx="2329">
                  <c:v>39573</c:v>
                </c:pt>
                <c:pt idx="2330">
                  <c:v>39574</c:v>
                </c:pt>
                <c:pt idx="2331">
                  <c:v>39575</c:v>
                </c:pt>
                <c:pt idx="2332">
                  <c:v>39576</c:v>
                </c:pt>
                <c:pt idx="2333">
                  <c:v>39577</c:v>
                </c:pt>
                <c:pt idx="2334">
                  <c:v>39580</c:v>
                </c:pt>
                <c:pt idx="2335">
                  <c:v>39581</c:v>
                </c:pt>
                <c:pt idx="2336">
                  <c:v>39582</c:v>
                </c:pt>
                <c:pt idx="2337">
                  <c:v>39583</c:v>
                </c:pt>
                <c:pt idx="2338">
                  <c:v>39584</c:v>
                </c:pt>
                <c:pt idx="2339">
                  <c:v>39587</c:v>
                </c:pt>
                <c:pt idx="2340">
                  <c:v>39588</c:v>
                </c:pt>
                <c:pt idx="2341">
                  <c:v>39589</c:v>
                </c:pt>
                <c:pt idx="2342">
                  <c:v>39590</c:v>
                </c:pt>
                <c:pt idx="2343">
                  <c:v>39591</c:v>
                </c:pt>
                <c:pt idx="2344">
                  <c:v>39595</c:v>
                </c:pt>
                <c:pt idx="2345">
                  <c:v>39596</c:v>
                </c:pt>
                <c:pt idx="2346">
                  <c:v>39597</c:v>
                </c:pt>
                <c:pt idx="2347">
                  <c:v>39598</c:v>
                </c:pt>
                <c:pt idx="2348">
                  <c:v>39601</c:v>
                </c:pt>
                <c:pt idx="2349">
                  <c:v>39602</c:v>
                </c:pt>
                <c:pt idx="2350">
                  <c:v>39603</c:v>
                </c:pt>
                <c:pt idx="2351">
                  <c:v>39604</c:v>
                </c:pt>
                <c:pt idx="2352">
                  <c:v>39605</c:v>
                </c:pt>
                <c:pt idx="2353">
                  <c:v>39608</c:v>
                </c:pt>
                <c:pt idx="2354">
                  <c:v>39609</c:v>
                </c:pt>
                <c:pt idx="2355">
                  <c:v>39610</c:v>
                </c:pt>
                <c:pt idx="2356">
                  <c:v>39611</c:v>
                </c:pt>
                <c:pt idx="2357">
                  <c:v>39612</c:v>
                </c:pt>
                <c:pt idx="2358">
                  <c:v>39615</c:v>
                </c:pt>
                <c:pt idx="2359">
                  <c:v>39616</c:v>
                </c:pt>
                <c:pt idx="2360">
                  <c:v>39617</c:v>
                </c:pt>
                <c:pt idx="2361">
                  <c:v>39618</c:v>
                </c:pt>
                <c:pt idx="2362">
                  <c:v>39619</c:v>
                </c:pt>
                <c:pt idx="2363">
                  <c:v>39622</c:v>
                </c:pt>
                <c:pt idx="2364">
                  <c:v>39623</c:v>
                </c:pt>
                <c:pt idx="2365">
                  <c:v>39624</c:v>
                </c:pt>
                <c:pt idx="2366">
                  <c:v>39625</c:v>
                </c:pt>
                <c:pt idx="2367">
                  <c:v>39626</c:v>
                </c:pt>
                <c:pt idx="2368">
                  <c:v>39629</c:v>
                </c:pt>
                <c:pt idx="2369">
                  <c:v>39630</c:v>
                </c:pt>
                <c:pt idx="2370">
                  <c:v>39631</c:v>
                </c:pt>
                <c:pt idx="2371">
                  <c:v>39636</c:v>
                </c:pt>
                <c:pt idx="2372">
                  <c:v>39637</c:v>
                </c:pt>
                <c:pt idx="2373">
                  <c:v>39638</c:v>
                </c:pt>
                <c:pt idx="2374">
                  <c:v>39639</c:v>
                </c:pt>
                <c:pt idx="2375">
                  <c:v>39640</c:v>
                </c:pt>
                <c:pt idx="2376">
                  <c:v>39643</c:v>
                </c:pt>
                <c:pt idx="2377">
                  <c:v>39644</c:v>
                </c:pt>
                <c:pt idx="2378">
                  <c:v>39645</c:v>
                </c:pt>
                <c:pt idx="2379">
                  <c:v>39646</c:v>
                </c:pt>
                <c:pt idx="2380">
                  <c:v>39647</c:v>
                </c:pt>
                <c:pt idx="2381">
                  <c:v>39650</c:v>
                </c:pt>
                <c:pt idx="2382">
                  <c:v>39651</c:v>
                </c:pt>
                <c:pt idx="2383">
                  <c:v>39652</c:v>
                </c:pt>
                <c:pt idx="2384">
                  <c:v>39653</c:v>
                </c:pt>
                <c:pt idx="2385">
                  <c:v>39654</c:v>
                </c:pt>
                <c:pt idx="2386">
                  <c:v>39657</c:v>
                </c:pt>
                <c:pt idx="2387">
                  <c:v>39658</c:v>
                </c:pt>
                <c:pt idx="2388">
                  <c:v>39659</c:v>
                </c:pt>
                <c:pt idx="2389">
                  <c:v>39660</c:v>
                </c:pt>
                <c:pt idx="2390">
                  <c:v>39661</c:v>
                </c:pt>
                <c:pt idx="2391">
                  <c:v>39664</c:v>
                </c:pt>
                <c:pt idx="2392">
                  <c:v>39665</c:v>
                </c:pt>
                <c:pt idx="2393">
                  <c:v>39666</c:v>
                </c:pt>
                <c:pt idx="2394">
                  <c:v>39667</c:v>
                </c:pt>
                <c:pt idx="2395">
                  <c:v>39668</c:v>
                </c:pt>
                <c:pt idx="2396">
                  <c:v>39671</c:v>
                </c:pt>
                <c:pt idx="2397">
                  <c:v>39672</c:v>
                </c:pt>
                <c:pt idx="2398">
                  <c:v>39673</c:v>
                </c:pt>
                <c:pt idx="2399">
                  <c:v>39674</c:v>
                </c:pt>
                <c:pt idx="2400">
                  <c:v>39675</c:v>
                </c:pt>
                <c:pt idx="2401">
                  <c:v>39678</c:v>
                </c:pt>
                <c:pt idx="2402">
                  <c:v>39679</c:v>
                </c:pt>
                <c:pt idx="2403">
                  <c:v>39680</c:v>
                </c:pt>
                <c:pt idx="2404">
                  <c:v>39681</c:v>
                </c:pt>
                <c:pt idx="2405">
                  <c:v>39682</c:v>
                </c:pt>
                <c:pt idx="2406">
                  <c:v>39685</c:v>
                </c:pt>
                <c:pt idx="2407">
                  <c:v>39686</c:v>
                </c:pt>
                <c:pt idx="2408">
                  <c:v>39687</c:v>
                </c:pt>
                <c:pt idx="2409">
                  <c:v>39688</c:v>
                </c:pt>
                <c:pt idx="2410">
                  <c:v>39689</c:v>
                </c:pt>
                <c:pt idx="2411">
                  <c:v>39693</c:v>
                </c:pt>
                <c:pt idx="2412">
                  <c:v>39694</c:v>
                </c:pt>
                <c:pt idx="2413">
                  <c:v>39695</c:v>
                </c:pt>
                <c:pt idx="2414">
                  <c:v>39696</c:v>
                </c:pt>
                <c:pt idx="2415">
                  <c:v>39699</c:v>
                </c:pt>
                <c:pt idx="2416">
                  <c:v>39700</c:v>
                </c:pt>
                <c:pt idx="2417">
                  <c:v>39701</c:v>
                </c:pt>
                <c:pt idx="2418">
                  <c:v>39702</c:v>
                </c:pt>
                <c:pt idx="2419">
                  <c:v>39703</c:v>
                </c:pt>
                <c:pt idx="2420">
                  <c:v>39706</c:v>
                </c:pt>
                <c:pt idx="2421">
                  <c:v>39707</c:v>
                </c:pt>
                <c:pt idx="2422">
                  <c:v>39708</c:v>
                </c:pt>
                <c:pt idx="2423">
                  <c:v>39709</c:v>
                </c:pt>
                <c:pt idx="2424">
                  <c:v>39710</c:v>
                </c:pt>
                <c:pt idx="2425">
                  <c:v>39713</c:v>
                </c:pt>
                <c:pt idx="2426">
                  <c:v>39714</c:v>
                </c:pt>
                <c:pt idx="2427">
                  <c:v>39715</c:v>
                </c:pt>
                <c:pt idx="2428">
                  <c:v>39716</c:v>
                </c:pt>
                <c:pt idx="2429">
                  <c:v>39717</c:v>
                </c:pt>
                <c:pt idx="2430">
                  <c:v>39720</c:v>
                </c:pt>
                <c:pt idx="2431">
                  <c:v>39721</c:v>
                </c:pt>
                <c:pt idx="2432">
                  <c:v>39722</c:v>
                </c:pt>
                <c:pt idx="2433">
                  <c:v>39723</c:v>
                </c:pt>
                <c:pt idx="2434">
                  <c:v>39724</c:v>
                </c:pt>
                <c:pt idx="2435">
                  <c:v>39727</c:v>
                </c:pt>
                <c:pt idx="2436">
                  <c:v>39728</c:v>
                </c:pt>
                <c:pt idx="2437">
                  <c:v>39729</c:v>
                </c:pt>
                <c:pt idx="2438">
                  <c:v>39730</c:v>
                </c:pt>
                <c:pt idx="2439">
                  <c:v>39731</c:v>
                </c:pt>
                <c:pt idx="2440">
                  <c:v>39734</c:v>
                </c:pt>
                <c:pt idx="2441">
                  <c:v>39735</c:v>
                </c:pt>
                <c:pt idx="2442">
                  <c:v>39736</c:v>
                </c:pt>
                <c:pt idx="2443">
                  <c:v>39737</c:v>
                </c:pt>
                <c:pt idx="2444">
                  <c:v>39738</c:v>
                </c:pt>
                <c:pt idx="2445">
                  <c:v>39741</c:v>
                </c:pt>
                <c:pt idx="2446">
                  <c:v>39742</c:v>
                </c:pt>
                <c:pt idx="2447">
                  <c:v>39743</c:v>
                </c:pt>
                <c:pt idx="2448">
                  <c:v>39744</c:v>
                </c:pt>
                <c:pt idx="2449">
                  <c:v>39745</c:v>
                </c:pt>
                <c:pt idx="2450">
                  <c:v>39748</c:v>
                </c:pt>
                <c:pt idx="2451">
                  <c:v>39749</c:v>
                </c:pt>
                <c:pt idx="2452">
                  <c:v>39750</c:v>
                </c:pt>
                <c:pt idx="2453">
                  <c:v>39751</c:v>
                </c:pt>
                <c:pt idx="2454">
                  <c:v>39752</c:v>
                </c:pt>
                <c:pt idx="2455">
                  <c:v>39755</c:v>
                </c:pt>
                <c:pt idx="2456">
                  <c:v>39756</c:v>
                </c:pt>
                <c:pt idx="2457">
                  <c:v>39757</c:v>
                </c:pt>
                <c:pt idx="2458">
                  <c:v>39758</c:v>
                </c:pt>
                <c:pt idx="2459">
                  <c:v>39759</c:v>
                </c:pt>
                <c:pt idx="2460">
                  <c:v>39762</c:v>
                </c:pt>
                <c:pt idx="2461">
                  <c:v>39763</c:v>
                </c:pt>
                <c:pt idx="2462">
                  <c:v>39764</c:v>
                </c:pt>
                <c:pt idx="2463">
                  <c:v>39769</c:v>
                </c:pt>
                <c:pt idx="2464">
                  <c:v>39770</c:v>
                </c:pt>
                <c:pt idx="2465">
                  <c:v>39771</c:v>
                </c:pt>
                <c:pt idx="2466">
                  <c:v>39772</c:v>
                </c:pt>
                <c:pt idx="2467">
                  <c:v>39773</c:v>
                </c:pt>
                <c:pt idx="2468">
                  <c:v>39776</c:v>
                </c:pt>
                <c:pt idx="2469">
                  <c:v>39777</c:v>
                </c:pt>
                <c:pt idx="2470">
                  <c:v>39778</c:v>
                </c:pt>
                <c:pt idx="2471">
                  <c:v>39780</c:v>
                </c:pt>
                <c:pt idx="2472">
                  <c:v>39783</c:v>
                </c:pt>
                <c:pt idx="2473">
                  <c:v>39784</c:v>
                </c:pt>
                <c:pt idx="2474">
                  <c:v>39785</c:v>
                </c:pt>
                <c:pt idx="2475">
                  <c:v>39786</c:v>
                </c:pt>
                <c:pt idx="2476">
                  <c:v>39787</c:v>
                </c:pt>
                <c:pt idx="2477">
                  <c:v>39790</c:v>
                </c:pt>
                <c:pt idx="2478">
                  <c:v>39791</c:v>
                </c:pt>
                <c:pt idx="2479">
                  <c:v>39792</c:v>
                </c:pt>
                <c:pt idx="2480">
                  <c:v>39793</c:v>
                </c:pt>
                <c:pt idx="2481">
                  <c:v>39794</c:v>
                </c:pt>
                <c:pt idx="2482">
                  <c:v>39797</c:v>
                </c:pt>
                <c:pt idx="2483">
                  <c:v>39798</c:v>
                </c:pt>
                <c:pt idx="2484">
                  <c:v>39799</c:v>
                </c:pt>
                <c:pt idx="2485">
                  <c:v>39800</c:v>
                </c:pt>
                <c:pt idx="2486">
                  <c:v>39801</c:v>
                </c:pt>
                <c:pt idx="2487">
                  <c:v>39804</c:v>
                </c:pt>
                <c:pt idx="2488">
                  <c:v>39805</c:v>
                </c:pt>
                <c:pt idx="2489">
                  <c:v>39806</c:v>
                </c:pt>
                <c:pt idx="2490">
                  <c:v>39808</c:v>
                </c:pt>
                <c:pt idx="2491">
                  <c:v>39815</c:v>
                </c:pt>
                <c:pt idx="2492">
                  <c:v>39818</c:v>
                </c:pt>
                <c:pt idx="2493">
                  <c:v>39819</c:v>
                </c:pt>
                <c:pt idx="2494">
                  <c:v>39820</c:v>
                </c:pt>
                <c:pt idx="2495">
                  <c:v>39821</c:v>
                </c:pt>
                <c:pt idx="2496">
                  <c:v>39822</c:v>
                </c:pt>
                <c:pt idx="2497">
                  <c:v>39825</c:v>
                </c:pt>
                <c:pt idx="2498">
                  <c:v>39826</c:v>
                </c:pt>
                <c:pt idx="2499">
                  <c:v>39827</c:v>
                </c:pt>
                <c:pt idx="2500">
                  <c:v>39828</c:v>
                </c:pt>
                <c:pt idx="2501">
                  <c:v>39829</c:v>
                </c:pt>
                <c:pt idx="2502">
                  <c:v>39833</c:v>
                </c:pt>
                <c:pt idx="2503">
                  <c:v>39834</c:v>
                </c:pt>
                <c:pt idx="2504">
                  <c:v>39835</c:v>
                </c:pt>
                <c:pt idx="2505">
                  <c:v>39836</c:v>
                </c:pt>
                <c:pt idx="2506">
                  <c:v>39839</c:v>
                </c:pt>
                <c:pt idx="2507">
                  <c:v>39840</c:v>
                </c:pt>
                <c:pt idx="2508">
                  <c:v>39841</c:v>
                </c:pt>
                <c:pt idx="2509">
                  <c:v>39842</c:v>
                </c:pt>
                <c:pt idx="2510">
                  <c:v>39843</c:v>
                </c:pt>
                <c:pt idx="2511">
                  <c:v>39846</c:v>
                </c:pt>
                <c:pt idx="2512">
                  <c:v>39847</c:v>
                </c:pt>
                <c:pt idx="2513">
                  <c:v>39848</c:v>
                </c:pt>
                <c:pt idx="2514">
                  <c:v>39849</c:v>
                </c:pt>
                <c:pt idx="2515">
                  <c:v>39850</c:v>
                </c:pt>
                <c:pt idx="2516">
                  <c:v>39853</c:v>
                </c:pt>
                <c:pt idx="2517">
                  <c:v>39854</c:v>
                </c:pt>
                <c:pt idx="2518">
                  <c:v>39855</c:v>
                </c:pt>
                <c:pt idx="2519">
                  <c:v>39856</c:v>
                </c:pt>
                <c:pt idx="2520">
                  <c:v>39857</c:v>
                </c:pt>
                <c:pt idx="2521">
                  <c:v>39861</c:v>
                </c:pt>
                <c:pt idx="2522">
                  <c:v>39862</c:v>
                </c:pt>
                <c:pt idx="2523">
                  <c:v>39863</c:v>
                </c:pt>
                <c:pt idx="2524">
                  <c:v>39864</c:v>
                </c:pt>
                <c:pt idx="2525">
                  <c:v>39867</c:v>
                </c:pt>
                <c:pt idx="2526">
                  <c:v>39868</c:v>
                </c:pt>
                <c:pt idx="2527">
                  <c:v>39869</c:v>
                </c:pt>
                <c:pt idx="2528">
                  <c:v>39870</c:v>
                </c:pt>
                <c:pt idx="2529">
                  <c:v>39871</c:v>
                </c:pt>
                <c:pt idx="2530">
                  <c:v>39874</c:v>
                </c:pt>
                <c:pt idx="2531">
                  <c:v>39875</c:v>
                </c:pt>
                <c:pt idx="2532">
                  <c:v>39876</c:v>
                </c:pt>
                <c:pt idx="2533">
                  <c:v>39877</c:v>
                </c:pt>
                <c:pt idx="2534">
                  <c:v>39878</c:v>
                </c:pt>
                <c:pt idx="2535">
                  <c:v>39881</c:v>
                </c:pt>
                <c:pt idx="2536">
                  <c:v>39882</c:v>
                </c:pt>
                <c:pt idx="2537">
                  <c:v>39883</c:v>
                </c:pt>
                <c:pt idx="2538">
                  <c:v>39884</c:v>
                </c:pt>
                <c:pt idx="2539">
                  <c:v>39885</c:v>
                </c:pt>
                <c:pt idx="2540">
                  <c:v>39888</c:v>
                </c:pt>
                <c:pt idx="2541">
                  <c:v>39889</c:v>
                </c:pt>
                <c:pt idx="2542">
                  <c:v>39890</c:v>
                </c:pt>
                <c:pt idx="2543">
                  <c:v>39891</c:v>
                </c:pt>
                <c:pt idx="2544">
                  <c:v>39892</c:v>
                </c:pt>
                <c:pt idx="2545">
                  <c:v>39895</c:v>
                </c:pt>
                <c:pt idx="2546">
                  <c:v>39896</c:v>
                </c:pt>
                <c:pt idx="2547">
                  <c:v>39897</c:v>
                </c:pt>
                <c:pt idx="2548">
                  <c:v>39898</c:v>
                </c:pt>
                <c:pt idx="2549">
                  <c:v>39899</c:v>
                </c:pt>
                <c:pt idx="2550">
                  <c:v>39902</c:v>
                </c:pt>
                <c:pt idx="2551">
                  <c:v>39903</c:v>
                </c:pt>
                <c:pt idx="2552">
                  <c:v>39904</c:v>
                </c:pt>
                <c:pt idx="2553">
                  <c:v>39905</c:v>
                </c:pt>
                <c:pt idx="2554">
                  <c:v>39906</c:v>
                </c:pt>
                <c:pt idx="2555">
                  <c:v>39909</c:v>
                </c:pt>
                <c:pt idx="2556">
                  <c:v>39910</c:v>
                </c:pt>
                <c:pt idx="2557">
                  <c:v>39911</c:v>
                </c:pt>
                <c:pt idx="2558">
                  <c:v>39912</c:v>
                </c:pt>
                <c:pt idx="2559">
                  <c:v>39916</c:v>
                </c:pt>
                <c:pt idx="2560">
                  <c:v>39917</c:v>
                </c:pt>
                <c:pt idx="2561">
                  <c:v>39918</c:v>
                </c:pt>
                <c:pt idx="2562">
                  <c:v>39919</c:v>
                </c:pt>
                <c:pt idx="2563">
                  <c:v>39920</c:v>
                </c:pt>
                <c:pt idx="2564">
                  <c:v>39923</c:v>
                </c:pt>
                <c:pt idx="2565">
                  <c:v>39924</c:v>
                </c:pt>
                <c:pt idx="2566">
                  <c:v>39925</c:v>
                </c:pt>
                <c:pt idx="2567">
                  <c:v>39926</c:v>
                </c:pt>
                <c:pt idx="2568">
                  <c:v>39927</c:v>
                </c:pt>
                <c:pt idx="2569">
                  <c:v>39930</c:v>
                </c:pt>
                <c:pt idx="2570">
                  <c:v>39931</c:v>
                </c:pt>
                <c:pt idx="2571">
                  <c:v>39932</c:v>
                </c:pt>
                <c:pt idx="2572">
                  <c:v>39933</c:v>
                </c:pt>
                <c:pt idx="2573">
                  <c:v>39934</c:v>
                </c:pt>
                <c:pt idx="2574">
                  <c:v>39937</c:v>
                </c:pt>
                <c:pt idx="2575">
                  <c:v>39938</c:v>
                </c:pt>
                <c:pt idx="2576">
                  <c:v>39939</c:v>
                </c:pt>
                <c:pt idx="2577">
                  <c:v>39940</c:v>
                </c:pt>
                <c:pt idx="2578">
                  <c:v>39941</c:v>
                </c:pt>
                <c:pt idx="2579">
                  <c:v>39944</c:v>
                </c:pt>
                <c:pt idx="2580">
                  <c:v>39945</c:v>
                </c:pt>
                <c:pt idx="2581">
                  <c:v>39946</c:v>
                </c:pt>
                <c:pt idx="2582">
                  <c:v>39947</c:v>
                </c:pt>
                <c:pt idx="2583">
                  <c:v>39948</c:v>
                </c:pt>
                <c:pt idx="2584">
                  <c:v>39951</c:v>
                </c:pt>
                <c:pt idx="2585">
                  <c:v>39952</c:v>
                </c:pt>
                <c:pt idx="2586">
                  <c:v>39953</c:v>
                </c:pt>
                <c:pt idx="2587">
                  <c:v>39954</c:v>
                </c:pt>
                <c:pt idx="2588">
                  <c:v>39955</c:v>
                </c:pt>
                <c:pt idx="2589">
                  <c:v>39959</c:v>
                </c:pt>
                <c:pt idx="2590">
                  <c:v>39960</c:v>
                </c:pt>
                <c:pt idx="2591">
                  <c:v>39961</c:v>
                </c:pt>
                <c:pt idx="2592">
                  <c:v>39962</c:v>
                </c:pt>
                <c:pt idx="2593">
                  <c:v>39965</c:v>
                </c:pt>
                <c:pt idx="2594">
                  <c:v>39966</c:v>
                </c:pt>
                <c:pt idx="2595">
                  <c:v>39967</c:v>
                </c:pt>
                <c:pt idx="2596">
                  <c:v>39968</c:v>
                </c:pt>
                <c:pt idx="2597">
                  <c:v>39969</c:v>
                </c:pt>
                <c:pt idx="2598">
                  <c:v>39972</c:v>
                </c:pt>
                <c:pt idx="2599">
                  <c:v>39973</c:v>
                </c:pt>
                <c:pt idx="2600">
                  <c:v>39974</c:v>
                </c:pt>
                <c:pt idx="2601">
                  <c:v>39975</c:v>
                </c:pt>
                <c:pt idx="2602">
                  <c:v>39976</c:v>
                </c:pt>
                <c:pt idx="2603">
                  <c:v>39979</c:v>
                </c:pt>
                <c:pt idx="2604">
                  <c:v>39980</c:v>
                </c:pt>
                <c:pt idx="2605">
                  <c:v>39981</c:v>
                </c:pt>
                <c:pt idx="2606">
                  <c:v>39982</c:v>
                </c:pt>
                <c:pt idx="2607">
                  <c:v>39983</c:v>
                </c:pt>
                <c:pt idx="2608">
                  <c:v>39986</c:v>
                </c:pt>
                <c:pt idx="2609">
                  <c:v>39987</c:v>
                </c:pt>
                <c:pt idx="2610">
                  <c:v>39988</c:v>
                </c:pt>
                <c:pt idx="2611">
                  <c:v>39989</c:v>
                </c:pt>
                <c:pt idx="2612">
                  <c:v>39990</c:v>
                </c:pt>
                <c:pt idx="2613">
                  <c:v>39993</c:v>
                </c:pt>
                <c:pt idx="2614">
                  <c:v>39994</c:v>
                </c:pt>
                <c:pt idx="2615">
                  <c:v>39995</c:v>
                </c:pt>
                <c:pt idx="2616">
                  <c:v>39996</c:v>
                </c:pt>
                <c:pt idx="2617">
                  <c:v>40000</c:v>
                </c:pt>
                <c:pt idx="2618">
                  <c:v>40001</c:v>
                </c:pt>
                <c:pt idx="2619">
                  <c:v>40002</c:v>
                </c:pt>
                <c:pt idx="2620">
                  <c:v>40003</c:v>
                </c:pt>
                <c:pt idx="2621">
                  <c:v>40004</c:v>
                </c:pt>
                <c:pt idx="2622">
                  <c:v>40007</c:v>
                </c:pt>
                <c:pt idx="2623">
                  <c:v>40008</c:v>
                </c:pt>
                <c:pt idx="2624">
                  <c:v>40009</c:v>
                </c:pt>
                <c:pt idx="2625">
                  <c:v>40010</c:v>
                </c:pt>
                <c:pt idx="2626">
                  <c:v>40011</c:v>
                </c:pt>
                <c:pt idx="2627">
                  <c:v>40014</c:v>
                </c:pt>
                <c:pt idx="2628">
                  <c:v>40015</c:v>
                </c:pt>
                <c:pt idx="2629">
                  <c:v>40016</c:v>
                </c:pt>
                <c:pt idx="2630">
                  <c:v>40017</c:v>
                </c:pt>
                <c:pt idx="2631">
                  <c:v>40018</c:v>
                </c:pt>
                <c:pt idx="2632">
                  <c:v>40021</c:v>
                </c:pt>
                <c:pt idx="2633">
                  <c:v>40022</c:v>
                </c:pt>
                <c:pt idx="2634">
                  <c:v>40023</c:v>
                </c:pt>
                <c:pt idx="2635">
                  <c:v>40024</c:v>
                </c:pt>
                <c:pt idx="2636">
                  <c:v>40025</c:v>
                </c:pt>
                <c:pt idx="2637">
                  <c:v>40028</c:v>
                </c:pt>
                <c:pt idx="2638">
                  <c:v>40029</c:v>
                </c:pt>
                <c:pt idx="2639">
                  <c:v>40030</c:v>
                </c:pt>
                <c:pt idx="2640">
                  <c:v>40031</c:v>
                </c:pt>
                <c:pt idx="2641">
                  <c:v>40032</c:v>
                </c:pt>
                <c:pt idx="2642">
                  <c:v>40035</c:v>
                </c:pt>
                <c:pt idx="2643">
                  <c:v>40036</c:v>
                </c:pt>
                <c:pt idx="2644">
                  <c:v>40037</c:v>
                </c:pt>
                <c:pt idx="2645">
                  <c:v>40038</c:v>
                </c:pt>
                <c:pt idx="2646">
                  <c:v>40039</c:v>
                </c:pt>
                <c:pt idx="2647">
                  <c:v>40042</c:v>
                </c:pt>
                <c:pt idx="2648">
                  <c:v>40043</c:v>
                </c:pt>
                <c:pt idx="2649">
                  <c:v>40044</c:v>
                </c:pt>
                <c:pt idx="2650">
                  <c:v>40045</c:v>
                </c:pt>
                <c:pt idx="2651">
                  <c:v>40046</c:v>
                </c:pt>
                <c:pt idx="2652">
                  <c:v>40049</c:v>
                </c:pt>
                <c:pt idx="2653">
                  <c:v>40050</c:v>
                </c:pt>
                <c:pt idx="2654">
                  <c:v>40051</c:v>
                </c:pt>
                <c:pt idx="2655">
                  <c:v>40052</c:v>
                </c:pt>
                <c:pt idx="2656">
                  <c:v>40053</c:v>
                </c:pt>
                <c:pt idx="2657">
                  <c:v>40056</c:v>
                </c:pt>
                <c:pt idx="2658">
                  <c:v>40057</c:v>
                </c:pt>
                <c:pt idx="2659">
                  <c:v>40058</c:v>
                </c:pt>
                <c:pt idx="2660">
                  <c:v>40059</c:v>
                </c:pt>
                <c:pt idx="2661">
                  <c:v>40060</c:v>
                </c:pt>
                <c:pt idx="2662">
                  <c:v>40064</c:v>
                </c:pt>
                <c:pt idx="2663">
                  <c:v>40065</c:v>
                </c:pt>
                <c:pt idx="2664">
                  <c:v>40066</c:v>
                </c:pt>
                <c:pt idx="2665">
                  <c:v>40067</c:v>
                </c:pt>
                <c:pt idx="2666">
                  <c:v>40070</c:v>
                </c:pt>
                <c:pt idx="2667">
                  <c:v>40071</c:v>
                </c:pt>
                <c:pt idx="2668">
                  <c:v>40072</c:v>
                </c:pt>
                <c:pt idx="2669">
                  <c:v>40073</c:v>
                </c:pt>
                <c:pt idx="2670">
                  <c:v>40074</c:v>
                </c:pt>
                <c:pt idx="2671">
                  <c:v>40077</c:v>
                </c:pt>
                <c:pt idx="2672">
                  <c:v>40078</c:v>
                </c:pt>
                <c:pt idx="2673">
                  <c:v>40079</c:v>
                </c:pt>
                <c:pt idx="2674">
                  <c:v>40080</c:v>
                </c:pt>
                <c:pt idx="2675">
                  <c:v>40081</c:v>
                </c:pt>
                <c:pt idx="2676">
                  <c:v>40084</c:v>
                </c:pt>
                <c:pt idx="2677">
                  <c:v>40085</c:v>
                </c:pt>
                <c:pt idx="2678">
                  <c:v>40086</c:v>
                </c:pt>
                <c:pt idx="2679">
                  <c:v>40087</c:v>
                </c:pt>
                <c:pt idx="2680">
                  <c:v>40088</c:v>
                </c:pt>
                <c:pt idx="2681">
                  <c:v>40091</c:v>
                </c:pt>
                <c:pt idx="2682">
                  <c:v>40092</c:v>
                </c:pt>
                <c:pt idx="2683">
                  <c:v>40093</c:v>
                </c:pt>
                <c:pt idx="2684">
                  <c:v>40094</c:v>
                </c:pt>
                <c:pt idx="2685">
                  <c:v>40095</c:v>
                </c:pt>
                <c:pt idx="2686">
                  <c:v>40098</c:v>
                </c:pt>
                <c:pt idx="2687">
                  <c:v>40099</c:v>
                </c:pt>
                <c:pt idx="2688">
                  <c:v>40100</c:v>
                </c:pt>
                <c:pt idx="2689">
                  <c:v>40101</c:v>
                </c:pt>
                <c:pt idx="2690">
                  <c:v>40102</c:v>
                </c:pt>
                <c:pt idx="2691">
                  <c:v>40105</c:v>
                </c:pt>
                <c:pt idx="2692">
                  <c:v>40106</c:v>
                </c:pt>
                <c:pt idx="2693">
                  <c:v>40107</c:v>
                </c:pt>
                <c:pt idx="2694">
                  <c:v>40108</c:v>
                </c:pt>
                <c:pt idx="2695">
                  <c:v>40109</c:v>
                </c:pt>
                <c:pt idx="2696">
                  <c:v>40112</c:v>
                </c:pt>
                <c:pt idx="2697">
                  <c:v>40113</c:v>
                </c:pt>
                <c:pt idx="2698">
                  <c:v>40114</c:v>
                </c:pt>
                <c:pt idx="2699">
                  <c:v>40115</c:v>
                </c:pt>
                <c:pt idx="2700">
                  <c:v>40116</c:v>
                </c:pt>
                <c:pt idx="2701">
                  <c:v>40119</c:v>
                </c:pt>
                <c:pt idx="2702">
                  <c:v>40120</c:v>
                </c:pt>
                <c:pt idx="2703">
                  <c:v>40121</c:v>
                </c:pt>
                <c:pt idx="2704">
                  <c:v>40122</c:v>
                </c:pt>
                <c:pt idx="2705">
                  <c:v>40123</c:v>
                </c:pt>
                <c:pt idx="2706">
                  <c:v>40126</c:v>
                </c:pt>
                <c:pt idx="2707">
                  <c:v>40127</c:v>
                </c:pt>
                <c:pt idx="2708">
                  <c:v>40128</c:v>
                </c:pt>
                <c:pt idx="2709">
                  <c:v>40129</c:v>
                </c:pt>
                <c:pt idx="2710">
                  <c:v>40130</c:v>
                </c:pt>
                <c:pt idx="2711">
                  <c:v>40133</c:v>
                </c:pt>
                <c:pt idx="2712">
                  <c:v>40134</c:v>
                </c:pt>
                <c:pt idx="2713">
                  <c:v>40135</c:v>
                </c:pt>
                <c:pt idx="2714">
                  <c:v>40136</c:v>
                </c:pt>
                <c:pt idx="2715">
                  <c:v>40137</c:v>
                </c:pt>
                <c:pt idx="2716">
                  <c:v>40140</c:v>
                </c:pt>
                <c:pt idx="2717">
                  <c:v>40141</c:v>
                </c:pt>
                <c:pt idx="2718">
                  <c:v>40142</c:v>
                </c:pt>
                <c:pt idx="2719">
                  <c:v>40144</c:v>
                </c:pt>
                <c:pt idx="2720">
                  <c:v>40147</c:v>
                </c:pt>
                <c:pt idx="2721">
                  <c:v>40148</c:v>
                </c:pt>
                <c:pt idx="2722">
                  <c:v>40149</c:v>
                </c:pt>
                <c:pt idx="2723">
                  <c:v>40150</c:v>
                </c:pt>
                <c:pt idx="2724">
                  <c:v>40151</c:v>
                </c:pt>
                <c:pt idx="2725">
                  <c:v>40154</c:v>
                </c:pt>
                <c:pt idx="2726">
                  <c:v>40155</c:v>
                </c:pt>
                <c:pt idx="2727">
                  <c:v>40156</c:v>
                </c:pt>
                <c:pt idx="2728">
                  <c:v>40157</c:v>
                </c:pt>
                <c:pt idx="2729">
                  <c:v>40158</c:v>
                </c:pt>
                <c:pt idx="2730">
                  <c:v>40161</c:v>
                </c:pt>
                <c:pt idx="2731">
                  <c:v>40162</c:v>
                </c:pt>
                <c:pt idx="2732">
                  <c:v>40163</c:v>
                </c:pt>
                <c:pt idx="2733">
                  <c:v>40164</c:v>
                </c:pt>
                <c:pt idx="2734">
                  <c:v>40165</c:v>
                </c:pt>
                <c:pt idx="2735">
                  <c:v>40168</c:v>
                </c:pt>
                <c:pt idx="2736">
                  <c:v>40169</c:v>
                </c:pt>
                <c:pt idx="2737">
                  <c:v>40170</c:v>
                </c:pt>
                <c:pt idx="2738">
                  <c:v>40171</c:v>
                </c:pt>
                <c:pt idx="2739">
                  <c:v>40175</c:v>
                </c:pt>
                <c:pt idx="2740">
                  <c:v>40176</c:v>
                </c:pt>
                <c:pt idx="2741">
                  <c:v>40177</c:v>
                </c:pt>
                <c:pt idx="2742">
                  <c:v>40178</c:v>
                </c:pt>
                <c:pt idx="2743">
                  <c:v>40182</c:v>
                </c:pt>
                <c:pt idx="2744">
                  <c:v>40183</c:v>
                </c:pt>
                <c:pt idx="2745">
                  <c:v>40184</c:v>
                </c:pt>
                <c:pt idx="2746">
                  <c:v>40185</c:v>
                </c:pt>
                <c:pt idx="2747">
                  <c:v>40186</c:v>
                </c:pt>
                <c:pt idx="2748">
                  <c:v>40189</c:v>
                </c:pt>
                <c:pt idx="2749">
                  <c:v>40190</c:v>
                </c:pt>
                <c:pt idx="2750">
                  <c:v>40191</c:v>
                </c:pt>
                <c:pt idx="2751">
                  <c:v>40192</c:v>
                </c:pt>
                <c:pt idx="2752">
                  <c:v>40193</c:v>
                </c:pt>
                <c:pt idx="2753">
                  <c:v>40197</c:v>
                </c:pt>
                <c:pt idx="2754">
                  <c:v>40198</c:v>
                </c:pt>
                <c:pt idx="2755">
                  <c:v>40199</c:v>
                </c:pt>
                <c:pt idx="2756">
                  <c:v>40200</c:v>
                </c:pt>
                <c:pt idx="2757">
                  <c:v>40203</c:v>
                </c:pt>
                <c:pt idx="2758">
                  <c:v>40204</c:v>
                </c:pt>
                <c:pt idx="2759">
                  <c:v>40205</c:v>
                </c:pt>
                <c:pt idx="2760">
                  <c:v>40206</c:v>
                </c:pt>
                <c:pt idx="2761">
                  <c:v>40207</c:v>
                </c:pt>
                <c:pt idx="2762">
                  <c:v>40210</c:v>
                </c:pt>
                <c:pt idx="2763">
                  <c:v>40211</c:v>
                </c:pt>
                <c:pt idx="2764">
                  <c:v>40212</c:v>
                </c:pt>
                <c:pt idx="2765">
                  <c:v>40213</c:v>
                </c:pt>
                <c:pt idx="2766">
                  <c:v>40214</c:v>
                </c:pt>
                <c:pt idx="2767">
                  <c:v>40217</c:v>
                </c:pt>
                <c:pt idx="2768">
                  <c:v>40218</c:v>
                </c:pt>
                <c:pt idx="2769">
                  <c:v>40219</c:v>
                </c:pt>
                <c:pt idx="2770">
                  <c:v>40220</c:v>
                </c:pt>
                <c:pt idx="2771">
                  <c:v>40221</c:v>
                </c:pt>
                <c:pt idx="2772">
                  <c:v>40225</c:v>
                </c:pt>
                <c:pt idx="2773">
                  <c:v>40226</c:v>
                </c:pt>
                <c:pt idx="2774">
                  <c:v>40227</c:v>
                </c:pt>
                <c:pt idx="2775">
                  <c:v>40228</c:v>
                </c:pt>
                <c:pt idx="2776">
                  <c:v>40231</c:v>
                </c:pt>
                <c:pt idx="2777">
                  <c:v>40232</c:v>
                </c:pt>
                <c:pt idx="2778">
                  <c:v>40233</c:v>
                </c:pt>
                <c:pt idx="2779">
                  <c:v>40234</c:v>
                </c:pt>
                <c:pt idx="2780">
                  <c:v>40235</c:v>
                </c:pt>
                <c:pt idx="2781">
                  <c:v>40238</c:v>
                </c:pt>
                <c:pt idx="2782">
                  <c:v>40239</c:v>
                </c:pt>
                <c:pt idx="2783">
                  <c:v>40240</c:v>
                </c:pt>
                <c:pt idx="2784">
                  <c:v>40241</c:v>
                </c:pt>
                <c:pt idx="2785">
                  <c:v>40242</c:v>
                </c:pt>
                <c:pt idx="2786">
                  <c:v>40245</c:v>
                </c:pt>
                <c:pt idx="2787">
                  <c:v>40246</c:v>
                </c:pt>
                <c:pt idx="2788">
                  <c:v>40247</c:v>
                </c:pt>
                <c:pt idx="2789">
                  <c:v>40248</c:v>
                </c:pt>
                <c:pt idx="2790">
                  <c:v>40249</c:v>
                </c:pt>
                <c:pt idx="2791">
                  <c:v>40252</c:v>
                </c:pt>
                <c:pt idx="2792">
                  <c:v>40253</c:v>
                </c:pt>
                <c:pt idx="2793">
                  <c:v>40254</c:v>
                </c:pt>
                <c:pt idx="2794">
                  <c:v>40255</c:v>
                </c:pt>
                <c:pt idx="2795">
                  <c:v>40256</c:v>
                </c:pt>
                <c:pt idx="2796">
                  <c:v>40259</c:v>
                </c:pt>
                <c:pt idx="2797">
                  <c:v>40260</c:v>
                </c:pt>
                <c:pt idx="2798">
                  <c:v>40261</c:v>
                </c:pt>
                <c:pt idx="2799">
                  <c:v>40262</c:v>
                </c:pt>
                <c:pt idx="2800">
                  <c:v>40263</c:v>
                </c:pt>
                <c:pt idx="2801">
                  <c:v>40266</c:v>
                </c:pt>
                <c:pt idx="2802">
                  <c:v>40267</c:v>
                </c:pt>
                <c:pt idx="2803">
                  <c:v>40268</c:v>
                </c:pt>
                <c:pt idx="2804">
                  <c:v>40269</c:v>
                </c:pt>
                <c:pt idx="2805">
                  <c:v>40273</c:v>
                </c:pt>
                <c:pt idx="2806">
                  <c:v>40274</c:v>
                </c:pt>
                <c:pt idx="2807">
                  <c:v>40275</c:v>
                </c:pt>
                <c:pt idx="2808">
                  <c:v>40276</c:v>
                </c:pt>
                <c:pt idx="2809">
                  <c:v>40277</c:v>
                </c:pt>
                <c:pt idx="2810">
                  <c:v>40280</c:v>
                </c:pt>
                <c:pt idx="2811">
                  <c:v>40281</c:v>
                </c:pt>
                <c:pt idx="2812">
                  <c:v>40282</c:v>
                </c:pt>
                <c:pt idx="2813">
                  <c:v>40283</c:v>
                </c:pt>
                <c:pt idx="2814">
                  <c:v>40284</c:v>
                </c:pt>
                <c:pt idx="2815">
                  <c:v>40287</c:v>
                </c:pt>
                <c:pt idx="2816">
                  <c:v>40288</c:v>
                </c:pt>
                <c:pt idx="2817">
                  <c:v>40289</c:v>
                </c:pt>
                <c:pt idx="2818">
                  <c:v>40290</c:v>
                </c:pt>
                <c:pt idx="2819">
                  <c:v>40291</c:v>
                </c:pt>
                <c:pt idx="2820">
                  <c:v>40294</c:v>
                </c:pt>
                <c:pt idx="2821">
                  <c:v>40295</c:v>
                </c:pt>
                <c:pt idx="2822">
                  <c:v>40296</c:v>
                </c:pt>
                <c:pt idx="2823">
                  <c:v>40297</c:v>
                </c:pt>
                <c:pt idx="2824">
                  <c:v>40298</c:v>
                </c:pt>
                <c:pt idx="2825">
                  <c:v>40301</c:v>
                </c:pt>
                <c:pt idx="2826">
                  <c:v>40302</c:v>
                </c:pt>
                <c:pt idx="2827">
                  <c:v>40303</c:v>
                </c:pt>
                <c:pt idx="2828">
                  <c:v>40304</c:v>
                </c:pt>
                <c:pt idx="2829">
                  <c:v>40305</c:v>
                </c:pt>
                <c:pt idx="2830">
                  <c:v>40308</c:v>
                </c:pt>
                <c:pt idx="2831">
                  <c:v>40309</c:v>
                </c:pt>
                <c:pt idx="2832">
                  <c:v>40310</c:v>
                </c:pt>
                <c:pt idx="2833">
                  <c:v>40311</c:v>
                </c:pt>
                <c:pt idx="2834">
                  <c:v>40312</c:v>
                </c:pt>
                <c:pt idx="2835">
                  <c:v>40315</c:v>
                </c:pt>
                <c:pt idx="2836">
                  <c:v>40316</c:v>
                </c:pt>
                <c:pt idx="2837">
                  <c:v>40317</c:v>
                </c:pt>
                <c:pt idx="2838">
                  <c:v>40318</c:v>
                </c:pt>
                <c:pt idx="2839">
                  <c:v>40319</c:v>
                </c:pt>
                <c:pt idx="2840">
                  <c:v>40322</c:v>
                </c:pt>
                <c:pt idx="2841">
                  <c:v>40323</c:v>
                </c:pt>
                <c:pt idx="2842">
                  <c:v>40324</c:v>
                </c:pt>
                <c:pt idx="2843">
                  <c:v>40325</c:v>
                </c:pt>
                <c:pt idx="2844">
                  <c:v>40326</c:v>
                </c:pt>
                <c:pt idx="2845">
                  <c:v>40330</c:v>
                </c:pt>
                <c:pt idx="2846">
                  <c:v>40331</c:v>
                </c:pt>
                <c:pt idx="2847">
                  <c:v>40332</c:v>
                </c:pt>
                <c:pt idx="2848">
                  <c:v>40333</c:v>
                </c:pt>
                <c:pt idx="2849">
                  <c:v>40336</c:v>
                </c:pt>
                <c:pt idx="2850">
                  <c:v>40337</c:v>
                </c:pt>
                <c:pt idx="2851">
                  <c:v>40338</c:v>
                </c:pt>
                <c:pt idx="2852">
                  <c:v>40339</c:v>
                </c:pt>
                <c:pt idx="2853">
                  <c:v>40340</c:v>
                </c:pt>
                <c:pt idx="2854">
                  <c:v>40343</c:v>
                </c:pt>
                <c:pt idx="2855">
                  <c:v>40344</c:v>
                </c:pt>
                <c:pt idx="2856">
                  <c:v>40345</c:v>
                </c:pt>
                <c:pt idx="2857">
                  <c:v>40346</c:v>
                </c:pt>
                <c:pt idx="2858">
                  <c:v>40347</c:v>
                </c:pt>
                <c:pt idx="2859">
                  <c:v>40350</c:v>
                </c:pt>
                <c:pt idx="2860">
                  <c:v>40351</c:v>
                </c:pt>
                <c:pt idx="2861">
                  <c:v>40352</c:v>
                </c:pt>
                <c:pt idx="2862">
                  <c:v>40353</c:v>
                </c:pt>
                <c:pt idx="2863">
                  <c:v>40354</c:v>
                </c:pt>
                <c:pt idx="2864">
                  <c:v>40357</c:v>
                </c:pt>
                <c:pt idx="2865">
                  <c:v>40358</c:v>
                </c:pt>
                <c:pt idx="2866">
                  <c:v>40359</c:v>
                </c:pt>
                <c:pt idx="2867">
                  <c:v>40360</c:v>
                </c:pt>
                <c:pt idx="2868">
                  <c:v>40361</c:v>
                </c:pt>
                <c:pt idx="2869">
                  <c:v>40365</c:v>
                </c:pt>
                <c:pt idx="2870">
                  <c:v>40366</c:v>
                </c:pt>
                <c:pt idx="2871">
                  <c:v>40367</c:v>
                </c:pt>
                <c:pt idx="2872">
                  <c:v>40368</c:v>
                </c:pt>
                <c:pt idx="2873">
                  <c:v>40371</c:v>
                </c:pt>
                <c:pt idx="2874">
                  <c:v>40372</c:v>
                </c:pt>
                <c:pt idx="2875">
                  <c:v>40373</c:v>
                </c:pt>
                <c:pt idx="2876">
                  <c:v>40374</c:v>
                </c:pt>
                <c:pt idx="2877">
                  <c:v>40375</c:v>
                </c:pt>
                <c:pt idx="2878">
                  <c:v>40378</c:v>
                </c:pt>
                <c:pt idx="2879">
                  <c:v>40379</c:v>
                </c:pt>
                <c:pt idx="2880">
                  <c:v>40380</c:v>
                </c:pt>
                <c:pt idx="2881">
                  <c:v>40381</c:v>
                </c:pt>
                <c:pt idx="2882">
                  <c:v>40382</c:v>
                </c:pt>
                <c:pt idx="2883">
                  <c:v>40385</c:v>
                </c:pt>
                <c:pt idx="2884">
                  <c:v>40386</c:v>
                </c:pt>
                <c:pt idx="2885">
                  <c:v>40387</c:v>
                </c:pt>
                <c:pt idx="2886">
                  <c:v>40388</c:v>
                </c:pt>
                <c:pt idx="2887">
                  <c:v>40389</c:v>
                </c:pt>
                <c:pt idx="2888">
                  <c:v>40392</c:v>
                </c:pt>
                <c:pt idx="2889">
                  <c:v>40393</c:v>
                </c:pt>
                <c:pt idx="2890">
                  <c:v>40394</c:v>
                </c:pt>
                <c:pt idx="2891">
                  <c:v>40395</c:v>
                </c:pt>
                <c:pt idx="2892">
                  <c:v>40396</c:v>
                </c:pt>
                <c:pt idx="2893">
                  <c:v>40399</c:v>
                </c:pt>
                <c:pt idx="2894">
                  <c:v>40400</c:v>
                </c:pt>
                <c:pt idx="2895">
                  <c:v>40401</c:v>
                </c:pt>
                <c:pt idx="2896">
                  <c:v>40402</c:v>
                </c:pt>
                <c:pt idx="2897">
                  <c:v>40403</c:v>
                </c:pt>
                <c:pt idx="2898">
                  <c:v>40406</c:v>
                </c:pt>
                <c:pt idx="2899">
                  <c:v>40407</c:v>
                </c:pt>
                <c:pt idx="2900">
                  <c:v>40408</c:v>
                </c:pt>
                <c:pt idx="2901">
                  <c:v>40409</c:v>
                </c:pt>
                <c:pt idx="2902">
                  <c:v>40410</c:v>
                </c:pt>
                <c:pt idx="2903">
                  <c:v>40413</c:v>
                </c:pt>
                <c:pt idx="2904">
                  <c:v>40414</c:v>
                </c:pt>
                <c:pt idx="2905">
                  <c:v>40415</c:v>
                </c:pt>
                <c:pt idx="2906">
                  <c:v>40416</c:v>
                </c:pt>
                <c:pt idx="2907">
                  <c:v>40417</c:v>
                </c:pt>
                <c:pt idx="2908">
                  <c:v>40420</c:v>
                </c:pt>
                <c:pt idx="2909">
                  <c:v>40421</c:v>
                </c:pt>
                <c:pt idx="2910">
                  <c:v>40422</c:v>
                </c:pt>
                <c:pt idx="2911">
                  <c:v>40423</c:v>
                </c:pt>
                <c:pt idx="2912">
                  <c:v>40424</c:v>
                </c:pt>
                <c:pt idx="2913">
                  <c:v>40428</c:v>
                </c:pt>
                <c:pt idx="2914">
                  <c:v>40429</c:v>
                </c:pt>
                <c:pt idx="2915">
                  <c:v>40430</c:v>
                </c:pt>
                <c:pt idx="2916">
                  <c:v>40431</c:v>
                </c:pt>
                <c:pt idx="2917">
                  <c:v>40434</c:v>
                </c:pt>
                <c:pt idx="2918">
                  <c:v>40435</c:v>
                </c:pt>
                <c:pt idx="2919">
                  <c:v>40436</c:v>
                </c:pt>
                <c:pt idx="2920">
                  <c:v>40437</c:v>
                </c:pt>
                <c:pt idx="2921">
                  <c:v>40438</c:v>
                </c:pt>
                <c:pt idx="2922">
                  <c:v>40441</c:v>
                </c:pt>
                <c:pt idx="2923">
                  <c:v>40442</c:v>
                </c:pt>
                <c:pt idx="2924">
                  <c:v>40443</c:v>
                </c:pt>
                <c:pt idx="2925">
                  <c:v>40444</c:v>
                </c:pt>
                <c:pt idx="2926">
                  <c:v>40445</c:v>
                </c:pt>
                <c:pt idx="2927">
                  <c:v>40448</c:v>
                </c:pt>
                <c:pt idx="2928">
                  <c:v>40449</c:v>
                </c:pt>
                <c:pt idx="2929">
                  <c:v>40450</c:v>
                </c:pt>
                <c:pt idx="2930">
                  <c:v>40451</c:v>
                </c:pt>
                <c:pt idx="2931">
                  <c:v>40452</c:v>
                </c:pt>
                <c:pt idx="2932">
                  <c:v>40455</c:v>
                </c:pt>
                <c:pt idx="2933">
                  <c:v>40456</c:v>
                </c:pt>
                <c:pt idx="2934">
                  <c:v>40457</c:v>
                </c:pt>
                <c:pt idx="2935">
                  <c:v>40458</c:v>
                </c:pt>
                <c:pt idx="2936">
                  <c:v>40459</c:v>
                </c:pt>
                <c:pt idx="2937">
                  <c:v>40462</c:v>
                </c:pt>
                <c:pt idx="2938">
                  <c:v>40463</c:v>
                </c:pt>
                <c:pt idx="2939">
                  <c:v>40464</c:v>
                </c:pt>
                <c:pt idx="2940">
                  <c:v>40465</c:v>
                </c:pt>
                <c:pt idx="2941">
                  <c:v>40466</c:v>
                </c:pt>
                <c:pt idx="2942">
                  <c:v>40469</c:v>
                </c:pt>
                <c:pt idx="2943">
                  <c:v>40470</c:v>
                </c:pt>
                <c:pt idx="2944">
                  <c:v>40471</c:v>
                </c:pt>
                <c:pt idx="2945">
                  <c:v>40472</c:v>
                </c:pt>
                <c:pt idx="2946">
                  <c:v>40473</c:v>
                </c:pt>
                <c:pt idx="2947">
                  <c:v>40476</c:v>
                </c:pt>
                <c:pt idx="2948">
                  <c:v>40477</c:v>
                </c:pt>
                <c:pt idx="2949">
                  <c:v>40478</c:v>
                </c:pt>
                <c:pt idx="2950">
                  <c:v>40479</c:v>
                </c:pt>
                <c:pt idx="2951">
                  <c:v>40480</c:v>
                </c:pt>
                <c:pt idx="2952">
                  <c:v>40483</c:v>
                </c:pt>
                <c:pt idx="2953">
                  <c:v>40484</c:v>
                </c:pt>
                <c:pt idx="2954">
                  <c:v>40485</c:v>
                </c:pt>
                <c:pt idx="2955">
                  <c:v>40486</c:v>
                </c:pt>
                <c:pt idx="2956">
                  <c:v>40487</c:v>
                </c:pt>
                <c:pt idx="2957">
                  <c:v>40490</c:v>
                </c:pt>
                <c:pt idx="2958">
                  <c:v>40491</c:v>
                </c:pt>
                <c:pt idx="2959">
                  <c:v>40492</c:v>
                </c:pt>
                <c:pt idx="2960">
                  <c:v>40493</c:v>
                </c:pt>
                <c:pt idx="2961">
                  <c:v>40494</c:v>
                </c:pt>
                <c:pt idx="2962">
                  <c:v>40497</c:v>
                </c:pt>
                <c:pt idx="2963">
                  <c:v>40498</c:v>
                </c:pt>
                <c:pt idx="2964">
                  <c:v>40499</c:v>
                </c:pt>
                <c:pt idx="2965">
                  <c:v>40500</c:v>
                </c:pt>
                <c:pt idx="2966">
                  <c:v>40501</c:v>
                </c:pt>
                <c:pt idx="2967">
                  <c:v>40504</c:v>
                </c:pt>
                <c:pt idx="2968">
                  <c:v>40505</c:v>
                </c:pt>
                <c:pt idx="2969">
                  <c:v>40506</c:v>
                </c:pt>
                <c:pt idx="2970">
                  <c:v>40508</c:v>
                </c:pt>
                <c:pt idx="2971">
                  <c:v>40511</c:v>
                </c:pt>
                <c:pt idx="2972">
                  <c:v>40512</c:v>
                </c:pt>
                <c:pt idx="2973">
                  <c:v>40513</c:v>
                </c:pt>
                <c:pt idx="2974">
                  <c:v>40514</c:v>
                </c:pt>
                <c:pt idx="2975">
                  <c:v>40515</c:v>
                </c:pt>
                <c:pt idx="2976">
                  <c:v>40518</c:v>
                </c:pt>
                <c:pt idx="2977">
                  <c:v>40519</c:v>
                </c:pt>
                <c:pt idx="2978">
                  <c:v>40520</c:v>
                </c:pt>
                <c:pt idx="2979">
                  <c:v>40521</c:v>
                </c:pt>
                <c:pt idx="2980">
                  <c:v>40522</c:v>
                </c:pt>
                <c:pt idx="2981">
                  <c:v>40525</c:v>
                </c:pt>
                <c:pt idx="2982">
                  <c:v>40526</c:v>
                </c:pt>
                <c:pt idx="2983">
                  <c:v>40527</c:v>
                </c:pt>
                <c:pt idx="2984">
                  <c:v>40528</c:v>
                </c:pt>
                <c:pt idx="2985">
                  <c:v>40529</c:v>
                </c:pt>
                <c:pt idx="2986">
                  <c:v>40532</c:v>
                </c:pt>
                <c:pt idx="2987">
                  <c:v>40533</c:v>
                </c:pt>
                <c:pt idx="2988">
                  <c:v>40534</c:v>
                </c:pt>
                <c:pt idx="2989">
                  <c:v>40535</c:v>
                </c:pt>
                <c:pt idx="2990">
                  <c:v>40539</c:v>
                </c:pt>
                <c:pt idx="2991">
                  <c:v>40540</c:v>
                </c:pt>
                <c:pt idx="2992">
                  <c:v>40541</c:v>
                </c:pt>
                <c:pt idx="2993">
                  <c:v>40542</c:v>
                </c:pt>
                <c:pt idx="2994">
                  <c:v>40543</c:v>
                </c:pt>
                <c:pt idx="2995">
                  <c:v>40546</c:v>
                </c:pt>
                <c:pt idx="2996">
                  <c:v>40547</c:v>
                </c:pt>
                <c:pt idx="2997">
                  <c:v>40548</c:v>
                </c:pt>
                <c:pt idx="2998">
                  <c:v>40549</c:v>
                </c:pt>
                <c:pt idx="2999">
                  <c:v>40550</c:v>
                </c:pt>
                <c:pt idx="3000">
                  <c:v>40553</c:v>
                </c:pt>
                <c:pt idx="3001">
                  <c:v>40554</c:v>
                </c:pt>
                <c:pt idx="3002">
                  <c:v>40555</c:v>
                </c:pt>
                <c:pt idx="3003">
                  <c:v>40556</c:v>
                </c:pt>
                <c:pt idx="3004">
                  <c:v>40557</c:v>
                </c:pt>
                <c:pt idx="3005">
                  <c:v>40561</c:v>
                </c:pt>
                <c:pt idx="3006">
                  <c:v>40562</c:v>
                </c:pt>
                <c:pt idx="3007">
                  <c:v>40563</c:v>
                </c:pt>
                <c:pt idx="3008">
                  <c:v>40564</c:v>
                </c:pt>
                <c:pt idx="3009">
                  <c:v>40567</c:v>
                </c:pt>
                <c:pt idx="3010">
                  <c:v>40568</c:v>
                </c:pt>
                <c:pt idx="3011">
                  <c:v>40569</c:v>
                </c:pt>
                <c:pt idx="3012">
                  <c:v>40570</c:v>
                </c:pt>
                <c:pt idx="3013">
                  <c:v>40571</c:v>
                </c:pt>
                <c:pt idx="3014">
                  <c:v>40574</c:v>
                </c:pt>
                <c:pt idx="3015">
                  <c:v>40575</c:v>
                </c:pt>
                <c:pt idx="3016">
                  <c:v>40576</c:v>
                </c:pt>
                <c:pt idx="3017">
                  <c:v>40577</c:v>
                </c:pt>
                <c:pt idx="3018">
                  <c:v>40578</c:v>
                </c:pt>
                <c:pt idx="3019">
                  <c:v>40581</c:v>
                </c:pt>
                <c:pt idx="3020">
                  <c:v>40582</c:v>
                </c:pt>
                <c:pt idx="3021">
                  <c:v>40583</c:v>
                </c:pt>
                <c:pt idx="3022">
                  <c:v>40584</c:v>
                </c:pt>
                <c:pt idx="3023">
                  <c:v>40585</c:v>
                </c:pt>
                <c:pt idx="3024">
                  <c:v>40588</c:v>
                </c:pt>
                <c:pt idx="3025">
                  <c:v>40589</c:v>
                </c:pt>
                <c:pt idx="3026">
                  <c:v>40590</c:v>
                </c:pt>
                <c:pt idx="3027">
                  <c:v>40591</c:v>
                </c:pt>
                <c:pt idx="3028">
                  <c:v>40592</c:v>
                </c:pt>
                <c:pt idx="3029">
                  <c:v>40596</c:v>
                </c:pt>
                <c:pt idx="3030">
                  <c:v>40597</c:v>
                </c:pt>
                <c:pt idx="3031">
                  <c:v>40598</c:v>
                </c:pt>
                <c:pt idx="3032">
                  <c:v>40599</c:v>
                </c:pt>
                <c:pt idx="3033">
                  <c:v>40602</c:v>
                </c:pt>
                <c:pt idx="3034">
                  <c:v>40603</c:v>
                </c:pt>
                <c:pt idx="3035">
                  <c:v>40604</c:v>
                </c:pt>
                <c:pt idx="3036">
                  <c:v>40605</c:v>
                </c:pt>
                <c:pt idx="3037">
                  <c:v>40606</c:v>
                </c:pt>
                <c:pt idx="3038">
                  <c:v>40609</c:v>
                </c:pt>
                <c:pt idx="3039">
                  <c:v>40610</c:v>
                </c:pt>
                <c:pt idx="3040">
                  <c:v>40611</c:v>
                </c:pt>
                <c:pt idx="3041">
                  <c:v>40612</c:v>
                </c:pt>
                <c:pt idx="3042">
                  <c:v>40613</c:v>
                </c:pt>
                <c:pt idx="3043">
                  <c:v>40616</c:v>
                </c:pt>
                <c:pt idx="3044">
                  <c:v>40617</c:v>
                </c:pt>
                <c:pt idx="3045">
                  <c:v>40618</c:v>
                </c:pt>
                <c:pt idx="3046">
                  <c:v>40619</c:v>
                </c:pt>
                <c:pt idx="3047">
                  <c:v>40620</c:v>
                </c:pt>
                <c:pt idx="3048">
                  <c:v>40623</c:v>
                </c:pt>
                <c:pt idx="3049">
                  <c:v>40624</c:v>
                </c:pt>
                <c:pt idx="3050">
                  <c:v>40625</c:v>
                </c:pt>
                <c:pt idx="3051">
                  <c:v>40626</c:v>
                </c:pt>
                <c:pt idx="3052">
                  <c:v>40627</c:v>
                </c:pt>
                <c:pt idx="3053">
                  <c:v>40630</c:v>
                </c:pt>
                <c:pt idx="3054">
                  <c:v>40631</c:v>
                </c:pt>
                <c:pt idx="3055">
                  <c:v>40632</c:v>
                </c:pt>
                <c:pt idx="3056">
                  <c:v>40633</c:v>
                </c:pt>
                <c:pt idx="3057">
                  <c:v>40634</c:v>
                </c:pt>
                <c:pt idx="3058">
                  <c:v>40637</c:v>
                </c:pt>
                <c:pt idx="3059">
                  <c:v>40638</c:v>
                </c:pt>
                <c:pt idx="3060">
                  <c:v>40639</c:v>
                </c:pt>
                <c:pt idx="3061">
                  <c:v>40640</c:v>
                </c:pt>
                <c:pt idx="3062">
                  <c:v>40641</c:v>
                </c:pt>
                <c:pt idx="3063">
                  <c:v>40644</c:v>
                </c:pt>
                <c:pt idx="3064">
                  <c:v>40645</c:v>
                </c:pt>
                <c:pt idx="3065">
                  <c:v>40646</c:v>
                </c:pt>
                <c:pt idx="3066">
                  <c:v>40647</c:v>
                </c:pt>
                <c:pt idx="3067">
                  <c:v>40648</c:v>
                </c:pt>
                <c:pt idx="3068">
                  <c:v>40651</c:v>
                </c:pt>
                <c:pt idx="3069">
                  <c:v>40652</c:v>
                </c:pt>
                <c:pt idx="3070">
                  <c:v>40653</c:v>
                </c:pt>
                <c:pt idx="3071">
                  <c:v>40654</c:v>
                </c:pt>
                <c:pt idx="3072">
                  <c:v>40658</c:v>
                </c:pt>
                <c:pt idx="3073">
                  <c:v>40659</c:v>
                </c:pt>
                <c:pt idx="3074">
                  <c:v>40660</c:v>
                </c:pt>
                <c:pt idx="3075">
                  <c:v>40661</c:v>
                </c:pt>
                <c:pt idx="3076">
                  <c:v>40662</c:v>
                </c:pt>
                <c:pt idx="3077">
                  <c:v>40665</c:v>
                </c:pt>
                <c:pt idx="3078">
                  <c:v>40666</c:v>
                </c:pt>
                <c:pt idx="3079">
                  <c:v>40667</c:v>
                </c:pt>
                <c:pt idx="3080">
                  <c:v>40668</c:v>
                </c:pt>
                <c:pt idx="3081">
                  <c:v>40669</c:v>
                </c:pt>
                <c:pt idx="3082">
                  <c:v>40672</c:v>
                </c:pt>
                <c:pt idx="3083">
                  <c:v>40673</c:v>
                </c:pt>
                <c:pt idx="3084">
                  <c:v>40674</c:v>
                </c:pt>
                <c:pt idx="3085">
                  <c:v>40675</c:v>
                </c:pt>
                <c:pt idx="3086">
                  <c:v>40676</c:v>
                </c:pt>
                <c:pt idx="3087">
                  <c:v>40679</c:v>
                </c:pt>
                <c:pt idx="3088">
                  <c:v>40680</c:v>
                </c:pt>
                <c:pt idx="3089">
                  <c:v>40681</c:v>
                </c:pt>
                <c:pt idx="3090">
                  <c:v>40682</c:v>
                </c:pt>
                <c:pt idx="3091">
                  <c:v>40683</c:v>
                </c:pt>
                <c:pt idx="3092">
                  <c:v>40686</c:v>
                </c:pt>
                <c:pt idx="3093">
                  <c:v>40687</c:v>
                </c:pt>
                <c:pt idx="3094">
                  <c:v>40688</c:v>
                </c:pt>
                <c:pt idx="3095">
                  <c:v>40689</c:v>
                </c:pt>
                <c:pt idx="3096">
                  <c:v>40690</c:v>
                </c:pt>
                <c:pt idx="3097">
                  <c:v>40694</c:v>
                </c:pt>
                <c:pt idx="3098">
                  <c:v>40695</c:v>
                </c:pt>
                <c:pt idx="3099">
                  <c:v>40696</c:v>
                </c:pt>
                <c:pt idx="3100">
                  <c:v>40697</c:v>
                </c:pt>
                <c:pt idx="3101">
                  <c:v>40700</c:v>
                </c:pt>
                <c:pt idx="3102">
                  <c:v>40701</c:v>
                </c:pt>
                <c:pt idx="3103">
                  <c:v>40702</c:v>
                </c:pt>
                <c:pt idx="3104">
                  <c:v>40703</c:v>
                </c:pt>
                <c:pt idx="3105">
                  <c:v>40704</c:v>
                </c:pt>
                <c:pt idx="3106">
                  <c:v>40707</c:v>
                </c:pt>
                <c:pt idx="3107">
                  <c:v>40708</c:v>
                </c:pt>
                <c:pt idx="3108">
                  <c:v>40709</c:v>
                </c:pt>
                <c:pt idx="3109">
                  <c:v>40710</c:v>
                </c:pt>
                <c:pt idx="3110">
                  <c:v>40711</c:v>
                </c:pt>
                <c:pt idx="3111">
                  <c:v>40714</c:v>
                </c:pt>
                <c:pt idx="3112">
                  <c:v>40715</c:v>
                </c:pt>
                <c:pt idx="3113">
                  <c:v>40716</c:v>
                </c:pt>
                <c:pt idx="3114">
                  <c:v>40717</c:v>
                </c:pt>
                <c:pt idx="3115">
                  <c:v>40718</c:v>
                </c:pt>
                <c:pt idx="3116">
                  <c:v>40721</c:v>
                </c:pt>
                <c:pt idx="3117">
                  <c:v>40722</c:v>
                </c:pt>
                <c:pt idx="3118">
                  <c:v>40723</c:v>
                </c:pt>
                <c:pt idx="3119">
                  <c:v>40724</c:v>
                </c:pt>
                <c:pt idx="3120">
                  <c:v>40725</c:v>
                </c:pt>
                <c:pt idx="3121">
                  <c:v>40729</c:v>
                </c:pt>
                <c:pt idx="3122">
                  <c:v>40730</c:v>
                </c:pt>
                <c:pt idx="3123">
                  <c:v>40731</c:v>
                </c:pt>
                <c:pt idx="3124">
                  <c:v>40732</c:v>
                </c:pt>
                <c:pt idx="3125">
                  <c:v>40735</c:v>
                </c:pt>
                <c:pt idx="3126">
                  <c:v>40736</c:v>
                </c:pt>
                <c:pt idx="3127">
                  <c:v>40737</c:v>
                </c:pt>
                <c:pt idx="3128">
                  <c:v>40738</c:v>
                </c:pt>
                <c:pt idx="3129">
                  <c:v>40739</c:v>
                </c:pt>
                <c:pt idx="3130">
                  <c:v>40742</c:v>
                </c:pt>
                <c:pt idx="3131">
                  <c:v>40743</c:v>
                </c:pt>
                <c:pt idx="3132">
                  <c:v>40744</c:v>
                </c:pt>
                <c:pt idx="3133">
                  <c:v>40745</c:v>
                </c:pt>
                <c:pt idx="3134">
                  <c:v>40746</c:v>
                </c:pt>
                <c:pt idx="3135">
                  <c:v>40749</c:v>
                </c:pt>
                <c:pt idx="3136">
                  <c:v>40750</c:v>
                </c:pt>
                <c:pt idx="3137">
                  <c:v>40751</c:v>
                </c:pt>
                <c:pt idx="3138">
                  <c:v>40752</c:v>
                </c:pt>
                <c:pt idx="3139">
                  <c:v>40753</c:v>
                </c:pt>
                <c:pt idx="3140">
                  <c:v>40756</c:v>
                </c:pt>
                <c:pt idx="3141">
                  <c:v>40757</c:v>
                </c:pt>
                <c:pt idx="3142">
                  <c:v>40758</c:v>
                </c:pt>
                <c:pt idx="3143">
                  <c:v>40759</c:v>
                </c:pt>
                <c:pt idx="3144">
                  <c:v>40760</c:v>
                </c:pt>
                <c:pt idx="3145">
                  <c:v>40763</c:v>
                </c:pt>
                <c:pt idx="3146">
                  <c:v>40764</c:v>
                </c:pt>
                <c:pt idx="3147">
                  <c:v>40765</c:v>
                </c:pt>
                <c:pt idx="3148">
                  <c:v>40766</c:v>
                </c:pt>
                <c:pt idx="3149">
                  <c:v>40767</c:v>
                </c:pt>
                <c:pt idx="3150">
                  <c:v>40770</c:v>
                </c:pt>
                <c:pt idx="3151">
                  <c:v>40771</c:v>
                </c:pt>
                <c:pt idx="3152">
                  <c:v>40772</c:v>
                </c:pt>
                <c:pt idx="3153">
                  <c:v>40773</c:v>
                </c:pt>
                <c:pt idx="3154">
                  <c:v>40774</c:v>
                </c:pt>
                <c:pt idx="3155">
                  <c:v>40777</c:v>
                </c:pt>
                <c:pt idx="3156">
                  <c:v>40778</c:v>
                </c:pt>
                <c:pt idx="3157">
                  <c:v>40779</c:v>
                </c:pt>
                <c:pt idx="3158">
                  <c:v>40780</c:v>
                </c:pt>
                <c:pt idx="3159">
                  <c:v>40781</c:v>
                </c:pt>
                <c:pt idx="3160">
                  <c:v>40784</c:v>
                </c:pt>
                <c:pt idx="3161">
                  <c:v>40785</c:v>
                </c:pt>
                <c:pt idx="3162">
                  <c:v>40786</c:v>
                </c:pt>
                <c:pt idx="3163">
                  <c:v>40787</c:v>
                </c:pt>
                <c:pt idx="3164">
                  <c:v>40788</c:v>
                </c:pt>
                <c:pt idx="3165">
                  <c:v>40792</c:v>
                </c:pt>
                <c:pt idx="3166">
                  <c:v>40793</c:v>
                </c:pt>
                <c:pt idx="3167">
                  <c:v>40794</c:v>
                </c:pt>
                <c:pt idx="3168">
                  <c:v>40795</c:v>
                </c:pt>
                <c:pt idx="3169">
                  <c:v>40798</c:v>
                </c:pt>
                <c:pt idx="3170">
                  <c:v>40799</c:v>
                </c:pt>
                <c:pt idx="3171">
                  <c:v>40800</c:v>
                </c:pt>
                <c:pt idx="3172">
                  <c:v>40801</c:v>
                </c:pt>
                <c:pt idx="3173">
                  <c:v>40802</c:v>
                </c:pt>
                <c:pt idx="3174">
                  <c:v>40805</c:v>
                </c:pt>
                <c:pt idx="3175">
                  <c:v>40806</c:v>
                </c:pt>
                <c:pt idx="3176">
                  <c:v>40807</c:v>
                </c:pt>
                <c:pt idx="3177">
                  <c:v>40808</c:v>
                </c:pt>
                <c:pt idx="3178">
                  <c:v>40809</c:v>
                </c:pt>
                <c:pt idx="3179">
                  <c:v>40812</c:v>
                </c:pt>
                <c:pt idx="3180">
                  <c:v>40813</c:v>
                </c:pt>
                <c:pt idx="3181">
                  <c:v>40814</c:v>
                </c:pt>
                <c:pt idx="3182">
                  <c:v>40815</c:v>
                </c:pt>
                <c:pt idx="3183">
                  <c:v>40816</c:v>
                </c:pt>
                <c:pt idx="3184">
                  <c:v>40819</c:v>
                </c:pt>
                <c:pt idx="3185">
                  <c:v>40820</c:v>
                </c:pt>
                <c:pt idx="3186">
                  <c:v>40821</c:v>
                </c:pt>
                <c:pt idx="3187">
                  <c:v>40822</c:v>
                </c:pt>
                <c:pt idx="3188">
                  <c:v>40823</c:v>
                </c:pt>
                <c:pt idx="3189">
                  <c:v>40826</c:v>
                </c:pt>
                <c:pt idx="3190">
                  <c:v>40827</c:v>
                </c:pt>
                <c:pt idx="3191">
                  <c:v>40828</c:v>
                </c:pt>
                <c:pt idx="3192">
                  <c:v>40829</c:v>
                </c:pt>
                <c:pt idx="3193">
                  <c:v>40830</c:v>
                </c:pt>
                <c:pt idx="3194">
                  <c:v>40833</c:v>
                </c:pt>
                <c:pt idx="3195">
                  <c:v>40834</c:v>
                </c:pt>
                <c:pt idx="3196">
                  <c:v>40835</c:v>
                </c:pt>
                <c:pt idx="3197">
                  <c:v>40836</c:v>
                </c:pt>
                <c:pt idx="3198">
                  <c:v>40837</c:v>
                </c:pt>
                <c:pt idx="3199">
                  <c:v>40840</c:v>
                </c:pt>
                <c:pt idx="3200">
                  <c:v>40841</c:v>
                </c:pt>
                <c:pt idx="3201">
                  <c:v>40842</c:v>
                </c:pt>
                <c:pt idx="3202">
                  <c:v>40843</c:v>
                </c:pt>
                <c:pt idx="3203">
                  <c:v>40844</c:v>
                </c:pt>
                <c:pt idx="3204">
                  <c:v>40847</c:v>
                </c:pt>
                <c:pt idx="3205">
                  <c:v>40848</c:v>
                </c:pt>
                <c:pt idx="3206">
                  <c:v>40849</c:v>
                </c:pt>
                <c:pt idx="3207">
                  <c:v>40850</c:v>
                </c:pt>
                <c:pt idx="3208">
                  <c:v>40851</c:v>
                </c:pt>
                <c:pt idx="3209">
                  <c:v>40854</c:v>
                </c:pt>
                <c:pt idx="3210">
                  <c:v>40855</c:v>
                </c:pt>
                <c:pt idx="3211">
                  <c:v>40856</c:v>
                </c:pt>
                <c:pt idx="3212">
                  <c:v>40857</c:v>
                </c:pt>
                <c:pt idx="3213">
                  <c:v>40858</c:v>
                </c:pt>
                <c:pt idx="3214">
                  <c:v>40861</c:v>
                </c:pt>
                <c:pt idx="3215">
                  <c:v>40862</c:v>
                </c:pt>
                <c:pt idx="3216">
                  <c:v>40863</c:v>
                </c:pt>
                <c:pt idx="3217">
                  <c:v>40864</c:v>
                </c:pt>
                <c:pt idx="3218">
                  <c:v>40865</c:v>
                </c:pt>
                <c:pt idx="3219">
                  <c:v>40868</c:v>
                </c:pt>
                <c:pt idx="3220">
                  <c:v>40869</c:v>
                </c:pt>
                <c:pt idx="3221">
                  <c:v>40870</c:v>
                </c:pt>
                <c:pt idx="3222">
                  <c:v>40872</c:v>
                </c:pt>
                <c:pt idx="3223">
                  <c:v>40875</c:v>
                </c:pt>
                <c:pt idx="3224">
                  <c:v>40876</c:v>
                </c:pt>
                <c:pt idx="3225">
                  <c:v>40877</c:v>
                </c:pt>
                <c:pt idx="3226">
                  <c:v>40878</c:v>
                </c:pt>
                <c:pt idx="3227">
                  <c:v>40879</c:v>
                </c:pt>
                <c:pt idx="3228">
                  <c:v>40882</c:v>
                </c:pt>
                <c:pt idx="3229">
                  <c:v>40883</c:v>
                </c:pt>
                <c:pt idx="3230">
                  <c:v>40884</c:v>
                </c:pt>
                <c:pt idx="3231">
                  <c:v>40885</c:v>
                </c:pt>
                <c:pt idx="3232">
                  <c:v>40886</c:v>
                </c:pt>
                <c:pt idx="3233">
                  <c:v>40889</c:v>
                </c:pt>
                <c:pt idx="3234">
                  <c:v>40890</c:v>
                </c:pt>
                <c:pt idx="3235">
                  <c:v>40891</c:v>
                </c:pt>
                <c:pt idx="3236">
                  <c:v>40892</c:v>
                </c:pt>
                <c:pt idx="3237">
                  <c:v>40893</c:v>
                </c:pt>
                <c:pt idx="3238">
                  <c:v>40896</c:v>
                </c:pt>
                <c:pt idx="3239">
                  <c:v>40897</c:v>
                </c:pt>
                <c:pt idx="3240">
                  <c:v>40898</c:v>
                </c:pt>
                <c:pt idx="3241">
                  <c:v>40899</c:v>
                </c:pt>
                <c:pt idx="3242">
                  <c:v>40900</c:v>
                </c:pt>
                <c:pt idx="3243">
                  <c:v>40904</c:v>
                </c:pt>
                <c:pt idx="3244">
                  <c:v>40905</c:v>
                </c:pt>
                <c:pt idx="3245">
                  <c:v>40906</c:v>
                </c:pt>
                <c:pt idx="3246">
                  <c:v>40907</c:v>
                </c:pt>
                <c:pt idx="3247">
                  <c:v>40911</c:v>
                </c:pt>
                <c:pt idx="3248">
                  <c:v>40912</c:v>
                </c:pt>
                <c:pt idx="3249">
                  <c:v>40913</c:v>
                </c:pt>
                <c:pt idx="3250">
                  <c:v>40914</c:v>
                </c:pt>
                <c:pt idx="3251">
                  <c:v>40917</c:v>
                </c:pt>
                <c:pt idx="3252">
                  <c:v>40918</c:v>
                </c:pt>
                <c:pt idx="3253">
                  <c:v>40919</c:v>
                </c:pt>
                <c:pt idx="3254">
                  <c:v>40920</c:v>
                </c:pt>
                <c:pt idx="3255">
                  <c:v>40921</c:v>
                </c:pt>
                <c:pt idx="3256">
                  <c:v>40925</c:v>
                </c:pt>
                <c:pt idx="3257">
                  <c:v>40926</c:v>
                </c:pt>
                <c:pt idx="3258">
                  <c:v>40927</c:v>
                </c:pt>
                <c:pt idx="3259">
                  <c:v>40928</c:v>
                </c:pt>
                <c:pt idx="3260">
                  <c:v>40931</c:v>
                </c:pt>
                <c:pt idx="3261">
                  <c:v>40932</c:v>
                </c:pt>
                <c:pt idx="3262">
                  <c:v>40933</c:v>
                </c:pt>
                <c:pt idx="3263">
                  <c:v>40934</c:v>
                </c:pt>
                <c:pt idx="3264">
                  <c:v>40935</c:v>
                </c:pt>
                <c:pt idx="3265">
                  <c:v>40938</c:v>
                </c:pt>
                <c:pt idx="3266">
                  <c:v>40939</c:v>
                </c:pt>
                <c:pt idx="3267">
                  <c:v>40940</c:v>
                </c:pt>
                <c:pt idx="3268">
                  <c:v>40941</c:v>
                </c:pt>
                <c:pt idx="3269">
                  <c:v>40942</c:v>
                </c:pt>
                <c:pt idx="3270">
                  <c:v>40945</c:v>
                </c:pt>
                <c:pt idx="3271">
                  <c:v>40946</c:v>
                </c:pt>
                <c:pt idx="3272">
                  <c:v>40947</c:v>
                </c:pt>
                <c:pt idx="3273">
                  <c:v>40948</c:v>
                </c:pt>
                <c:pt idx="3274">
                  <c:v>40949</c:v>
                </c:pt>
                <c:pt idx="3275">
                  <c:v>40952</c:v>
                </c:pt>
                <c:pt idx="3276">
                  <c:v>40953</c:v>
                </c:pt>
                <c:pt idx="3277">
                  <c:v>40954</c:v>
                </c:pt>
                <c:pt idx="3278">
                  <c:v>40955</c:v>
                </c:pt>
                <c:pt idx="3279">
                  <c:v>40956</c:v>
                </c:pt>
                <c:pt idx="3280">
                  <c:v>40960</c:v>
                </c:pt>
                <c:pt idx="3281">
                  <c:v>40961</c:v>
                </c:pt>
                <c:pt idx="3282">
                  <c:v>40962</c:v>
                </c:pt>
                <c:pt idx="3283">
                  <c:v>40963</c:v>
                </c:pt>
                <c:pt idx="3284">
                  <c:v>40966</c:v>
                </c:pt>
                <c:pt idx="3285">
                  <c:v>40967</c:v>
                </c:pt>
                <c:pt idx="3286">
                  <c:v>40968</c:v>
                </c:pt>
                <c:pt idx="3287">
                  <c:v>40969</c:v>
                </c:pt>
                <c:pt idx="3288">
                  <c:v>40970</c:v>
                </c:pt>
                <c:pt idx="3289">
                  <c:v>40973</c:v>
                </c:pt>
                <c:pt idx="3290">
                  <c:v>40974</c:v>
                </c:pt>
                <c:pt idx="3291">
                  <c:v>40975</c:v>
                </c:pt>
                <c:pt idx="3292">
                  <c:v>40976</c:v>
                </c:pt>
                <c:pt idx="3293">
                  <c:v>40977</c:v>
                </c:pt>
                <c:pt idx="3294">
                  <c:v>40980</c:v>
                </c:pt>
                <c:pt idx="3295">
                  <c:v>40981</c:v>
                </c:pt>
                <c:pt idx="3296">
                  <c:v>40982</c:v>
                </c:pt>
                <c:pt idx="3297">
                  <c:v>40983</c:v>
                </c:pt>
                <c:pt idx="3298">
                  <c:v>40984</c:v>
                </c:pt>
                <c:pt idx="3299">
                  <c:v>40987</c:v>
                </c:pt>
                <c:pt idx="3300">
                  <c:v>40988</c:v>
                </c:pt>
                <c:pt idx="3301">
                  <c:v>40989</c:v>
                </c:pt>
                <c:pt idx="3302">
                  <c:v>40990</c:v>
                </c:pt>
                <c:pt idx="3303">
                  <c:v>40991</c:v>
                </c:pt>
                <c:pt idx="3304">
                  <c:v>40994</c:v>
                </c:pt>
                <c:pt idx="3305">
                  <c:v>40995</c:v>
                </c:pt>
                <c:pt idx="3306">
                  <c:v>40996</c:v>
                </c:pt>
                <c:pt idx="3307">
                  <c:v>40997</c:v>
                </c:pt>
                <c:pt idx="3308">
                  <c:v>40998</c:v>
                </c:pt>
                <c:pt idx="3309">
                  <c:v>41001</c:v>
                </c:pt>
                <c:pt idx="3310">
                  <c:v>41002</c:v>
                </c:pt>
                <c:pt idx="3311">
                  <c:v>41003</c:v>
                </c:pt>
                <c:pt idx="3312">
                  <c:v>41004</c:v>
                </c:pt>
                <c:pt idx="3313">
                  <c:v>41008</c:v>
                </c:pt>
                <c:pt idx="3314">
                  <c:v>41009</c:v>
                </c:pt>
                <c:pt idx="3315">
                  <c:v>41010</c:v>
                </c:pt>
                <c:pt idx="3316">
                  <c:v>41011</c:v>
                </c:pt>
                <c:pt idx="3317">
                  <c:v>41012</c:v>
                </c:pt>
                <c:pt idx="3318">
                  <c:v>41015</c:v>
                </c:pt>
                <c:pt idx="3319">
                  <c:v>41016</c:v>
                </c:pt>
                <c:pt idx="3320">
                  <c:v>41017</c:v>
                </c:pt>
                <c:pt idx="3321">
                  <c:v>41018</c:v>
                </c:pt>
                <c:pt idx="3322">
                  <c:v>41019</c:v>
                </c:pt>
                <c:pt idx="3323">
                  <c:v>41022</c:v>
                </c:pt>
                <c:pt idx="3324">
                  <c:v>41023</c:v>
                </c:pt>
                <c:pt idx="3325">
                  <c:v>41024</c:v>
                </c:pt>
                <c:pt idx="3326">
                  <c:v>41025</c:v>
                </c:pt>
                <c:pt idx="3327">
                  <c:v>41026</c:v>
                </c:pt>
                <c:pt idx="3328">
                  <c:v>41029</c:v>
                </c:pt>
                <c:pt idx="3329">
                  <c:v>41030</c:v>
                </c:pt>
                <c:pt idx="3330">
                  <c:v>41031</c:v>
                </c:pt>
                <c:pt idx="3331">
                  <c:v>41032</c:v>
                </c:pt>
                <c:pt idx="3332">
                  <c:v>41033</c:v>
                </c:pt>
                <c:pt idx="3333">
                  <c:v>41036</c:v>
                </c:pt>
                <c:pt idx="3334">
                  <c:v>41037</c:v>
                </c:pt>
                <c:pt idx="3335">
                  <c:v>41038</c:v>
                </c:pt>
                <c:pt idx="3336">
                  <c:v>41039</c:v>
                </c:pt>
                <c:pt idx="3337">
                  <c:v>41040</c:v>
                </c:pt>
                <c:pt idx="3338">
                  <c:v>41043</c:v>
                </c:pt>
                <c:pt idx="3339">
                  <c:v>41044</c:v>
                </c:pt>
                <c:pt idx="3340">
                  <c:v>41045</c:v>
                </c:pt>
                <c:pt idx="3341">
                  <c:v>41046</c:v>
                </c:pt>
                <c:pt idx="3342">
                  <c:v>41047</c:v>
                </c:pt>
                <c:pt idx="3343">
                  <c:v>41050</c:v>
                </c:pt>
                <c:pt idx="3344">
                  <c:v>41051</c:v>
                </c:pt>
                <c:pt idx="3345">
                  <c:v>41052</c:v>
                </c:pt>
                <c:pt idx="3346">
                  <c:v>41053</c:v>
                </c:pt>
                <c:pt idx="3347">
                  <c:v>41054</c:v>
                </c:pt>
                <c:pt idx="3348">
                  <c:v>41058</c:v>
                </c:pt>
                <c:pt idx="3349">
                  <c:v>41059</c:v>
                </c:pt>
                <c:pt idx="3350">
                  <c:v>41060</c:v>
                </c:pt>
                <c:pt idx="3351">
                  <c:v>41061</c:v>
                </c:pt>
                <c:pt idx="3352">
                  <c:v>41064</c:v>
                </c:pt>
                <c:pt idx="3353">
                  <c:v>41065</c:v>
                </c:pt>
                <c:pt idx="3354">
                  <c:v>41066</c:v>
                </c:pt>
                <c:pt idx="3355">
                  <c:v>41067</c:v>
                </c:pt>
                <c:pt idx="3356">
                  <c:v>41068</c:v>
                </c:pt>
                <c:pt idx="3357">
                  <c:v>41071</c:v>
                </c:pt>
                <c:pt idx="3358">
                  <c:v>41072</c:v>
                </c:pt>
                <c:pt idx="3359">
                  <c:v>41073</c:v>
                </c:pt>
                <c:pt idx="3360">
                  <c:v>41074</c:v>
                </c:pt>
                <c:pt idx="3361">
                  <c:v>41075</c:v>
                </c:pt>
                <c:pt idx="3362">
                  <c:v>41078</c:v>
                </c:pt>
                <c:pt idx="3363">
                  <c:v>41079</c:v>
                </c:pt>
                <c:pt idx="3364">
                  <c:v>41080</c:v>
                </c:pt>
                <c:pt idx="3365">
                  <c:v>41081</c:v>
                </c:pt>
                <c:pt idx="3366">
                  <c:v>41082</c:v>
                </c:pt>
                <c:pt idx="3367">
                  <c:v>41085</c:v>
                </c:pt>
                <c:pt idx="3368">
                  <c:v>41086</c:v>
                </c:pt>
                <c:pt idx="3369">
                  <c:v>41087</c:v>
                </c:pt>
                <c:pt idx="3370">
                  <c:v>41088</c:v>
                </c:pt>
                <c:pt idx="3371">
                  <c:v>41089</c:v>
                </c:pt>
                <c:pt idx="3372">
                  <c:v>41092</c:v>
                </c:pt>
                <c:pt idx="3373">
                  <c:v>41093</c:v>
                </c:pt>
                <c:pt idx="3374">
                  <c:v>41095</c:v>
                </c:pt>
                <c:pt idx="3375">
                  <c:v>41096</c:v>
                </c:pt>
                <c:pt idx="3376">
                  <c:v>41099</c:v>
                </c:pt>
                <c:pt idx="3377">
                  <c:v>41100</c:v>
                </c:pt>
                <c:pt idx="3378">
                  <c:v>41101</c:v>
                </c:pt>
                <c:pt idx="3379">
                  <c:v>41102</c:v>
                </c:pt>
                <c:pt idx="3380">
                  <c:v>41103</c:v>
                </c:pt>
                <c:pt idx="3381">
                  <c:v>41106</c:v>
                </c:pt>
                <c:pt idx="3382">
                  <c:v>41107</c:v>
                </c:pt>
                <c:pt idx="3383">
                  <c:v>41108</c:v>
                </c:pt>
                <c:pt idx="3384">
                  <c:v>41109</c:v>
                </c:pt>
                <c:pt idx="3385">
                  <c:v>41110</c:v>
                </c:pt>
                <c:pt idx="3386">
                  <c:v>41113</c:v>
                </c:pt>
                <c:pt idx="3387">
                  <c:v>41114</c:v>
                </c:pt>
                <c:pt idx="3388">
                  <c:v>41115</c:v>
                </c:pt>
                <c:pt idx="3389">
                  <c:v>41116</c:v>
                </c:pt>
                <c:pt idx="3390">
                  <c:v>41117</c:v>
                </c:pt>
                <c:pt idx="3391">
                  <c:v>41120</c:v>
                </c:pt>
                <c:pt idx="3392">
                  <c:v>41121</c:v>
                </c:pt>
                <c:pt idx="3393">
                  <c:v>41122</c:v>
                </c:pt>
                <c:pt idx="3394">
                  <c:v>41123</c:v>
                </c:pt>
                <c:pt idx="3395">
                  <c:v>41124</c:v>
                </c:pt>
                <c:pt idx="3396">
                  <c:v>41127</c:v>
                </c:pt>
                <c:pt idx="3397">
                  <c:v>41128</c:v>
                </c:pt>
                <c:pt idx="3398">
                  <c:v>41129</c:v>
                </c:pt>
                <c:pt idx="3399">
                  <c:v>41130</c:v>
                </c:pt>
                <c:pt idx="3400">
                  <c:v>41131</c:v>
                </c:pt>
                <c:pt idx="3401">
                  <c:v>41134</c:v>
                </c:pt>
                <c:pt idx="3402">
                  <c:v>41135</c:v>
                </c:pt>
                <c:pt idx="3403">
                  <c:v>41136</c:v>
                </c:pt>
                <c:pt idx="3404">
                  <c:v>41137</c:v>
                </c:pt>
                <c:pt idx="3405">
                  <c:v>41138</c:v>
                </c:pt>
                <c:pt idx="3406">
                  <c:v>41141</c:v>
                </c:pt>
                <c:pt idx="3407">
                  <c:v>41142</c:v>
                </c:pt>
                <c:pt idx="3408">
                  <c:v>41143</c:v>
                </c:pt>
                <c:pt idx="3409">
                  <c:v>41144</c:v>
                </c:pt>
                <c:pt idx="3410">
                  <c:v>41145</c:v>
                </c:pt>
                <c:pt idx="3411">
                  <c:v>41148</c:v>
                </c:pt>
                <c:pt idx="3412">
                  <c:v>41149</c:v>
                </c:pt>
                <c:pt idx="3413">
                  <c:v>41150</c:v>
                </c:pt>
                <c:pt idx="3414">
                  <c:v>41151</c:v>
                </c:pt>
                <c:pt idx="3415">
                  <c:v>41152</c:v>
                </c:pt>
                <c:pt idx="3416">
                  <c:v>41156</c:v>
                </c:pt>
                <c:pt idx="3417">
                  <c:v>41157</c:v>
                </c:pt>
                <c:pt idx="3418">
                  <c:v>41158</c:v>
                </c:pt>
                <c:pt idx="3419">
                  <c:v>41159</c:v>
                </c:pt>
                <c:pt idx="3420">
                  <c:v>41162</c:v>
                </c:pt>
                <c:pt idx="3421">
                  <c:v>41163</c:v>
                </c:pt>
                <c:pt idx="3422">
                  <c:v>41164</c:v>
                </c:pt>
                <c:pt idx="3423">
                  <c:v>41165</c:v>
                </c:pt>
                <c:pt idx="3424">
                  <c:v>41166</c:v>
                </c:pt>
                <c:pt idx="3425">
                  <c:v>41169</c:v>
                </c:pt>
                <c:pt idx="3426">
                  <c:v>41170</c:v>
                </c:pt>
                <c:pt idx="3427">
                  <c:v>41171</c:v>
                </c:pt>
                <c:pt idx="3428">
                  <c:v>41172</c:v>
                </c:pt>
                <c:pt idx="3429">
                  <c:v>41173</c:v>
                </c:pt>
                <c:pt idx="3430">
                  <c:v>41176</c:v>
                </c:pt>
                <c:pt idx="3431">
                  <c:v>41177</c:v>
                </c:pt>
                <c:pt idx="3432">
                  <c:v>41178</c:v>
                </c:pt>
                <c:pt idx="3433">
                  <c:v>41179</c:v>
                </c:pt>
                <c:pt idx="3434">
                  <c:v>41180</c:v>
                </c:pt>
                <c:pt idx="3435">
                  <c:v>41183</c:v>
                </c:pt>
                <c:pt idx="3436">
                  <c:v>41184</c:v>
                </c:pt>
                <c:pt idx="3437">
                  <c:v>41185</c:v>
                </c:pt>
                <c:pt idx="3438">
                  <c:v>41186</c:v>
                </c:pt>
                <c:pt idx="3439">
                  <c:v>41187</c:v>
                </c:pt>
                <c:pt idx="3440">
                  <c:v>41190</c:v>
                </c:pt>
                <c:pt idx="3441">
                  <c:v>41191</c:v>
                </c:pt>
                <c:pt idx="3442">
                  <c:v>41192</c:v>
                </c:pt>
                <c:pt idx="3443">
                  <c:v>41193</c:v>
                </c:pt>
                <c:pt idx="3444">
                  <c:v>41194</c:v>
                </c:pt>
                <c:pt idx="3445">
                  <c:v>41197</c:v>
                </c:pt>
                <c:pt idx="3446">
                  <c:v>41198</c:v>
                </c:pt>
                <c:pt idx="3447">
                  <c:v>41199</c:v>
                </c:pt>
                <c:pt idx="3448">
                  <c:v>41200</c:v>
                </c:pt>
                <c:pt idx="3449">
                  <c:v>41201</c:v>
                </c:pt>
                <c:pt idx="3450">
                  <c:v>41204</c:v>
                </c:pt>
                <c:pt idx="3451">
                  <c:v>41205</c:v>
                </c:pt>
                <c:pt idx="3452">
                  <c:v>41206</c:v>
                </c:pt>
                <c:pt idx="3453">
                  <c:v>41207</c:v>
                </c:pt>
                <c:pt idx="3454">
                  <c:v>41208</c:v>
                </c:pt>
                <c:pt idx="3455">
                  <c:v>41213</c:v>
                </c:pt>
                <c:pt idx="3456">
                  <c:v>41214</c:v>
                </c:pt>
                <c:pt idx="3457">
                  <c:v>41215</c:v>
                </c:pt>
                <c:pt idx="3458">
                  <c:v>41218</c:v>
                </c:pt>
                <c:pt idx="3459">
                  <c:v>41219</c:v>
                </c:pt>
                <c:pt idx="3460">
                  <c:v>41220</c:v>
                </c:pt>
                <c:pt idx="3461">
                  <c:v>41221</c:v>
                </c:pt>
                <c:pt idx="3462">
                  <c:v>41222</c:v>
                </c:pt>
                <c:pt idx="3463">
                  <c:v>41225</c:v>
                </c:pt>
                <c:pt idx="3464">
                  <c:v>41226</c:v>
                </c:pt>
                <c:pt idx="3465">
                  <c:v>41227</c:v>
                </c:pt>
                <c:pt idx="3466">
                  <c:v>41228</c:v>
                </c:pt>
                <c:pt idx="3467">
                  <c:v>41229</c:v>
                </c:pt>
                <c:pt idx="3468">
                  <c:v>41232</c:v>
                </c:pt>
                <c:pt idx="3469">
                  <c:v>41233</c:v>
                </c:pt>
                <c:pt idx="3470">
                  <c:v>41234</c:v>
                </c:pt>
                <c:pt idx="3471">
                  <c:v>41236</c:v>
                </c:pt>
                <c:pt idx="3472">
                  <c:v>41239</c:v>
                </c:pt>
                <c:pt idx="3473">
                  <c:v>41240</c:v>
                </c:pt>
                <c:pt idx="3474">
                  <c:v>41241</c:v>
                </c:pt>
                <c:pt idx="3475">
                  <c:v>41242</c:v>
                </c:pt>
                <c:pt idx="3476">
                  <c:v>41243</c:v>
                </c:pt>
                <c:pt idx="3477">
                  <c:v>41246</c:v>
                </c:pt>
                <c:pt idx="3478">
                  <c:v>41247</c:v>
                </c:pt>
                <c:pt idx="3479">
                  <c:v>41248</c:v>
                </c:pt>
                <c:pt idx="3480">
                  <c:v>41249</c:v>
                </c:pt>
                <c:pt idx="3481">
                  <c:v>41250</c:v>
                </c:pt>
                <c:pt idx="3482">
                  <c:v>41253</c:v>
                </c:pt>
                <c:pt idx="3483">
                  <c:v>41254</c:v>
                </c:pt>
                <c:pt idx="3484">
                  <c:v>41255</c:v>
                </c:pt>
                <c:pt idx="3485">
                  <c:v>41256</c:v>
                </c:pt>
                <c:pt idx="3486">
                  <c:v>41257</c:v>
                </c:pt>
                <c:pt idx="3487">
                  <c:v>41260</c:v>
                </c:pt>
                <c:pt idx="3488">
                  <c:v>41261</c:v>
                </c:pt>
                <c:pt idx="3489">
                  <c:v>41262</c:v>
                </c:pt>
                <c:pt idx="3490">
                  <c:v>41263</c:v>
                </c:pt>
                <c:pt idx="3491">
                  <c:v>41264</c:v>
                </c:pt>
                <c:pt idx="3492">
                  <c:v>41267</c:v>
                </c:pt>
                <c:pt idx="3493">
                  <c:v>41269</c:v>
                </c:pt>
                <c:pt idx="3494">
                  <c:v>41270</c:v>
                </c:pt>
                <c:pt idx="3495">
                  <c:v>41271</c:v>
                </c:pt>
                <c:pt idx="3496">
                  <c:v>41274</c:v>
                </c:pt>
                <c:pt idx="3497">
                  <c:v>41276</c:v>
                </c:pt>
                <c:pt idx="3498">
                  <c:v>41277</c:v>
                </c:pt>
                <c:pt idx="3499">
                  <c:v>41278</c:v>
                </c:pt>
                <c:pt idx="3500">
                  <c:v>41281</c:v>
                </c:pt>
                <c:pt idx="3501">
                  <c:v>41282</c:v>
                </c:pt>
                <c:pt idx="3502">
                  <c:v>41283</c:v>
                </c:pt>
                <c:pt idx="3503">
                  <c:v>41284</c:v>
                </c:pt>
                <c:pt idx="3504">
                  <c:v>41285</c:v>
                </c:pt>
                <c:pt idx="3505">
                  <c:v>41288</c:v>
                </c:pt>
                <c:pt idx="3506">
                  <c:v>41289</c:v>
                </c:pt>
                <c:pt idx="3507">
                  <c:v>41290</c:v>
                </c:pt>
                <c:pt idx="3508">
                  <c:v>41291</c:v>
                </c:pt>
                <c:pt idx="3509">
                  <c:v>41292</c:v>
                </c:pt>
                <c:pt idx="3510">
                  <c:v>41296</c:v>
                </c:pt>
                <c:pt idx="3511">
                  <c:v>41297</c:v>
                </c:pt>
                <c:pt idx="3512">
                  <c:v>41298</c:v>
                </c:pt>
                <c:pt idx="3513">
                  <c:v>41299</c:v>
                </c:pt>
                <c:pt idx="3514">
                  <c:v>41302</c:v>
                </c:pt>
                <c:pt idx="3515">
                  <c:v>41303</c:v>
                </c:pt>
                <c:pt idx="3516">
                  <c:v>41304</c:v>
                </c:pt>
                <c:pt idx="3517">
                  <c:v>41305</c:v>
                </c:pt>
                <c:pt idx="3518">
                  <c:v>41306</c:v>
                </c:pt>
                <c:pt idx="3519">
                  <c:v>41309</c:v>
                </c:pt>
                <c:pt idx="3520">
                  <c:v>41310</c:v>
                </c:pt>
                <c:pt idx="3521">
                  <c:v>41311</c:v>
                </c:pt>
                <c:pt idx="3522">
                  <c:v>41312</c:v>
                </c:pt>
                <c:pt idx="3523">
                  <c:v>41313</c:v>
                </c:pt>
                <c:pt idx="3524">
                  <c:v>41316</c:v>
                </c:pt>
                <c:pt idx="3525">
                  <c:v>41317</c:v>
                </c:pt>
                <c:pt idx="3526">
                  <c:v>41318</c:v>
                </c:pt>
                <c:pt idx="3527">
                  <c:v>41319</c:v>
                </c:pt>
                <c:pt idx="3528">
                  <c:v>41320</c:v>
                </c:pt>
                <c:pt idx="3529">
                  <c:v>41324</c:v>
                </c:pt>
                <c:pt idx="3530">
                  <c:v>41325</c:v>
                </c:pt>
                <c:pt idx="3531">
                  <c:v>41326</c:v>
                </c:pt>
                <c:pt idx="3532">
                  <c:v>41327</c:v>
                </c:pt>
                <c:pt idx="3533">
                  <c:v>41330</c:v>
                </c:pt>
                <c:pt idx="3534">
                  <c:v>41331</c:v>
                </c:pt>
                <c:pt idx="3535">
                  <c:v>41332</c:v>
                </c:pt>
                <c:pt idx="3536">
                  <c:v>41333</c:v>
                </c:pt>
                <c:pt idx="3537">
                  <c:v>41334</c:v>
                </c:pt>
                <c:pt idx="3538">
                  <c:v>41337</c:v>
                </c:pt>
                <c:pt idx="3539">
                  <c:v>41338</c:v>
                </c:pt>
                <c:pt idx="3540">
                  <c:v>41339</c:v>
                </c:pt>
                <c:pt idx="3541">
                  <c:v>41340</c:v>
                </c:pt>
                <c:pt idx="3542">
                  <c:v>41341</c:v>
                </c:pt>
                <c:pt idx="3543">
                  <c:v>41344</c:v>
                </c:pt>
                <c:pt idx="3544">
                  <c:v>41345</c:v>
                </c:pt>
                <c:pt idx="3545">
                  <c:v>41346</c:v>
                </c:pt>
                <c:pt idx="3546">
                  <c:v>41347</c:v>
                </c:pt>
                <c:pt idx="3547">
                  <c:v>41348</c:v>
                </c:pt>
                <c:pt idx="3548">
                  <c:v>41351</c:v>
                </c:pt>
                <c:pt idx="3549">
                  <c:v>41352</c:v>
                </c:pt>
                <c:pt idx="3550">
                  <c:v>41353</c:v>
                </c:pt>
                <c:pt idx="3551">
                  <c:v>41354</c:v>
                </c:pt>
                <c:pt idx="3552">
                  <c:v>41355</c:v>
                </c:pt>
                <c:pt idx="3553">
                  <c:v>41358</c:v>
                </c:pt>
                <c:pt idx="3554">
                  <c:v>41359</c:v>
                </c:pt>
                <c:pt idx="3555">
                  <c:v>41360</c:v>
                </c:pt>
                <c:pt idx="3556">
                  <c:v>41361</c:v>
                </c:pt>
                <c:pt idx="3557">
                  <c:v>41365</c:v>
                </c:pt>
                <c:pt idx="3558">
                  <c:v>41366</c:v>
                </c:pt>
                <c:pt idx="3559">
                  <c:v>41367</c:v>
                </c:pt>
                <c:pt idx="3560">
                  <c:v>41368</c:v>
                </c:pt>
                <c:pt idx="3561">
                  <c:v>41369</c:v>
                </c:pt>
                <c:pt idx="3562">
                  <c:v>41372</c:v>
                </c:pt>
                <c:pt idx="3563">
                  <c:v>41373</c:v>
                </c:pt>
                <c:pt idx="3564">
                  <c:v>41374</c:v>
                </c:pt>
                <c:pt idx="3565">
                  <c:v>41375</c:v>
                </c:pt>
                <c:pt idx="3566">
                  <c:v>41376</c:v>
                </c:pt>
                <c:pt idx="3567">
                  <c:v>41379</c:v>
                </c:pt>
                <c:pt idx="3568">
                  <c:v>41380</c:v>
                </c:pt>
                <c:pt idx="3569">
                  <c:v>41381</c:v>
                </c:pt>
                <c:pt idx="3570">
                  <c:v>41382</c:v>
                </c:pt>
                <c:pt idx="3571">
                  <c:v>41383</c:v>
                </c:pt>
                <c:pt idx="3572">
                  <c:v>41386</c:v>
                </c:pt>
                <c:pt idx="3573">
                  <c:v>41387</c:v>
                </c:pt>
                <c:pt idx="3574">
                  <c:v>41388</c:v>
                </c:pt>
                <c:pt idx="3575">
                  <c:v>41389</c:v>
                </c:pt>
                <c:pt idx="3576">
                  <c:v>41390</c:v>
                </c:pt>
                <c:pt idx="3577">
                  <c:v>41393</c:v>
                </c:pt>
                <c:pt idx="3578">
                  <c:v>41394</c:v>
                </c:pt>
                <c:pt idx="3579">
                  <c:v>41395</c:v>
                </c:pt>
                <c:pt idx="3580">
                  <c:v>41396</c:v>
                </c:pt>
                <c:pt idx="3581">
                  <c:v>41397</c:v>
                </c:pt>
                <c:pt idx="3582">
                  <c:v>41400</c:v>
                </c:pt>
                <c:pt idx="3583">
                  <c:v>41401</c:v>
                </c:pt>
                <c:pt idx="3584">
                  <c:v>41402</c:v>
                </c:pt>
                <c:pt idx="3585">
                  <c:v>41403</c:v>
                </c:pt>
                <c:pt idx="3586">
                  <c:v>41404</c:v>
                </c:pt>
                <c:pt idx="3587">
                  <c:v>41407</c:v>
                </c:pt>
                <c:pt idx="3588">
                  <c:v>41408</c:v>
                </c:pt>
                <c:pt idx="3589">
                  <c:v>41409</c:v>
                </c:pt>
                <c:pt idx="3590">
                  <c:v>41410</c:v>
                </c:pt>
                <c:pt idx="3591">
                  <c:v>41411</c:v>
                </c:pt>
                <c:pt idx="3592">
                  <c:v>41414</c:v>
                </c:pt>
                <c:pt idx="3593">
                  <c:v>41415</c:v>
                </c:pt>
                <c:pt idx="3594">
                  <c:v>41416</c:v>
                </c:pt>
                <c:pt idx="3595">
                  <c:v>41417</c:v>
                </c:pt>
                <c:pt idx="3596">
                  <c:v>41418</c:v>
                </c:pt>
                <c:pt idx="3597">
                  <c:v>41422</c:v>
                </c:pt>
                <c:pt idx="3598">
                  <c:v>41423</c:v>
                </c:pt>
                <c:pt idx="3599">
                  <c:v>41424</c:v>
                </c:pt>
                <c:pt idx="3600">
                  <c:v>41425</c:v>
                </c:pt>
                <c:pt idx="3601">
                  <c:v>41428</c:v>
                </c:pt>
                <c:pt idx="3602">
                  <c:v>41429</c:v>
                </c:pt>
                <c:pt idx="3603">
                  <c:v>41430</c:v>
                </c:pt>
                <c:pt idx="3604">
                  <c:v>41431</c:v>
                </c:pt>
                <c:pt idx="3605">
                  <c:v>41432</c:v>
                </c:pt>
                <c:pt idx="3606">
                  <c:v>41435</c:v>
                </c:pt>
                <c:pt idx="3607">
                  <c:v>41436</c:v>
                </c:pt>
                <c:pt idx="3608">
                  <c:v>41437</c:v>
                </c:pt>
                <c:pt idx="3609">
                  <c:v>41438</c:v>
                </c:pt>
                <c:pt idx="3610">
                  <c:v>41439</c:v>
                </c:pt>
                <c:pt idx="3611">
                  <c:v>41442</c:v>
                </c:pt>
                <c:pt idx="3612">
                  <c:v>41443</c:v>
                </c:pt>
                <c:pt idx="3613">
                  <c:v>41444</c:v>
                </c:pt>
                <c:pt idx="3614">
                  <c:v>41445</c:v>
                </c:pt>
                <c:pt idx="3615">
                  <c:v>41446</c:v>
                </c:pt>
                <c:pt idx="3616">
                  <c:v>41449</c:v>
                </c:pt>
                <c:pt idx="3617">
                  <c:v>41450</c:v>
                </c:pt>
                <c:pt idx="3618">
                  <c:v>41451</c:v>
                </c:pt>
                <c:pt idx="3619">
                  <c:v>41452</c:v>
                </c:pt>
                <c:pt idx="3620">
                  <c:v>41453</c:v>
                </c:pt>
                <c:pt idx="3621">
                  <c:v>41456</c:v>
                </c:pt>
                <c:pt idx="3622">
                  <c:v>41457</c:v>
                </c:pt>
                <c:pt idx="3623">
                  <c:v>41458</c:v>
                </c:pt>
                <c:pt idx="3624">
                  <c:v>41460</c:v>
                </c:pt>
                <c:pt idx="3625">
                  <c:v>41463</c:v>
                </c:pt>
                <c:pt idx="3626">
                  <c:v>41464</c:v>
                </c:pt>
                <c:pt idx="3627">
                  <c:v>41465</c:v>
                </c:pt>
                <c:pt idx="3628">
                  <c:v>41466</c:v>
                </c:pt>
                <c:pt idx="3629">
                  <c:v>41467</c:v>
                </c:pt>
                <c:pt idx="3630">
                  <c:v>41470</c:v>
                </c:pt>
                <c:pt idx="3631">
                  <c:v>41471</c:v>
                </c:pt>
                <c:pt idx="3632">
                  <c:v>41472</c:v>
                </c:pt>
                <c:pt idx="3633">
                  <c:v>41473</c:v>
                </c:pt>
                <c:pt idx="3634">
                  <c:v>41474</c:v>
                </c:pt>
                <c:pt idx="3635">
                  <c:v>41477</c:v>
                </c:pt>
                <c:pt idx="3636">
                  <c:v>41478</c:v>
                </c:pt>
                <c:pt idx="3637">
                  <c:v>41479</c:v>
                </c:pt>
                <c:pt idx="3638">
                  <c:v>41480</c:v>
                </c:pt>
                <c:pt idx="3639">
                  <c:v>41481</c:v>
                </c:pt>
                <c:pt idx="3640">
                  <c:v>41484</c:v>
                </c:pt>
                <c:pt idx="3641">
                  <c:v>41485</c:v>
                </c:pt>
                <c:pt idx="3642">
                  <c:v>41486</c:v>
                </c:pt>
                <c:pt idx="3643">
                  <c:v>41487</c:v>
                </c:pt>
                <c:pt idx="3644">
                  <c:v>41488</c:v>
                </c:pt>
                <c:pt idx="3645">
                  <c:v>41491</c:v>
                </c:pt>
                <c:pt idx="3646">
                  <c:v>41492</c:v>
                </c:pt>
                <c:pt idx="3647">
                  <c:v>41493</c:v>
                </c:pt>
                <c:pt idx="3648">
                  <c:v>41494</c:v>
                </c:pt>
                <c:pt idx="3649">
                  <c:v>41495</c:v>
                </c:pt>
                <c:pt idx="3650">
                  <c:v>41498</c:v>
                </c:pt>
                <c:pt idx="3651">
                  <c:v>41499</c:v>
                </c:pt>
                <c:pt idx="3652">
                  <c:v>41500</c:v>
                </c:pt>
                <c:pt idx="3653">
                  <c:v>41501</c:v>
                </c:pt>
                <c:pt idx="3654">
                  <c:v>41502</c:v>
                </c:pt>
                <c:pt idx="3655">
                  <c:v>41505</c:v>
                </c:pt>
                <c:pt idx="3656">
                  <c:v>41506</c:v>
                </c:pt>
                <c:pt idx="3657">
                  <c:v>41507</c:v>
                </c:pt>
                <c:pt idx="3658">
                  <c:v>41508</c:v>
                </c:pt>
                <c:pt idx="3659">
                  <c:v>41509</c:v>
                </c:pt>
                <c:pt idx="3660">
                  <c:v>41512</c:v>
                </c:pt>
                <c:pt idx="3661">
                  <c:v>41513</c:v>
                </c:pt>
                <c:pt idx="3662">
                  <c:v>41514</c:v>
                </c:pt>
                <c:pt idx="3663">
                  <c:v>41515</c:v>
                </c:pt>
                <c:pt idx="3664">
                  <c:v>41516</c:v>
                </c:pt>
                <c:pt idx="3665">
                  <c:v>41520</c:v>
                </c:pt>
                <c:pt idx="3666">
                  <c:v>41521</c:v>
                </c:pt>
                <c:pt idx="3667">
                  <c:v>41522</c:v>
                </c:pt>
                <c:pt idx="3668">
                  <c:v>41523</c:v>
                </c:pt>
                <c:pt idx="3669">
                  <c:v>41526</c:v>
                </c:pt>
                <c:pt idx="3670">
                  <c:v>41527</c:v>
                </c:pt>
                <c:pt idx="3671">
                  <c:v>41528</c:v>
                </c:pt>
                <c:pt idx="3672">
                  <c:v>41529</c:v>
                </c:pt>
                <c:pt idx="3673">
                  <c:v>41530</c:v>
                </c:pt>
                <c:pt idx="3674">
                  <c:v>41533</c:v>
                </c:pt>
                <c:pt idx="3675">
                  <c:v>41534</c:v>
                </c:pt>
                <c:pt idx="3676">
                  <c:v>41535</c:v>
                </c:pt>
                <c:pt idx="3677">
                  <c:v>41536</c:v>
                </c:pt>
                <c:pt idx="3678">
                  <c:v>41537</c:v>
                </c:pt>
                <c:pt idx="3679">
                  <c:v>41540</c:v>
                </c:pt>
                <c:pt idx="3680">
                  <c:v>41541</c:v>
                </c:pt>
                <c:pt idx="3681">
                  <c:v>41542</c:v>
                </c:pt>
                <c:pt idx="3682">
                  <c:v>41543</c:v>
                </c:pt>
                <c:pt idx="3683">
                  <c:v>41544</c:v>
                </c:pt>
                <c:pt idx="3684">
                  <c:v>41547</c:v>
                </c:pt>
                <c:pt idx="3685">
                  <c:v>41548</c:v>
                </c:pt>
                <c:pt idx="3686">
                  <c:v>41549</c:v>
                </c:pt>
                <c:pt idx="3687">
                  <c:v>41550</c:v>
                </c:pt>
                <c:pt idx="3688">
                  <c:v>41551</c:v>
                </c:pt>
                <c:pt idx="3689">
                  <c:v>41554</c:v>
                </c:pt>
                <c:pt idx="3690">
                  <c:v>41555</c:v>
                </c:pt>
                <c:pt idx="3691">
                  <c:v>41556</c:v>
                </c:pt>
                <c:pt idx="3692">
                  <c:v>41557</c:v>
                </c:pt>
                <c:pt idx="3693">
                  <c:v>41558</c:v>
                </c:pt>
                <c:pt idx="3694">
                  <c:v>41561</c:v>
                </c:pt>
                <c:pt idx="3695">
                  <c:v>41562</c:v>
                </c:pt>
                <c:pt idx="3696">
                  <c:v>41563</c:v>
                </c:pt>
                <c:pt idx="3697">
                  <c:v>41564</c:v>
                </c:pt>
                <c:pt idx="3698">
                  <c:v>41565</c:v>
                </c:pt>
                <c:pt idx="3699">
                  <c:v>41568</c:v>
                </c:pt>
                <c:pt idx="3700">
                  <c:v>41569</c:v>
                </c:pt>
                <c:pt idx="3701">
                  <c:v>41570</c:v>
                </c:pt>
                <c:pt idx="3702">
                  <c:v>41571</c:v>
                </c:pt>
                <c:pt idx="3703">
                  <c:v>41572</c:v>
                </c:pt>
                <c:pt idx="3704">
                  <c:v>41575</c:v>
                </c:pt>
                <c:pt idx="3705">
                  <c:v>41576</c:v>
                </c:pt>
                <c:pt idx="3706">
                  <c:v>41577</c:v>
                </c:pt>
                <c:pt idx="3707">
                  <c:v>41578</c:v>
                </c:pt>
                <c:pt idx="3708">
                  <c:v>41579</c:v>
                </c:pt>
                <c:pt idx="3709">
                  <c:v>41582</c:v>
                </c:pt>
                <c:pt idx="3710">
                  <c:v>41583</c:v>
                </c:pt>
                <c:pt idx="3711">
                  <c:v>41584</c:v>
                </c:pt>
                <c:pt idx="3712">
                  <c:v>41585</c:v>
                </c:pt>
                <c:pt idx="3713">
                  <c:v>41586</c:v>
                </c:pt>
                <c:pt idx="3714">
                  <c:v>41589</c:v>
                </c:pt>
                <c:pt idx="3715">
                  <c:v>41590</c:v>
                </c:pt>
                <c:pt idx="3716">
                  <c:v>41591</c:v>
                </c:pt>
                <c:pt idx="3717">
                  <c:v>41592</c:v>
                </c:pt>
                <c:pt idx="3718">
                  <c:v>41593</c:v>
                </c:pt>
                <c:pt idx="3719">
                  <c:v>41596</c:v>
                </c:pt>
                <c:pt idx="3720">
                  <c:v>41597</c:v>
                </c:pt>
                <c:pt idx="3721">
                  <c:v>41598</c:v>
                </c:pt>
                <c:pt idx="3722">
                  <c:v>41599</c:v>
                </c:pt>
                <c:pt idx="3723">
                  <c:v>41600</c:v>
                </c:pt>
                <c:pt idx="3724">
                  <c:v>41603</c:v>
                </c:pt>
                <c:pt idx="3725">
                  <c:v>41604</c:v>
                </c:pt>
                <c:pt idx="3726">
                  <c:v>41605</c:v>
                </c:pt>
                <c:pt idx="3727">
                  <c:v>41607</c:v>
                </c:pt>
                <c:pt idx="3728">
                  <c:v>41610</c:v>
                </c:pt>
                <c:pt idx="3729">
                  <c:v>41611</c:v>
                </c:pt>
                <c:pt idx="3730">
                  <c:v>41612</c:v>
                </c:pt>
                <c:pt idx="3731">
                  <c:v>41613</c:v>
                </c:pt>
                <c:pt idx="3732">
                  <c:v>41614</c:v>
                </c:pt>
                <c:pt idx="3733">
                  <c:v>41617</c:v>
                </c:pt>
                <c:pt idx="3734">
                  <c:v>41618</c:v>
                </c:pt>
                <c:pt idx="3735">
                  <c:v>41619</c:v>
                </c:pt>
                <c:pt idx="3736">
                  <c:v>41620</c:v>
                </c:pt>
                <c:pt idx="3737">
                  <c:v>41621</c:v>
                </c:pt>
                <c:pt idx="3738">
                  <c:v>41624</c:v>
                </c:pt>
                <c:pt idx="3739">
                  <c:v>41625</c:v>
                </c:pt>
                <c:pt idx="3740">
                  <c:v>41626</c:v>
                </c:pt>
                <c:pt idx="3741">
                  <c:v>41627</c:v>
                </c:pt>
                <c:pt idx="3742">
                  <c:v>41628</c:v>
                </c:pt>
                <c:pt idx="3743">
                  <c:v>41631</c:v>
                </c:pt>
                <c:pt idx="3744">
                  <c:v>41632</c:v>
                </c:pt>
                <c:pt idx="3745">
                  <c:v>41634</c:v>
                </c:pt>
                <c:pt idx="3746">
                  <c:v>41635</c:v>
                </c:pt>
                <c:pt idx="3747">
                  <c:v>41638</c:v>
                </c:pt>
                <c:pt idx="3748">
                  <c:v>41639</c:v>
                </c:pt>
                <c:pt idx="3749">
                  <c:v>41641</c:v>
                </c:pt>
                <c:pt idx="3750">
                  <c:v>41642</c:v>
                </c:pt>
                <c:pt idx="3751">
                  <c:v>41645</c:v>
                </c:pt>
                <c:pt idx="3752">
                  <c:v>41646</c:v>
                </c:pt>
                <c:pt idx="3753">
                  <c:v>41647</c:v>
                </c:pt>
                <c:pt idx="3754">
                  <c:v>41648</c:v>
                </c:pt>
                <c:pt idx="3755">
                  <c:v>41649</c:v>
                </c:pt>
                <c:pt idx="3756">
                  <c:v>41652</c:v>
                </c:pt>
                <c:pt idx="3757">
                  <c:v>41653</c:v>
                </c:pt>
                <c:pt idx="3758">
                  <c:v>41654</c:v>
                </c:pt>
                <c:pt idx="3759">
                  <c:v>41655</c:v>
                </c:pt>
                <c:pt idx="3760">
                  <c:v>41656</c:v>
                </c:pt>
                <c:pt idx="3761">
                  <c:v>41660</c:v>
                </c:pt>
                <c:pt idx="3762">
                  <c:v>41661</c:v>
                </c:pt>
                <c:pt idx="3763">
                  <c:v>41662</c:v>
                </c:pt>
                <c:pt idx="3764">
                  <c:v>41663</c:v>
                </c:pt>
                <c:pt idx="3765">
                  <c:v>41666</c:v>
                </c:pt>
                <c:pt idx="3766">
                  <c:v>41667</c:v>
                </c:pt>
                <c:pt idx="3767">
                  <c:v>41668</c:v>
                </c:pt>
                <c:pt idx="3768">
                  <c:v>41669</c:v>
                </c:pt>
                <c:pt idx="3769">
                  <c:v>41670</c:v>
                </c:pt>
                <c:pt idx="3770">
                  <c:v>41673</c:v>
                </c:pt>
                <c:pt idx="3771">
                  <c:v>41674</c:v>
                </c:pt>
                <c:pt idx="3772">
                  <c:v>41675</c:v>
                </c:pt>
                <c:pt idx="3773">
                  <c:v>41676</c:v>
                </c:pt>
                <c:pt idx="3774">
                  <c:v>41677</c:v>
                </c:pt>
                <c:pt idx="3775">
                  <c:v>41680</c:v>
                </c:pt>
                <c:pt idx="3776">
                  <c:v>41681</c:v>
                </c:pt>
                <c:pt idx="3777">
                  <c:v>41682</c:v>
                </c:pt>
                <c:pt idx="3778">
                  <c:v>41683</c:v>
                </c:pt>
                <c:pt idx="3779">
                  <c:v>41684</c:v>
                </c:pt>
                <c:pt idx="3780">
                  <c:v>41688</c:v>
                </c:pt>
                <c:pt idx="3781">
                  <c:v>41689</c:v>
                </c:pt>
                <c:pt idx="3782">
                  <c:v>41690</c:v>
                </c:pt>
                <c:pt idx="3783">
                  <c:v>41691</c:v>
                </c:pt>
                <c:pt idx="3784">
                  <c:v>41694</c:v>
                </c:pt>
                <c:pt idx="3785">
                  <c:v>41695</c:v>
                </c:pt>
                <c:pt idx="3786">
                  <c:v>41696</c:v>
                </c:pt>
                <c:pt idx="3787">
                  <c:v>41697</c:v>
                </c:pt>
                <c:pt idx="3788">
                  <c:v>41698</c:v>
                </c:pt>
                <c:pt idx="3789">
                  <c:v>41701</c:v>
                </c:pt>
                <c:pt idx="3790">
                  <c:v>41702</c:v>
                </c:pt>
                <c:pt idx="3791">
                  <c:v>41703</c:v>
                </c:pt>
                <c:pt idx="3792">
                  <c:v>41704</c:v>
                </c:pt>
                <c:pt idx="3793">
                  <c:v>41705</c:v>
                </c:pt>
                <c:pt idx="3794">
                  <c:v>41708</c:v>
                </c:pt>
                <c:pt idx="3795">
                  <c:v>41709</c:v>
                </c:pt>
                <c:pt idx="3796">
                  <c:v>41710</c:v>
                </c:pt>
                <c:pt idx="3797">
                  <c:v>41711</c:v>
                </c:pt>
                <c:pt idx="3798">
                  <c:v>41712</c:v>
                </c:pt>
                <c:pt idx="3799">
                  <c:v>41715</c:v>
                </c:pt>
                <c:pt idx="3800">
                  <c:v>41716</c:v>
                </c:pt>
                <c:pt idx="3801">
                  <c:v>41717</c:v>
                </c:pt>
                <c:pt idx="3802">
                  <c:v>41718</c:v>
                </c:pt>
                <c:pt idx="3803">
                  <c:v>41719</c:v>
                </c:pt>
                <c:pt idx="3804">
                  <c:v>41722</c:v>
                </c:pt>
                <c:pt idx="3805">
                  <c:v>41723</c:v>
                </c:pt>
                <c:pt idx="3806">
                  <c:v>41724</c:v>
                </c:pt>
                <c:pt idx="3807">
                  <c:v>41725</c:v>
                </c:pt>
                <c:pt idx="3808">
                  <c:v>41726</c:v>
                </c:pt>
                <c:pt idx="3809">
                  <c:v>41729</c:v>
                </c:pt>
                <c:pt idx="3810">
                  <c:v>41730</c:v>
                </c:pt>
                <c:pt idx="3811">
                  <c:v>41731</c:v>
                </c:pt>
                <c:pt idx="3812">
                  <c:v>41732</c:v>
                </c:pt>
                <c:pt idx="3813">
                  <c:v>41733</c:v>
                </c:pt>
                <c:pt idx="3814">
                  <c:v>41736</c:v>
                </c:pt>
                <c:pt idx="3815">
                  <c:v>41737</c:v>
                </c:pt>
                <c:pt idx="3816">
                  <c:v>41738</c:v>
                </c:pt>
                <c:pt idx="3817">
                  <c:v>41739</c:v>
                </c:pt>
                <c:pt idx="3818">
                  <c:v>41740</c:v>
                </c:pt>
                <c:pt idx="3819">
                  <c:v>41743</c:v>
                </c:pt>
                <c:pt idx="3820">
                  <c:v>41744</c:v>
                </c:pt>
                <c:pt idx="3821">
                  <c:v>41745</c:v>
                </c:pt>
                <c:pt idx="3822">
                  <c:v>41746</c:v>
                </c:pt>
                <c:pt idx="3823">
                  <c:v>41750</c:v>
                </c:pt>
                <c:pt idx="3824">
                  <c:v>41751</c:v>
                </c:pt>
                <c:pt idx="3825">
                  <c:v>41752</c:v>
                </c:pt>
                <c:pt idx="3826">
                  <c:v>41753</c:v>
                </c:pt>
                <c:pt idx="3827">
                  <c:v>41754</c:v>
                </c:pt>
                <c:pt idx="3828">
                  <c:v>41757</c:v>
                </c:pt>
                <c:pt idx="3829">
                  <c:v>41758</c:v>
                </c:pt>
                <c:pt idx="3830">
                  <c:v>41759</c:v>
                </c:pt>
                <c:pt idx="3831">
                  <c:v>41760</c:v>
                </c:pt>
                <c:pt idx="3832">
                  <c:v>41761</c:v>
                </c:pt>
                <c:pt idx="3833">
                  <c:v>41764</c:v>
                </c:pt>
                <c:pt idx="3834">
                  <c:v>41765</c:v>
                </c:pt>
                <c:pt idx="3835">
                  <c:v>41766</c:v>
                </c:pt>
                <c:pt idx="3836">
                  <c:v>41767</c:v>
                </c:pt>
                <c:pt idx="3837">
                  <c:v>41768</c:v>
                </c:pt>
                <c:pt idx="3838">
                  <c:v>41771</c:v>
                </c:pt>
                <c:pt idx="3839">
                  <c:v>41772</c:v>
                </c:pt>
                <c:pt idx="3840">
                  <c:v>41773</c:v>
                </c:pt>
                <c:pt idx="3841">
                  <c:v>41774</c:v>
                </c:pt>
                <c:pt idx="3842">
                  <c:v>41775</c:v>
                </c:pt>
                <c:pt idx="3843">
                  <c:v>41778</c:v>
                </c:pt>
                <c:pt idx="3844">
                  <c:v>41779</c:v>
                </c:pt>
                <c:pt idx="3845">
                  <c:v>41780</c:v>
                </c:pt>
                <c:pt idx="3846">
                  <c:v>41781</c:v>
                </c:pt>
                <c:pt idx="3847">
                  <c:v>41782</c:v>
                </c:pt>
                <c:pt idx="3848">
                  <c:v>41786</c:v>
                </c:pt>
                <c:pt idx="3849">
                  <c:v>41787</c:v>
                </c:pt>
                <c:pt idx="3850">
                  <c:v>41788</c:v>
                </c:pt>
                <c:pt idx="3851">
                  <c:v>41789</c:v>
                </c:pt>
                <c:pt idx="3852">
                  <c:v>41792</c:v>
                </c:pt>
                <c:pt idx="3853">
                  <c:v>41793</c:v>
                </c:pt>
                <c:pt idx="3854">
                  <c:v>41794</c:v>
                </c:pt>
                <c:pt idx="3855">
                  <c:v>41795</c:v>
                </c:pt>
                <c:pt idx="3856">
                  <c:v>41796</c:v>
                </c:pt>
                <c:pt idx="3857">
                  <c:v>41799</c:v>
                </c:pt>
                <c:pt idx="3858">
                  <c:v>41800</c:v>
                </c:pt>
                <c:pt idx="3859">
                  <c:v>41801</c:v>
                </c:pt>
                <c:pt idx="3860">
                  <c:v>41802</c:v>
                </c:pt>
                <c:pt idx="3861">
                  <c:v>41803</c:v>
                </c:pt>
                <c:pt idx="3862">
                  <c:v>41806</c:v>
                </c:pt>
                <c:pt idx="3863">
                  <c:v>41807</c:v>
                </c:pt>
                <c:pt idx="3864">
                  <c:v>41808</c:v>
                </c:pt>
                <c:pt idx="3865">
                  <c:v>41809</c:v>
                </c:pt>
                <c:pt idx="3866">
                  <c:v>41810</c:v>
                </c:pt>
                <c:pt idx="3867">
                  <c:v>41813</c:v>
                </c:pt>
                <c:pt idx="3868">
                  <c:v>41814</c:v>
                </c:pt>
                <c:pt idx="3869">
                  <c:v>41815</c:v>
                </c:pt>
                <c:pt idx="3870">
                  <c:v>41816</c:v>
                </c:pt>
                <c:pt idx="3871">
                  <c:v>41817</c:v>
                </c:pt>
                <c:pt idx="3872">
                  <c:v>41820</c:v>
                </c:pt>
                <c:pt idx="3873">
                  <c:v>41821</c:v>
                </c:pt>
                <c:pt idx="3874">
                  <c:v>41822</c:v>
                </c:pt>
                <c:pt idx="3875">
                  <c:v>41823</c:v>
                </c:pt>
                <c:pt idx="3876">
                  <c:v>41827</c:v>
                </c:pt>
                <c:pt idx="3877">
                  <c:v>41828</c:v>
                </c:pt>
                <c:pt idx="3878">
                  <c:v>41829</c:v>
                </c:pt>
                <c:pt idx="3879">
                  <c:v>41830</c:v>
                </c:pt>
                <c:pt idx="3880">
                  <c:v>41831</c:v>
                </c:pt>
                <c:pt idx="3881">
                  <c:v>41834</c:v>
                </c:pt>
                <c:pt idx="3882">
                  <c:v>41835</c:v>
                </c:pt>
                <c:pt idx="3883">
                  <c:v>41836</c:v>
                </c:pt>
                <c:pt idx="3884">
                  <c:v>41837</c:v>
                </c:pt>
                <c:pt idx="3885">
                  <c:v>41838</c:v>
                </c:pt>
                <c:pt idx="3886">
                  <c:v>41841</c:v>
                </c:pt>
                <c:pt idx="3887">
                  <c:v>41842</c:v>
                </c:pt>
                <c:pt idx="3888">
                  <c:v>41843</c:v>
                </c:pt>
                <c:pt idx="3889">
                  <c:v>41844</c:v>
                </c:pt>
                <c:pt idx="3890">
                  <c:v>41845</c:v>
                </c:pt>
                <c:pt idx="3891">
                  <c:v>41848</c:v>
                </c:pt>
                <c:pt idx="3892">
                  <c:v>41849</c:v>
                </c:pt>
                <c:pt idx="3893">
                  <c:v>41850</c:v>
                </c:pt>
                <c:pt idx="3894">
                  <c:v>41851</c:v>
                </c:pt>
                <c:pt idx="3895">
                  <c:v>41852</c:v>
                </c:pt>
                <c:pt idx="3896">
                  <c:v>41855</c:v>
                </c:pt>
                <c:pt idx="3897">
                  <c:v>41856</c:v>
                </c:pt>
                <c:pt idx="3898">
                  <c:v>41857</c:v>
                </c:pt>
                <c:pt idx="3899">
                  <c:v>41858</c:v>
                </c:pt>
                <c:pt idx="3900">
                  <c:v>41859</c:v>
                </c:pt>
                <c:pt idx="3901">
                  <c:v>41862</c:v>
                </c:pt>
                <c:pt idx="3902">
                  <c:v>41863</c:v>
                </c:pt>
                <c:pt idx="3903">
                  <c:v>41864</c:v>
                </c:pt>
                <c:pt idx="3904">
                  <c:v>41865</c:v>
                </c:pt>
                <c:pt idx="3905">
                  <c:v>41866</c:v>
                </c:pt>
                <c:pt idx="3906">
                  <c:v>41869</c:v>
                </c:pt>
                <c:pt idx="3907">
                  <c:v>41870</c:v>
                </c:pt>
                <c:pt idx="3908">
                  <c:v>41871</c:v>
                </c:pt>
                <c:pt idx="3909">
                  <c:v>41872</c:v>
                </c:pt>
                <c:pt idx="3910">
                  <c:v>41873</c:v>
                </c:pt>
                <c:pt idx="3911">
                  <c:v>41876</c:v>
                </c:pt>
                <c:pt idx="3912">
                  <c:v>41877</c:v>
                </c:pt>
                <c:pt idx="3913">
                  <c:v>41878</c:v>
                </c:pt>
                <c:pt idx="3914">
                  <c:v>41879</c:v>
                </c:pt>
                <c:pt idx="3915">
                  <c:v>41880</c:v>
                </c:pt>
                <c:pt idx="3916">
                  <c:v>41884</c:v>
                </c:pt>
                <c:pt idx="3917">
                  <c:v>41885</c:v>
                </c:pt>
                <c:pt idx="3918">
                  <c:v>41886</c:v>
                </c:pt>
                <c:pt idx="3919">
                  <c:v>41887</c:v>
                </c:pt>
                <c:pt idx="3920">
                  <c:v>41890</c:v>
                </c:pt>
                <c:pt idx="3921">
                  <c:v>41891</c:v>
                </c:pt>
                <c:pt idx="3922">
                  <c:v>41892</c:v>
                </c:pt>
                <c:pt idx="3923">
                  <c:v>41893</c:v>
                </c:pt>
                <c:pt idx="3924">
                  <c:v>41894</c:v>
                </c:pt>
                <c:pt idx="3925">
                  <c:v>41897</c:v>
                </c:pt>
                <c:pt idx="3926">
                  <c:v>41898</c:v>
                </c:pt>
                <c:pt idx="3927">
                  <c:v>41899</c:v>
                </c:pt>
                <c:pt idx="3928">
                  <c:v>41900</c:v>
                </c:pt>
                <c:pt idx="3929">
                  <c:v>41901</c:v>
                </c:pt>
                <c:pt idx="3930">
                  <c:v>41904</c:v>
                </c:pt>
                <c:pt idx="3931">
                  <c:v>41905</c:v>
                </c:pt>
                <c:pt idx="3932">
                  <c:v>41906</c:v>
                </c:pt>
                <c:pt idx="3933">
                  <c:v>41907</c:v>
                </c:pt>
                <c:pt idx="3934">
                  <c:v>41908</c:v>
                </c:pt>
                <c:pt idx="3935">
                  <c:v>41911</c:v>
                </c:pt>
                <c:pt idx="3936">
                  <c:v>41912</c:v>
                </c:pt>
                <c:pt idx="3937">
                  <c:v>41913</c:v>
                </c:pt>
                <c:pt idx="3938">
                  <c:v>41914</c:v>
                </c:pt>
                <c:pt idx="3939">
                  <c:v>41915</c:v>
                </c:pt>
                <c:pt idx="3940">
                  <c:v>41918</c:v>
                </c:pt>
                <c:pt idx="3941">
                  <c:v>41919</c:v>
                </c:pt>
                <c:pt idx="3942">
                  <c:v>41920</c:v>
                </c:pt>
                <c:pt idx="3943">
                  <c:v>41921</c:v>
                </c:pt>
                <c:pt idx="3944">
                  <c:v>41922</c:v>
                </c:pt>
                <c:pt idx="3945">
                  <c:v>41925</c:v>
                </c:pt>
                <c:pt idx="3946">
                  <c:v>41926</c:v>
                </c:pt>
                <c:pt idx="3947">
                  <c:v>41927</c:v>
                </c:pt>
                <c:pt idx="3948">
                  <c:v>41928</c:v>
                </c:pt>
                <c:pt idx="3949">
                  <c:v>41929</c:v>
                </c:pt>
                <c:pt idx="3950">
                  <c:v>41932</c:v>
                </c:pt>
                <c:pt idx="3951">
                  <c:v>41933</c:v>
                </c:pt>
                <c:pt idx="3952">
                  <c:v>41934</c:v>
                </c:pt>
                <c:pt idx="3953">
                  <c:v>41935</c:v>
                </c:pt>
                <c:pt idx="3954">
                  <c:v>41936</c:v>
                </c:pt>
                <c:pt idx="3955">
                  <c:v>41939</c:v>
                </c:pt>
                <c:pt idx="3956">
                  <c:v>41940</c:v>
                </c:pt>
                <c:pt idx="3957">
                  <c:v>41941</c:v>
                </c:pt>
                <c:pt idx="3958">
                  <c:v>41942</c:v>
                </c:pt>
                <c:pt idx="3959">
                  <c:v>41943</c:v>
                </c:pt>
                <c:pt idx="3960">
                  <c:v>41946</c:v>
                </c:pt>
                <c:pt idx="3961">
                  <c:v>41947</c:v>
                </c:pt>
                <c:pt idx="3962">
                  <c:v>41948</c:v>
                </c:pt>
                <c:pt idx="3963">
                  <c:v>41949</c:v>
                </c:pt>
                <c:pt idx="3964">
                  <c:v>41950</c:v>
                </c:pt>
                <c:pt idx="3965">
                  <c:v>41953</c:v>
                </c:pt>
                <c:pt idx="3966">
                  <c:v>41954</c:v>
                </c:pt>
                <c:pt idx="3967">
                  <c:v>41955</c:v>
                </c:pt>
                <c:pt idx="3968">
                  <c:v>41956</c:v>
                </c:pt>
                <c:pt idx="3969">
                  <c:v>41957</c:v>
                </c:pt>
                <c:pt idx="3970">
                  <c:v>41960</c:v>
                </c:pt>
                <c:pt idx="3971">
                  <c:v>41961</c:v>
                </c:pt>
                <c:pt idx="3972">
                  <c:v>41962</c:v>
                </c:pt>
                <c:pt idx="3973">
                  <c:v>41963</c:v>
                </c:pt>
                <c:pt idx="3974">
                  <c:v>41964</c:v>
                </c:pt>
                <c:pt idx="3975">
                  <c:v>41967</c:v>
                </c:pt>
                <c:pt idx="3976">
                  <c:v>41968</c:v>
                </c:pt>
                <c:pt idx="3977">
                  <c:v>41969</c:v>
                </c:pt>
                <c:pt idx="3978">
                  <c:v>41971</c:v>
                </c:pt>
                <c:pt idx="3979">
                  <c:v>41974</c:v>
                </c:pt>
                <c:pt idx="3980">
                  <c:v>41975</c:v>
                </c:pt>
                <c:pt idx="3981">
                  <c:v>41976</c:v>
                </c:pt>
                <c:pt idx="3982">
                  <c:v>41977</c:v>
                </c:pt>
                <c:pt idx="3983">
                  <c:v>41978</c:v>
                </c:pt>
                <c:pt idx="3984">
                  <c:v>41981</c:v>
                </c:pt>
                <c:pt idx="3985">
                  <c:v>41982</c:v>
                </c:pt>
                <c:pt idx="3986">
                  <c:v>41983</c:v>
                </c:pt>
                <c:pt idx="3987">
                  <c:v>41984</c:v>
                </c:pt>
                <c:pt idx="3988">
                  <c:v>41985</c:v>
                </c:pt>
                <c:pt idx="3989">
                  <c:v>41988</c:v>
                </c:pt>
                <c:pt idx="3990">
                  <c:v>41989</c:v>
                </c:pt>
                <c:pt idx="3991">
                  <c:v>41990</c:v>
                </c:pt>
                <c:pt idx="3992">
                  <c:v>41991</c:v>
                </c:pt>
                <c:pt idx="3993">
                  <c:v>41992</c:v>
                </c:pt>
                <c:pt idx="3994">
                  <c:v>41995</c:v>
                </c:pt>
                <c:pt idx="3995">
                  <c:v>41996</c:v>
                </c:pt>
                <c:pt idx="3996">
                  <c:v>41997</c:v>
                </c:pt>
                <c:pt idx="3997">
                  <c:v>41999</c:v>
                </c:pt>
                <c:pt idx="3998">
                  <c:v>42002</c:v>
                </c:pt>
                <c:pt idx="3999">
                  <c:v>42003</c:v>
                </c:pt>
                <c:pt idx="4000">
                  <c:v>42004</c:v>
                </c:pt>
                <c:pt idx="4001">
                  <c:v>42006</c:v>
                </c:pt>
                <c:pt idx="4002">
                  <c:v>42009</c:v>
                </c:pt>
                <c:pt idx="4003">
                  <c:v>42010</c:v>
                </c:pt>
                <c:pt idx="4004">
                  <c:v>42011</c:v>
                </c:pt>
                <c:pt idx="4005">
                  <c:v>42012</c:v>
                </c:pt>
                <c:pt idx="4006">
                  <c:v>42013</c:v>
                </c:pt>
                <c:pt idx="4007">
                  <c:v>42016</c:v>
                </c:pt>
                <c:pt idx="4008">
                  <c:v>42017</c:v>
                </c:pt>
                <c:pt idx="4009">
                  <c:v>42018</c:v>
                </c:pt>
                <c:pt idx="4010">
                  <c:v>42019</c:v>
                </c:pt>
                <c:pt idx="4011">
                  <c:v>42020</c:v>
                </c:pt>
                <c:pt idx="4012">
                  <c:v>42024</c:v>
                </c:pt>
                <c:pt idx="4013">
                  <c:v>42025</c:v>
                </c:pt>
                <c:pt idx="4014">
                  <c:v>42026</c:v>
                </c:pt>
                <c:pt idx="4015">
                  <c:v>42027</c:v>
                </c:pt>
                <c:pt idx="4016">
                  <c:v>42030</c:v>
                </c:pt>
                <c:pt idx="4017">
                  <c:v>42031</c:v>
                </c:pt>
                <c:pt idx="4018">
                  <c:v>42032</c:v>
                </c:pt>
                <c:pt idx="4019">
                  <c:v>42033</c:v>
                </c:pt>
                <c:pt idx="4020">
                  <c:v>42034</c:v>
                </c:pt>
                <c:pt idx="4021">
                  <c:v>42037</c:v>
                </c:pt>
                <c:pt idx="4022">
                  <c:v>42038</c:v>
                </c:pt>
                <c:pt idx="4023">
                  <c:v>42039</c:v>
                </c:pt>
                <c:pt idx="4024">
                  <c:v>42040</c:v>
                </c:pt>
                <c:pt idx="4025">
                  <c:v>42041</c:v>
                </c:pt>
                <c:pt idx="4026">
                  <c:v>42044</c:v>
                </c:pt>
                <c:pt idx="4027">
                  <c:v>42045</c:v>
                </c:pt>
                <c:pt idx="4028">
                  <c:v>42046</c:v>
                </c:pt>
                <c:pt idx="4029">
                  <c:v>42047</c:v>
                </c:pt>
                <c:pt idx="4030">
                  <c:v>42048</c:v>
                </c:pt>
                <c:pt idx="4031">
                  <c:v>42052</c:v>
                </c:pt>
                <c:pt idx="4032">
                  <c:v>42053</c:v>
                </c:pt>
                <c:pt idx="4033">
                  <c:v>42054</c:v>
                </c:pt>
                <c:pt idx="4034">
                  <c:v>42055</c:v>
                </c:pt>
                <c:pt idx="4035">
                  <c:v>42058</c:v>
                </c:pt>
                <c:pt idx="4036">
                  <c:v>42059</c:v>
                </c:pt>
                <c:pt idx="4037">
                  <c:v>42060</c:v>
                </c:pt>
                <c:pt idx="4038">
                  <c:v>42061</c:v>
                </c:pt>
                <c:pt idx="4039">
                  <c:v>42062</c:v>
                </c:pt>
                <c:pt idx="4040">
                  <c:v>42065</c:v>
                </c:pt>
                <c:pt idx="4041">
                  <c:v>42066</c:v>
                </c:pt>
                <c:pt idx="4042">
                  <c:v>42067</c:v>
                </c:pt>
                <c:pt idx="4043">
                  <c:v>42068</c:v>
                </c:pt>
                <c:pt idx="4044">
                  <c:v>42069</c:v>
                </c:pt>
                <c:pt idx="4045">
                  <c:v>42072</c:v>
                </c:pt>
                <c:pt idx="4046">
                  <c:v>42073</c:v>
                </c:pt>
                <c:pt idx="4047">
                  <c:v>42074</c:v>
                </c:pt>
                <c:pt idx="4048">
                  <c:v>42075</c:v>
                </c:pt>
                <c:pt idx="4049">
                  <c:v>42076</c:v>
                </c:pt>
                <c:pt idx="4050">
                  <c:v>42079</c:v>
                </c:pt>
                <c:pt idx="4051">
                  <c:v>42080</c:v>
                </c:pt>
                <c:pt idx="4052">
                  <c:v>42081</c:v>
                </c:pt>
                <c:pt idx="4053">
                  <c:v>42082</c:v>
                </c:pt>
                <c:pt idx="4054">
                  <c:v>42083</c:v>
                </c:pt>
                <c:pt idx="4055">
                  <c:v>42086</c:v>
                </c:pt>
                <c:pt idx="4056">
                  <c:v>42087</c:v>
                </c:pt>
                <c:pt idx="4057">
                  <c:v>42088</c:v>
                </c:pt>
                <c:pt idx="4058">
                  <c:v>42089</c:v>
                </c:pt>
                <c:pt idx="4059">
                  <c:v>42090</c:v>
                </c:pt>
                <c:pt idx="4060">
                  <c:v>42093</c:v>
                </c:pt>
                <c:pt idx="4061">
                  <c:v>42094</c:v>
                </c:pt>
                <c:pt idx="4062">
                  <c:v>42095</c:v>
                </c:pt>
                <c:pt idx="4063">
                  <c:v>42096</c:v>
                </c:pt>
                <c:pt idx="4064">
                  <c:v>42100</c:v>
                </c:pt>
                <c:pt idx="4065">
                  <c:v>42101</c:v>
                </c:pt>
                <c:pt idx="4066">
                  <c:v>42102</c:v>
                </c:pt>
                <c:pt idx="4067">
                  <c:v>42103</c:v>
                </c:pt>
                <c:pt idx="4068">
                  <c:v>42104</c:v>
                </c:pt>
                <c:pt idx="4069">
                  <c:v>42107</c:v>
                </c:pt>
                <c:pt idx="4070">
                  <c:v>42108</c:v>
                </c:pt>
                <c:pt idx="4071">
                  <c:v>42109</c:v>
                </c:pt>
                <c:pt idx="4072">
                  <c:v>42110</c:v>
                </c:pt>
                <c:pt idx="4073">
                  <c:v>42111</c:v>
                </c:pt>
                <c:pt idx="4074">
                  <c:v>42114</c:v>
                </c:pt>
                <c:pt idx="4075">
                  <c:v>42115</c:v>
                </c:pt>
                <c:pt idx="4076">
                  <c:v>42116</c:v>
                </c:pt>
                <c:pt idx="4077">
                  <c:v>42117</c:v>
                </c:pt>
                <c:pt idx="4078">
                  <c:v>42118</c:v>
                </c:pt>
                <c:pt idx="4079">
                  <c:v>42121</c:v>
                </c:pt>
                <c:pt idx="4080">
                  <c:v>42122</c:v>
                </c:pt>
                <c:pt idx="4081">
                  <c:v>42123</c:v>
                </c:pt>
                <c:pt idx="4082">
                  <c:v>42124</c:v>
                </c:pt>
                <c:pt idx="4083">
                  <c:v>42125</c:v>
                </c:pt>
                <c:pt idx="4084">
                  <c:v>42128</c:v>
                </c:pt>
                <c:pt idx="4085">
                  <c:v>42129</c:v>
                </c:pt>
                <c:pt idx="4086">
                  <c:v>42130</c:v>
                </c:pt>
                <c:pt idx="4087">
                  <c:v>42131</c:v>
                </c:pt>
                <c:pt idx="4088">
                  <c:v>42132</c:v>
                </c:pt>
                <c:pt idx="4089">
                  <c:v>42135</c:v>
                </c:pt>
                <c:pt idx="4090">
                  <c:v>42136</c:v>
                </c:pt>
                <c:pt idx="4091">
                  <c:v>42137</c:v>
                </c:pt>
                <c:pt idx="4092">
                  <c:v>42138</c:v>
                </c:pt>
                <c:pt idx="4093">
                  <c:v>42139</c:v>
                </c:pt>
                <c:pt idx="4094">
                  <c:v>42142</c:v>
                </c:pt>
                <c:pt idx="4095">
                  <c:v>42143</c:v>
                </c:pt>
                <c:pt idx="4096">
                  <c:v>42144</c:v>
                </c:pt>
                <c:pt idx="4097">
                  <c:v>42145</c:v>
                </c:pt>
                <c:pt idx="4098">
                  <c:v>42146</c:v>
                </c:pt>
                <c:pt idx="4099">
                  <c:v>42150</c:v>
                </c:pt>
                <c:pt idx="4100">
                  <c:v>42151</c:v>
                </c:pt>
                <c:pt idx="4101">
                  <c:v>42152</c:v>
                </c:pt>
                <c:pt idx="4102">
                  <c:v>42153</c:v>
                </c:pt>
                <c:pt idx="4103">
                  <c:v>42156</c:v>
                </c:pt>
                <c:pt idx="4104">
                  <c:v>42157</c:v>
                </c:pt>
                <c:pt idx="4105">
                  <c:v>42158</c:v>
                </c:pt>
                <c:pt idx="4106">
                  <c:v>42159</c:v>
                </c:pt>
                <c:pt idx="4107">
                  <c:v>42160</c:v>
                </c:pt>
                <c:pt idx="4108">
                  <c:v>42163</c:v>
                </c:pt>
                <c:pt idx="4109">
                  <c:v>42164</c:v>
                </c:pt>
                <c:pt idx="4110">
                  <c:v>42165</c:v>
                </c:pt>
                <c:pt idx="4111">
                  <c:v>42166</c:v>
                </c:pt>
                <c:pt idx="4112">
                  <c:v>42167</c:v>
                </c:pt>
                <c:pt idx="4113">
                  <c:v>42170</c:v>
                </c:pt>
                <c:pt idx="4114">
                  <c:v>42171</c:v>
                </c:pt>
                <c:pt idx="4115">
                  <c:v>42172</c:v>
                </c:pt>
                <c:pt idx="4116">
                  <c:v>42173</c:v>
                </c:pt>
                <c:pt idx="4117">
                  <c:v>42174</c:v>
                </c:pt>
                <c:pt idx="4118">
                  <c:v>42177</c:v>
                </c:pt>
              </c:numCache>
            </c:numRef>
          </c:cat>
          <c:val>
            <c:numRef>
              <c:f>Sheet1!$S$3:$S$4121</c:f>
              <c:numCache>
                <c:formatCode>General</c:formatCode>
                <c:ptCount val="4119"/>
                <c:pt idx="0">
                  <c:v>100</c:v>
                </c:pt>
                <c:pt idx="1">
                  <c:v>98.781854868843894</c:v>
                </c:pt>
                <c:pt idx="2">
                  <c:v>98.232568567371644</c:v>
                </c:pt>
                <c:pt idx="3">
                  <c:v>98.632389208579326</c:v>
                </c:pt>
                <c:pt idx="4">
                  <c:v>98.094312831626922</c:v>
                </c:pt>
                <c:pt idx="5">
                  <c:v>98.520289963380932</c:v>
                </c:pt>
                <c:pt idx="6">
                  <c:v>98.740751812271128</c:v>
                </c:pt>
                <c:pt idx="7">
                  <c:v>97.881324265749953</c:v>
                </c:pt>
                <c:pt idx="8">
                  <c:v>98.30730139750392</c:v>
                </c:pt>
                <c:pt idx="9">
                  <c:v>98.972423585681184</c:v>
                </c:pt>
                <c:pt idx="10">
                  <c:v>97.843957850683822</c:v>
                </c:pt>
                <c:pt idx="11">
                  <c:v>98.591286152006589</c:v>
                </c:pt>
                <c:pt idx="12">
                  <c:v>98.056946416560805</c:v>
                </c:pt>
                <c:pt idx="13">
                  <c:v>99.192885434571394</c:v>
                </c:pt>
                <c:pt idx="14">
                  <c:v>99.140572453478811</c:v>
                </c:pt>
                <c:pt idx="15">
                  <c:v>101.22935505567598</c:v>
                </c:pt>
                <c:pt idx="16">
                  <c:v>99.936477094387556</c:v>
                </c:pt>
                <c:pt idx="17">
                  <c:v>99.39840071743518</c:v>
                </c:pt>
                <c:pt idx="18">
                  <c:v>98.710858680218223</c:v>
                </c:pt>
                <c:pt idx="19">
                  <c:v>98.284881548464227</c:v>
                </c:pt>
                <c:pt idx="20">
                  <c:v>98.719962918754021</c:v>
                </c:pt>
                <c:pt idx="21">
                  <c:v>98.999658085368907</c:v>
                </c:pt>
                <c:pt idx="22">
                  <c:v>98.483775889168129</c:v>
                </c:pt>
                <c:pt idx="23">
                  <c:v>100.19302412959233</c:v>
                </c:pt>
                <c:pt idx="24">
                  <c:v>101.60393085896067</c:v>
                </c:pt>
                <c:pt idx="25">
                  <c:v>102.5362480810102</c:v>
                </c:pt>
                <c:pt idx="26">
                  <c:v>102.07630491813242</c:v>
                </c:pt>
                <c:pt idx="27">
                  <c:v>103.52450433638275</c:v>
                </c:pt>
                <c:pt idx="28">
                  <c:v>103.77933771040964</c:v>
                </c:pt>
                <c:pt idx="29">
                  <c:v>103.73582957338066</c:v>
                </c:pt>
                <c:pt idx="30">
                  <c:v>103.9968783955545</c:v>
                </c:pt>
                <c:pt idx="31">
                  <c:v>104.36980528437434</c:v>
                </c:pt>
                <c:pt idx="32">
                  <c:v>104.42574431769731</c:v>
                </c:pt>
                <c:pt idx="33">
                  <c:v>105.82422015077164</c:v>
                </c:pt>
                <c:pt idx="34">
                  <c:v>104.73030127690016</c:v>
                </c:pt>
                <c:pt idx="35">
                  <c:v>104.09632556590648</c:v>
                </c:pt>
                <c:pt idx="36">
                  <c:v>101.53556092934372</c:v>
                </c:pt>
                <c:pt idx="37">
                  <c:v>102.35600008474732</c:v>
                </c:pt>
                <c:pt idx="38">
                  <c:v>104.48789879916731</c:v>
                </c:pt>
                <c:pt idx="39">
                  <c:v>104.22063452884642</c:v>
                </c:pt>
                <c:pt idx="40">
                  <c:v>105.9796063544466</c:v>
                </c:pt>
                <c:pt idx="41">
                  <c:v>104.67436224357719</c:v>
                </c:pt>
                <c:pt idx="42">
                  <c:v>104.01552473999551</c:v>
                </c:pt>
                <c:pt idx="43">
                  <c:v>104.05903287702449</c:v>
                </c:pt>
                <c:pt idx="44">
                  <c:v>105.55695588045079</c:v>
                </c:pt>
                <c:pt idx="45">
                  <c:v>104.58113052137223</c:v>
                </c:pt>
                <c:pt idx="46">
                  <c:v>103.97823205111352</c:v>
                </c:pt>
                <c:pt idx="47">
                  <c:v>104.15226459922944</c:v>
                </c:pt>
                <c:pt idx="48">
                  <c:v>104.56248417693126</c:v>
                </c:pt>
                <c:pt idx="49">
                  <c:v>105.3331997471589</c:v>
                </c:pt>
                <c:pt idx="50">
                  <c:v>104.96648830648606</c:v>
                </c:pt>
                <c:pt idx="51">
                  <c:v>106.68816744320424</c:v>
                </c:pt>
                <c:pt idx="52">
                  <c:v>108.77655802059525</c:v>
                </c:pt>
                <c:pt idx="53">
                  <c:v>110.42365177954946</c:v>
                </c:pt>
                <c:pt idx="54">
                  <c:v>110.96439576833822</c:v>
                </c:pt>
                <c:pt idx="55">
                  <c:v>110.31798916105052</c:v>
                </c:pt>
                <c:pt idx="56">
                  <c:v>112.19505450144361</c:v>
                </c:pt>
                <c:pt idx="57">
                  <c:v>112.25720898291361</c:v>
                </c:pt>
                <c:pt idx="58">
                  <c:v>112.41881063473552</c:v>
                </c:pt>
                <c:pt idx="59">
                  <c:v>112.00237560888669</c:v>
                </c:pt>
                <c:pt idx="60">
                  <c:v>113.9229490863088</c:v>
                </c:pt>
                <c:pt idx="61">
                  <c:v>114.88012810094635</c:v>
                </c:pt>
                <c:pt idx="62">
                  <c:v>115.46438022676406</c:v>
                </c:pt>
                <c:pt idx="63">
                  <c:v>115.01686796018029</c:v>
                </c:pt>
                <c:pt idx="64">
                  <c:v>118.49375745456068</c:v>
                </c:pt>
                <c:pt idx="65">
                  <c:v>117.90064101140167</c:v>
                </c:pt>
                <c:pt idx="66">
                  <c:v>118.66419321408915</c:v>
                </c:pt>
                <c:pt idx="67">
                  <c:v>118.59601891027778</c:v>
                </c:pt>
                <c:pt idx="68">
                  <c:v>119.73452978392783</c:v>
                </c:pt>
                <c:pt idx="69">
                  <c:v>120.04131415107905</c:v>
                </c:pt>
                <c:pt idx="70">
                  <c:v>120.8253186449099</c:v>
                </c:pt>
                <c:pt idx="71">
                  <c:v>120.7503269107174</c:v>
                </c:pt>
                <c:pt idx="72">
                  <c:v>121.65022772102763</c:v>
                </c:pt>
                <c:pt idx="73">
                  <c:v>119.91860040421855</c:v>
                </c:pt>
                <c:pt idx="74">
                  <c:v>119.21640507496134</c:v>
                </c:pt>
                <c:pt idx="75">
                  <c:v>119.0664216065763</c:v>
                </c:pt>
                <c:pt idx="76">
                  <c:v>119.72771235354669</c:v>
                </c:pt>
                <c:pt idx="77">
                  <c:v>120.38218567013594</c:v>
                </c:pt>
                <c:pt idx="78">
                  <c:v>120.65488288538143</c:v>
                </c:pt>
                <c:pt idx="79">
                  <c:v>118.78690696094962</c:v>
                </c:pt>
                <c:pt idx="80">
                  <c:v>117.81883184682802</c:v>
                </c:pt>
                <c:pt idx="81">
                  <c:v>118.88916841666669</c:v>
                </c:pt>
                <c:pt idx="82">
                  <c:v>116.61214666936661</c:v>
                </c:pt>
                <c:pt idx="83">
                  <c:v>117.25298512519359</c:v>
                </c:pt>
                <c:pt idx="84">
                  <c:v>118.26878225198313</c:v>
                </c:pt>
                <c:pt idx="85">
                  <c:v>118.08471163169243</c:v>
                </c:pt>
                <c:pt idx="86">
                  <c:v>118.41876572036817</c:v>
                </c:pt>
                <c:pt idx="87">
                  <c:v>119.27094451801044</c:v>
                </c:pt>
                <c:pt idx="88">
                  <c:v>119.80952151812035</c:v>
                </c:pt>
                <c:pt idx="89">
                  <c:v>118.68464550523258</c:v>
                </c:pt>
                <c:pt idx="90">
                  <c:v>117.81883184682803</c:v>
                </c:pt>
                <c:pt idx="91">
                  <c:v>117.13708880871422</c:v>
                </c:pt>
                <c:pt idx="92">
                  <c:v>116.41444118831357</c:v>
                </c:pt>
                <c:pt idx="93">
                  <c:v>117.53249977082025</c:v>
                </c:pt>
                <c:pt idx="94">
                  <c:v>117.65521351768074</c:v>
                </c:pt>
                <c:pt idx="95">
                  <c:v>119.07323903695743</c:v>
                </c:pt>
                <c:pt idx="96">
                  <c:v>118.88916841666669</c:v>
                </c:pt>
                <c:pt idx="97">
                  <c:v>119.52318944211255</c:v>
                </c:pt>
                <c:pt idx="98">
                  <c:v>119.08687389771973</c:v>
                </c:pt>
                <c:pt idx="99">
                  <c:v>118.11879878359811</c:v>
                </c:pt>
                <c:pt idx="100">
                  <c:v>117.1166365175708</c:v>
                </c:pt>
                <c:pt idx="101">
                  <c:v>115.66452384638841</c:v>
                </c:pt>
                <c:pt idx="102">
                  <c:v>115.65770641600729</c:v>
                </c:pt>
                <c:pt idx="103">
                  <c:v>116.63941639089114</c:v>
                </c:pt>
                <c:pt idx="104">
                  <c:v>117.55976949234478</c:v>
                </c:pt>
                <c:pt idx="105">
                  <c:v>117.78474469492234</c:v>
                </c:pt>
                <c:pt idx="106">
                  <c:v>118.53562702090322</c:v>
                </c:pt>
                <c:pt idx="107">
                  <c:v>119.16441465973277</c:v>
                </c:pt>
                <c:pt idx="108">
                  <c:v>118.46847494297</c:v>
                </c:pt>
                <c:pt idx="109">
                  <c:v>118.1021908815159</c:v>
                </c:pt>
                <c:pt idx="110">
                  <c:v>117.29636594631687</c:v>
                </c:pt>
                <c:pt idx="111">
                  <c:v>117.79695416363749</c:v>
                </c:pt>
                <c:pt idx="112">
                  <c:v>117.74201155441936</c:v>
                </c:pt>
                <c:pt idx="113">
                  <c:v>116.39896999575434</c:v>
                </c:pt>
                <c:pt idx="114">
                  <c:v>116.39286526139676</c:v>
                </c:pt>
                <c:pt idx="115">
                  <c:v>115.88617230971862</c:v>
                </c:pt>
                <c:pt idx="116">
                  <c:v>116.52716941726328</c:v>
                </c:pt>
                <c:pt idx="117">
                  <c:v>115.42221249854343</c:v>
                </c:pt>
                <c:pt idx="118">
                  <c:v>113.55416378512751</c:v>
                </c:pt>
                <c:pt idx="119">
                  <c:v>113.6335253317759</c:v>
                </c:pt>
                <c:pt idx="120">
                  <c:v>112.7117104437831</c:v>
                </c:pt>
                <c:pt idx="121">
                  <c:v>112.34542638232899</c:v>
                </c:pt>
                <c:pt idx="122">
                  <c:v>110.83145226165209</c:v>
                </c:pt>
                <c:pt idx="123">
                  <c:v>112.52246367869849</c:v>
                </c:pt>
                <c:pt idx="124">
                  <c:v>112.95589981808584</c:v>
                </c:pt>
                <c:pt idx="125">
                  <c:v>111.45413516612405</c:v>
                </c:pt>
                <c:pt idx="126">
                  <c:v>110.80703332422179</c:v>
                </c:pt>
                <c:pt idx="127">
                  <c:v>110.9710280386481</c:v>
                </c:pt>
                <c:pt idx="128">
                  <c:v>110.67354925433992</c:v>
                </c:pt>
                <c:pt idx="129">
                  <c:v>109.84594802107235</c:v>
                </c:pt>
                <c:pt idx="130">
                  <c:v>110.59727264297885</c:v>
                </c:pt>
                <c:pt idx="131">
                  <c:v>109.96417676868199</c:v>
                </c:pt>
                <c:pt idx="132">
                  <c:v>109.98324592152227</c:v>
                </c:pt>
                <c:pt idx="133">
                  <c:v>108.99927763496453</c:v>
                </c:pt>
                <c:pt idx="134">
                  <c:v>110.10528849969995</c:v>
                </c:pt>
                <c:pt idx="135">
                  <c:v>109.97180442981809</c:v>
                </c:pt>
                <c:pt idx="136">
                  <c:v>111.36003875658953</c:v>
                </c:pt>
                <c:pt idx="137">
                  <c:v>111.6155654046491</c:v>
                </c:pt>
                <c:pt idx="138">
                  <c:v>112.37070385712363</c:v>
                </c:pt>
                <c:pt idx="139">
                  <c:v>111.36003875658953</c:v>
                </c:pt>
                <c:pt idx="140">
                  <c:v>111.06637380284941</c:v>
                </c:pt>
                <c:pt idx="141">
                  <c:v>111.78337394964345</c:v>
                </c:pt>
                <c:pt idx="142">
                  <c:v>112.93896461176358</c:v>
                </c:pt>
                <c:pt idx="143">
                  <c:v>112.61478901347905</c:v>
                </c:pt>
                <c:pt idx="144">
                  <c:v>113.72842753935063</c:v>
                </c:pt>
                <c:pt idx="145">
                  <c:v>112.68343796370404</c:v>
                </c:pt>
                <c:pt idx="146">
                  <c:v>111.93211334179753</c:v>
                </c:pt>
                <c:pt idx="147">
                  <c:v>110.3646289783276</c:v>
                </c:pt>
                <c:pt idx="148">
                  <c:v>109.9145969712973</c:v>
                </c:pt>
                <c:pt idx="149">
                  <c:v>110.96340037751197</c:v>
                </c:pt>
                <c:pt idx="150">
                  <c:v>109.97561826038616</c:v>
                </c:pt>
                <c:pt idx="151">
                  <c:v>112.42409748507639</c:v>
                </c:pt>
                <c:pt idx="152">
                  <c:v>111.78718778021153</c:v>
                </c:pt>
                <c:pt idx="153">
                  <c:v>111.20367170329935</c:v>
                </c:pt>
                <c:pt idx="154">
                  <c:v>111.06255997228136</c:v>
                </c:pt>
                <c:pt idx="155">
                  <c:v>109.99850124379448</c:v>
                </c:pt>
                <c:pt idx="156">
                  <c:v>109.78874056255155</c:v>
                </c:pt>
                <c:pt idx="157">
                  <c:v>108.90393187076317</c:v>
                </c:pt>
                <c:pt idx="158">
                  <c:v>108.64077756156749</c:v>
                </c:pt>
                <c:pt idx="159">
                  <c:v>108.2403253519219</c:v>
                </c:pt>
                <c:pt idx="160">
                  <c:v>108.91155953189929</c:v>
                </c:pt>
                <c:pt idx="161">
                  <c:v>108.00005402613452</c:v>
                </c:pt>
                <c:pt idx="162">
                  <c:v>106.18848450630919</c:v>
                </c:pt>
                <c:pt idx="163">
                  <c:v>106.1465323700606</c:v>
                </c:pt>
                <c:pt idx="164">
                  <c:v>104.70871824590449</c:v>
                </c:pt>
                <c:pt idx="165">
                  <c:v>104.46844692011715</c:v>
                </c:pt>
                <c:pt idx="166">
                  <c:v>104.77736719612946</c:v>
                </c:pt>
                <c:pt idx="167">
                  <c:v>104.12138833842428</c:v>
                </c:pt>
                <c:pt idx="168">
                  <c:v>103.78958507900364</c:v>
                </c:pt>
                <c:pt idx="169">
                  <c:v>104.82313316294611</c:v>
                </c:pt>
                <c:pt idx="170">
                  <c:v>104.15899504364549</c:v>
                </c:pt>
                <c:pt idx="171">
                  <c:v>105.3458344605438</c:v>
                </c:pt>
                <c:pt idx="172">
                  <c:v>104.72474233045712</c:v>
                </c:pt>
                <c:pt idx="173">
                  <c:v>106.07146685015</c:v>
                </c:pt>
                <c:pt idx="174">
                  <c:v>105.72709893643859</c:v>
                </c:pt>
                <c:pt idx="175">
                  <c:v>106.23135195294459</c:v>
                </c:pt>
                <c:pt idx="176">
                  <c:v>107.25830626704831</c:v>
                </c:pt>
                <c:pt idx="177">
                  <c:v>105.74554721753027</c:v>
                </c:pt>
                <c:pt idx="178">
                  <c:v>104.31273071940952</c:v>
                </c:pt>
                <c:pt idx="179">
                  <c:v>104.86617915216003</c:v>
                </c:pt>
                <c:pt idx="180">
                  <c:v>102.44945432914946</c:v>
                </c:pt>
                <c:pt idx="181">
                  <c:v>102.06204042622412</c:v>
                </c:pt>
                <c:pt idx="182">
                  <c:v>102.41870719399667</c:v>
                </c:pt>
                <c:pt idx="183">
                  <c:v>103.60554661089498</c:v>
                </c:pt>
                <c:pt idx="184">
                  <c:v>103.6977880163534</c:v>
                </c:pt>
                <c:pt idx="185">
                  <c:v>104.71859290342654</c:v>
                </c:pt>
                <c:pt idx="186">
                  <c:v>104.1282479084927</c:v>
                </c:pt>
                <c:pt idx="187">
                  <c:v>102.26497151823264</c:v>
                </c:pt>
                <c:pt idx="188">
                  <c:v>103.02135104299165</c:v>
                </c:pt>
                <c:pt idx="189">
                  <c:v>105.9484783095388</c:v>
                </c:pt>
                <c:pt idx="190">
                  <c:v>108.22376631084643</c:v>
                </c:pt>
                <c:pt idx="191">
                  <c:v>107.13259069043768</c:v>
                </c:pt>
                <c:pt idx="192">
                  <c:v>106.62983059229714</c:v>
                </c:pt>
                <c:pt idx="193">
                  <c:v>106.39520921316489</c:v>
                </c:pt>
                <c:pt idx="194">
                  <c:v>105.94831134815105</c:v>
                </c:pt>
                <c:pt idx="195">
                  <c:v>106.17176028065795</c:v>
                </c:pt>
                <c:pt idx="196">
                  <c:v>106.76389995180129</c:v>
                </c:pt>
                <c:pt idx="197">
                  <c:v>106.03769092115384</c:v>
                </c:pt>
                <c:pt idx="198">
                  <c:v>106.31700208678747</c:v>
                </c:pt>
                <c:pt idx="199">
                  <c:v>106.07493240990496</c:v>
                </c:pt>
                <c:pt idx="200">
                  <c:v>106.86072782255428</c:v>
                </c:pt>
                <c:pt idx="201">
                  <c:v>106.60003740129621</c:v>
                </c:pt>
                <c:pt idx="202">
                  <c:v>108.16790407771968</c:v>
                </c:pt>
                <c:pt idx="203">
                  <c:v>108.19024897097039</c:v>
                </c:pt>
                <c:pt idx="204">
                  <c:v>108.23493875747178</c:v>
                </c:pt>
                <c:pt idx="205">
                  <c:v>107.81783408345888</c:v>
                </c:pt>
                <c:pt idx="206">
                  <c:v>106.47341633954228</c:v>
                </c:pt>
                <c:pt idx="207">
                  <c:v>105.13644689337598</c:v>
                </c:pt>
                <c:pt idx="208">
                  <c:v>105.25189550850455</c:v>
                </c:pt>
                <c:pt idx="209">
                  <c:v>104.74168711261375</c:v>
                </c:pt>
                <c:pt idx="210">
                  <c:v>104.00430563534093</c:v>
                </c:pt>
                <c:pt idx="211">
                  <c:v>104.41023786272852</c:v>
                </c:pt>
                <c:pt idx="212">
                  <c:v>104.7953458141077</c:v>
                </c:pt>
                <c:pt idx="213">
                  <c:v>105.81272055133331</c:v>
                </c:pt>
                <c:pt idx="214">
                  <c:v>107.92219246411179</c:v>
                </c:pt>
                <c:pt idx="215">
                  <c:v>107.34740447697867</c:v>
                </c:pt>
                <c:pt idx="216">
                  <c:v>106.6806504119043</c:v>
                </c:pt>
                <c:pt idx="217">
                  <c:v>105.99090482734458</c:v>
                </c:pt>
                <c:pt idx="218">
                  <c:v>104.58267425886844</c:v>
                </c:pt>
                <c:pt idx="219">
                  <c:v>105.08273980767427</c:v>
                </c:pt>
                <c:pt idx="220">
                  <c:v>104.37000270362921</c:v>
                </c:pt>
                <c:pt idx="221">
                  <c:v>103.91592019379407</c:v>
                </c:pt>
                <c:pt idx="222">
                  <c:v>105.2206889245862</c:v>
                </c:pt>
                <c:pt idx="223">
                  <c:v>105.00801736934696</c:v>
                </c:pt>
                <c:pt idx="224">
                  <c:v>104.66314457706709</c:v>
                </c:pt>
                <c:pt idx="225">
                  <c:v>103.48482920344421</c:v>
                </c:pt>
                <c:pt idx="226">
                  <c:v>104.14583538864728</c:v>
                </c:pt>
                <c:pt idx="227">
                  <c:v>104.25504510620259</c:v>
                </c:pt>
                <c:pt idx="228">
                  <c:v>106.18633274296984</c:v>
                </c:pt>
                <c:pt idx="229">
                  <c:v>106.77261648984559</c:v>
                </c:pt>
                <c:pt idx="230">
                  <c:v>107.85321790565581</c:v>
                </c:pt>
                <c:pt idx="231">
                  <c:v>109.02578539940735</c:v>
                </c:pt>
                <c:pt idx="232">
                  <c:v>109.02578539940735</c:v>
                </c:pt>
                <c:pt idx="233">
                  <c:v>110.12363045483158</c:v>
                </c:pt>
                <c:pt idx="234">
                  <c:v>107.81873062642785</c:v>
                </c:pt>
                <c:pt idx="235">
                  <c:v>104.92754705114835</c:v>
                </c:pt>
                <c:pt idx="236">
                  <c:v>104.84707673294969</c:v>
                </c:pt>
                <c:pt idx="237">
                  <c:v>106.28404670078244</c:v>
                </c:pt>
                <c:pt idx="238">
                  <c:v>109.20396967541862</c:v>
                </c:pt>
                <c:pt idx="239">
                  <c:v>110.78463664003468</c:v>
                </c:pt>
                <c:pt idx="240">
                  <c:v>109.4798679092425</c:v>
                </c:pt>
                <c:pt idx="241">
                  <c:v>108.76713080519745</c:v>
                </c:pt>
                <c:pt idx="242">
                  <c:v>110.79613239977731</c:v>
                </c:pt>
                <c:pt idx="243">
                  <c:v>111.03179547450191</c:v>
                </c:pt>
                <c:pt idx="244">
                  <c:v>111.57784406227837</c:v>
                </c:pt>
                <c:pt idx="245">
                  <c:v>111.05478699398722</c:v>
                </c:pt>
                <c:pt idx="246">
                  <c:v>109.11775147734865</c:v>
                </c:pt>
                <c:pt idx="247">
                  <c:v>107.32441295749338</c:v>
                </c:pt>
                <c:pt idx="248">
                  <c:v>106.14034970399916</c:v>
                </c:pt>
                <c:pt idx="249">
                  <c:v>105.6632756746787</c:v>
                </c:pt>
                <c:pt idx="250">
                  <c:v>105.25517620381419</c:v>
                </c:pt>
                <c:pt idx="251">
                  <c:v>104.88731189204898</c:v>
                </c:pt>
                <c:pt idx="252">
                  <c:v>102.43296718699067</c:v>
                </c:pt>
                <c:pt idx="253">
                  <c:v>103.91592019379407</c:v>
                </c:pt>
                <c:pt idx="254">
                  <c:v>103.76865600888537</c:v>
                </c:pt>
                <c:pt idx="255">
                  <c:v>102.96922186223809</c:v>
                </c:pt>
                <c:pt idx="256">
                  <c:v>102.61683970549225</c:v>
                </c:pt>
                <c:pt idx="257">
                  <c:v>101.03374971772367</c:v>
                </c:pt>
                <c:pt idx="258">
                  <c:v>100.17646178414796</c:v>
                </c:pt>
                <c:pt idx="259">
                  <c:v>100.35528258010855</c:v>
                </c:pt>
                <c:pt idx="260">
                  <c:v>98.446107611470666</c:v>
                </c:pt>
                <c:pt idx="261">
                  <c:v>97.462593233687528</c:v>
                </c:pt>
                <c:pt idx="262">
                  <c:v>95.406154080140922</c:v>
                </c:pt>
                <c:pt idx="263">
                  <c:v>96.337074106170959</c:v>
                </c:pt>
                <c:pt idx="264">
                  <c:v>98.251508509984149</c:v>
                </c:pt>
                <c:pt idx="265">
                  <c:v>97.825494260783984</c:v>
                </c:pt>
                <c:pt idx="266">
                  <c:v>96.847239318176122</c:v>
                </c:pt>
                <c:pt idx="267">
                  <c:v>94.485752924461508</c:v>
                </c:pt>
                <c:pt idx="268">
                  <c:v>95.784833412763319</c:v>
                </c:pt>
                <c:pt idx="269">
                  <c:v>94.259597211923136</c:v>
                </c:pt>
                <c:pt idx="270">
                  <c:v>92.46612981714209</c:v>
                </c:pt>
                <c:pt idx="271">
                  <c:v>91.514172050410821</c:v>
                </c:pt>
                <c:pt idx="272">
                  <c:v>93.128818649231278</c:v>
                </c:pt>
                <c:pt idx="273">
                  <c:v>93.339196056243708</c:v>
                </c:pt>
                <c:pt idx="274">
                  <c:v>93.498260807532475</c:v>
                </c:pt>
                <c:pt idx="275">
                  <c:v>92.89381475263518</c:v>
                </c:pt>
                <c:pt idx="276">
                  <c:v>94.007268011656507</c:v>
                </c:pt>
                <c:pt idx="277">
                  <c:v>93.07939029580541</c:v>
                </c:pt>
                <c:pt idx="278">
                  <c:v>92.151512579954328</c:v>
                </c:pt>
                <c:pt idx="279">
                  <c:v>92.533267983047367</c:v>
                </c:pt>
                <c:pt idx="280">
                  <c:v>94.102706862429756</c:v>
                </c:pt>
                <c:pt idx="281">
                  <c:v>93.583095341553147</c:v>
                </c:pt>
                <c:pt idx="282">
                  <c:v>93.487656490779884</c:v>
                </c:pt>
                <c:pt idx="283">
                  <c:v>93.82169246848629</c:v>
                </c:pt>
                <c:pt idx="284">
                  <c:v>96.356124172353844</c:v>
                </c:pt>
                <c:pt idx="285">
                  <c:v>101.61056312325917</c:v>
                </c:pt>
                <c:pt idx="286">
                  <c:v>100.97430411810414</c:v>
                </c:pt>
                <c:pt idx="287">
                  <c:v>99.908570284469462</c:v>
                </c:pt>
                <c:pt idx="288">
                  <c:v>102.68159911527015</c:v>
                </c:pt>
                <c:pt idx="289">
                  <c:v>101.99231852635221</c:v>
                </c:pt>
                <c:pt idx="290">
                  <c:v>102.79824659954858</c:v>
                </c:pt>
                <c:pt idx="291">
                  <c:v>102.68690127364643</c:v>
                </c:pt>
                <c:pt idx="292">
                  <c:v>102.05594442686771</c:v>
                </c:pt>
                <c:pt idx="293">
                  <c:v>101.51512427248592</c:v>
                </c:pt>
                <c:pt idx="294">
                  <c:v>102.77173580766713</c:v>
                </c:pt>
                <c:pt idx="295">
                  <c:v>103.46101639658507</c:v>
                </c:pt>
                <c:pt idx="296">
                  <c:v>104.91910995006535</c:v>
                </c:pt>
                <c:pt idx="297">
                  <c:v>105.58187974710184</c:v>
                </c:pt>
                <c:pt idx="298">
                  <c:v>104.52675023021975</c:v>
                </c:pt>
                <c:pt idx="299">
                  <c:v>105.12589412674073</c:v>
                </c:pt>
                <c:pt idx="300">
                  <c:v>106.53626825483441</c:v>
                </c:pt>
                <c:pt idx="301">
                  <c:v>106.73244811475722</c:v>
                </c:pt>
                <c:pt idx="302">
                  <c:v>106.98695171681923</c:v>
                </c:pt>
                <c:pt idx="303">
                  <c:v>107.97315317480951</c:v>
                </c:pt>
                <c:pt idx="304">
                  <c:v>108.08980065908796</c:v>
                </c:pt>
                <c:pt idx="305">
                  <c:v>107.51186539607212</c:v>
                </c:pt>
                <c:pt idx="306">
                  <c:v>101.54163506436737</c:v>
                </c:pt>
                <c:pt idx="307">
                  <c:v>102.5808581061206</c:v>
                </c:pt>
                <c:pt idx="308">
                  <c:v>104.81306678253951</c:v>
                </c:pt>
                <c:pt idx="309">
                  <c:v>104.99334016733343</c:v>
                </c:pt>
                <c:pt idx="310">
                  <c:v>105.71443370650914</c:v>
                </c:pt>
                <c:pt idx="311">
                  <c:v>106.42492292893226</c:v>
                </c:pt>
                <c:pt idx="312">
                  <c:v>109.50017478718161</c:v>
                </c:pt>
                <c:pt idx="313">
                  <c:v>107.99966396669099</c:v>
                </c:pt>
                <c:pt idx="314">
                  <c:v>107.76636899813414</c:v>
                </c:pt>
                <c:pt idx="315">
                  <c:v>107.70274309761864</c:v>
                </c:pt>
                <c:pt idx="316">
                  <c:v>109.04949132519678</c:v>
                </c:pt>
                <c:pt idx="317">
                  <c:v>108.74196613937185</c:v>
                </c:pt>
                <c:pt idx="318">
                  <c:v>105.85228982429273</c:v>
                </c:pt>
                <c:pt idx="319">
                  <c:v>106.64231142236024</c:v>
                </c:pt>
                <c:pt idx="320">
                  <c:v>108.51927548756758</c:v>
                </c:pt>
                <c:pt idx="321">
                  <c:v>107.97315317480951</c:v>
                </c:pt>
                <c:pt idx="322">
                  <c:v>107.6391171971031</c:v>
                </c:pt>
                <c:pt idx="323">
                  <c:v>106.38250566192193</c:v>
                </c:pt>
                <c:pt idx="324">
                  <c:v>109.42064241153722</c:v>
                </c:pt>
                <c:pt idx="325">
                  <c:v>109.89783666540352</c:v>
                </c:pt>
                <c:pt idx="326">
                  <c:v>112.43757052764737</c:v>
                </c:pt>
                <c:pt idx="327">
                  <c:v>114.21379358370514</c:v>
                </c:pt>
                <c:pt idx="328">
                  <c:v>112.81402377236407</c:v>
                </c:pt>
                <c:pt idx="329">
                  <c:v>112.95718204852398</c:v>
                </c:pt>
                <c:pt idx="330">
                  <c:v>110.84162085638347</c:v>
                </c:pt>
                <c:pt idx="331">
                  <c:v>110.32731149388317</c:v>
                </c:pt>
                <c:pt idx="332">
                  <c:v>110.4280525030327</c:v>
                </c:pt>
                <c:pt idx="333">
                  <c:v>112.87234751450329</c:v>
                </c:pt>
                <c:pt idx="334">
                  <c:v>111.07491582494033</c:v>
                </c:pt>
                <c:pt idx="335">
                  <c:v>109.58500932120225</c:v>
                </c:pt>
                <c:pt idx="336">
                  <c:v>112.29971440986377</c:v>
                </c:pt>
                <c:pt idx="337">
                  <c:v>111.90205253164187</c:v>
                </c:pt>
                <c:pt idx="338">
                  <c:v>112.28521039600102</c:v>
                </c:pt>
                <c:pt idx="339">
                  <c:v>111.73442096598474</c:v>
                </c:pt>
                <c:pt idx="340">
                  <c:v>110.62086842269096</c:v>
                </c:pt>
                <c:pt idx="341">
                  <c:v>110.58494737290728</c:v>
                </c:pt>
                <c:pt idx="342">
                  <c:v>110.60091228392226</c:v>
                </c:pt>
                <c:pt idx="343">
                  <c:v>109.99025443759984</c:v>
                </c:pt>
                <c:pt idx="344">
                  <c:v>109.65499130628558</c:v>
                </c:pt>
                <c:pt idx="345">
                  <c:v>109.75078077237538</c:v>
                </c:pt>
                <c:pt idx="346">
                  <c:v>110.88828068219161</c:v>
                </c:pt>
                <c:pt idx="347">
                  <c:v>111.36722801264054</c:v>
                </c:pt>
                <c:pt idx="348">
                  <c:v>110.43328071826511</c:v>
                </c:pt>
                <c:pt idx="349">
                  <c:v>108.91262294408972</c:v>
                </c:pt>
                <c:pt idx="350">
                  <c:v>109.14012292605294</c:v>
                </c:pt>
                <c:pt idx="351">
                  <c:v>107.67933356818369</c:v>
                </c:pt>
                <c:pt idx="352">
                  <c:v>107.69529847919864</c:v>
                </c:pt>
                <c:pt idx="353">
                  <c:v>107.38398271440686</c:v>
                </c:pt>
                <c:pt idx="354">
                  <c:v>108.0704738880503</c:v>
                </c:pt>
                <c:pt idx="355">
                  <c:v>108.39775456385708</c:v>
                </c:pt>
                <c:pt idx="356">
                  <c:v>108.92858785510468</c:v>
                </c:pt>
                <c:pt idx="357">
                  <c:v>108.4975352577006</c:v>
                </c:pt>
                <c:pt idx="358">
                  <c:v>107.93876337217685</c:v>
                </c:pt>
                <c:pt idx="359">
                  <c:v>107.02876344432387</c:v>
                </c:pt>
                <c:pt idx="360">
                  <c:v>109.46962638987283</c:v>
                </c:pt>
                <c:pt idx="361">
                  <c:v>107.68512995068998</c:v>
                </c:pt>
                <c:pt idx="362">
                  <c:v>108.87992210680954</c:v>
                </c:pt>
                <c:pt idx="363">
                  <c:v>110.61313991268254</c:v>
                </c:pt>
                <c:pt idx="364">
                  <c:v>111.30540146236558</c:v>
                </c:pt>
                <c:pt idx="365">
                  <c:v>112.08483668867532</c:v>
                </c:pt>
                <c:pt idx="366">
                  <c:v>111.6079453988937</c:v>
                </c:pt>
                <c:pt idx="367">
                  <c:v>110.95670675585856</c:v>
                </c:pt>
                <c:pt idx="368">
                  <c:v>111.26437855571767</c:v>
                </c:pt>
                <c:pt idx="369">
                  <c:v>111.15669342576697</c:v>
                </c:pt>
                <c:pt idx="370">
                  <c:v>111.43872590897116</c:v>
                </c:pt>
                <c:pt idx="371">
                  <c:v>109.761914599739</c:v>
                </c:pt>
                <c:pt idx="372">
                  <c:v>108.96196792010529</c:v>
                </c:pt>
                <c:pt idx="373">
                  <c:v>107.41848105747874</c:v>
                </c:pt>
                <c:pt idx="374">
                  <c:v>106.78262600443659</c:v>
                </c:pt>
                <c:pt idx="375">
                  <c:v>105.58783384831702</c:v>
                </c:pt>
                <c:pt idx="376">
                  <c:v>104.85454939198611</c:v>
                </c:pt>
                <c:pt idx="377">
                  <c:v>106.44931488792254</c:v>
                </c:pt>
                <c:pt idx="378">
                  <c:v>105.03402460857062</c:v>
                </c:pt>
                <c:pt idx="379">
                  <c:v>106.0801087280916</c:v>
                </c:pt>
                <c:pt idx="380">
                  <c:v>107.74077214171298</c:v>
                </c:pt>
                <c:pt idx="381">
                  <c:v>108.10360616485715</c:v>
                </c:pt>
                <c:pt idx="382">
                  <c:v>108.01987523643925</c:v>
                </c:pt>
                <c:pt idx="383">
                  <c:v>109.28281674007569</c:v>
                </c:pt>
                <c:pt idx="384">
                  <c:v>110.44807216055791</c:v>
                </c:pt>
                <c:pt idx="385">
                  <c:v>110.92254742159258</c:v>
                </c:pt>
                <c:pt idx="386">
                  <c:v>110.30154303582661</c:v>
                </c:pt>
                <c:pt idx="387">
                  <c:v>110.29456545845845</c:v>
                </c:pt>
                <c:pt idx="388">
                  <c:v>112.20642165733349</c:v>
                </c:pt>
                <c:pt idx="389">
                  <c:v>113.04373094151232</c:v>
                </c:pt>
                <c:pt idx="390">
                  <c:v>111.8156773247167</c:v>
                </c:pt>
                <c:pt idx="391">
                  <c:v>111.5993724263038</c:v>
                </c:pt>
                <c:pt idx="392">
                  <c:v>111.69008093208986</c:v>
                </c:pt>
                <c:pt idx="393">
                  <c:v>111.35515721841833</c:v>
                </c:pt>
                <c:pt idx="394">
                  <c:v>111.67612577735355</c:v>
                </c:pt>
                <c:pt idx="395">
                  <c:v>111.95522887207983</c:v>
                </c:pt>
                <c:pt idx="396">
                  <c:v>110.99232319527415</c:v>
                </c:pt>
                <c:pt idx="397">
                  <c:v>111.18769536158257</c:v>
                </c:pt>
                <c:pt idx="398">
                  <c:v>111.12489716526915</c:v>
                </c:pt>
                <c:pt idx="399">
                  <c:v>111.5226190752541</c:v>
                </c:pt>
                <c:pt idx="400">
                  <c:v>111.90638583050273</c:v>
                </c:pt>
                <c:pt idx="401">
                  <c:v>111.88545309839827</c:v>
                </c:pt>
                <c:pt idx="402">
                  <c:v>112.12966830628375</c:v>
                </c:pt>
                <c:pt idx="403">
                  <c:v>112.58662306740655</c:v>
                </c:pt>
                <c:pt idx="404">
                  <c:v>112.83769711197948</c:v>
                </c:pt>
                <c:pt idx="405">
                  <c:v>113.81688588581403</c:v>
                </c:pt>
                <c:pt idx="406">
                  <c:v>114.11817473930157</c:v>
                </c:pt>
                <c:pt idx="407">
                  <c:v>114.07298141127845</c:v>
                </c:pt>
                <c:pt idx="408">
                  <c:v>114.30396953228558</c:v>
                </c:pt>
                <c:pt idx="409">
                  <c:v>113.48546814697774</c:v>
                </c:pt>
                <c:pt idx="410">
                  <c:v>112.90799784445991</c:v>
                </c:pt>
                <c:pt idx="411">
                  <c:v>112.95319117248306</c:v>
                </c:pt>
                <c:pt idx="412">
                  <c:v>112.18992607698127</c:v>
                </c:pt>
                <c:pt idx="413">
                  <c:v>109.48334787648476</c:v>
                </c:pt>
                <c:pt idx="414">
                  <c:v>109.5134767618335</c:v>
                </c:pt>
                <c:pt idx="415">
                  <c:v>108.32840727144914</c:v>
                </c:pt>
                <c:pt idx="416">
                  <c:v>108.34849319501498</c:v>
                </c:pt>
                <c:pt idx="417">
                  <c:v>108.15265544024805</c:v>
                </c:pt>
                <c:pt idx="418">
                  <c:v>108.2229561727285</c:v>
                </c:pt>
                <c:pt idx="419">
                  <c:v>107.82123770141176</c:v>
                </c:pt>
                <c:pt idx="420">
                  <c:v>109.38291825865558</c:v>
                </c:pt>
                <c:pt idx="421">
                  <c:v>110.96970622035667</c:v>
                </c:pt>
                <c:pt idx="422">
                  <c:v>110.69352477132642</c:v>
                </c:pt>
                <c:pt idx="423">
                  <c:v>110.70544353431234</c:v>
                </c:pt>
                <c:pt idx="424">
                  <c:v>111.40467762948691</c:v>
                </c:pt>
                <c:pt idx="425">
                  <c:v>110.64982264037799</c:v>
                </c:pt>
                <c:pt idx="426">
                  <c:v>110.97560216199344</c:v>
                </c:pt>
                <c:pt idx="427">
                  <c:v>109.95853438719406</c:v>
                </c:pt>
                <c:pt idx="428">
                  <c:v>109.93469686122219</c:v>
                </c:pt>
                <c:pt idx="429">
                  <c:v>110.63393095639678</c:v>
                </c:pt>
                <c:pt idx="430">
                  <c:v>110.11347830601117</c:v>
                </c:pt>
                <c:pt idx="431">
                  <c:v>108.22236791224361</c:v>
                </c:pt>
                <c:pt idx="432">
                  <c:v>108.39320351504193</c:v>
                </c:pt>
                <c:pt idx="433">
                  <c:v>109.08449176822587</c:v>
                </c:pt>
                <c:pt idx="434">
                  <c:v>107.99591141551096</c:v>
                </c:pt>
                <c:pt idx="435">
                  <c:v>107.70588818285334</c:v>
                </c:pt>
                <c:pt idx="436">
                  <c:v>108.39717643603727</c:v>
                </c:pt>
                <c:pt idx="437">
                  <c:v>108.66733506371831</c:v>
                </c:pt>
                <c:pt idx="438">
                  <c:v>108.96927705936189</c:v>
                </c:pt>
                <c:pt idx="439">
                  <c:v>110.14923459496893</c:v>
                </c:pt>
                <c:pt idx="440">
                  <c:v>110.60612050942959</c:v>
                </c:pt>
                <c:pt idx="441">
                  <c:v>110.82463116417165</c:v>
                </c:pt>
                <c:pt idx="442">
                  <c:v>112.06815543570369</c:v>
                </c:pt>
                <c:pt idx="443">
                  <c:v>115.88215959120123</c:v>
                </c:pt>
                <c:pt idx="444">
                  <c:v>116.97073994391619</c:v>
                </c:pt>
                <c:pt idx="445">
                  <c:v>116.87141691903342</c:v>
                </c:pt>
                <c:pt idx="446">
                  <c:v>116.38274763661029</c:v>
                </c:pt>
                <c:pt idx="447">
                  <c:v>116.28342461172757</c:v>
                </c:pt>
                <c:pt idx="448">
                  <c:v>116.83963355107092</c:v>
                </c:pt>
                <c:pt idx="449">
                  <c:v>116.97471286491148</c:v>
                </c:pt>
                <c:pt idx="450">
                  <c:v>117.87656593084685</c:v>
                </c:pt>
                <c:pt idx="451">
                  <c:v>117.94013266677179</c:v>
                </c:pt>
                <c:pt idx="452">
                  <c:v>117.77326998496876</c:v>
                </c:pt>
                <c:pt idx="453">
                  <c:v>117.29254654453629</c:v>
                </c:pt>
                <c:pt idx="454">
                  <c:v>118.12685995355139</c:v>
                </c:pt>
                <c:pt idx="455">
                  <c:v>118.65923136692294</c:v>
                </c:pt>
                <c:pt idx="456">
                  <c:v>118.57977294701671</c:v>
                </c:pt>
                <c:pt idx="457">
                  <c:v>118.32947892431217</c:v>
                </c:pt>
                <c:pt idx="458">
                  <c:v>118.0593202966311</c:v>
                </c:pt>
                <c:pt idx="459">
                  <c:v>118.65525844592761</c:v>
                </c:pt>
                <c:pt idx="460">
                  <c:v>117.60243438217046</c:v>
                </c:pt>
                <c:pt idx="461">
                  <c:v>117.5428405672408</c:v>
                </c:pt>
                <c:pt idx="462">
                  <c:v>118.15467040051854</c:v>
                </c:pt>
                <c:pt idx="463">
                  <c:v>118.57977294701671</c:v>
                </c:pt>
                <c:pt idx="464">
                  <c:v>119.36243838309277</c:v>
                </c:pt>
                <c:pt idx="465">
                  <c:v>118.63142091995576</c:v>
                </c:pt>
                <c:pt idx="466">
                  <c:v>118.6552584459276</c:v>
                </c:pt>
                <c:pt idx="467">
                  <c:v>120.92379633424962</c:v>
                </c:pt>
                <c:pt idx="468">
                  <c:v>121.86140568914274</c:v>
                </c:pt>
                <c:pt idx="469">
                  <c:v>120.45499165680305</c:v>
                </c:pt>
                <c:pt idx="470">
                  <c:v>120.57417928666233</c:v>
                </c:pt>
                <c:pt idx="471">
                  <c:v>120.94366093922613</c:v>
                </c:pt>
                <c:pt idx="472">
                  <c:v>120.13715797717822</c:v>
                </c:pt>
                <c:pt idx="473">
                  <c:v>120.95557970221208</c:v>
                </c:pt>
                <c:pt idx="474">
                  <c:v>121.34095303875714</c:v>
                </c:pt>
                <c:pt idx="475">
                  <c:v>119.78754092959093</c:v>
                </c:pt>
                <c:pt idx="476">
                  <c:v>118.40496442322306</c:v>
                </c:pt>
                <c:pt idx="477">
                  <c:v>121.01914643813706</c:v>
                </c:pt>
                <c:pt idx="478">
                  <c:v>121.0549027270948</c:v>
                </c:pt>
                <c:pt idx="479">
                  <c:v>119.5253281439005</c:v>
                </c:pt>
                <c:pt idx="480">
                  <c:v>121.04695688510424</c:v>
                </c:pt>
                <c:pt idx="481">
                  <c:v>122.71955662412971</c:v>
                </c:pt>
                <c:pt idx="482">
                  <c:v>124.60272117590661</c:v>
                </c:pt>
                <c:pt idx="483">
                  <c:v>126.5772629105757</c:v>
                </c:pt>
                <c:pt idx="484">
                  <c:v>127.9002456020139</c:v>
                </c:pt>
                <c:pt idx="485">
                  <c:v>127.40760339859548</c:v>
                </c:pt>
                <c:pt idx="486">
                  <c:v>126.37807549865111</c:v>
                </c:pt>
                <c:pt idx="487">
                  <c:v>132.37895387435427</c:v>
                </c:pt>
                <c:pt idx="488">
                  <c:v>135.6579297200675</c:v>
                </c:pt>
                <c:pt idx="489">
                  <c:v>132.80909909282417</c:v>
                </c:pt>
                <c:pt idx="490">
                  <c:v>133.33091460375491</c:v>
                </c:pt>
                <c:pt idx="491">
                  <c:v>134.7694330392936</c:v>
                </c:pt>
                <c:pt idx="492">
                  <c:v>135.8694765488232</c:v>
                </c:pt>
                <c:pt idx="493">
                  <c:v>137.80160425145851</c:v>
                </c:pt>
                <c:pt idx="494">
                  <c:v>136.61694201042667</c:v>
                </c:pt>
                <c:pt idx="495">
                  <c:v>137.68877927612215</c:v>
                </c:pt>
                <c:pt idx="496">
                  <c:v>137.91442922679491</c:v>
                </c:pt>
                <c:pt idx="497">
                  <c:v>140.33311463556834</c:v>
                </c:pt>
                <c:pt idx="498">
                  <c:v>138.23880103088695</c:v>
                </c:pt>
                <c:pt idx="499">
                  <c:v>139.52218512533818</c:v>
                </c:pt>
                <c:pt idx="500">
                  <c:v>141.34853941359563</c:v>
                </c:pt>
                <c:pt idx="501">
                  <c:v>142.71654223954911</c:v>
                </c:pt>
                <c:pt idx="502">
                  <c:v>143.06912028747527</c:v>
                </c:pt>
                <c:pt idx="503">
                  <c:v>142.38511887449854</c:v>
                </c:pt>
                <c:pt idx="504">
                  <c:v>144.90252613669131</c:v>
                </c:pt>
                <c:pt idx="505">
                  <c:v>146.75003510782435</c:v>
                </c:pt>
                <c:pt idx="506">
                  <c:v>146.77118979069991</c:v>
                </c:pt>
                <c:pt idx="507">
                  <c:v>147.12376783862604</c:v>
                </c:pt>
                <c:pt idx="508">
                  <c:v>144.54994808876512</c:v>
                </c:pt>
                <c:pt idx="509">
                  <c:v>144.90957769764981</c:v>
                </c:pt>
                <c:pt idx="510">
                  <c:v>145.23394950174188</c:v>
                </c:pt>
                <c:pt idx="511">
                  <c:v>144.78970116135494</c:v>
                </c:pt>
                <c:pt idx="512">
                  <c:v>144.12685443125375</c:v>
                </c:pt>
                <c:pt idx="513">
                  <c:v>142.54025321558601</c:v>
                </c:pt>
                <c:pt idx="514">
                  <c:v>144.74034023464523</c:v>
                </c:pt>
                <c:pt idx="515">
                  <c:v>144.21852472371458</c:v>
                </c:pt>
                <c:pt idx="516">
                  <c:v>144.11275130933669</c:v>
                </c:pt>
                <c:pt idx="517">
                  <c:v>145.47370257433167</c:v>
                </c:pt>
                <c:pt idx="518">
                  <c:v>143.4992655059452</c:v>
                </c:pt>
                <c:pt idx="519">
                  <c:v>142.12421111903319</c:v>
                </c:pt>
                <c:pt idx="520">
                  <c:v>139.28243205274839</c:v>
                </c:pt>
                <c:pt idx="521">
                  <c:v>139.55039136917225</c:v>
                </c:pt>
                <c:pt idx="522">
                  <c:v>139.07088522399266</c:v>
                </c:pt>
                <c:pt idx="523">
                  <c:v>142.35691263066445</c:v>
                </c:pt>
                <c:pt idx="524">
                  <c:v>141.86330336356784</c:v>
                </c:pt>
                <c:pt idx="525">
                  <c:v>140.96775512183538</c:v>
                </c:pt>
                <c:pt idx="526">
                  <c:v>140.9948877857025</c:v>
                </c:pt>
                <c:pt idx="527">
                  <c:v>141.96714157427579</c:v>
                </c:pt>
                <c:pt idx="528">
                  <c:v>142.17063655327948</c:v>
                </c:pt>
                <c:pt idx="529">
                  <c:v>141.84052247622907</c:v>
                </c:pt>
                <c:pt idx="530">
                  <c:v>142.01688479136558</c:v>
                </c:pt>
                <c:pt idx="531">
                  <c:v>143.65388884468433</c:v>
                </c:pt>
                <c:pt idx="532">
                  <c:v>142.83538681802497</c:v>
                </c:pt>
                <c:pt idx="533">
                  <c:v>139.46189227720794</c:v>
                </c:pt>
                <c:pt idx="534">
                  <c:v>138.84688522955227</c:v>
                </c:pt>
                <c:pt idx="535">
                  <c:v>136.30093693668366</c:v>
                </c:pt>
                <c:pt idx="536">
                  <c:v>137.86106510904543</c:v>
                </c:pt>
                <c:pt idx="537">
                  <c:v>135.94821230641057</c:v>
                </c:pt>
                <c:pt idx="538">
                  <c:v>136.49086558375379</c:v>
                </c:pt>
                <c:pt idx="539">
                  <c:v>135.04831228814973</c:v>
                </c:pt>
                <c:pt idx="540">
                  <c:v>132.83700018297608</c:v>
                </c:pt>
                <c:pt idx="541">
                  <c:v>130.41767098815424</c:v>
                </c:pt>
                <c:pt idx="542">
                  <c:v>131.6748177473327</c:v>
                </c:pt>
                <c:pt idx="543">
                  <c:v>134.1845891550451</c:v>
                </c:pt>
                <c:pt idx="544">
                  <c:v>136.07483140445731</c:v>
                </c:pt>
                <c:pt idx="545">
                  <c:v>135.41912536100091</c:v>
                </c:pt>
                <c:pt idx="546">
                  <c:v>135.95273441705507</c:v>
                </c:pt>
                <c:pt idx="547">
                  <c:v>137.83393244517828</c:v>
                </c:pt>
                <c:pt idx="548">
                  <c:v>136.70798677955986</c:v>
                </c:pt>
                <c:pt idx="549">
                  <c:v>132.70073916217251</c:v>
                </c:pt>
                <c:pt idx="550">
                  <c:v>132.97348376440306</c:v>
                </c:pt>
                <c:pt idx="551">
                  <c:v>137.47726642687681</c:v>
                </c:pt>
                <c:pt idx="552">
                  <c:v>133.65884199564906</c:v>
                </c:pt>
                <c:pt idx="553">
                  <c:v>135.16243403358672</c:v>
                </c:pt>
                <c:pt idx="554">
                  <c:v>138.45634961437108</c:v>
                </c:pt>
                <c:pt idx="555">
                  <c:v>137.9598145692847</c:v>
                </c:pt>
                <c:pt idx="556">
                  <c:v>139.2326227130273</c:v>
                </c:pt>
                <c:pt idx="557">
                  <c:v>138.98785191615372</c:v>
                </c:pt>
                <c:pt idx="558">
                  <c:v>139.51935421793632</c:v>
                </c:pt>
                <c:pt idx="559">
                  <c:v>145.6456175911149</c:v>
                </c:pt>
                <c:pt idx="560">
                  <c:v>145.89738183932769</c:v>
                </c:pt>
                <c:pt idx="561">
                  <c:v>144.8553575897802</c:v>
                </c:pt>
                <c:pt idx="562">
                  <c:v>143.70143811880479</c:v>
                </c:pt>
                <c:pt idx="563">
                  <c:v>143.023073338898</c:v>
                </c:pt>
                <c:pt idx="564">
                  <c:v>143.9392154643391</c:v>
                </c:pt>
                <c:pt idx="565">
                  <c:v>145.58966998040094</c:v>
                </c:pt>
                <c:pt idx="566">
                  <c:v>147.69469883351363</c:v>
                </c:pt>
                <c:pt idx="567">
                  <c:v>147.55482980672872</c:v>
                </c:pt>
                <c:pt idx="568">
                  <c:v>149.15126779287758</c:v>
                </c:pt>
                <c:pt idx="569">
                  <c:v>149.83380287391222</c:v>
                </c:pt>
                <c:pt idx="570">
                  <c:v>147.04003639815173</c:v>
                </c:pt>
                <c:pt idx="571">
                  <c:v>148.70588473152443</c:v>
                </c:pt>
                <c:pt idx="572">
                  <c:v>148.75215829634038</c:v>
                </c:pt>
                <c:pt idx="573">
                  <c:v>148.84470542597217</c:v>
                </c:pt>
                <c:pt idx="574">
                  <c:v>148.37618558221109</c:v>
                </c:pt>
                <c:pt idx="575">
                  <c:v>149.22646233570345</c:v>
                </c:pt>
                <c:pt idx="576">
                  <c:v>148.83313703476821</c:v>
                </c:pt>
                <c:pt idx="577">
                  <c:v>148.27207006137527</c:v>
                </c:pt>
                <c:pt idx="578">
                  <c:v>149.35371463894717</c:v>
                </c:pt>
                <c:pt idx="579">
                  <c:v>153.40843575594118</c:v>
                </c:pt>
                <c:pt idx="580">
                  <c:v>155.38663065182124</c:v>
                </c:pt>
                <c:pt idx="581">
                  <c:v>157.10453674561188</c:v>
                </c:pt>
                <c:pt idx="582">
                  <c:v>160.44780180356125</c:v>
                </c:pt>
                <c:pt idx="583">
                  <c:v>160.96837940774026</c:v>
                </c:pt>
                <c:pt idx="584">
                  <c:v>157.52099882895502</c:v>
                </c:pt>
                <c:pt idx="585">
                  <c:v>158.05314482433801</c:v>
                </c:pt>
                <c:pt idx="586">
                  <c:v>157.16237870163172</c:v>
                </c:pt>
                <c:pt idx="587">
                  <c:v>155.13212604533376</c:v>
                </c:pt>
                <c:pt idx="588">
                  <c:v>151.16416786236957</c:v>
                </c:pt>
                <c:pt idx="589">
                  <c:v>153.73235070965254</c:v>
                </c:pt>
                <c:pt idx="590">
                  <c:v>155.36927806501532</c:v>
                </c:pt>
                <c:pt idx="591">
                  <c:v>155.36349386941333</c:v>
                </c:pt>
                <c:pt idx="592">
                  <c:v>158.00687125952214</c:v>
                </c:pt>
                <c:pt idx="593">
                  <c:v>155.87250308238833</c:v>
                </c:pt>
                <c:pt idx="594">
                  <c:v>156.70542724907466</c:v>
                </c:pt>
                <c:pt idx="595">
                  <c:v>155.75681917034854</c:v>
                </c:pt>
                <c:pt idx="596">
                  <c:v>153.4142199515432</c:v>
                </c:pt>
                <c:pt idx="597">
                  <c:v>152.81844780453835</c:v>
                </c:pt>
                <c:pt idx="598">
                  <c:v>152.00287622465797</c:v>
                </c:pt>
                <c:pt idx="599">
                  <c:v>148.12746517132558</c:v>
                </c:pt>
                <c:pt idx="600">
                  <c:v>148.02334965048979</c:v>
                </c:pt>
                <c:pt idx="601">
                  <c:v>147.87874476044013</c:v>
                </c:pt>
                <c:pt idx="602">
                  <c:v>147.96550769446995</c:v>
                </c:pt>
                <c:pt idx="603">
                  <c:v>148.78686346995235</c:v>
                </c:pt>
                <c:pt idx="604">
                  <c:v>149.20332555329549</c:v>
                </c:pt>
                <c:pt idx="605">
                  <c:v>148.11589678012163</c:v>
                </c:pt>
                <c:pt idx="606">
                  <c:v>147.87296056483808</c:v>
                </c:pt>
                <c:pt idx="607">
                  <c:v>148.57863242828071</c:v>
                </c:pt>
                <c:pt idx="608">
                  <c:v>149.1396994016736</c:v>
                </c:pt>
                <c:pt idx="609">
                  <c:v>151.13524688435967</c:v>
                </c:pt>
                <c:pt idx="610">
                  <c:v>153.36216219112529</c:v>
                </c:pt>
                <c:pt idx="611">
                  <c:v>153.76172863211826</c:v>
                </c:pt>
                <c:pt idx="612">
                  <c:v>153.71891794201187</c:v>
                </c:pt>
                <c:pt idx="613">
                  <c:v>152.33470562857192</c:v>
                </c:pt>
                <c:pt idx="614">
                  <c:v>148.56022978419185</c:v>
                </c:pt>
                <c:pt idx="615">
                  <c:v>149.47352450646153</c:v>
                </c:pt>
                <c:pt idx="616">
                  <c:v>147.92520454761373</c:v>
                </c:pt>
                <c:pt idx="617">
                  <c:v>148.41039236881949</c:v>
                </c:pt>
                <c:pt idx="618">
                  <c:v>152.09211171796903</c:v>
                </c:pt>
                <c:pt idx="619">
                  <c:v>152.77708275967132</c:v>
                </c:pt>
                <c:pt idx="620">
                  <c:v>150.83633147484827</c:v>
                </c:pt>
                <c:pt idx="621">
                  <c:v>152.76994764465354</c:v>
                </c:pt>
                <c:pt idx="622">
                  <c:v>151.77816665718885</c:v>
                </c:pt>
                <c:pt idx="623">
                  <c:v>152.24194913334139</c:v>
                </c:pt>
                <c:pt idx="624">
                  <c:v>150.9148177400433</c:v>
                </c:pt>
                <c:pt idx="625">
                  <c:v>149.14530921564588</c:v>
                </c:pt>
                <c:pt idx="626">
                  <c:v>146.38401970378368</c:v>
                </c:pt>
                <c:pt idx="627">
                  <c:v>148.46747328896134</c:v>
                </c:pt>
                <c:pt idx="628">
                  <c:v>149.73752376211758</c:v>
                </c:pt>
                <c:pt idx="629">
                  <c:v>149.91590163756086</c:v>
                </c:pt>
                <c:pt idx="630">
                  <c:v>150.32260319357158</c:v>
                </c:pt>
                <c:pt idx="631">
                  <c:v>151.97081476266763</c:v>
                </c:pt>
                <c:pt idx="632">
                  <c:v>152.28628312065803</c:v>
                </c:pt>
                <c:pt idx="633">
                  <c:v>153.129554308363</c:v>
                </c:pt>
                <c:pt idx="634">
                  <c:v>152.57141798268779</c:v>
                </c:pt>
                <c:pt idx="635">
                  <c:v>150.83634201374073</c:v>
                </c:pt>
                <c:pt idx="636">
                  <c:v>151.73421349417487</c:v>
                </c:pt>
                <c:pt idx="637">
                  <c:v>149.55626848420289</c:v>
                </c:pt>
                <c:pt idx="638">
                  <c:v>149.6836691672375</c:v>
                </c:pt>
                <c:pt idx="639">
                  <c:v>150.94554259919894</c:v>
                </c:pt>
                <c:pt idx="640">
                  <c:v>150.73320812747468</c:v>
                </c:pt>
                <c:pt idx="641">
                  <c:v>151.1518103717311</c:v>
                </c:pt>
                <c:pt idx="642">
                  <c:v>150.36313947675518</c:v>
                </c:pt>
                <c:pt idx="643">
                  <c:v>151.27314435557355</c:v>
                </c:pt>
                <c:pt idx="644">
                  <c:v>149.75040285835084</c:v>
                </c:pt>
                <c:pt idx="645">
                  <c:v>150.09013801310968</c:v>
                </c:pt>
                <c:pt idx="646">
                  <c:v>149.18013313429131</c:v>
                </c:pt>
                <c:pt idx="647">
                  <c:v>149.86567014300113</c:v>
                </c:pt>
                <c:pt idx="648">
                  <c:v>149.46526799632107</c:v>
                </c:pt>
                <c:pt idx="649">
                  <c:v>151.18214386769174</c:v>
                </c:pt>
                <c:pt idx="650">
                  <c:v>150.79387511939589</c:v>
                </c:pt>
                <c:pt idx="651">
                  <c:v>149.81106985027205</c:v>
                </c:pt>
                <c:pt idx="652">
                  <c:v>148.2579948570887</c:v>
                </c:pt>
                <c:pt idx="653">
                  <c:v>146.66245296956046</c:v>
                </c:pt>
                <c:pt idx="654">
                  <c:v>147.54212435241826</c:v>
                </c:pt>
                <c:pt idx="655">
                  <c:v>148.76257116686926</c:v>
                </c:pt>
                <c:pt idx="656">
                  <c:v>149.09242165726144</c:v>
                </c:pt>
                <c:pt idx="657">
                  <c:v>147.90024774198693</c:v>
                </c:pt>
                <c:pt idx="658">
                  <c:v>145.8551747015554</c:v>
                </c:pt>
                <c:pt idx="659">
                  <c:v>146.01067564702603</c:v>
                </c:pt>
                <c:pt idx="660">
                  <c:v>142.10430341081013</c:v>
                </c:pt>
                <c:pt idx="661">
                  <c:v>141.32208653359444</c:v>
                </c:pt>
                <c:pt idx="662">
                  <c:v>138.84349570579039</c:v>
                </c:pt>
                <c:pt idx="663">
                  <c:v>134.9606842188883</c:v>
                </c:pt>
                <c:pt idx="664">
                  <c:v>133.09467287324114</c:v>
                </c:pt>
                <c:pt idx="665">
                  <c:v>135.36592910708436</c:v>
                </c:pt>
                <c:pt idx="666">
                  <c:v>135.33765620790788</c:v>
                </c:pt>
                <c:pt idx="667">
                  <c:v>134.30098323810392</c:v>
                </c:pt>
                <c:pt idx="668">
                  <c:v>136.26594973086873</c:v>
                </c:pt>
                <c:pt idx="669">
                  <c:v>139.26287704357475</c:v>
                </c:pt>
                <c:pt idx="670">
                  <c:v>138.35343212006492</c:v>
                </c:pt>
                <c:pt idx="671">
                  <c:v>139.30528639233944</c:v>
                </c:pt>
                <c:pt idx="672">
                  <c:v>140.55400610596698</c:v>
                </c:pt>
                <c:pt idx="673">
                  <c:v>140.90270519581011</c:v>
                </c:pt>
                <c:pt idx="674">
                  <c:v>141.50114822837875</c:v>
                </c:pt>
                <c:pt idx="675">
                  <c:v>139.86132007614339</c:v>
                </c:pt>
                <c:pt idx="676">
                  <c:v>139.65869763204535</c:v>
                </c:pt>
                <c:pt idx="677">
                  <c:v>142.01948471328075</c:v>
                </c:pt>
                <c:pt idx="678">
                  <c:v>142.41530530175135</c:v>
                </c:pt>
                <c:pt idx="679">
                  <c:v>141.67549777330035</c:v>
                </c:pt>
                <c:pt idx="680">
                  <c:v>141.68492207302583</c:v>
                </c:pt>
                <c:pt idx="681">
                  <c:v>142.69803429351603</c:v>
                </c:pt>
                <c:pt idx="682">
                  <c:v>141.11003978977089</c:v>
                </c:pt>
                <c:pt idx="683">
                  <c:v>139.51262098630025</c:v>
                </c:pt>
                <c:pt idx="684">
                  <c:v>140.36552011145713</c:v>
                </c:pt>
                <c:pt idx="685">
                  <c:v>141.95822676506504</c:v>
                </c:pt>
                <c:pt idx="686">
                  <c:v>141.4351781303003</c:v>
                </c:pt>
                <c:pt idx="687">
                  <c:v>141.22784353633952</c:v>
                </c:pt>
                <c:pt idx="688">
                  <c:v>142.37760810284936</c:v>
                </c:pt>
                <c:pt idx="689">
                  <c:v>143.28705302635922</c:v>
                </c:pt>
                <c:pt idx="690">
                  <c:v>141.515284677967</c:v>
                </c:pt>
                <c:pt idx="691">
                  <c:v>139.28172564302571</c:v>
                </c:pt>
                <c:pt idx="692">
                  <c:v>138.82464710633946</c:v>
                </c:pt>
                <c:pt idx="693">
                  <c:v>141.53110562425852</c:v>
                </c:pt>
                <c:pt idx="694">
                  <c:v>142.37126217839926</c:v>
                </c:pt>
                <c:pt idx="695">
                  <c:v>146.19365382929908</c:v>
                </c:pt>
                <c:pt idx="696">
                  <c:v>148.79108439744414</c:v>
                </c:pt>
                <c:pt idx="697">
                  <c:v>148.64998940361895</c:v>
                </c:pt>
                <c:pt idx="698">
                  <c:v>147.68797808208376</c:v>
                </c:pt>
                <c:pt idx="699">
                  <c:v>148.07278261069783</c:v>
                </c:pt>
                <c:pt idx="700">
                  <c:v>147.77135239661683</c:v>
                </c:pt>
                <c:pt idx="701">
                  <c:v>149.61841413396436</c:v>
                </c:pt>
                <c:pt idx="702">
                  <c:v>151.30514065105609</c:v>
                </c:pt>
                <c:pt idx="703">
                  <c:v>152.53651514262117</c:v>
                </c:pt>
                <c:pt idx="704">
                  <c:v>152.68402354525657</c:v>
                </c:pt>
                <c:pt idx="705">
                  <c:v>154.42205733283018</c:v>
                </c:pt>
                <c:pt idx="706">
                  <c:v>153.35101806152096</c:v>
                </c:pt>
                <c:pt idx="707">
                  <c:v>152.5429285514314</c:v>
                </c:pt>
                <c:pt idx="708">
                  <c:v>155.30710774864255</c:v>
                </c:pt>
                <c:pt idx="709">
                  <c:v>155.86507431513294</c:v>
                </c:pt>
                <c:pt idx="710">
                  <c:v>155.49309660413937</c:v>
                </c:pt>
                <c:pt idx="711">
                  <c:v>153.07524148268089</c:v>
                </c:pt>
                <c:pt idx="712">
                  <c:v>155.14677252838666</c:v>
                </c:pt>
                <c:pt idx="713">
                  <c:v>155.71756591249755</c:v>
                </c:pt>
                <c:pt idx="714">
                  <c:v>154.01801257778536</c:v>
                </c:pt>
                <c:pt idx="715">
                  <c:v>157.91095172559778</c:v>
                </c:pt>
                <c:pt idx="716">
                  <c:v>162.9775446856832</c:v>
                </c:pt>
                <c:pt idx="717">
                  <c:v>163.40082966715866</c:v>
                </c:pt>
                <c:pt idx="718">
                  <c:v>161.97063950247633</c:v>
                </c:pt>
                <c:pt idx="719">
                  <c:v>159.32190166384945</c:v>
                </c:pt>
                <c:pt idx="720">
                  <c:v>160.15564480917993</c:v>
                </c:pt>
                <c:pt idx="721">
                  <c:v>159.49506370172577</c:v>
                </c:pt>
                <c:pt idx="722">
                  <c:v>156.8014320014272</c:v>
                </c:pt>
                <c:pt idx="723">
                  <c:v>157.80192377582378</c:v>
                </c:pt>
                <c:pt idx="724">
                  <c:v>157.81475059344427</c:v>
                </c:pt>
                <c:pt idx="725">
                  <c:v>159.20004689645498</c:v>
                </c:pt>
                <c:pt idx="726">
                  <c:v>158.83448259427158</c:v>
                </c:pt>
                <c:pt idx="727">
                  <c:v>157.49408015293255</c:v>
                </c:pt>
                <c:pt idx="728">
                  <c:v>157.59669469389627</c:v>
                </c:pt>
                <c:pt idx="729">
                  <c:v>158.80241555022045</c:v>
                </c:pt>
                <c:pt idx="730">
                  <c:v>160.22619230609254</c:v>
                </c:pt>
                <c:pt idx="731">
                  <c:v>161.168963401197</c:v>
                </c:pt>
                <c:pt idx="732">
                  <c:v>162.57991333944864</c:v>
                </c:pt>
                <c:pt idx="733">
                  <c:v>162.41957811919278</c:v>
                </c:pt>
                <c:pt idx="734">
                  <c:v>162.3105501694188</c:v>
                </c:pt>
                <c:pt idx="735">
                  <c:v>163.95238282483888</c:v>
                </c:pt>
                <c:pt idx="736">
                  <c:v>166.40871839915877</c:v>
                </c:pt>
                <c:pt idx="737">
                  <c:v>166.306103858195</c:v>
                </c:pt>
                <c:pt idx="738">
                  <c:v>164.7668857437387</c:v>
                </c:pt>
                <c:pt idx="739">
                  <c:v>164.7925393789796</c:v>
                </c:pt>
                <c:pt idx="740">
                  <c:v>163.90107555435696</c:v>
                </c:pt>
                <c:pt idx="741">
                  <c:v>161.40625952717568</c:v>
                </c:pt>
                <c:pt idx="742">
                  <c:v>158.45609147446774</c:v>
                </c:pt>
                <c:pt idx="743">
                  <c:v>159.09101894668103</c:v>
                </c:pt>
                <c:pt idx="744">
                  <c:v>156.24346543493681</c:v>
                </c:pt>
                <c:pt idx="745">
                  <c:v>157.44918629126093</c:v>
                </c:pt>
                <c:pt idx="746">
                  <c:v>155.5251636481905</c:v>
                </c:pt>
                <c:pt idx="747">
                  <c:v>153.37667169676192</c:v>
                </c:pt>
                <c:pt idx="748">
                  <c:v>156.08313021468098</c:v>
                </c:pt>
                <c:pt idx="749">
                  <c:v>159.01405804095816</c:v>
                </c:pt>
                <c:pt idx="750">
                  <c:v>160.1684716268004</c:v>
                </c:pt>
                <c:pt idx="751">
                  <c:v>160.31598002943582</c:v>
                </c:pt>
                <c:pt idx="752">
                  <c:v>156.55772246663832</c:v>
                </c:pt>
                <c:pt idx="753">
                  <c:v>158.52663897138035</c:v>
                </c:pt>
                <c:pt idx="754">
                  <c:v>160.52762252017359</c:v>
                </c:pt>
                <c:pt idx="755">
                  <c:v>159.97086192463118</c:v>
                </c:pt>
                <c:pt idx="756">
                  <c:v>155.98325225385446</c:v>
                </c:pt>
                <c:pt idx="757">
                  <c:v>153.71859091252654</c:v>
                </c:pt>
                <c:pt idx="758">
                  <c:v>153.67344816153661</c:v>
                </c:pt>
                <c:pt idx="759">
                  <c:v>153.26716340262729</c:v>
                </c:pt>
                <c:pt idx="760">
                  <c:v>155.38887269915381</c:v>
                </c:pt>
                <c:pt idx="761">
                  <c:v>158.54886526844851</c:v>
                </c:pt>
                <c:pt idx="762">
                  <c:v>157.99962846473778</c:v>
                </c:pt>
                <c:pt idx="763">
                  <c:v>159.31629203527729</c:v>
                </c:pt>
                <c:pt idx="764">
                  <c:v>159.24105411696073</c:v>
                </c:pt>
                <c:pt idx="765">
                  <c:v>158.57143664394349</c:v>
                </c:pt>
                <c:pt idx="766">
                  <c:v>155.70487195608322</c:v>
                </c:pt>
                <c:pt idx="767">
                  <c:v>156.87858348182129</c:v>
                </c:pt>
                <c:pt idx="768">
                  <c:v>156.59267939221846</c:v>
                </c:pt>
                <c:pt idx="769">
                  <c:v>156.81086935533639</c:v>
                </c:pt>
                <c:pt idx="770">
                  <c:v>160.09876638576927</c:v>
                </c:pt>
                <c:pt idx="771">
                  <c:v>161.62609612759508</c:v>
                </c:pt>
                <c:pt idx="772">
                  <c:v>161.79914333972314</c:v>
                </c:pt>
                <c:pt idx="773">
                  <c:v>161.78409575605986</c:v>
                </c:pt>
                <c:pt idx="774">
                  <c:v>164.94501832601733</c:v>
                </c:pt>
                <c:pt idx="775">
                  <c:v>167.92641588185961</c:v>
                </c:pt>
                <c:pt idx="776">
                  <c:v>166.20810503247094</c:v>
                </c:pt>
                <c:pt idx="777">
                  <c:v>169.6639615541892</c:v>
                </c:pt>
                <c:pt idx="778">
                  <c:v>169.43955528654513</c:v>
                </c:pt>
                <c:pt idx="779">
                  <c:v>169.02921239713888</c:v>
                </c:pt>
                <c:pt idx="780">
                  <c:v>170.06789283594841</c:v>
                </c:pt>
                <c:pt idx="781">
                  <c:v>170.16406695065305</c:v>
                </c:pt>
                <c:pt idx="782">
                  <c:v>168.86251059831761</c:v>
                </c:pt>
                <c:pt idx="783">
                  <c:v>169.46520171713303</c:v>
                </c:pt>
                <c:pt idx="784">
                  <c:v>170.61287948594114</c:v>
                </c:pt>
                <c:pt idx="785">
                  <c:v>170.73470003123364</c:v>
                </c:pt>
                <c:pt idx="786">
                  <c:v>171.98496352239326</c:v>
                </c:pt>
                <c:pt idx="787">
                  <c:v>169.95248389830294</c:v>
                </c:pt>
                <c:pt idx="788">
                  <c:v>169.42673207125119</c:v>
                </c:pt>
                <c:pt idx="789">
                  <c:v>168.27905430244309</c:v>
                </c:pt>
                <c:pt idx="790">
                  <c:v>166.16963538658911</c:v>
                </c:pt>
                <c:pt idx="791">
                  <c:v>167.50324977715937</c:v>
                </c:pt>
                <c:pt idx="792">
                  <c:v>169.04203561243284</c:v>
                </c:pt>
                <c:pt idx="793">
                  <c:v>169.18950258831322</c:v>
                </c:pt>
                <c:pt idx="794">
                  <c:v>168.90223218056792</c:v>
                </c:pt>
                <c:pt idx="795">
                  <c:v>166.47000939499094</c:v>
                </c:pt>
                <c:pt idx="796">
                  <c:v>164.07608933044662</c:v>
                </c:pt>
                <c:pt idx="797">
                  <c:v>163.16320781250042</c:v>
                </c:pt>
                <c:pt idx="798">
                  <c:v>162.78018060217332</c:v>
                </c:pt>
                <c:pt idx="799">
                  <c:v>164.08885690412424</c:v>
                </c:pt>
                <c:pt idx="800">
                  <c:v>163.02914828888592</c:v>
                </c:pt>
                <c:pt idx="801">
                  <c:v>163.96118116734849</c:v>
                </c:pt>
                <c:pt idx="802">
                  <c:v>160.03515226149582</c:v>
                </c:pt>
                <c:pt idx="803">
                  <c:v>161.60556382383692</c:v>
                </c:pt>
                <c:pt idx="804">
                  <c:v>161.72047198693505</c:v>
                </c:pt>
                <c:pt idx="805">
                  <c:v>165.92738751369421</c:v>
                </c:pt>
                <c:pt idx="806">
                  <c:v>167.24244760248388</c:v>
                </c:pt>
                <c:pt idx="807">
                  <c:v>166.08698218466387</c:v>
                </c:pt>
                <c:pt idx="808">
                  <c:v>165.95930644788817</c:v>
                </c:pt>
                <c:pt idx="809">
                  <c:v>163.03553207572469</c:v>
                </c:pt>
                <c:pt idx="810">
                  <c:v>163.71859726747468</c:v>
                </c:pt>
                <c:pt idx="811">
                  <c:v>162.93339148630415</c:v>
                </c:pt>
                <c:pt idx="812">
                  <c:v>162.90147255211025</c:v>
                </c:pt>
                <c:pt idx="813">
                  <c:v>161.06932572937902</c:v>
                </c:pt>
                <c:pt idx="814">
                  <c:v>159.86279001684866</c:v>
                </c:pt>
                <c:pt idx="815">
                  <c:v>161.31190962925282</c:v>
                </c:pt>
                <c:pt idx="816">
                  <c:v>162.80838923831288</c:v>
                </c:pt>
                <c:pt idx="817">
                  <c:v>163.68909254890804</c:v>
                </c:pt>
                <c:pt idx="818">
                  <c:v>163.57452951663549</c:v>
                </c:pt>
                <c:pt idx="819">
                  <c:v>160.26652195976592</c:v>
                </c:pt>
                <c:pt idx="820">
                  <c:v>160.11615797990819</c:v>
                </c:pt>
                <c:pt idx="821">
                  <c:v>163.4456461053289</c:v>
                </c:pt>
                <c:pt idx="822">
                  <c:v>162.02076839143919</c:v>
                </c:pt>
                <c:pt idx="823">
                  <c:v>160.15911911701039</c:v>
                </c:pt>
                <c:pt idx="824">
                  <c:v>161.49807455669574</c:v>
                </c:pt>
                <c:pt idx="825">
                  <c:v>164.41943187964546</c:v>
                </c:pt>
                <c:pt idx="826">
                  <c:v>164.03994183524267</c:v>
                </c:pt>
                <c:pt idx="827">
                  <c:v>163.89673804490204</c:v>
                </c:pt>
                <c:pt idx="828">
                  <c:v>164.18314562558336</c:v>
                </c:pt>
                <c:pt idx="829">
                  <c:v>163.51724800049922</c:v>
                </c:pt>
                <c:pt idx="830">
                  <c:v>162.09237028660951</c:v>
                </c:pt>
                <c:pt idx="831">
                  <c:v>162.82986980686397</c:v>
                </c:pt>
                <c:pt idx="832">
                  <c:v>164.82040249259938</c:v>
                </c:pt>
                <c:pt idx="833">
                  <c:v>163.91821861345315</c:v>
                </c:pt>
                <c:pt idx="834">
                  <c:v>162.07088971805842</c:v>
                </c:pt>
                <c:pt idx="835">
                  <c:v>160.96106034291819</c:v>
                </c:pt>
                <c:pt idx="836">
                  <c:v>159.66506604033509</c:v>
                </c:pt>
                <c:pt idx="837">
                  <c:v>160.84649731064565</c:v>
                </c:pt>
                <c:pt idx="838">
                  <c:v>156.79388686871621</c:v>
                </c:pt>
                <c:pt idx="839">
                  <c:v>156.26097479225453</c:v>
                </c:pt>
                <c:pt idx="840">
                  <c:v>156.63897056741922</c:v>
                </c:pt>
                <c:pt idx="841">
                  <c:v>153.60261106199809</c:v>
                </c:pt>
                <c:pt idx="842">
                  <c:v>154.25945617949733</c:v>
                </c:pt>
                <c:pt idx="843">
                  <c:v>154.82954816827029</c:v>
                </c:pt>
                <c:pt idx="844">
                  <c:v>152.40665721598526</c:v>
                </c:pt>
                <c:pt idx="845">
                  <c:v>153.2308119388853</c:v>
                </c:pt>
                <c:pt idx="846">
                  <c:v>152.01626813671686</c:v>
                </c:pt>
                <c:pt idx="847">
                  <c:v>150.56005490452506</c:v>
                </c:pt>
                <c:pt idx="848">
                  <c:v>153.76372401534695</c:v>
                </c:pt>
                <c:pt idx="849">
                  <c:v>154.56928878209135</c:v>
                </c:pt>
                <c:pt idx="850">
                  <c:v>153.05730568143264</c:v>
                </c:pt>
                <c:pt idx="851">
                  <c:v>151.97289157235366</c:v>
                </c:pt>
                <c:pt idx="852">
                  <c:v>150.93805067968975</c:v>
                </c:pt>
                <c:pt idx="853">
                  <c:v>149.996159567804</c:v>
                </c:pt>
                <c:pt idx="854">
                  <c:v>148.51515972740472</c:v>
                </c:pt>
                <c:pt idx="855">
                  <c:v>147.47412218268892</c:v>
                </c:pt>
                <c:pt idx="856">
                  <c:v>148.71345259306489</c:v>
                </c:pt>
                <c:pt idx="857">
                  <c:v>150.49808838400628</c:v>
                </c:pt>
                <c:pt idx="858">
                  <c:v>149.33939629141537</c:v>
                </c:pt>
                <c:pt idx="859">
                  <c:v>146.61694088687241</c:v>
                </c:pt>
                <c:pt idx="860">
                  <c:v>145.8444794918118</c:v>
                </c:pt>
                <c:pt idx="861">
                  <c:v>149.34410642187305</c:v>
                </c:pt>
                <c:pt idx="862">
                  <c:v>148.2843270688935</c:v>
                </c:pt>
                <c:pt idx="863">
                  <c:v>144.04520965697549</c:v>
                </c:pt>
                <c:pt idx="864">
                  <c:v>139.59413637446153</c:v>
                </c:pt>
                <c:pt idx="865">
                  <c:v>139.93326576741495</c:v>
                </c:pt>
                <c:pt idx="866">
                  <c:v>138.74631289207792</c:v>
                </c:pt>
                <c:pt idx="867">
                  <c:v>138.08689462800177</c:v>
                </c:pt>
                <c:pt idx="868">
                  <c:v>135.37385948437424</c:v>
                </c:pt>
                <c:pt idx="869">
                  <c:v>135.95791566112737</c:v>
                </c:pt>
                <c:pt idx="870">
                  <c:v>131.96843516346672</c:v>
                </c:pt>
                <c:pt idx="871">
                  <c:v>126.30685835332729</c:v>
                </c:pt>
                <c:pt idx="872">
                  <c:v>123.02389742431961</c:v>
                </c:pt>
                <c:pt idx="873">
                  <c:v>120.62644102135708</c:v>
                </c:pt>
                <c:pt idx="874">
                  <c:v>127.36192757584908</c:v>
                </c:pt>
                <c:pt idx="875">
                  <c:v>129.91481828391531</c:v>
                </c:pt>
                <c:pt idx="876">
                  <c:v>131.66227668371707</c:v>
                </c:pt>
                <c:pt idx="877">
                  <c:v>136.59378327291506</c:v>
                </c:pt>
                <c:pt idx="878">
                  <c:v>137.30030284156808</c:v>
                </c:pt>
                <c:pt idx="879">
                  <c:v>140.47964090050664</c:v>
                </c:pt>
                <c:pt idx="880">
                  <c:v>136.65501496886503</c:v>
                </c:pt>
                <c:pt idx="881">
                  <c:v>135.16190361377832</c:v>
                </c:pt>
                <c:pt idx="882">
                  <c:v>131.16771298566002</c:v>
                </c:pt>
                <c:pt idx="883">
                  <c:v>134.08328373896805</c:v>
                </c:pt>
                <c:pt idx="884">
                  <c:v>136.29704505408083</c:v>
                </c:pt>
                <c:pt idx="885">
                  <c:v>140.02746837656875</c:v>
                </c:pt>
                <c:pt idx="886">
                  <c:v>140.67746637972951</c:v>
                </c:pt>
                <c:pt idx="887">
                  <c:v>140.75282846705247</c:v>
                </c:pt>
                <c:pt idx="888">
                  <c:v>138.23290867219006</c:v>
                </c:pt>
                <c:pt idx="889">
                  <c:v>142.57564895417724</c:v>
                </c:pt>
                <c:pt idx="890">
                  <c:v>143.47528387159542</c:v>
                </c:pt>
                <c:pt idx="891">
                  <c:v>142.6510110415002</c:v>
                </c:pt>
                <c:pt idx="892">
                  <c:v>144.69049752967857</c:v>
                </c:pt>
                <c:pt idx="893">
                  <c:v>142.88651756438458</c:v>
                </c:pt>
                <c:pt idx="894">
                  <c:v>145.29339422826249</c:v>
                </c:pt>
                <c:pt idx="895">
                  <c:v>147.32346045552544</c:v>
                </c:pt>
                <c:pt idx="896">
                  <c:v>144.99665600942819</c:v>
                </c:pt>
                <c:pt idx="897">
                  <c:v>146.58868010412633</c:v>
                </c:pt>
                <c:pt idx="898">
                  <c:v>145.75027688265808</c:v>
                </c:pt>
                <c:pt idx="899">
                  <c:v>143.85680443866804</c:v>
                </c:pt>
                <c:pt idx="900">
                  <c:v>143.18796591367649</c:v>
                </c:pt>
                <c:pt idx="901">
                  <c:v>143.28216852283023</c:v>
                </c:pt>
                <c:pt idx="902">
                  <c:v>138.49353906618191</c:v>
                </c:pt>
                <c:pt idx="903">
                  <c:v>139.98591072740666</c:v>
                </c:pt>
                <c:pt idx="904">
                  <c:v>138.84127615229252</c:v>
                </c:pt>
                <c:pt idx="905">
                  <c:v>140.67414037700058</c:v>
                </c:pt>
                <c:pt idx="906">
                  <c:v>141.9274427915243</c:v>
                </c:pt>
                <c:pt idx="907">
                  <c:v>142.27517987763488</c:v>
                </c:pt>
                <c:pt idx="908">
                  <c:v>142.79678550680083</c:v>
                </c:pt>
                <c:pt idx="909">
                  <c:v>138.85576519754713</c:v>
                </c:pt>
                <c:pt idx="910">
                  <c:v>138.66016308660991</c:v>
                </c:pt>
                <c:pt idx="911">
                  <c:v>138.305181477872</c:v>
                </c:pt>
                <c:pt idx="912">
                  <c:v>135.40012790432286</c:v>
                </c:pt>
                <c:pt idx="913">
                  <c:v>134.74087634523812</c:v>
                </c:pt>
                <c:pt idx="914">
                  <c:v>130.78536699072981</c:v>
                </c:pt>
                <c:pt idx="915">
                  <c:v>130.78536699072981</c:v>
                </c:pt>
                <c:pt idx="916">
                  <c:v>128.18458336752747</c:v>
                </c:pt>
                <c:pt idx="917">
                  <c:v>124.7651686874397</c:v>
                </c:pt>
                <c:pt idx="918">
                  <c:v>128.11213814125441</c:v>
                </c:pt>
                <c:pt idx="919">
                  <c:v>131.48808568557834</c:v>
                </c:pt>
                <c:pt idx="920">
                  <c:v>127.55430989895198</c:v>
                </c:pt>
                <c:pt idx="921">
                  <c:v>126.17060607713678</c:v>
                </c:pt>
                <c:pt idx="922">
                  <c:v>130.41677647782217</c:v>
                </c:pt>
                <c:pt idx="923">
                  <c:v>127.17349356072228</c:v>
                </c:pt>
                <c:pt idx="924">
                  <c:v>126.68125062153125</c:v>
                </c:pt>
                <c:pt idx="925">
                  <c:v>124.01301786703773</c:v>
                </c:pt>
                <c:pt idx="926">
                  <c:v>121.56100397368418</c:v>
                </c:pt>
                <c:pt idx="927">
                  <c:v>121.02275702148462</c:v>
                </c:pt>
                <c:pt idx="928">
                  <c:v>117.37463878990987</c:v>
                </c:pt>
                <c:pt idx="929">
                  <c:v>121.48739755287056</c:v>
                </c:pt>
                <c:pt idx="930">
                  <c:v>124.36724876720324</c:v>
                </c:pt>
                <c:pt idx="931">
                  <c:v>124.47305799712279</c:v>
                </c:pt>
                <c:pt idx="932">
                  <c:v>127.05848352820102</c:v>
                </c:pt>
                <c:pt idx="933">
                  <c:v>124.41325278021175</c:v>
                </c:pt>
                <c:pt idx="934">
                  <c:v>126.14300366933169</c:v>
                </c:pt>
                <c:pt idx="935">
                  <c:v>126.83306386445932</c:v>
                </c:pt>
                <c:pt idx="936">
                  <c:v>129.91073233472858</c:v>
                </c:pt>
                <c:pt idx="937">
                  <c:v>128.4110015106512</c:v>
                </c:pt>
                <c:pt idx="938">
                  <c:v>129.01825448236349</c:v>
                </c:pt>
                <c:pt idx="939">
                  <c:v>127.00787911389165</c:v>
                </c:pt>
                <c:pt idx="940">
                  <c:v>128.73302960171074</c:v>
                </c:pt>
                <c:pt idx="941">
                  <c:v>128.47540712886308</c:v>
                </c:pt>
                <c:pt idx="942">
                  <c:v>126.98487710738739</c:v>
                </c:pt>
                <c:pt idx="943">
                  <c:v>128.45240512235887</c:v>
                </c:pt>
                <c:pt idx="944">
                  <c:v>127.73014211812523</c:v>
                </c:pt>
                <c:pt idx="945">
                  <c:v>132.59174825642631</c:v>
                </c:pt>
                <c:pt idx="946">
                  <c:v>135.63196392601182</c:v>
                </c:pt>
                <c:pt idx="947">
                  <c:v>135.81684190591903</c:v>
                </c:pt>
                <c:pt idx="948">
                  <c:v>140.74007403752256</c:v>
                </c:pt>
                <c:pt idx="949">
                  <c:v>135.91270456216722</c:v>
                </c:pt>
                <c:pt idx="950">
                  <c:v>133.04367220731066</c:v>
                </c:pt>
                <c:pt idx="951">
                  <c:v>128.46965403775411</c:v>
                </c:pt>
                <c:pt idx="952">
                  <c:v>130.5033118167336</c:v>
                </c:pt>
                <c:pt idx="953">
                  <c:v>130.94838843502876</c:v>
                </c:pt>
                <c:pt idx="954">
                  <c:v>134.76235268718895</c:v>
                </c:pt>
                <c:pt idx="955">
                  <c:v>135.48132260905038</c:v>
                </c:pt>
                <c:pt idx="956">
                  <c:v>135.7004372519034</c:v>
                </c:pt>
                <c:pt idx="957">
                  <c:v>134.05707743050581</c:v>
                </c:pt>
                <c:pt idx="958">
                  <c:v>138.17917164917804</c:v>
                </c:pt>
                <c:pt idx="959">
                  <c:v>144.43078630307792</c:v>
                </c:pt>
                <c:pt idx="960">
                  <c:v>144.8553209236056</c:v>
                </c:pt>
                <c:pt idx="961">
                  <c:v>147.47784930525253</c:v>
                </c:pt>
                <c:pt idx="962">
                  <c:v>143.51324373613093</c:v>
                </c:pt>
                <c:pt idx="963">
                  <c:v>147.47784930525253</c:v>
                </c:pt>
                <c:pt idx="964">
                  <c:v>147.58055929408988</c:v>
                </c:pt>
                <c:pt idx="965">
                  <c:v>148.47755986326939</c:v>
                </c:pt>
                <c:pt idx="966">
                  <c:v>144.49925962896947</c:v>
                </c:pt>
                <c:pt idx="967">
                  <c:v>142.45190718481166</c:v>
                </c:pt>
                <c:pt idx="968">
                  <c:v>141.70554793259362</c:v>
                </c:pt>
                <c:pt idx="969">
                  <c:v>142.80796847944782</c:v>
                </c:pt>
                <c:pt idx="970">
                  <c:v>139.30898152638886</c:v>
                </c:pt>
                <c:pt idx="971">
                  <c:v>141.87673124732251</c:v>
                </c:pt>
                <c:pt idx="972">
                  <c:v>141.91096791026831</c:v>
                </c:pt>
                <c:pt idx="973">
                  <c:v>142.93122046605262</c:v>
                </c:pt>
                <c:pt idx="974">
                  <c:v>140.0553407786069</c:v>
                </c:pt>
                <c:pt idx="975">
                  <c:v>143.2667397629213</c:v>
                </c:pt>
                <c:pt idx="976">
                  <c:v>142.49983851293578</c:v>
                </c:pt>
                <c:pt idx="977">
                  <c:v>139.45962284335027</c:v>
                </c:pt>
                <c:pt idx="978">
                  <c:v>137.521827720619</c:v>
                </c:pt>
                <c:pt idx="979">
                  <c:v>140.09642477414184</c:v>
                </c:pt>
                <c:pt idx="980">
                  <c:v>140.16489810003341</c:v>
                </c:pt>
                <c:pt idx="981">
                  <c:v>139.02824089023343</c:v>
                </c:pt>
                <c:pt idx="982">
                  <c:v>139.70612681655993</c:v>
                </c:pt>
                <c:pt idx="983">
                  <c:v>137.55606438356477</c:v>
                </c:pt>
                <c:pt idx="984">
                  <c:v>136.89872045500576</c:v>
                </c:pt>
                <c:pt idx="985">
                  <c:v>138.42567562238767</c:v>
                </c:pt>
                <c:pt idx="986">
                  <c:v>141.53245009361905</c:v>
                </c:pt>
                <c:pt idx="987">
                  <c:v>141.35339922845461</c:v>
                </c:pt>
                <c:pt idx="988">
                  <c:v>143.61331149958397</c:v>
                </c:pt>
                <c:pt idx="989">
                  <c:v>141.3921129290307</c:v>
                </c:pt>
                <c:pt idx="990">
                  <c:v>140.24521954946397</c:v>
                </c:pt>
                <c:pt idx="991">
                  <c:v>141.78408914736363</c:v>
                </c:pt>
                <c:pt idx="992">
                  <c:v>140.97110143526569</c:v>
                </c:pt>
                <c:pt idx="993">
                  <c:v>140.61299970493684</c:v>
                </c:pt>
                <c:pt idx="994">
                  <c:v>141.01465434841379</c:v>
                </c:pt>
                <c:pt idx="995">
                  <c:v>139.75645907969084</c:v>
                </c:pt>
                <c:pt idx="996">
                  <c:v>140.10488238487565</c:v>
                </c:pt>
                <c:pt idx="997">
                  <c:v>139.68871010368267</c:v>
                </c:pt>
                <c:pt idx="998">
                  <c:v>138.09176995491887</c:v>
                </c:pt>
                <c:pt idx="999">
                  <c:v>137.18199799138074</c:v>
                </c:pt>
                <c:pt idx="1000">
                  <c:v>138.45471089781975</c:v>
                </c:pt>
                <c:pt idx="1001">
                  <c:v>135.75926949520937</c:v>
                </c:pt>
                <c:pt idx="1002">
                  <c:v>133.54774934980011</c:v>
                </c:pt>
                <c:pt idx="1003">
                  <c:v>135.07210130998374</c:v>
                </c:pt>
                <c:pt idx="1004">
                  <c:v>136.01090854895395</c:v>
                </c:pt>
                <c:pt idx="1005">
                  <c:v>134.34138021161002</c:v>
                </c:pt>
                <c:pt idx="1006">
                  <c:v>136.3738494918548</c:v>
                </c:pt>
                <c:pt idx="1007">
                  <c:v>136.51902586901514</c:v>
                </c:pt>
                <c:pt idx="1008">
                  <c:v>135.77378713292538</c:v>
                </c:pt>
                <c:pt idx="1009">
                  <c:v>135.13017186084787</c:v>
                </c:pt>
                <c:pt idx="1010">
                  <c:v>134.67528587907879</c:v>
                </c:pt>
                <c:pt idx="1011">
                  <c:v>133.68808651438846</c:v>
                </c:pt>
                <c:pt idx="1012">
                  <c:v>134.60753690307064</c:v>
                </c:pt>
                <c:pt idx="1013">
                  <c:v>133.26223580805146</c:v>
                </c:pt>
                <c:pt idx="1014">
                  <c:v>131.89757786274421</c:v>
                </c:pt>
                <c:pt idx="1015">
                  <c:v>131.68949172214772</c:v>
                </c:pt>
                <c:pt idx="1016">
                  <c:v>133.53807092465607</c:v>
                </c:pt>
                <c:pt idx="1017">
                  <c:v>135.22211689971607</c:v>
                </c:pt>
                <c:pt idx="1018">
                  <c:v>134.54946635220651</c:v>
                </c:pt>
                <c:pt idx="1019">
                  <c:v>133.67840808924441</c:v>
                </c:pt>
                <c:pt idx="1020">
                  <c:v>135.43020304031259</c:v>
                </c:pt>
                <c:pt idx="1021">
                  <c:v>133.70260415210447</c:v>
                </c:pt>
                <c:pt idx="1022">
                  <c:v>134.76239170537502</c:v>
                </c:pt>
                <c:pt idx="1023">
                  <c:v>133.79938840354473</c:v>
                </c:pt>
                <c:pt idx="1024">
                  <c:v>134.4817173761983</c:v>
                </c:pt>
                <c:pt idx="1025">
                  <c:v>134.50591343905839</c:v>
                </c:pt>
                <c:pt idx="1026">
                  <c:v>134.28814887331788</c:v>
                </c:pt>
                <c:pt idx="1027">
                  <c:v>132.47344415881358</c:v>
                </c:pt>
                <c:pt idx="1028">
                  <c:v>133.19448683204328</c:v>
                </c:pt>
                <c:pt idx="1029">
                  <c:v>132.51215785938965</c:v>
                </c:pt>
                <c:pt idx="1030">
                  <c:v>133.27191423319547</c:v>
                </c:pt>
                <c:pt idx="1031">
                  <c:v>130.71197078260141</c:v>
                </c:pt>
                <c:pt idx="1032">
                  <c:v>130.51840227972093</c:v>
                </c:pt>
                <c:pt idx="1033">
                  <c:v>130.43613566599677</c:v>
                </c:pt>
                <c:pt idx="1034">
                  <c:v>133.18964761947129</c:v>
                </c:pt>
                <c:pt idx="1035">
                  <c:v>133.37353769720772</c:v>
                </c:pt>
                <c:pt idx="1036">
                  <c:v>136.86260996162798</c:v>
                </c:pt>
                <c:pt idx="1037">
                  <c:v>137.39976255712125</c:v>
                </c:pt>
                <c:pt idx="1038">
                  <c:v>137.82077405088626</c:v>
                </c:pt>
                <c:pt idx="1039">
                  <c:v>137.89820145203842</c:v>
                </c:pt>
                <c:pt idx="1040">
                  <c:v>140.47266254034849</c:v>
                </c:pt>
                <c:pt idx="1041">
                  <c:v>136.89648444963206</c:v>
                </c:pt>
                <c:pt idx="1042">
                  <c:v>138.14500129321098</c:v>
                </c:pt>
                <c:pt idx="1043">
                  <c:v>137.25458617996088</c:v>
                </c:pt>
                <c:pt idx="1044">
                  <c:v>137.45299389541339</c:v>
                </c:pt>
                <c:pt idx="1045">
                  <c:v>137.06101767708046</c:v>
                </c:pt>
                <c:pt idx="1046">
                  <c:v>135.9479987855178</c:v>
                </c:pt>
                <c:pt idx="1047">
                  <c:v>137.60784869771777</c:v>
                </c:pt>
                <c:pt idx="1048">
                  <c:v>139.34996522364187</c:v>
                </c:pt>
                <c:pt idx="1049">
                  <c:v>138.40147955952762</c:v>
                </c:pt>
                <c:pt idx="1050">
                  <c:v>138.8563655412967</c:v>
                </c:pt>
                <c:pt idx="1051">
                  <c:v>138.982185068169</c:v>
                </c:pt>
                <c:pt idx="1052">
                  <c:v>138.99186349331308</c:v>
                </c:pt>
                <c:pt idx="1053">
                  <c:v>137.7627035000221</c:v>
                </c:pt>
                <c:pt idx="1054">
                  <c:v>138.49342459839585</c:v>
                </c:pt>
                <c:pt idx="1055">
                  <c:v>138.10144838006292</c:v>
                </c:pt>
                <c:pt idx="1056">
                  <c:v>140.21134506145992</c:v>
                </c:pt>
                <c:pt idx="1057">
                  <c:v>140.51621545349664</c:v>
                </c:pt>
                <c:pt idx="1058">
                  <c:v>138.3918011343836</c:v>
                </c:pt>
                <c:pt idx="1059">
                  <c:v>139.71774537911477</c:v>
                </c:pt>
                <c:pt idx="1060">
                  <c:v>139.62096112767452</c:v>
                </c:pt>
                <c:pt idx="1061">
                  <c:v>141.74537544678753</c:v>
                </c:pt>
                <c:pt idx="1062">
                  <c:v>142.12767323997645</c:v>
                </c:pt>
                <c:pt idx="1063">
                  <c:v>141.29532867759048</c:v>
                </c:pt>
                <c:pt idx="1064">
                  <c:v>140.35652143862023</c:v>
                </c:pt>
                <c:pt idx="1065">
                  <c:v>142.13251245254844</c:v>
                </c:pt>
                <c:pt idx="1066">
                  <c:v>142.15670851540852</c:v>
                </c:pt>
                <c:pt idx="1067">
                  <c:v>141.78892835993565</c:v>
                </c:pt>
                <c:pt idx="1068">
                  <c:v>141.18454247604845</c:v>
                </c:pt>
                <c:pt idx="1069">
                  <c:v>144.05873312386754</c:v>
                </c:pt>
                <c:pt idx="1070">
                  <c:v>145.68385961165313</c:v>
                </c:pt>
                <c:pt idx="1071">
                  <c:v>146.92620837297679</c:v>
                </c:pt>
                <c:pt idx="1072">
                  <c:v>146.18079911618261</c:v>
                </c:pt>
                <c:pt idx="1073">
                  <c:v>144.57581882452661</c:v>
                </c:pt>
                <c:pt idx="1074">
                  <c:v>148.07454155236246</c:v>
                </c:pt>
                <c:pt idx="1075">
                  <c:v>151.00917078857029</c:v>
                </c:pt>
                <c:pt idx="1076">
                  <c:v>151.80830323504338</c:v>
                </c:pt>
                <c:pt idx="1077">
                  <c:v>152.18436556279539</c:v>
                </c:pt>
                <c:pt idx="1078">
                  <c:v>153.77591505703165</c:v>
                </c:pt>
                <c:pt idx="1079">
                  <c:v>155.20629498223136</c:v>
                </c:pt>
                <c:pt idx="1080">
                  <c:v>149.78696822337619</c:v>
                </c:pt>
                <c:pt idx="1081">
                  <c:v>148.74608142334824</c:v>
                </c:pt>
                <c:pt idx="1082">
                  <c:v>150.5323774801704</c:v>
                </c:pt>
                <c:pt idx="1083">
                  <c:v>152.73502825700373</c:v>
                </c:pt>
                <c:pt idx="1084">
                  <c:v>153.50058370992753</c:v>
                </c:pt>
                <c:pt idx="1085">
                  <c:v>157.25449158873795</c:v>
                </c:pt>
                <c:pt idx="1086">
                  <c:v>158.28194759134621</c:v>
                </c:pt>
                <c:pt idx="1087">
                  <c:v>158.91991046878269</c:v>
                </c:pt>
                <c:pt idx="1088">
                  <c:v>161.99556307789746</c:v>
                </c:pt>
                <c:pt idx="1089">
                  <c:v>162.04257086886651</c:v>
                </c:pt>
                <c:pt idx="1090">
                  <c:v>161.72023173079333</c:v>
                </c:pt>
                <c:pt idx="1091">
                  <c:v>165.56143979283192</c:v>
                </c:pt>
                <c:pt idx="1092">
                  <c:v>167.2335740715865</c:v>
                </c:pt>
                <c:pt idx="1093">
                  <c:v>165.88377893090512</c:v>
                </c:pt>
                <c:pt idx="1094">
                  <c:v>162.96258049211698</c:v>
                </c:pt>
                <c:pt idx="1095">
                  <c:v>164.73544575151942</c:v>
                </c:pt>
                <c:pt idx="1096">
                  <c:v>169.21461669099452</c:v>
                </c:pt>
                <c:pt idx="1097">
                  <c:v>169.65111760713526</c:v>
                </c:pt>
                <c:pt idx="1098">
                  <c:v>166.50831101092186</c:v>
                </c:pt>
                <c:pt idx="1099">
                  <c:v>169.18103969744524</c:v>
                </c:pt>
                <c:pt idx="1100">
                  <c:v>169.75184858778312</c:v>
                </c:pt>
                <c:pt idx="1101">
                  <c:v>169.47651724067899</c:v>
                </c:pt>
                <c:pt idx="1102">
                  <c:v>167.24700486900622</c:v>
                </c:pt>
                <c:pt idx="1103">
                  <c:v>165.44056261605448</c:v>
                </c:pt>
                <c:pt idx="1104">
                  <c:v>162.00227847660733</c:v>
                </c:pt>
                <c:pt idx="1105">
                  <c:v>162.53279497468611</c:v>
                </c:pt>
                <c:pt idx="1106">
                  <c:v>161.85453970499049</c:v>
                </c:pt>
                <c:pt idx="1107">
                  <c:v>164.44668360699555</c:v>
                </c:pt>
                <c:pt idx="1108">
                  <c:v>163.20433484567187</c:v>
                </c:pt>
                <c:pt idx="1109">
                  <c:v>163.07002687147474</c:v>
                </c:pt>
                <c:pt idx="1110">
                  <c:v>163.46220405942773</c:v>
                </c:pt>
                <c:pt idx="1111">
                  <c:v>165.25108246061689</c:v>
                </c:pt>
                <c:pt idx="1112">
                  <c:v>163.91630396126806</c:v>
                </c:pt>
                <c:pt idx="1113">
                  <c:v>165.98727472572162</c:v>
                </c:pt>
                <c:pt idx="1114">
                  <c:v>166.00791563035077</c:v>
                </c:pt>
                <c:pt idx="1115">
                  <c:v>164.90706738346515</c:v>
                </c:pt>
                <c:pt idx="1116">
                  <c:v>162.3957573202573</c:v>
                </c:pt>
                <c:pt idx="1117">
                  <c:v>163.42780255171257</c:v>
                </c:pt>
                <c:pt idx="1118">
                  <c:v>163.34523893319613</c:v>
                </c:pt>
                <c:pt idx="1119">
                  <c:v>162.22374978168142</c:v>
                </c:pt>
                <c:pt idx="1120">
                  <c:v>161.12978183633885</c:v>
                </c:pt>
                <c:pt idx="1121">
                  <c:v>160.35918806351893</c:v>
                </c:pt>
                <c:pt idx="1122">
                  <c:v>162.57464516037624</c:v>
                </c:pt>
                <c:pt idx="1123">
                  <c:v>160.24222293728729</c:v>
                </c:pt>
                <c:pt idx="1124">
                  <c:v>162.23063008322444</c:v>
                </c:pt>
                <c:pt idx="1125">
                  <c:v>162.04486194156252</c:v>
                </c:pt>
                <c:pt idx="1126">
                  <c:v>161.5701211350931</c:v>
                </c:pt>
                <c:pt idx="1127">
                  <c:v>163.97822667515538</c:v>
                </c:pt>
                <c:pt idx="1128">
                  <c:v>163.93694486589717</c:v>
                </c:pt>
                <c:pt idx="1129">
                  <c:v>162.80857541283942</c:v>
                </c:pt>
                <c:pt idx="1130">
                  <c:v>162.62280727117749</c:v>
                </c:pt>
                <c:pt idx="1131">
                  <c:v>162.92554053907102</c:v>
                </c:pt>
                <c:pt idx="1132">
                  <c:v>161.9637376254291</c:v>
                </c:pt>
                <c:pt idx="1133">
                  <c:v>161.29241210181328</c:v>
                </c:pt>
                <c:pt idx="1134">
                  <c:v>158.75557622891887</c:v>
                </c:pt>
                <c:pt idx="1135">
                  <c:v>158.56837968867987</c:v>
                </c:pt>
                <c:pt idx="1136">
                  <c:v>160.0336767450336</c:v>
                </c:pt>
                <c:pt idx="1137">
                  <c:v>160.31769908194804</c:v>
                </c:pt>
                <c:pt idx="1138">
                  <c:v>161.33759747359508</c:v>
                </c:pt>
                <c:pt idx="1139">
                  <c:v>163.37093920377768</c:v>
                </c:pt>
                <c:pt idx="1140">
                  <c:v>163.14501234486849</c:v>
                </c:pt>
                <c:pt idx="1141">
                  <c:v>164.13263547095715</c:v>
                </c:pt>
                <c:pt idx="1142">
                  <c:v>164.13909052406885</c:v>
                </c:pt>
                <c:pt idx="1143">
                  <c:v>167.26979128323882</c:v>
                </c:pt>
                <c:pt idx="1144">
                  <c:v>169.38704870387332</c:v>
                </c:pt>
                <c:pt idx="1145">
                  <c:v>169.70980135945788</c:v>
                </c:pt>
                <c:pt idx="1146">
                  <c:v>171.40102527472075</c:v>
                </c:pt>
                <c:pt idx="1147">
                  <c:v>170.01964390881895</c:v>
                </c:pt>
                <c:pt idx="1148">
                  <c:v>169.18694205741093</c:v>
                </c:pt>
                <c:pt idx="1149">
                  <c:v>169.65170588145261</c:v>
                </c:pt>
                <c:pt idx="1150">
                  <c:v>170.77488512288679</c:v>
                </c:pt>
                <c:pt idx="1151">
                  <c:v>173.26008057088768</c:v>
                </c:pt>
                <c:pt idx="1152">
                  <c:v>174.55754624633749</c:v>
                </c:pt>
                <c:pt idx="1153">
                  <c:v>176.61670818896681</c:v>
                </c:pt>
                <c:pt idx="1154">
                  <c:v>177.73343237728923</c:v>
                </c:pt>
                <c:pt idx="1155">
                  <c:v>177.6495166868373</c:v>
                </c:pt>
                <c:pt idx="1156">
                  <c:v>177.55269089016195</c:v>
                </c:pt>
                <c:pt idx="1157">
                  <c:v>180.07016160372126</c:v>
                </c:pt>
                <c:pt idx="1158">
                  <c:v>178.0561850328738</c:v>
                </c:pt>
                <c:pt idx="1159">
                  <c:v>173.51182764224362</c:v>
                </c:pt>
                <c:pt idx="1160">
                  <c:v>174.62855183056607</c:v>
                </c:pt>
                <c:pt idx="1161">
                  <c:v>175.65490527532492</c:v>
                </c:pt>
                <c:pt idx="1162">
                  <c:v>175.86146697489897</c:v>
                </c:pt>
                <c:pt idx="1163">
                  <c:v>179.18581932741964</c:v>
                </c:pt>
                <c:pt idx="1164">
                  <c:v>179.01153289340402</c:v>
                </c:pt>
                <c:pt idx="1165">
                  <c:v>180.87704324268259</c:v>
                </c:pt>
                <c:pt idx="1166">
                  <c:v>180.42518952486424</c:v>
                </c:pt>
                <c:pt idx="1167">
                  <c:v>177.39776961548134</c:v>
                </c:pt>
                <c:pt idx="1168">
                  <c:v>178.85661161872343</c:v>
                </c:pt>
                <c:pt idx="1169">
                  <c:v>175.51289410686772</c:v>
                </c:pt>
                <c:pt idx="1170">
                  <c:v>172.58875504727186</c:v>
                </c:pt>
                <c:pt idx="1171">
                  <c:v>169.83244736857998</c:v>
                </c:pt>
                <c:pt idx="1172">
                  <c:v>171.50430612450782</c:v>
                </c:pt>
                <c:pt idx="1173">
                  <c:v>170.56186837020101</c:v>
                </c:pt>
                <c:pt idx="1174">
                  <c:v>173.44309204425602</c:v>
                </c:pt>
                <c:pt idx="1175">
                  <c:v>174.20995766092466</c:v>
                </c:pt>
                <c:pt idx="1176">
                  <c:v>175.00968894687912</c:v>
                </c:pt>
                <c:pt idx="1177">
                  <c:v>175.60127099402348</c:v>
                </c:pt>
                <c:pt idx="1178">
                  <c:v>175.86967395985755</c:v>
                </c:pt>
                <c:pt idx="1179">
                  <c:v>175.2671366896179</c:v>
                </c:pt>
                <c:pt idx="1180">
                  <c:v>175.69439039033324</c:v>
                </c:pt>
                <c:pt idx="1181">
                  <c:v>175.55745010164244</c:v>
                </c:pt>
                <c:pt idx="1182">
                  <c:v>176.42291272616845</c:v>
                </c:pt>
                <c:pt idx="1183">
                  <c:v>176.88850970771728</c:v>
                </c:pt>
                <c:pt idx="1184">
                  <c:v>176.57080823795454</c:v>
                </c:pt>
                <c:pt idx="1185">
                  <c:v>177.56225592807618</c:v>
                </c:pt>
                <c:pt idx="1186">
                  <c:v>176.86659926152674</c:v>
                </c:pt>
                <c:pt idx="1187">
                  <c:v>177.4198380278377</c:v>
                </c:pt>
                <c:pt idx="1188">
                  <c:v>177.18430073128948</c:v>
                </c:pt>
                <c:pt idx="1189">
                  <c:v>176.20928587581076</c:v>
                </c:pt>
                <c:pt idx="1190">
                  <c:v>176.33527094140635</c:v>
                </c:pt>
                <c:pt idx="1191">
                  <c:v>176.1325993141439</c:v>
                </c:pt>
                <c:pt idx="1192">
                  <c:v>175.99565902545311</c:v>
                </c:pt>
                <c:pt idx="1193">
                  <c:v>176.9597186578365</c:v>
                </c:pt>
                <c:pt idx="1194">
                  <c:v>177.4034051931948</c:v>
                </c:pt>
                <c:pt idx="1195">
                  <c:v>177.54034548188559</c:v>
                </c:pt>
                <c:pt idx="1196">
                  <c:v>178.15383797522054</c:v>
                </c:pt>
                <c:pt idx="1197">
                  <c:v>179.51379093686342</c:v>
                </c:pt>
                <c:pt idx="1198">
                  <c:v>178.74740860488785</c:v>
                </c:pt>
                <c:pt idx="1199">
                  <c:v>178.6347053207738</c:v>
                </c:pt>
                <c:pt idx="1200">
                  <c:v>179.2733572640868</c:v>
                </c:pt>
                <c:pt idx="1201">
                  <c:v>178.11627021384919</c:v>
                </c:pt>
                <c:pt idx="1202">
                  <c:v>177.01177802953143</c:v>
                </c:pt>
                <c:pt idx="1203">
                  <c:v>177.15453552274261</c:v>
                </c:pt>
                <c:pt idx="1204">
                  <c:v>179.60395356415469</c:v>
                </c:pt>
                <c:pt idx="1205">
                  <c:v>179.65654843007457</c:v>
                </c:pt>
                <c:pt idx="1206">
                  <c:v>178.64221887304805</c:v>
                </c:pt>
                <c:pt idx="1207">
                  <c:v>176.82393922267471</c:v>
                </c:pt>
                <c:pt idx="1208">
                  <c:v>175.27614745417506</c:v>
                </c:pt>
                <c:pt idx="1209">
                  <c:v>176.69620883401208</c:v>
                </c:pt>
                <c:pt idx="1210">
                  <c:v>175.89225874066517</c:v>
                </c:pt>
                <c:pt idx="1211">
                  <c:v>176.71123593856066</c:v>
                </c:pt>
                <c:pt idx="1212">
                  <c:v>179.43114186184641</c:v>
                </c:pt>
                <c:pt idx="1213">
                  <c:v>180.69341864392388</c:v>
                </c:pt>
                <c:pt idx="1214">
                  <c:v>181.48985518499651</c:v>
                </c:pt>
                <c:pt idx="1215">
                  <c:v>181.82796503733863</c:v>
                </c:pt>
                <c:pt idx="1216">
                  <c:v>183.27238986235116</c:v>
                </c:pt>
                <c:pt idx="1217">
                  <c:v>182.0226483833186</c:v>
                </c:pt>
                <c:pt idx="1218">
                  <c:v>181.12459294863692</c:v>
                </c:pt>
                <c:pt idx="1219">
                  <c:v>181.51395964059679</c:v>
                </c:pt>
                <c:pt idx="1220">
                  <c:v>180.06325470764946</c:v>
                </c:pt>
                <c:pt idx="1221">
                  <c:v>181.11831284070206</c:v>
                </c:pt>
                <c:pt idx="1222">
                  <c:v>179.00819657459681</c:v>
                </c:pt>
                <c:pt idx="1223">
                  <c:v>177.4821303464314</c:v>
                </c:pt>
                <c:pt idx="1224">
                  <c:v>180.52170258689253</c:v>
                </c:pt>
                <c:pt idx="1225">
                  <c:v>181.11831284070206</c:v>
                </c:pt>
                <c:pt idx="1226">
                  <c:v>180.36469988852161</c:v>
                </c:pt>
                <c:pt idx="1227">
                  <c:v>181.2313547835291</c:v>
                </c:pt>
                <c:pt idx="1228">
                  <c:v>182.20477151342891</c:v>
                </c:pt>
                <c:pt idx="1229">
                  <c:v>185.55206904269704</c:v>
                </c:pt>
                <c:pt idx="1230">
                  <c:v>185.74047228074215</c:v>
                </c:pt>
                <c:pt idx="1231">
                  <c:v>186.7390094423813</c:v>
                </c:pt>
                <c:pt idx="1232">
                  <c:v>187.60566433738879</c:v>
                </c:pt>
                <c:pt idx="1233">
                  <c:v>187.31677937238629</c:v>
                </c:pt>
                <c:pt idx="1234">
                  <c:v>188.11435308011062</c:v>
                </c:pt>
                <c:pt idx="1235">
                  <c:v>189.89790373360435</c:v>
                </c:pt>
                <c:pt idx="1236">
                  <c:v>190.0611865399101</c:v>
                </c:pt>
                <c:pt idx="1237">
                  <c:v>189.97954513675722</c:v>
                </c:pt>
                <c:pt idx="1238">
                  <c:v>189.37509455806477</c:v>
                </c:pt>
                <c:pt idx="1239">
                  <c:v>190.5839957154497</c:v>
                </c:pt>
                <c:pt idx="1240">
                  <c:v>191.06464316356664</c:v>
                </c:pt>
                <c:pt idx="1241">
                  <c:v>191.44333509238601</c:v>
                </c:pt>
                <c:pt idx="1242">
                  <c:v>191.66181120516643</c:v>
                </c:pt>
                <c:pt idx="1243">
                  <c:v>190.70779884602527</c:v>
                </c:pt>
                <c:pt idx="1244">
                  <c:v>191.26127166506899</c:v>
                </c:pt>
                <c:pt idx="1245">
                  <c:v>191.53800807459086</c:v>
                </c:pt>
                <c:pt idx="1246">
                  <c:v>193.99222307482418</c:v>
                </c:pt>
                <c:pt idx="1247">
                  <c:v>193.78102949913639</c:v>
                </c:pt>
                <c:pt idx="1248">
                  <c:v>195.22297184348722</c:v>
                </c:pt>
                <c:pt idx="1249">
                  <c:v>195.81285734799434</c:v>
                </c:pt>
                <c:pt idx="1250">
                  <c:v>198.42000562717394</c:v>
                </c:pt>
                <c:pt idx="1251">
                  <c:v>198.84967531564214</c:v>
                </c:pt>
                <c:pt idx="1252">
                  <c:v>197.98305340161318</c:v>
                </c:pt>
                <c:pt idx="1253">
                  <c:v>198.8205451672714</c:v>
                </c:pt>
                <c:pt idx="1254">
                  <c:v>197.44414565675478</c:v>
                </c:pt>
                <c:pt idx="1255">
                  <c:v>194.12330874249247</c:v>
                </c:pt>
                <c:pt idx="1256">
                  <c:v>194.23254679888265</c:v>
                </c:pt>
                <c:pt idx="1257">
                  <c:v>193.83928979587793</c:v>
                </c:pt>
                <c:pt idx="1258">
                  <c:v>194.46184816347935</c:v>
                </c:pt>
                <c:pt idx="1259">
                  <c:v>194.71570691531673</c:v>
                </c:pt>
                <c:pt idx="1260">
                  <c:v>190.98035670970864</c:v>
                </c:pt>
                <c:pt idx="1261">
                  <c:v>191.77215424520156</c:v>
                </c:pt>
                <c:pt idx="1262">
                  <c:v>194.99374269113875</c:v>
                </c:pt>
                <c:pt idx="1263">
                  <c:v>195.83389427460071</c:v>
                </c:pt>
                <c:pt idx="1264">
                  <c:v>196.75262118601242</c:v>
                </c:pt>
                <c:pt idx="1265">
                  <c:v>199.36978403233655</c:v>
                </c:pt>
                <c:pt idx="1266">
                  <c:v>198.80766822469653</c:v>
                </c:pt>
                <c:pt idx="1267">
                  <c:v>197.01856844984212</c:v>
                </c:pt>
                <c:pt idx="1268">
                  <c:v>200.19180284781018</c:v>
                </c:pt>
                <c:pt idx="1269">
                  <c:v>198.55380947285906</c:v>
                </c:pt>
                <c:pt idx="1270">
                  <c:v>196.57733776212464</c:v>
                </c:pt>
                <c:pt idx="1271">
                  <c:v>195.41684061086775</c:v>
                </c:pt>
                <c:pt idx="1272">
                  <c:v>193.84533405187403</c:v>
                </c:pt>
                <c:pt idx="1273">
                  <c:v>193.19859866028818</c:v>
                </c:pt>
                <c:pt idx="1274">
                  <c:v>194.78219373127419</c:v>
                </c:pt>
                <c:pt idx="1275">
                  <c:v>196.7223999060318</c:v>
                </c:pt>
                <c:pt idx="1276">
                  <c:v>198.25764092904868</c:v>
                </c:pt>
                <c:pt idx="1277">
                  <c:v>200.77369206669567</c:v>
                </c:pt>
                <c:pt idx="1278">
                  <c:v>199.75289417656461</c:v>
                </c:pt>
                <c:pt idx="1279">
                  <c:v>200.29204799177467</c:v>
                </c:pt>
                <c:pt idx="1280">
                  <c:v>200.62272899843683</c:v>
                </c:pt>
                <c:pt idx="1281">
                  <c:v>201.97420789523011</c:v>
                </c:pt>
                <c:pt idx="1282">
                  <c:v>201.02529718046037</c:v>
                </c:pt>
                <c:pt idx="1283">
                  <c:v>199.7888377642453</c:v>
                </c:pt>
                <c:pt idx="1284">
                  <c:v>196.20166771371424</c:v>
                </c:pt>
                <c:pt idx="1285">
                  <c:v>193.49152120259163</c:v>
                </c:pt>
                <c:pt idx="1286">
                  <c:v>194.91488727474618</c:v>
                </c:pt>
                <c:pt idx="1287">
                  <c:v>192.70076227361679</c:v>
                </c:pt>
                <c:pt idx="1288">
                  <c:v>194.29665756663863</c:v>
                </c:pt>
                <c:pt idx="1289">
                  <c:v>196.16572412603358</c:v>
                </c:pt>
                <c:pt idx="1290">
                  <c:v>196.54672615544868</c:v>
                </c:pt>
                <c:pt idx="1291">
                  <c:v>194.95083086242687</c:v>
                </c:pt>
                <c:pt idx="1292">
                  <c:v>192.43477972477987</c:v>
                </c:pt>
                <c:pt idx="1293">
                  <c:v>192.31976024420172</c:v>
                </c:pt>
                <c:pt idx="1294">
                  <c:v>191.24864133131771</c:v>
                </c:pt>
                <c:pt idx="1295">
                  <c:v>193.30461454665209</c:v>
                </c:pt>
                <c:pt idx="1296">
                  <c:v>193.42682274476638</c:v>
                </c:pt>
                <c:pt idx="1297">
                  <c:v>195.331832891842</c:v>
                </c:pt>
                <c:pt idx="1298">
                  <c:v>197.09306868819493</c:v>
                </c:pt>
                <c:pt idx="1299">
                  <c:v>197.97009222760326</c:v>
                </c:pt>
                <c:pt idx="1300">
                  <c:v>198.38161465308832</c:v>
                </c:pt>
                <c:pt idx="1301">
                  <c:v>199.10455945461612</c:v>
                </c:pt>
                <c:pt idx="1302">
                  <c:v>199.66623195426465</c:v>
                </c:pt>
                <c:pt idx="1303">
                  <c:v>199.8108209145702</c:v>
                </c:pt>
                <c:pt idx="1304">
                  <c:v>198.92660381116312</c:v>
                </c:pt>
                <c:pt idx="1305">
                  <c:v>198.73752593999427</c:v>
                </c:pt>
                <c:pt idx="1306">
                  <c:v>198.79869819243129</c:v>
                </c:pt>
                <c:pt idx="1307">
                  <c:v>196.56869153541092</c:v>
                </c:pt>
                <c:pt idx="1308">
                  <c:v>196.88567502531154</c:v>
                </c:pt>
                <c:pt idx="1309">
                  <c:v>197.8421866088714</c:v>
                </c:pt>
                <c:pt idx="1310">
                  <c:v>199.16573170705311</c:v>
                </c:pt>
                <c:pt idx="1311">
                  <c:v>198.69303702913109</c:v>
                </c:pt>
                <c:pt idx="1312">
                  <c:v>196.60205821855828</c:v>
                </c:pt>
                <c:pt idx="1313">
                  <c:v>197.66423096541843</c:v>
                </c:pt>
                <c:pt idx="1314">
                  <c:v>200.41698232508196</c:v>
                </c:pt>
                <c:pt idx="1315">
                  <c:v>200.54488794381385</c:v>
                </c:pt>
                <c:pt idx="1316">
                  <c:v>200.55044905767173</c:v>
                </c:pt>
                <c:pt idx="1317">
                  <c:v>201.31788277006277</c:v>
                </c:pt>
                <c:pt idx="1318">
                  <c:v>198.86543155872616</c:v>
                </c:pt>
                <c:pt idx="1319">
                  <c:v>197.7532087871449</c:v>
                </c:pt>
                <c:pt idx="1320">
                  <c:v>197.41954195567055</c:v>
                </c:pt>
                <c:pt idx="1321">
                  <c:v>199.03782608832128</c:v>
                </c:pt>
                <c:pt idx="1322">
                  <c:v>198.88211490029985</c:v>
                </c:pt>
                <c:pt idx="1323">
                  <c:v>198.92104269730521</c:v>
                </c:pt>
                <c:pt idx="1324">
                  <c:v>198.28707571750391</c:v>
                </c:pt>
                <c:pt idx="1325">
                  <c:v>195.01714076905506</c:v>
                </c:pt>
                <c:pt idx="1326">
                  <c:v>192.59249512700791</c:v>
                </c:pt>
                <c:pt idx="1327">
                  <c:v>193.49895668584662</c:v>
                </c:pt>
                <c:pt idx="1328">
                  <c:v>193.94940690833704</c:v>
                </c:pt>
                <c:pt idx="1329">
                  <c:v>194.28863485366932</c:v>
                </c:pt>
                <c:pt idx="1330">
                  <c:v>195.29519646195035</c:v>
                </c:pt>
                <c:pt idx="1331">
                  <c:v>193.98833470534237</c:v>
                </c:pt>
                <c:pt idx="1332">
                  <c:v>194.46102938326445</c:v>
                </c:pt>
                <c:pt idx="1333">
                  <c:v>193.76032903716825</c:v>
                </c:pt>
                <c:pt idx="1334">
                  <c:v>194.38873490311164</c:v>
                </c:pt>
                <c:pt idx="1335">
                  <c:v>194.96152963047595</c:v>
                </c:pt>
                <c:pt idx="1336">
                  <c:v>196.01814126347816</c:v>
                </c:pt>
                <c:pt idx="1337">
                  <c:v>198.43166467780944</c:v>
                </c:pt>
                <c:pt idx="1338">
                  <c:v>198.67079257369943</c:v>
                </c:pt>
                <c:pt idx="1339">
                  <c:v>199.43266517223256</c:v>
                </c:pt>
                <c:pt idx="1340">
                  <c:v>199.61618192954344</c:v>
                </c:pt>
                <c:pt idx="1341">
                  <c:v>200.60326037247063</c:v>
                </c:pt>
                <c:pt idx="1342">
                  <c:v>200.44608227646307</c:v>
                </c:pt>
                <c:pt idx="1343">
                  <c:v>198.038113845628</c:v>
                </c:pt>
                <c:pt idx="1344">
                  <c:v>199.37098409977173</c:v>
                </c:pt>
                <c:pt idx="1345">
                  <c:v>203.55192145357159</c:v>
                </c:pt>
                <c:pt idx="1346">
                  <c:v>203.57078282509249</c:v>
                </c:pt>
                <c:pt idx="1347">
                  <c:v>200.11915183676749</c:v>
                </c:pt>
                <c:pt idx="1348">
                  <c:v>201.37657660482759</c:v>
                </c:pt>
                <c:pt idx="1349">
                  <c:v>198.038113845628</c:v>
                </c:pt>
                <c:pt idx="1350">
                  <c:v>200.67870585855425</c:v>
                </c:pt>
                <c:pt idx="1351">
                  <c:v>201.62806155843961</c:v>
                </c:pt>
                <c:pt idx="1352">
                  <c:v>201.5589031961963</c:v>
                </c:pt>
                <c:pt idx="1353">
                  <c:v>201.96127912197556</c:v>
                </c:pt>
                <c:pt idx="1354">
                  <c:v>201.57147744387694</c:v>
                </c:pt>
                <c:pt idx="1355">
                  <c:v>203.79083215950303</c:v>
                </c:pt>
                <c:pt idx="1356">
                  <c:v>207.51280947296095</c:v>
                </c:pt>
                <c:pt idx="1357">
                  <c:v>206.43142417242922</c:v>
                </c:pt>
                <c:pt idx="1358">
                  <c:v>207.10414642334146</c:v>
                </c:pt>
                <c:pt idx="1359">
                  <c:v>204.91622732691684</c:v>
                </c:pt>
                <c:pt idx="1360">
                  <c:v>206.06677098969186</c:v>
                </c:pt>
                <c:pt idx="1361">
                  <c:v>207.95290814178199</c:v>
                </c:pt>
                <c:pt idx="1362">
                  <c:v>204.40697029585249</c:v>
                </c:pt>
                <c:pt idx="1363">
                  <c:v>203.30672362379985</c:v>
                </c:pt>
                <c:pt idx="1364">
                  <c:v>199.98712223612114</c:v>
                </c:pt>
                <c:pt idx="1365">
                  <c:v>200.35806254269889</c:v>
                </c:pt>
                <c:pt idx="1366">
                  <c:v>196.64865947692152</c:v>
                </c:pt>
                <c:pt idx="1367">
                  <c:v>197.9563812357041</c:v>
                </c:pt>
                <c:pt idx="1368">
                  <c:v>197.45969845232031</c:v>
                </c:pt>
                <c:pt idx="1369">
                  <c:v>197.60430230064722</c:v>
                </c:pt>
                <c:pt idx="1370">
                  <c:v>197.64202504368905</c:v>
                </c:pt>
                <c:pt idx="1371">
                  <c:v>199.08177640311789</c:v>
                </c:pt>
                <c:pt idx="1372">
                  <c:v>197.63573791984879</c:v>
                </c:pt>
                <c:pt idx="1373">
                  <c:v>197.76148039665478</c:v>
                </c:pt>
                <c:pt idx="1374">
                  <c:v>199.53444931961951</c:v>
                </c:pt>
                <c:pt idx="1375">
                  <c:v>195.26549223205541</c:v>
                </c:pt>
                <c:pt idx="1376">
                  <c:v>195.29064072741662</c:v>
                </c:pt>
                <c:pt idx="1377">
                  <c:v>194.10237432159983</c:v>
                </c:pt>
                <c:pt idx="1378">
                  <c:v>192.55574185688585</c:v>
                </c:pt>
                <c:pt idx="1379">
                  <c:v>194.2029683030446</c:v>
                </c:pt>
                <c:pt idx="1380">
                  <c:v>194.14638418848193</c:v>
                </c:pt>
                <c:pt idx="1381">
                  <c:v>196.58578823851855</c:v>
                </c:pt>
                <c:pt idx="1382">
                  <c:v>197.19563925102767</c:v>
                </c:pt>
                <c:pt idx="1383">
                  <c:v>198.41612508193595</c:v>
                </c:pt>
                <c:pt idx="1384">
                  <c:v>197.68383358339096</c:v>
                </c:pt>
                <c:pt idx="1385">
                  <c:v>197.67685937864297</c:v>
                </c:pt>
                <c:pt idx="1386">
                  <c:v>194.88717747942411</c:v>
                </c:pt>
                <c:pt idx="1387">
                  <c:v>192.87163230723857</c:v>
                </c:pt>
                <c:pt idx="1388">
                  <c:v>193.35982663960189</c:v>
                </c:pt>
                <c:pt idx="1389">
                  <c:v>195.45208806401595</c:v>
                </c:pt>
                <c:pt idx="1390">
                  <c:v>196.01002444385972</c:v>
                </c:pt>
                <c:pt idx="1391">
                  <c:v>194.61518349425029</c:v>
                </c:pt>
                <c:pt idx="1392">
                  <c:v>194.42687996605304</c:v>
                </c:pt>
                <c:pt idx="1393">
                  <c:v>197.04220674657063</c:v>
                </c:pt>
                <c:pt idx="1394">
                  <c:v>196.97943890383823</c:v>
                </c:pt>
                <c:pt idx="1395">
                  <c:v>198.65324804336947</c:v>
                </c:pt>
                <c:pt idx="1396">
                  <c:v>197.70475619763513</c:v>
                </c:pt>
                <c:pt idx="1397">
                  <c:v>199.21118442321324</c:v>
                </c:pt>
                <c:pt idx="1398">
                  <c:v>198.68114486236169</c:v>
                </c:pt>
                <c:pt idx="1399">
                  <c:v>199.34369431342614</c:v>
                </c:pt>
                <c:pt idx="1400">
                  <c:v>200.73853526303552</c:v>
                </c:pt>
                <c:pt idx="1401">
                  <c:v>201.01750345295744</c:v>
                </c:pt>
                <c:pt idx="1402">
                  <c:v>201.38016209985582</c:v>
                </c:pt>
                <c:pt idx="1403">
                  <c:v>200.62694798706681</c:v>
                </c:pt>
                <c:pt idx="1404">
                  <c:v>201.90322745595938</c:v>
                </c:pt>
                <c:pt idx="1405">
                  <c:v>202.39839599307069</c:v>
                </c:pt>
                <c:pt idx="1406">
                  <c:v>204.30932809403558</c:v>
                </c:pt>
                <c:pt idx="1407">
                  <c:v>204.3860443462641</c:v>
                </c:pt>
                <c:pt idx="1408">
                  <c:v>205.57863335818016</c:v>
                </c:pt>
                <c:pt idx="1409">
                  <c:v>204.08615354209812</c:v>
                </c:pt>
                <c:pt idx="1410">
                  <c:v>204.14194718008247</c:v>
                </c:pt>
                <c:pt idx="1411">
                  <c:v>204.45578639374457</c:v>
                </c:pt>
                <c:pt idx="1412">
                  <c:v>204.73475458366642</c:v>
                </c:pt>
                <c:pt idx="1413">
                  <c:v>204.9788517498481</c:v>
                </c:pt>
                <c:pt idx="1414">
                  <c:v>204.33025070827975</c:v>
                </c:pt>
                <c:pt idx="1415">
                  <c:v>205.61350438192031</c:v>
                </c:pt>
                <c:pt idx="1416">
                  <c:v>206.40158951844964</c:v>
                </c:pt>
                <c:pt idx="1417">
                  <c:v>205.08346482106879</c:v>
                </c:pt>
                <c:pt idx="1418">
                  <c:v>205.9901114383149</c:v>
                </c:pt>
                <c:pt idx="1419">
                  <c:v>204.12102456583833</c:v>
                </c:pt>
                <c:pt idx="1420">
                  <c:v>202.99120339665473</c:v>
                </c:pt>
                <c:pt idx="1421">
                  <c:v>203.49334613851403</c:v>
                </c:pt>
                <c:pt idx="1422">
                  <c:v>202.62157054500821</c:v>
                </c:pt>
                <c:pt idx="1423">
                  <c:v>204.05128251835779</c:v>
                </c:pt>
                <c:pt idx="1424">
                  <c:v>204.28840547979144</c:v>
                </c:pt>
                <c:pt idx="1425">
                  <c:v>204.2535344560512</c:v>
                </c:pt>
                <c:pt idx="1426">
                  <c:v>207.83390668545513</c:v>
                </c:pt>
                <c:pt idx="1427">
                  <c:v>209.18053509972293</c:v>
                </c:pt>
                <c:pt idx="1428">
                  <c:v>208.72740421150962</c:v>
                </c:pt>
                <c:pt idx="1429">
                  <c:v>210.61013114141008</c:v>
                </c:pt>
                <c:pt idx="1430">
                  <c:v>208.11472019364365</c:v>
                </c:pt>
                <c:pt idx="1431">
                  <c:v>206.04052950816009</c:v>
                </c:pt>
                <c:pt idx="1432">
                  <c:v>205.63845562143558</c:v>
                </c:pt>
                <c:pt idx="1433">
                  <c:v>204.64922621758961</c:v>
                </c:pt>
                <c:pt idx="1434">
                  <c:v>201.43901724897961</c:v>
                </c:pt>
                <c:pt idx="1435">
                  <c:v>200.25832408955046</c:v>
                </c:pt>
                <c:pt idx="1436">
                  <c:v>200.92206510890523</c:v>
                </c:pt>
                <c:pt idx="1437">
                  <c:v>201.5921882534461</c:v>
                </c:pt>
                <c:pt idx="1438">
                  <c:v>198.83511017304946</c:v>
                </c:pt>
                <c:pt idx="1439">
                  <c:v>200.41787721920306</c:v>
                </c:pt>
                <c:pt idx="1440">
                  <c:v>203.03454854550543</c:v>
                </c:pt>
                <c:pt idx="1441">
                  <c:v>200.93482935927742</c:v>
                </c:pt>
                <c:pt idx="1442">
                  <c:v>201.49645637565456</c:v>
                </c:pt>
                <c:pt idx="1443">
                  <c:v>204.31735570791221</c:v>
                </c:pt>
                <c:pt idx="1444">
                  <c:v>205.97032613111301</c:v>
                </c:pt>
                <c:pt idx="1445">
                  <c:v>205.59378074513288</c:v>
                </c:pt>
                <c:pt idx="1446">
                  <c:v>207.5658574276388</c:v>
                </c:pt>
                <c:pt idx="1447">
                  <c:v>207.93602068843282</c:v>
                </c:pt>
                <c:pt idx="1448">
                  <c:v>206.87658790753963</c:v>
                </c:pt>
                <c:pt idx="1449">
                  <c:v>209.95915437242755</c:v>
                </c:pt>
                <c:pt idx="1450">
                  <c:v>213.82034011002006</c:v>
                </c:pt>
                <c:pt idx="1451">
                  <c:v>215.68392066436223</c:v>
                </c:pt>
                <c:pt idx="1452">
                  <c:v>215.30737527838218</c:v>
                </c:pt>
                <c:pt idx="1453">
                  <c:v>215.30099315319606</c:v>
                </c:pt>
                <c:pt idx="1454">
                  <c:v>216.22001917999492</c:v>
                </c:pt>
                <c:pt idx="1455">
                  <c:v>217.65599734686819</c:v>
                </c:pt>
                <c:pt idx="1456">
                  <c:v>220.82791356436155</c:v>
                </c:pt>
                <c:pt idx="1457">
                  <c:v>221.36401207999424</c:v>
                </c:pt>
                <c:pt idx="1458">
                  <c:v>220.2854329235428</c:v>
                </c:pt>
                <c:pt idx="1459">
                  <c:v>222.45535548681792</c:v>
                </c:pt>
                <c:pt idx="1460">
                  <c:v>223.1637713824754</c:v>
                </c:pt>
                <c:pt idx="1461">
                  <c:v>221.09596282217788</c:v>
                </c:pt>
                <c:pt idx="1462">
                  <c:v>223.8721872781328</c:v>
                </c:pt>
                <c:pt idx="1463">
                  <c:v>224.18491141225189</c:v>
                </c:pt>
                <c:pt idx="1464">
                  <c:v>225.88255671175537</c:v>
                </c:pt>
                <c:pt idx="1465">
                  <c:v>227.32491700381473</c:v>
                </c:pt>
                <c:pt idx="1466">
                  <c:v>226.58459048222673</c:v>
                </c:pt>
                <c:pt idx="1467">
                  <c:v>226.42503735257418</c:v>
                </c:pt>
                <c:pt idx="1468">
                  <c:v>228.76727729587409</c:v>
                </c:pt>
                <c:pt idx="1469">
                  <c:v>227.62487688756167</c:v>
                </c:pt>
                <c:pt idx="1470">
                  <c:v>228.63963479215207</c:v>
                </c:pt>
                <c:pt idx="1471">
                  <c:v>227.48447013346737</c:v>
                </c:pt>
                <c:pt idx="1472">
                  <c:v>224.31893604116013</c:v>
                </c:pt>
                <c:pt idx="1473">
                  <c:v>224.84865243160667</c:v>
                </c:pt>
                <c:pt idx="1474">
                  <c:v>226.57820835704067</c:v>
                </c:pt>
                <c:pt idx="1475">
                  <c:v>227.66316963867826</c:v>
                </c:pt>
                <c:pt idx="1476">
                  <c:v>230.22878396349176</c:v>
                </c:pt>
                <c:pt idx="1477">
                  <c:v>231.26907036882665</c:v>
                </c:pt>
                <c:pt idx="1478">
                  <c:v>234.31972620778396</c:v>
                </c:pt>
                <c:pt idx="1479">
                  <c:v>233.61769243731271</c:v>
                </c:pt>
                <c:pt idx="1480">
                  <c:v>232.62208090828051</c:v>
                </c:pt>
                <c:pt idx="1481">
                  <c:v>231.8370795103898</c:v>
                </c:pt>
                <c:pt idx="1482">
                  <c:v>234.56862909004207</c:v>
                </c:pt>
                <c:pt idx="1483">
                  <c:v>235.5770048694464</c:v>
                </c:pt>
                <c:pt idx="1484">
                  <c:v>236.02375363247361</c:v>
                </c:pt>
                <c:pt idx="1485">
                  <c:v>234.75371072043905</c:v>
                </c:pt>
                <c:pt idx="1486">
                  <c:v>236.94916178445854</c:v>
                </c:pt>
                <c:pt idx="1487">
                  <c:v>238.02135881572394</c:v>
                </c:pt>
                <c:pt idx="1488">
                  <c:v>238.03412306609616</c:v>
                </c:pt>
                <c:pt idx="1489">
                  <c:v>238.3915220765179</c:v>
                </c:pt>
                <c:pt idx="1490">
                  <c:v>234.95155660120824</c:v>
                </c:pt>
                <c:pt idx="1491">
                  <c:v>229.92244195455882</c:v>
                </c:pt>
                <c:pt idx="1492">
                  <c:v>227.04410349562622</c:v>
                </c:pt>
                <c:pt idx="1493">
                  <c:v>228.00142227354172</c:v>
                </c:pt>
                <c:pt idx="1494">
                  <c:v>227.10154262230117</c:v>
                </c:pt>
                <c:pt idx="1495">
                  <c:v>228.11630052689156</c:v>
                </c:pt>
                <c:pt idx="1496">
                  <c:v>226.2654842229216</c:v>
                </c:pt>
                <c:pt idx="1497">
                  <c:v>227.15259962378997</c:v>
                </c:pt>
                <c:pt idx="1498">
                  <c:v>226.35483397552704</c:v>
                </c:pt>
                <c:pt idx="1499">
                  <c:v>228.64601691733816</c:v>
                </c:pt>
                <c:pt idx="1500">
                  <c:v>230.66276847614682</c:v>
                </c:pt>
                <c:pt idx="1501">
                  <c:v>227.8035763927725</c:v>
                </c:pt>
                <c:pt idx="1502">
                  <c:v>226.0484919665941</c:v>
                </c:pt>
                <c:pt idx="1503">
                  <c:v>224.79759543011787</c:v>
                </c:pt>
                <c:pt idx="1504">
                  <c:v>222.84466512317022</c:v>
                </c:pt>
                <c:pt idx="1505">
                  <c:v>223.56584526919991</c:v>
                </c:pt>
                <c:pt idx="1506">
                  <c:v>224.88056305753716</c:v>
                </c:pt>
                <c:pt idx="1507">
                  <c:v>227.55467351051448</c:v>
                </c:pt>
                <c:pt idx="1508">
                  <c:v>226.55267985629627</c:v>
                </c:pt>
                <c:pt idx="1509">
                  <c:v>229.27784731076238</c:v>
                </c:pt>
                <c:pt idx="1510">
                  <c:v>231.51890897620595</c:v>
                </c:pt>
                <c:pt idx="1511">
                  <c:v>232.74000026827454</c:v>
                </c:pt>
                <c:pt idx="1512">
                  <c:v>233.041681646315</c:v>
                </c:pt>
                <c:pt idx="1513">
                  <c:v>234.60755165614418</c:v>
                </c:pt>
                <c:pt idx="1514">
                  <c:v>234.5644543164241</c:v>
                </c:pt>
                <c:pt idx="1515">
                  <c:v>235.03134216339149</c:v>
                </c:pt>
                <c:pt idx="1516">
                  <c:v>232.94112118696822</c:v>
                </c:pt>
                <c:pt idx="1517">
                  <c:v>234.29868738815031</c:v>
                </c:pt>
                <c:pt idx="1518">
                  <c:v>236.48946882392048</c:v>
                </c:pt>
                <c:pt idx="1519">
                  <c:v>237.03536846037468</c:v>
                </c:pt>
                <c:pt idx="1520">
                  <c:v>237.39451295804187</c:v>
                </c:pt>
                <c:pt idx="1521">
                  <c:v>238.47194645104358</c:v>
                </c:pt>
                <c:pt idx="1522">
                  <c:v>236.17342166597328</c:v>
                </c:pt>
                <c:pt idx="1523">
                  <c:v>237.36578139822845</c:v>
                </c:pt>
                <c:pt idx="1524">
                  <c:v>233.35772880426217</c:v>
                </c:pt>
                <c:pt idx="1525">
                  <c:v>235.1749999624584</c:v>
                </c:pt>
                <c:pt idx="1526">
                  <c:v>237.9188639246361</c:v>
                </c:pt>
                <c:pt idx="1527">
                  <c:v>240.46160696812001</c:v>
                </c:pt>
                <c:pt idx="1528">
                  <c:v>239.26924723586484</c:v>
                </c:pt>
                <c:pt idx="1529">
                  <c:v>240.28921760923976</c:v>
                </c:pt>
                <c:pt idx="1530">
                  <c:v>240.24612026951976</c:v>
                </c:pt>
                <c:pt idx="1531">
                  <c:v>240.88539747536743</c:v>
                </c:pt>
                <c:pt idx="1532">
                  <c:v>243.99558882516567</c:v>
                </c:pt>
                <c:pt idx="1533">
                  <c:v>244.08896639455912</c:v>
                </c:pt>
                <c:pt idx="1534">
                  <c:v>242.48718193496325</c:v>
                </c:pt>
                <c:pt idx="1535">
                  <c:v>239.29079590572482</c:v>
                </c:pt>
                <c:pt idx="1536">
                  <c:v>239.05376053726448</c:v>
                </c:pt>
                <c:pt idx="1537">
                  <c:v>238.80954227885081</c:v>
                </c:pt>
                <c:pt idx="1538">
                  <c:v>240.50470430784014</c:v>
                </c:pt>
                <c:pt idx="1539">
                  <c:v>238.51504379076366</c:v>
                </c:pt>
                <c:pt idx="1540">
                  <c:v>236.28116501527344</c:v>
                </c:pt>
                <c:pt idx="1541">
                  <c:v>237.68901144612906</c:v>
                </c:pt>
                <c:pt idx="1542">
                  <c:v>236.98508823070122</c:v>
                </c:pt>
                <c:pt idx="1543">
                  <c:v>236.71932130242752</c:v>
                </c:pt>
                <c:pt idx="1544">
                  <c:v>234.17657825894347</c:v>
                </c:pt>
                <c:pt idx="1545">
                  <c:v>233.92517711057641</c:v>
                </c:pt>
                <c:pt idx="1546">
                  <c:v>234.53572275661068</c:v>
                </c:pt>
                <c:pt idx="1547">
                  <c:v>234.02573756992322</c:v>
                </c:pt>
                <c:pt idx="1548">
                  <c:v>231.31060516755892</c:v>
                </c:pt>
                <c:pt idx="1549">
                  <c:v>235.11753684283158</c:v>
                </c:pt>
                <c:pt idx="1550">
                  <c:v>236.53256616364055</c:v>
                </c:pt>
                <c:pt idx="1551">
                  <c:v>235.00228548938682</c:v>
                </c:pt>
                <c:pt idx="1552">
                  <c:v>235.84185582039757</c:v>
                </c:pt>
                <c:pt idx="1553">
                  <c:v>236.78265094309057</c:v>
                </c:pt>
                <c:pt idx="1554">
                  <c:v>236.90769333281563</c:v>
                </c:pt>
                <c:pt idx="1555">
                  <c:v>238.05689243838356</c:v>
                </c:pt>
                <c:pt idx="1556">
                  <c:v>236.10384939886907</c:v>
                </c:pt>
                <c:pt idx="1557">
                  <c:v>236.79455974211203</c:v>
                </c:pt>
                <c:pt idx="1558">
                  <c:v>238.09857323495856</c:v>
                </c:pt>
                <c:pt idx="1559">
                  <c:v>235.96094381061189</c:v>
                </c:pt>
                <c:pt idx="1560">
                  <c:v>233.87094958235093</c:v>
                </c:pt>
                <c:pt idx="1561">
                  <c:v>230.16135868717558</c:v>
                </c:pt>
                <c:pt idx="1562">
                  <c:v>230.8222970328649</c:v>
                </c:pt>
                <c:pt idx="1563">
                  <c:v>231.16765220448639</c:v>
                </c:pt>
                <c:pt idx="1564">
                  <c:v>228.49412682417537</c:v>
                </c:pt>
                <c:pt idx="1565">
                  <c:v>232.72175047678297</c:v>
                </c:pt>
                <c:pt idx="1566">
                  <c:v>231.61423216778999</c:v>
                </c:pt>
                <c:pt idx="1567">
                  <c:v>233.73995279311526</c:v>
                </c:pt>
                <c:pt idx="1568">
                  <c:v>232.57289048901507</c:v>
                </c:pt>
                <c:pt idx="1569">
                  <c:v>233.95431117550098</c:v>
                </c:pt>
                <c:pt idx="1570">
                  <c:v>232.09058412864721</c:v>
                </c:pt>
                <c:pt idx="1571">
                  <c:v>235.09755588155826</c:v>
                </c:pt>
                <c:pt idx="1572">
                  <c:v>235.77040302626898</c:v>
                </c:pt>
                <c:pt idx="1573">
                  <c:v>235.74063102871546</c:v>
                </c:pt>
                <c:pt idx="1574">
                  <c:v>237.56267727899427</c:v>
                </c:pt>
                <c:pt idx="1575">
                  <c:v>236.63974535483342</c:v>
                </c:pt>
                <c:pt idx="1576">
                  <c:v>236.08003180082625</c:v>
                </c:pt>
                <c:pt idx="1577">
                  <c:v>237.41381729122634</c:v>
                </c:pt>
                <c:pt idx="1578">
                  <c:v>235.52031824681902</c:v>
                </c:pt>
                <c:pt idx="1579">
                  <c:v>236.34797977880837</c:v>
                </c:pt>
                <c:pt idx="1580">
                  <c:v>234.39493673929388</c:v>
                </c:pt>
                <c:pt idx="1581">
                  <c:v>232.66220648167587</c:v>
                </c:pt>
                <c:pt idx="1582">
                  <c:v>234.85342550161894</c:v>
                </c:pt>
                <c:pt idx="1583">
                  <c:v>236.45515897000124</c:v>
                </c:pt>
                <c:pt idx="1584">
                  <c:v>238.36056681343004</c:v>
                </c:pt>
                <c:pt idx="1585">
                  <c:v>238.90241716890509</c:v>
                </c:pt>
                <c:pt idx="1586">
                  <c:v>238.23552442370504</c:v>
                </c:pt>
                <c:pt idx="1587">
                  <c:v>238.8309643747765</c:v>
                </c:pt>
                <c:pt idx="1588">
                  <c:v>238.52133560021934</c:v>
                </c:pt>
                <c:pt idx="1589">
                  <c:v>237.79489885991214</c:v>
                </c:pt>
                <c:pt idx="1590">
                  <c:v>238.58683399483721</c:v>
                </c:pt>
                <c:pt idx="1591">
                  <c:v>238.93218916645867</c:v>
                </c:pt>
                <c:pt idx="1592">
                  <c:v>237.58054047752637</c:v>
                </c:pt>
                <c:pt idx="1593">
                  <c:v>240.41497165926063</c:v>
                </c:pt>
                <c:pt idx="1594">
                  <c:v>242.00386894878386</c:v>
                </c:pt>
                <c:pt idx="1595">
                  <c:v>240.73140459403854</c:v>
                </c:pt>
                <c:pt idx="1596">
                  <c:v>240.85932429107638</c:v>
                </c:pt>
                <c:pt idx="1597">
                  <c:v>240.94684829431287</c:v>
                </c:pt>
                <c:pt idx="1598">
                  <c:v>241.33734000106014</c:v>
                </c:pt>
                <c:pt idx="1599">
                  <c:v>242.75792189974405</c:v>
                </c:pt>
                <c:pt idx="1600">
                  <c:v>242.93296990621695</c:v>
                </c:pt>
                <c:pt idx="1601">
                  <c:v>244.52186719574019</c:v>
                </c:pt>
                <c:pt idx="1602">
                  <c:v>245.72700539414978</c:v>
                </c:pt>
                <c:pt idx="1603">
                  <c:v>245.96937955695842</c:v>
                </c:pt>
                <c:pt idx="1604">
                  <c:v>247.18798298663509</c:v>
                </c:pt>
                <c:pt idx="1605">
                  <c:v>247.88817501252674</c:v>
                </c:pt>
                <c:pt idx="1606">
                  <c:v>247.20144821790231</c:v>
                </c:pt>
                <c:pt idx="1607">
                  <c:v>246.85808482059008</c:v>
                </c:pt>
                <c:pt idx="1608">
                  <c:v>247.50441592141311</c:v>
                </c:pt>
                <c:pt idx="1609">
                  <c:v>245.61255092837902</c:v>
                </c:pt>
                <c:pt idx="1610">
                  <c:v>243.10128529705628</c:v>
                </c:pt>
                <c:pt idx="1611">
                  <c:v>242.27317357412682</c:v>
                </c:pt>
                <c:pt idx="1612">
                  <c:v>245.34324630303615</c:v>
                </c:pt>
                <c:pt idx="1613">
                  <c:v>245.84145985992052</c:v>
                </c:pt>
                <c:pt idx="1614">
                  <c:v>245.10087214022749</c:v>
                </c:pt>
                <c:pt idx="1615">
                  <c:v>245.72700539414981</c:v>
                </c:pt>
                <c:pt idx="1616">
                  <c:v>249.45687445514923</c:v>
                </c:pt>
                <c:pt idx="1617">
                  <c:v>248.53450611334972</c:v>
                </c:pt>
                <c:pt idx="1618">
                  <c:v>248.83747381686052</c:v>
                </c:pt>
                <c:pt idx="1619">
                  <c:v>252.01526839590704</c:v>
                </c:pt>
                <c:pt idx="1620">
                  <c:v>254.55346448976402</c:v>
                </c:pt>
                <c:pt idx="1621">
                  <c:v>255.23345866875496</c:v>
                </c:pt>
                <c:pt idx="1622">
                  <c:v>254.49960356469543</c:v>
                </c:pt>
                <c:pt idx="1623">
                  <c:v>254.27742724878757</c:v>
                </c:pt>
                <c:pt idx="1624">
                  <c:v>253.67149184176591</c:v>
                </c:pt>
                <c:pt idx="1625">
                  <c:v>253.73208538246814</c:v>
                </c:pt>
                <c:pt idx="1626">
                  <c:v>255.74513745690652</c:v>
                </c:pt>
                <c:pt idx="1627">
                  <c:v>258.1688790849928</c:v>
                </c:pt>
                <c:pt idx="1628">
                  <c:v>255.69127653183787</c:v>
                </c:pt>
                <c:pt idx="1629">
                  <c:v>257.24651074319331</c:v>
                </c:pt>
                <c:pt idx="1630">
                  <c:v>255.96731377281438</c:v>
                </c:pt>
                <c:pt idx="1631">
                  <c:v>257.24651074319331</c:v>
                </c:pt>
                <c:pt idx="1632">
                  <c:v>258.84214064835004</c:v>
                </c:pt>
                <c:pt idx="1633">
                  <c:v>260.2492573157669</c:v>
                </c:pt>
                <c:pt idx="1634">
                  <c:v>258.41125324780143</c:v>
                </c:pt>
                <c:pt idx="1635">
                  <c:v>258.39693366156354</c:v>
                </c:pt>
                <c:pt idx="1636">
                  <c:v>260.87422208070745</c:v>
                </c:pt>
                <c:pt idx="1637">
                  <c:v>262.2847013251332</c:v>
                </c:pt>
                <c:pt idx="1638">
                  <c:v>260.53771180411854</c:v>
                </c:pt>
                <c:pt idx="1639">
                  <c:v>257.77403166021816</c:v>
                </c:pt>
                <c:pt idx="1640">
                  <c:v>257.69527393591017</c:v>
                </c:pt>
                <c:pt idx="1641">
                  <c:v>258.73344393815245</c:v>
                </c:pt>
                <c:pt idx="1642">
                  <c:v>260.04368607891354</c:v>
                </c:pt>
                <c:pt idx="1643">
                  <c:v>261.26801070224769</c:v>
                </c:pt>
                <c:pt idx="1644">
                  <c:v>260.37303656238356</c:v>
                </c:pt>
                <c:pt idx="1645">
                  <c:v>260.74534580456697</c:v>
                </c:pt>
                <c:pt idx="1646">
                  <c:v>257.48763993546169</c:v>
                </c:pt>
                <c:pt idx="1647">
                  <c:v>256.07000089791688</c:v>
                </c:pt>
                <c:pt idx="1648">
                  <c:v>255.56881537959302</c:v>
                </c:pt>
                <c:pt idx="1649">
                  <c:v>255.72633082820911</c:v>
                </c:pt>
                <c:pt idx="1650">
                  <c:v>256.64278434742994</c:v>
                </c:pt>
                <c:pt idx="1651">
                  <c:v>255.85520710434955</c:v>
                </c:pt>
                <c:pt idx="1652">
                  <c:v>254.70248041220455</c:v>
                </c:pt>
                <c:pt idx="1653">
                  <c:v>255.68337206949565</c:v>
                </c:pt>
                <c:pt idx="1654">
                  <c:v>253.95070213471874</c:v>
                </c:pt>
                <c:pt idx="1655">
                  <c:v>256.2489957258897</c:v>
                </c:pt>
                <c:pt idx="1656">
                  <c:v>256.7859802098082</c:v>
                </c:pt>
                <c:pt idx="1657">
                  <c:v>260.25847987248096</c:v>
                </c:pt>
                <c:pt idx="1658">
                  <c:v>260.52514498160008</c:v>
                </c:pt>
                <c:pt idx="1659">
                  <c:v>259.01848711507733</c:v>
                </c:pt>
                <c:pt idx="1660">
                  <c:v>262.01180296493885</c:v>
                </c:pt>
                <c:pt idx="1661">
                  <c:v>264.06512430515562</c:v>
                </c:pt>
                <c:pt idx="1662">
                  <c:v>263.09846328459906</c:v>
                </c:pt>
                <c:pt idx="1663">
                  <c:v>266.4917767981392</c:v>
                </c:pt>
                <c:pt idx="1664">
                  <c:v>267.11843980456899</c:v>
                </c:pt>
                <c:pt idx="1665">
                  <c:v>265.89844693034922</c:v>
                </c:pt>
                <c:pt idx="1666">
                  <c:v>264.49178847974616</c:v>
                </c:pt>
                <c:pt idx="1667">
                  <c:v>264.52512161838609</c:v>
                </c:pt>
                <c:pt idx="1668">
                  <c:v>265.63844844895817</c:v>
                </c:pt>
                <c:pt idx="1669">
                  <c:v>263.41846141554191</c:v>
                </c:pt>
                <c:pt idx="1670">
                  <c:v>260.97847566710243</c:v>
                </c:pt>
                <c:pt idx="1671">
                  <c:v>258.29182469272786</c:v>
                </c:pt>
                <c:pt idx="1672">
                  <c:v>259.39848489557198</c:v>
                </c:pt>
                <c:pt idx="1673">
                  <c:v>260.09848080700954</c:v>
                </c:pt>
                <c:pt idx="1674">
                  <c:v>260.29847963884879</c:v>
                </c:pt>
                <c:pt idx="1675">
                  <c:v>260.33181277748878</c:v>
                </c:pt>
                <c:pt idx="1676">
                  <c:v>262.13180226404239</c:v>
                </c:pt>
                <c:pt idx="1677">
                  <c:v>264.5984545233938</c:v>
                </c:pt>
                <c:pt idx="1678">
                  <c:v>266.46511028722722</c:v>
                </c:pt>
                <c:pt idx="1679">
                  <c:v>266.50778681237801</c:v>
                </c:pt>
                <c:pt idx="1680">
                  <c:v>263.54176831439935</c:v>
                </c:pt>
                <c:pt idx="1681">
                  <c:v>257.80888843581232</c:v>
                </c:pt>
                <c:pt idx="1682">
                  <c:v>255.36921374802654</c:v>
                </c:pt>
                <c:pt idx="1683">
                  <c:v>256.97669619537231</c:v>
                </c:pt>
                <c:pt idx="1684">
                  <c:v>253.80440782583159</c:v>
                </c:pt>
                <c:pt idx="1685">
                  <c:v>253.21404922791257</c:v>
                </c:pt>
                <c:pt idx="1686">
                  <c:v>249.91373128291957</c:v>
                </c:pt>
                <c:pt idx="1687">
                  <c:v>248.10709171820358</c:v>
                </c:pt>
                <c:pt idx="1688">
                  <c:v>249.36604921015132</c:v>
                </c:pt>
                <c:pt idx="1689">
                  <c:v>251.35050762966225</c:v>
                </c:pt>
                <c:pt idx="1690">
                  <c:v>247.29623774033891</c:v>
                </c:pt>
                <c:pt idx="1691">
                  <c:v>249.91373128291957</c:v>
                </c:pt>
                <c:pt idx="1692">
                  <c:v>244.70008246033359</c:v>
                </c:pt>
                <c:pt idx="1693">
                  <c:v>245.91636342713059</c:v>
                </c:pt>
                <c:pt idx="1694">
                  <c:v>252.14713609914327</c:v>
                </c:pt>
                <c:pt idx="1695">
                  <c:v>251.94797898177302</c:v>
                </c:pt>
                <c:pt idx="1696">
                  <c:v>251.98354275273198</c:v>
                </c:pt>
                <c:pt idx="1697">
                  <c:v>248.48406769036873</c:v>
                </c:pt>
                <c:pt idx="1698">
                  <c:v>253.32785329498131</c:v>
                </c:pt>
                <c:pt idx="1699">
                  <c:v>256.32232280972715</c:v>
                </c:pt>
                <c:pt idx="1700">
                  <c:v>256.08186307278959</c:v>
                </c:pt>
                <c:pt idx="1701">
                  <c:v>258.24600070522757</c:v>
                </c:pt>
                <c:pt idx="1702">
                  <c:v>258.32356836230423</c:v>
                </c:pt>
                <c:pt idx="1703">
                  <c:v>258.08310862536666</c:v>
                </c:pt>
                <c:pt idx="1704">
                  <c:v>258.14516275102795</c:v>
                </c:pt>
                <c:pt idx="1705">
                  <c:v>257.90470301409044</c:v>
                </c:pt>
                <c:pt idx="1706">
                  <c:v>258.6415957563184</c:v>
                </c:pt>
                <c:pt idx="1707">
                  <c:v>259.83613767529852</c:v>
                </c:pt>
                <c:pt idx="1708">
                  <c:v>260.46443569761931</c:v>
                </c:pt>
                <c:pt idx="1709">
                  <c:v>259.57240764123804</c:v>
                </c:pt>
                <c:pt idx="1710">
                  <c:v>258.78897430476405</c:v>
                </c:pt>
                <c:pt idx="1711">
                  <c:v>258.97513668174793</c:v>
                </c:pt>
                <c:pt idx="1712">
                  <c:v>260.80573338875644</c:v>
                </c:pt>
                <c:pt idx="1713">
                  <c:v>261.71327497655301</c:v>
                </c:pt>
                <c:pt idx="1714">
                  <c:v>262.92333042694844</c:v>
                </c:pt>
                <c:pt idx="1715">
                  <c:v>263.76106112337612</c:v>
                </c:pt>
                <c:pt idx="1716">
                  <c:v>263.78433142049903</c:v>
                </c:pt>
                <c:pt idx="1717">
                  <c:v>264.42038620852747</c:v>
                </c:pt>
                <c:pt idx="1718">
                  <c:v>262.55876243868835</c:v>
                </c:pt>
                <c:pt idx="1719">
                  <c:v>263.24135782096266</c:v>
                </c:pt>
                <c:pt idx="1720">
                  <c:v>261.20132843984726</c:v>
                </c:pt>
                <c:pt idx="1721">
                  <c:v>265.74649944047746</c:v>
                </c:pt>
                <c:pt idx="1722">
                  <c:v>266.06389965001864</c:v>
                </c:pt>
                <c:pt idx="1723">
                  <c:v>265.46083925189032</c:v>
                </c:pt>
                <c:pt idx="1724">
                  <c:v>265.99407160391956</c:v>
                </c:pt>
                <c:pt idx="1725">
                  <c:v>264.87047486214368</c:v>
                </c:pt>
                <c:pt idx="1726">
                  <c:v>264.54672664841166</c:v>
                </c:pt>
                <c:pt idx="1727">
                  <c:v>265.77189145724083</c:v>
                </c:pt>
                <c:pt idx="1728">
                  <c:v>266.05120364163702</c:v>
                </c:pt>
                <c:pt idx="1729">
                  <c:v>267.14306036245881</c:v>
                </c:pt>
                <c:pt idx="1730">
                  <c:v>268.4570972299594</c:v>
                </c:pt>
                <c:pt idx="1731">
                  <c:v>267.6826407186789</c:v>
                </c:pt>
                <c:pt idx="1732">
                  <c:v>266.93992422835242</c:v>
                </c:pt>
                <c:pt idx="1733">
                  <c:v>264.79429881185382</c:v>
                </c:pt>
                <c:pt idx="1734">
                  <c:v>265.41005521836382</c:v>
                </c:pt>
                <c:pt idx="1735">
                  <c:v>267.08592832474136</c:v>
                </c:pt>
                <c:pt idx="1736">
                  <c:v>269.52990993820873</c:v>
                </c:pt>
                <c:pt idx="1737">
                  <c:v>270.20914638662691</c:v>
                </c:pt>
                <c:pt idx="1738">
                  <c:v>266.94627223254321</c:v>
                </c:pt>
                <c:pt idx="1739">
                  <c:v>268.85702149398134</c:v>
                </c:pt>
                <c:pt idx="1740">
                  <c:v>268.11430500365492</c:v>
                </c:pt>
                <c:pt idx="1741">
                  <c:v>266.37495185536909</c:v>
                </c:pt>
                <c:pt idx="1742">
                  <c:v>269.79652611422335</c:v>
                </c:pt>
                <c:pt idx="1743">
                  <c:v>272.77374007972003</c:v>
                </c:pt>
                <c:pt idx="1744">
                  <c:v>273.26253640241345</c:v>
                </c:pt>
                <c:pt idx="1745">
                  <c:v>276.89359479956494</c:v>
                </c:pt>
                <c:pt idx="1746">
                  <c:v>278.84243208614799</c:v>
                </c:pt>
                <c:pt idx="1747">
                  <c:v>279.21696433340662</c:v>
                </c:pt>
                <c:pt idx="1748">
                  <c:v>278.63294794785077</c:v>
                </c:pt>
                <c:pt idx="1749">
                  <c:v>276.86820278280163</c:v>
                </c:pt>
                <c:pt idx="1750">
                  <c:v>277.13481895881625</c:v>
                </c:pt>
                <c:pt idx="1751">
                  <c:v>275.89695814160547</c:v>
                </c:pt>
                <c:pt idx="1752">
                  <c:v>276.15087830923846</c:v>
                </c:pt>
                <c:pt idx="1753">
                  <c:v>278.74086401909477</c:v>
                </c:pt>
                <c:pt idx="1754">
                  <c:v>274.22108503522787</c:v>
                </c:pt>
                <c:pt idx="1755">
                  <c:v>275.3764217979579</c:v>
                </c:pt>
                <c:pt idx="1756">
                  <c:v>279.68671664352763</c:v>
                </c:pt>
                <c:pt idx="1757">
                  <c:v>279.92159279858811</c:v>
                </c:pt>
                <c:pt idx="1758">
                  <c:v>280.63256926796043</c:v>
                </c:pt>
                <c:pt idx="1759">
                  <c:v>282.09895823604086</c:v>
                </c:pt>
                <c:pt idx="1760">
                  <c:v>282.45444647072696</c:v>
                </c:pt>
                <c:pt idx="1761">
                  <c:v>280.61987325957875</c:v>
                </c:pt>
                <c:pt idx="1762">
                  <c:v>281.25467367866122</c:v>
                </c:pt>
                <c:pt idx="1763">
                  <c:v>278.76625603585808</c:v>
                </c:pt>
                <c:pt idx="1764">
                  <c:v>277.25543103844188</c:v>
                </c:pt>
                <c:pt idx="1765">
                  <c:v>278.98208817834615</c:v>
                </c:pt>
                <c:pt idx="1766">
                  <c:v>276.46827851877964</c:v>
                </c:pt>
                <c:pt idx="1767">
                  <c:v>278.73451601490393</c:v>
                </c:pt>
                <c:pt idx="1768">
                  <c:v>278.23302368382883</c:v>
                </c:pt>
                <c:pt idx="1769">
                  <c:v>278.74721202328561</c:v>
                </c:pt>
                <c:pt idx="1770">
                  <c:v>277.09673093367127</c:v>
                </c:pt>
                <c:pt idx="1771">
                  <c:v>280.56908922605214</c:v>
                </c:pt>
                <c:pt idx="1772">
                  <c:v>281.3498937415236</c:v>
                </c:pt>
                <c:pt idx="1773">
                  <c:v>283.03846285628282</c:v>
                </c:pt>
                <c:pt idx="1774">
                  <c:v>282.91150277246635</c:v>
                </c:pt>
                <c:pt idx="1775">
                  <c:v>281.54033386724831</c:v>
                </c:pt>
                <c:pt idx="1776">
                  <c:v>284.52389583693571</c:v>
                </c:pt>
                <c:pt idx="1777">
                  <c:v>284.01605550166983</c:v>
                </c:pt>
                <c:pt idx="1778">
                  <c:v>284.53659184531739</c:v>
                </c:pt>
                <c:pt idx="1779">
                  <c:v>285.10791222249151</c:v>
                </c:pt>
                <c:pt idx="1780">
                  <c:v>281.15945361579884</c:v>
                </c:pt>
                <c:pt idx="1781">
                  <c:v>282.39302302389501</c:v>
                </c:pt>
                <c:pt idx="1782">
                  <c:v>281.92116587325717</c:v>
                </c:pt>
                <c:pt idx="1783">
                  <c:v>282.17731689788917</c:v>
                </c:pt>
                <c:pt idx="1784">
                  <c:v>280.91004340760452</c:v>
                </c:pt>
                <c:pt idx="1785">
                  <c:v>281.35493729249163</c:v>
                </c:pt>
                <c:pt idx="1786">
                  <c:v>282.157094448576</c:v>
                </c:pt>
                <c:pt idx="1787">
                  <c:v>282.29191077732975</c:v>
                </c:pt>
                <c:pt idx="1788">
                  <c:v>284.15911693056813</c:v>
                </c:pt>
                <c:pt idx="1789">
                  <c:v>284.15237611413045</c:v>
                </c:pt>
                <c:pt idx="1790">
                  <c:v>285.95891491942979</c:v>
                </c:pt>
                <c:pt idx="1791">
                  <c:v>286.86892513851711</c:v>
                </c:pt>
                <c:pt idx="1792">
                  <c:v>287.73174964254076</c:v>
                </c:pt>
                <c:pt idx="1793">
                  <c:v>288.21708842605398</c:v>
                </c:pt>
                <c:pt idx="1794">
                  <c:v>287.8800476041697</c:v>
                </c:pt>
                <c:pt idx="1795">
                  <c:v>286.9430741193317</c:v>
                </c:pt>
                <c:pt idx="1796">
                  <c:v>288.81028027257008</c:v>
                </c:pt>
                <c:pt idx="1797">
                  <c:v>288.34516393836992</c:v>
                </c:pt>
                <c:pt idx="1798">
                  <c:v>288.41931291918445</c:v>
                </c:pt>
                <c:pt idx="1799">
                  <c:v>287.3273006562797</c:v>
                </c:pt>
                <c:pt idx="1800">
                  <c:v>285.5477251167311</c:v>
                </c:pt>
                <c:pt idx="1801">
                  <c:v>287.13855779602454</c:v>
                </c:pt>
                <c:pt idx="1802">
                  <c:v>285.91847002080368</c:v>
                </c:pt>
                <c:pt idx="1803">
                  <c:v>284.9882373524033</c:v>
                </c:pt>
                <c:pt idx="1804">
                  <c:v>286.43971786420963</c:v>
                </c:pt>
                <c:pt idx="1805">
                  <c:v>288.59559333027494</c:v>
                </c:pt>
                <c:pt idx="1806">
                  <c:v>290.43128927167697</c:v>
                </c:pt>
                <c:pt idx="1807">
                  <c:v>289.21460707795706</c:v>
                </c:pt>
                <c:pt idx="1808">
                  <c:v>286.11953833954641</c:v>
                </c:pt>
                <c:pt idx="1809">
                  <c:v>286.71009168503628</c:v>
                </c:pt>
                <c:pt idx="1810">
                  <c:v>283.81424576197173</c:v>
                </c:pt>
                <c:pt idx="1811">
                  <c:v>284.35499340362503</c:v>
                </c:pt>
                <c:pt idx="1812">
                  <c:v>284.23403669430786</c:v>
                </c:pt>
                <c:pt idx="1813">
                  <c:v>285.09496386062432</c:v>
                </c:pt>
                <c:pt idx="1814">
                  <c:v>290.47397987496544</c:v>
                </c:pt>
                <c:pt idx="1815">
                  <c:v>291.08587852209945</c:v>
                </c:pt>
                <c:pt idx="1816">
                  <c:v>290.70166309250362</c:v>
                </c:pt>
                <c:pt idx="1817">
                  <c:v>291.67643186758926</c:v>
                </c:pt>
                <c:pt idx="1818">
                  <c:v>290.85108020401304</c:v>
                </c:pt>
                <c:pt idx="1819">
                  <c:v>289.11499567028403</c:v>
                </c:pt>
                <c:pt idx="1820">
                  <c:v>291.49143925333942</c:v>
                </c:pt>
                <c:pt idx="1821">
                  <c:v>290.8155047012728</c:v>
                </c:pt>
                <c:pt idx="1822">
                  <c:v>291.98238119115632</c:v>
                </c:pt>
                <c:pt idx="1823">
                  <c:v>293.22752378706861</c:v>
                </c:pt>
                <c:pt idx="1824">
                  <c:v>295.66088817450861</c:v>
                </c:pt>
                <c:pt idx="1825">
                  <c:v>294.87111201367281</c:v>
                </c:pt>
                <c:pt idx="1826">
                  <c:v>295.66088817450861</c:v>
                </c:pt>
                <c:pt idx="1827">
                  <c:v>298.2223243718139</c:v>
                </c:pt>
                <c:pt idx="1828">
                  <c:v>297.95195055098725</c:v>
                </c:pt>
                <c:pt idx="1829">
                  <c:v>297.68869183070859</c:v>
                </c:pt>
                <c:pt idx="1830">
                  <c:v>298.92671932607283</c:v>
                </c:pt>
                <c:pt idx="1831">
                  <c:v>295.26244254381663</c:v>
                </c:pt>
                <c:pt idx="1832">
                  <c:v>291.55547515827203</c:v>
                </c:pt>
                <c:pt idx="1833">
                  <c:v>291.37048254402231</c:v>
                </c:pt>
                <c:pt idx="1834">
                  <c:v>290.50955537770579</c:v>
                </c:pt>
                <c:pt idx="1835">
                  <c:v>285.01669775459555</c:v>
                </c:pt>
                <c:pt idx="1836">
                  <c:v>284.04192897950998</c:v>
                </c:pt>
                <c:pt idx="1837">
                  <c:v>286.11953833954647</c:v>
                </c:pt>
                <c:pt idx="1838">
                  <c:v>284.24115179485597</c:v>
                </c:pt>
                <c:pt idx="1839">
                  <c:v>283.52964174004899</c:v>
                </c:pt>
                <c:pt idx="1840">
                  <c:v>283.30195852251074</c:v>
                </c:pt>
                <c:pt idx="1841">
                  <c:v>286.8452785954496</c:v>
                </c:pt>
                <c:pt idx="1842">
                  <c:v>288.98692386041881</c:v>
                </c:pt>
                <c:pt idx="1843">
                  <c:v>283.55810214224118</c:v>
                </c:pt>
                <c:pt idx="1844">
                  <c:v>286.62471047845946</c:v>
                </c:pt>
                <c:pt idx="1845">
                  <c:v>289.70168362282806</c:v>
                </c:pt>
                <c:pt idx="1846">
                  <c:v>289.94144776394768</c:v>
                </c:pt>
                <c:pt idx="1847">
                  <c:v>286.8378341594547</c:v>
                </c:pt>
                <c:pt idx="1848">
                  <c:v>287.07093818554318</c:v>
                </c:pt>
                <c:pt idx="1849">
                  <c:v>287.0842584156054</c:v>
                </c:pt>
                <c:pt idx="1850">
                  <c:v>287.57710692790693</c:v>
                </c:pt>
                <c:pt idx="1851">
                  <c:v>287.07093818554318</c:v>
                </c:pt>
                <c:pt idx="1852">
                  <c:v>285.35262850751911</c:v>
                </c:pt>
                <c:pt idx="1853">
                  <c:v>283.73422055496161</c:v>
                </c:pt>
                <c:pt idx="1854">
                  <c:v>283.68759974974392</c:v>
                </c:pt>
                <c:pt idx="1855">
                  <c:v>287.27740175150728</c:v>
                </c:pt>
                <c:pt idx="1856">
                  <c:v>287.01765726529442</c:v>
                </c:pt>
                <c:pt idx="1857">
                  <c:v>285.21276609186606</c:v>
                </c:pt>
                <c:pt idx="1858">
                  <c:v>285.33930827745701</c:v>
                </c:pt>
                <c:pt idx="1859">
                  <c:v>287.05761795548102</c:v>
                </c:pt>
                <c:pt idx="1860">
                  <c:v>286.03862035572257</c:v>
                </c:pt>
                <c:pt idx="1861">
                  <c:v>285.11286436639955</c:v>
                </c:pt>
                <c:pt idx="1862">
                  <c:v>285.87877759497616</c:v>
                </c:pt>
                <c:pt idx="1863">
                  <c:v>284.29367021757412</c:v>
                </c:pt>
                <c:pt idx="1864">
                  <c:v>285.21942620689714</c:v>
                </c:pt>
                <c:pt idx="1865">
                  <c:v>289.46857959673963</c:v>
                </c:pt>
                <c:pt idx="1866">
                  <c:v>289.59512178233052</c:v>
                </c:pt>
                <c:pt idx="1867">
                  <c:v>291.53855478456484</c:v>
                </c:pt>
                <c:pt idx="1868">
                  <c:v>290.09081522014736</c:v>
                </c:pt>
                <c:pt idx="1869">
                  <c:v>291.07433394597444</c:v>
                </c:pt>
                <c:pt idx="1870">
                  <c:v>290.44488196144511</c:v>
                </c:pt>
                <c:pt idx="1871">
                  <c:v>291.50708218533839</c:v>
                </c:pt>
                <c:pt idx="1872">
                  <c:v>292.45912831193891</c:v>
                </c:pt>
                <c:pt idx="1873">
                  <c:v>290.24817821627971</c:v>
                </c:pt>
                <c:pt idx="1874">
                  <c:v>286.73898340252867</c:v>
                </c:pt>
                <c:pt idx="1875">
                  <c:v>286.67603820407578</c:v>
                </c:pt>
                <c:pt idx="1876">
                  <c:v>287.11665459324632</c:v>
                </c:pt>
                <c:pt idx="1877">
                  <c:v>288.09230516926675</c:v>
                </c:pt>
                <c:pt idx="1878">
                  <c:v>292.89187655130286</c:v>
                </c:pt>
                <c:pt idx="1879">
                  <c:v>291.45200513669209</c:v>
                </c:pt>
                <c:pt idx="1880">
                  <c:v>290.24817821627971</c:v>
                </c:pt>
                <c:pt idx="1881">
                  <c:v>294.11143977132849</c:v>
                </c:pt>
                <c:pt idx="1882">
                  <c:v>296.43254396428028</c:v>
                </c:pt>
                <c:pt idx="1883">
                  <c:v>296.78661070557808</c:v>
                </c:pt>
                <c:pt idx="1884">
                  <c:v>294.79596880450407</c:v>
                </c:pt>
                <c:pt idx="1885">
                  <c:v>298.24221841980216</c:v>
                </c:pt>
                <c:pt idx="1886">
                  <c:v>298.2736910190286</c:v>
                </c:pt>
                <c:pt idx="1887">
                  <c:v>297.44753528933387</c:v>
                </c:pt>
                <c:pt idx="1888">
                  <c:v>298.66709850935939</c:v>
                </c:pt>
                <c:pt idx="1889">
                  <c:v>299.27294604446894</c:v>
                </c:pt>
                <c:pt idx="1890">
                  <c:v>299.55619943750719</c:v>
                </c:pt>
                <c:pt idx="1891">
                  <c:v>298.76151630703885</c:v>
                </c:pt>
                <c:pt idx="1892">
                  <c:v>297.86454722908456</c:v>
                </c:pt>
                <c:pt idx="1893">
                  <c:v>297.10133669784278</c:v>
                </c:pt>
                <c:pt idx="1894">
                  <c:v>298.39958141593451</c:v>
                </c:pt>
                <c:pt idx="1895">
                  <c:v>297.20362264532884</c:v>
                </c:pt>
                <c:pt idx="1896">
                  <c:v>297.53408493720667</c:v>
                </c:pt>
                <c:pt idx="1897">
                  <c:v>301.02754345134446</c:v>
                </c:pt>
                <c:pt idx="1898">
                  <c:v>302.37299706827588</c:v>
                </c:pt>
                <c:pt idx="1899">
                  <c:v>301.2163790467032</c:v>
                </c:pt>
                <c:pt idx="1900">
                  <c:v>302.21563407214353</c:v>
                </c:pt>
                <c:pt idx="1901">
                  <c:v>302.16842517330389</c:v>
                </c:pt>
                <c:pt idx="1902">
                  <c:v>303.00244905280528</c:v>
                </c:pt>
                <c:pt idx="1903">
                  <c:v>301.75928138335973</c:v>
                </c:pt>
                <c:pt idx="1904">
                  <c:v>301.83796288142594</c:v>
                </c:pt>
                <c:pt idx="1905">
                  <c:v>301.3894783424488</c:v>
                </c:pt>
                <c:pt idx="1906">
                  <c:v>302.89229495551257</c:v>
                </c:pt>
                <c:pt idx="1907">
                  <c:v>303.44306544197576</c:v>
                </c:pt>
                <c:pt idx="1908">
                  <c:v>303.31717504506992</c:v>
                </c:pt>
                <c:pt idx="1909">
                  <c:v>303.81286848288676</c:v>
                </c:pt>
                <c:pt idx="1910">
                  <c:v>305.85549865664416</c:v>
                </c:pt>
                <c:pt idx="1911">
                  <c:v>307.25271443522121</c:v>
                </c:pt>
                <c:pt idx="1912">
                  <c:v>303.67811163114578</c:v>
                </c:pt>
                <c:pt idx="1913">
                  <c:v>302.35891297726079</c:v>
                </c:pt>
                <c:pt idx="1914">
                  <c:v>304.77035137683549</c:v>
                </c:pt>
                <c:pt idx="1915">
                  <c:v>305.35193357908577</c:v>
                </c:pt>
                <c:pt idx="1916">
                  <c:v>311.91955698498634</c:v>
                </c:pt>
                <c:pt idx="1917">
                  <c:v>313.7423207164295</c:v>
                </c:pt>
                <c:pt idx="1918">
                  <c:v>313.03307412831936</c:v>
                </c:pt>
                <c:pt idx="1919">
                  <c:v>314.01183441991151</c:v>
                </c:pt>
                <c:pt idx="1920">
                  <c:v>314.52958442923193</c:v>
                </c:pt>
                <c:pt idx="1921">
                  <c:v>313.07562892360596</c:v>
                </c:pt>
                <c:pt idx="1922">
                  <c:v>314.99059471150349</c:v>
                </c:pt>
                <c:pt idx="1923">
                  <c:v>311.70678300855326</c:v>
                </c:pt>
                <c:pt idx="1924">
                  <c:v>309.67833776655812</c:v>
                </c:pt>
                <c:pt idx="1925">
                  <c:v>312.933779605984</c:v>
                </c:pt>
                <c:pt idx="1926">
                  <c:v>315.47288239141841</c:v>
                </c:pt>
                <c:pt idx="1927">
                  <c:v>315.01187210914679</c:v>
                </c:pt>
                <c:pt idx="1928">
                  <c:v>314.67852621273505</c:v>
                </c:pt>
                <c:pt idx="1929">
                  <c:v>313.84161523876497</c:v>
                </c:pt>
                <c:pt idx="1930">
                  <c:v>312.84157754952952</c:v>
                </c:pt>
                <c:pt idx="1931">
                  <c:v>312.80611522012413</c:v>
                </c:pt>
                <c:pt idx="1932">
                  <c:v>316.72824885237344</c:v>
                </c:pt>
                <c:pt idx="1933">
                  <c:v>318.79924888965536</c:v>
                </c:pt>
                <c:pt idx="1934">
                  <c:v>318.55101258381671</c:v>
                </c:pt>
                <c:pt idx="1935">
                  <c:v>319.86311877182061</c:v>
                </c:pt>
                <c:pt idx="1936">
                  <c:v>321.37381400449533</c:v>
                </c:pt>
                <c:pt idx="1937">
                  <c:v>320.74967700695834</c:v>
                </c:pt>
                <c:pt idx="1938">
                  <c:v>324.77110516154323</c:v>
                </c:pt>
                <c:pt idx="1939">
                  <c:v>325.57964627198885</c:v>
                </c:pt>
                <c:pt idx="1940">
                  <c:v>327.65773877515181</c:v>
                </c:pt>
                <c:pt idx="1941">
                  <c:v>325.20374558029044</c:v>
                </c:pt>
                <c:pt idx="1942">
                  <c:v>323.99802638050312</c:v>
                </c:pt>
                <c:pt idx="1943">
                  <c:v>324.17533802753064</c:v>
                </c:pt>
                <c:pt idx="1944">
                  <c:v>323.46609143942044</c:v>
                </c:pt>
                <c:pt idx="1945">
                  <c:v>325.18956064852824</c:v>
                </c:pt>
                <c:pt idx="1946">
                  <c:v>325.70731065784872</c:v>
                </c:pt>
                <c:pt idx="1947">
                  <c:v>326.3385401212667</c:v>
                </c:pt>
                <c:pt idx="1948">
                  <c:v>328.61522166910049</c:v>
                </c:pt>
                <c:pt idx="1949">
                  <c:v>327.12580383406913</c:v>
                </c:pt>
                <c:pt idx="1950">
                  <c:v>327.82086549041708</c:v>
                </c:pt>
                <c:pt idx="1951">
                  <c:v>327.50170452576754</c:v>
                </c:pt>
                <c:pt idx="1952">
                  <c:v>323.8632695287622</c:v>
                </c:pt>
                <c:pt idx="1953">
                  <c:v>324.63634830980232</c:v>
                </c:pt>
                <c:pt idx="1954">
                  <c:v>323.79943733583229</c:v>
                </c:pt>
                <c:pt idx="1955">
                  <c:v>326.78536547177623</c:v>
                </c:pt>
                <c:pt idx="1956">
                  <c:v>327.58681411634069</c:v>
                </c:pt>
                <c:pt idx="1957">
                  <c:v>329.36702305249736</c:v>
                </c:pt>
                <c:pt idx="1958">
                  <c:v>329.48050250659503</c:v>
                </c:pt>
                <c:pt idx="1959">
                  <c:v>332.06216008731616</c:v>
                </c:pt>
                <c:pt idx="1960">
                  <c:v>333.55157792234758</c:v>
                </c:pt>
                <c:pt idx="1961">
                  <c:v>335.53037590317507</c:v>
                </c:pt>
                <c:pt idx="1962">
                  <c:v>335.83535193606247</c:v>
                </c:pt>
                <c:pt idx="1963">
                  <c:v>336.67935537591359</c:v>
                </c:pt>
                <c:pt idx="1964">
                  <c:v>336.1119581054254</c:v>
                </c:pt>
                <c:pt idx="1965">
                  <c:v>335.7644272772514</c:v>
                </c:pt>
                <c:pt idx="1966">
                  <c:v>337.63683826986232</c:v>
                </c:pt>
                <c:pt idx="1967">
                  <c:v>338.73617048143325</c:v>
                </c:pt>
                <c:pt idx="1968">
                  <c:v>337.93472183686868</c:v>
                </c:pt>
                <c:pt idx="1969">
                  <c:v>332.48770804018227</c:v>
                </c:pt>
                <c:pt idx="1970">
                  <c:v>332.78559160718862</c:v>
                </c:pt>
                <c:pt idx="1971">
                  <c:v>336.48076633124271</c:v>
                </c:pt>
                <c:pt idx="1972">
                  <c:v>338.00564649567963</c:v>
                </c:pt>
                <c:pt idx="1973">
                  <c:v>336.98517900989555</c:v>
                </c:pt>
                <c:pt idx="1974">
                  <c:v>340.36687418176388</c:v>
                </c:pt>
                <c:pt idx="1975">
                  <c:v>340.6946155640594</c:v>
                </c:pt>
                <c:pt idx="1976">
                  <c:v>340.45625819511724</c:v>
                </c:pt>
                <c:pt idx="1977">
                  <c:v>339.43579070933322</c:v>
                </c:pt>
                <c:pt idx="1978">
                  <c:v>339.64435340715767</c:v>
                </c:pt>
                <c:pt idx="1979">
                  <c:v>339.9199541149971</c:v>
                </c:pt>
                <c:pt idx="1980">
                  <c:v>338.74306460584472</c:v>
                </c:pt>
                <c:pt idx="1981">
                  <c:v>338.95162730366911</c:v>
                </c:pt>
                <c:pt idx="1982">
                  <c:v>341.63314770426962</c:v>
                </c:pt>
                <c:pt idx="1983">
                  <c:v>342.24393846218425</c:v>
                </c:pt>
                <c:pt idx="1984">
                  <c:v>339.8603647727615</c:v>
                </c:pt>
                <c:pt idx="1985">
                  <c:v>341.87895374099128</c:v>
                </c:pt>
                <c:pt idx="1986">
                  <c:v>341.97578642212414</c:v>
                </c:pt>
                <c:pt idx="1987">
                  <c:v>340.50095020179384</c:v>
                </c:pt>
                <c:pt idx="1988">
                  <c:v>339.31661202486208</c:v>
                </c:pt>
                <c:pt idx="1989">
                  <c:v>340.97021627189895</c:v>
                </c:pt>
                <c:pt idx="1990">
                  <c:v>343.57724999470491</c:v>
                </c:pt>
                <c:pt idx="1991">
                  <c:v>343.18247060239423</c:v>
                </c:pt>
                <c:pt idx="1992">
                  <c:v>341.05960028525226</c:v>
                </c:pt>
                <c:pt idx="1993">
                  <c:v>341.72797600998291</c:v>
                </c:pt>
                <c:pt idx="1994">
                  <c:v>341.49822185460681</c:v>
                </c:pt>
                <c:pt idx="1995">
                  <c:v>338.90826592127524</c:v>
                </c:pt>
                <c:pt idx="1996">
                  <c:v>339.38169872629283</c:v>
                </c:pt>
                <c:pt idx="1997">
                  <c:v>339.69499984726036</c:v>
                </c:pt>
                <c:pt idx="1998">
                  <c:v>340.53046950317378</c:v>
                </c:pt>
                <c:pt idx="1999">
                  <c:v>341.86025870550259</c:v>
                </c:pt>
                <c:pt idx="2000">
                  <c:v>341.74190050424824</c:v>
                </c:pt>
                <c:pt idx="2001">
                  <c:v>342.92548251679221</c:v>
                </c:pt>
                <c:pt idx="2002">
                  <c:v>343.48942453453378</c:v>
                </c:pt>
                <c:pt idx="2003">
                  <c:v>343.61474498292074</c:v>
                </c:pt>
                <c:pt idx="2004">
                  <c:v>343.63563172431861</c:v>
                </c:pt>
                <c:pt idx="2005">
                  <c:v>342.83497330406828</c:v>
                </c:pt>
                <c:pt idx="2006">
                  <c:v>343.90715936249052</c:v>
                </c:pt>
                <c:pt idx="2007">
                  <c:v>345.87747530101962</c:v>
                </c:pt>
                <c:pt idx="2008">
                  <c:v>343.34321734474889</c:v>
                </c:pt>
                <c:pt idx="2009">
                  <c:v>341.94380567109391</c:v>
                </c:pt>
                <c:pt idx="2010">
                  <c:v>342.00646589528748</c:v>
                </c:pt>
                <c:pt idx="2011">
                  <c:v>343.16916116643358</c:v>
                </c:pt>
                <c:pt idx="2012">
                  <c:v>344.79136474833217</c:v>
                </c:pt>
                <c:pt idx="2013">
                  <c:v>347.33430644806447</c:v>
                </c:pt>
                <c:pt idx="2014">
                  <c:v>348.10884125148687</c:v>
                </c:pt>
                <c:pt idx="2015">
                  <c:v>347.31374357717704</c:v>
                </c:pt>
                <c:pt idx="2016">
                  <c:v>348.81483315195163</c:v>
                </c:pt>
                <c:pt idx="2017">
                  <c:v>350.35704846850086</c:v>
                </c:pt>
                <c:pt idx="2018">
                  <c:v>351.2138347554727</c:v>
                </c:pt>
                <c:pt idx="2019">
                  <c:v>347.77298102699399</c:v>
                </c:pt>
                <c:pt idx="2020">
                  <c:v>345.39454229436029</c:v>
                </c:pt>
                <c:pt idx="2021">
                  <c:v>348.12254983207845</c:v>
                </c:pt>
                <c:pt idx="2022">
                  <c:v>350.80943162802203</c:v>
                </c:pt>
                <c:pt idx="2023">
                  <c:v>352.47502416989505</c:v>
                </c:pt>
                <c:pt idx="2024">
                  <c:v>352.98224165178243</c:v>
                </c:pt>
                <c:pt idx="2025">
                  <c:v>354.51760267803587</c:v>
                </c:pt>
                <c:pt idx="2026">
                  <c:v>355.03167445021893</c:v>
                </c:pt>
                <c:pt idx="2027">
                  <c:v>355.42922328737376</c:v>
                </c:pt>
                <c:pt idx="2028">
                  <c:v>354.88773435400759</c:v>
                </c:pt>
                <c:pt idx="2029">
                  <c:v>353.55114774633165</c:v>
                </c:pt>
                <c:pt idx="2030">
                  <c:v>341.8166027599662</c:v>
                </c:pt>
                <c:pt idx="2031">
                  <c:v>343.84547268751538</c:v>
                </c:pt>
                <c:pt idx="2032">
                  <c:v>342.34217095488702</c:v>
                </c:pt>
                <c:pt idx="2033">
                  <c:v>338.86230583306212</c:v>
                </c:pt>
                <c:pt idx="2034">
                  <c:v>336.72566864826172</c:v>
                </c:pt>
                <c:pt idx="2035">
                  <c:v>340.25425188179213</c:v>
                </c:pt>
                <c:pt idx="2036">
                  <c:v>338.69527230721457</c:v>
                </c:pt>
                <c:pt idx="2037">
                  <c:v>340.84582895250236</c:v>
                </c:pt>
                <c:pt idx="2038">
                  <c:v>341.68795631198395</c:v>
                </c:pt>
                <c:pt idx="2039">
                  <c:v>343.07294263047021</c:v>
                </c:pt>
                <c:pt idx="2040">
                  <c:v>337.59563492871791</c:v>
                </c:pt>
                <c:pt idx="2041">
                  <c:v>339.02933935890974</c:v>
                </c:pt>
                <c:pt idx="2042">
                  <c:v>340.68575515689844</c:v>
                </c:pt>
                <c:pt idx="2043">
                  <c:v>339.28684937792474</c:v>
                </c:pt>
                <c:pt idx="2044">
                  <c:v>342.91286883486629</c:v>
                </c:pt>
                <c:pt idx="2045">
                  <c:v>345.49492875526039</c:v>
                </c:pt>
                <c:pt idx="2046">
                  <c:v>349.07918983073995</c:v>
                </c:pt>
                <c:pt idx="2047">
                  <c:v>348.55025033222262</c:v>
                </c:pt>
                <c:pt idx="2048">
                  <c:v>348.7103241278266</c:v>
                </c:pt>
                <c:pt idx="2049">
                  <c:v>349.35757904048603</c:v>
                </c:pt>
                <c:pt idx="2050">
                  <c:v>347.23486131617278</c:v>
                </c:pt>
                <c:pt idx="2051">
                  <c:v>345.00774763820493</c:v>
                </c:pt>
                <c:pt idx="2052">
                  <c:v>346.76855938984824</c:v>
                </c:pt>
                <c:pt idx="2053">
                  <c:v>346.20482124011266</c:v>
                </c:pt>
                <c:pt idx="2054">
                  <c:v>347.14657113997976</c:v>
                </c:pt>
                <c:pt idx="2055">
                  <c:v>349.82816407519442</c:v>
                </c:pt>
                <c:pt idx="2056">
                  <c:v>349.17372770410037</c:v>
                </c:pt>
                <c:pt idx="2057">
                  <c:v>349.96383990822613</c:v>
                </c:pt>
                <c:pt idx="2058">
                  <c:v>350.57837162254611</c:v>
                </c:pt>
                <c:pt idx="2059">
                  <c:v>351.26473171905945</c:v>
                </c:pt>
                <c:pt idx="2060">
                  <c:v>348.97420442023019</c:v>
                </c:pt>
                <c:pt idx="2061">
                  <c:v>350.30701995648275</c:v>
                </c:pt>
                <c:pt idx="2062">
                  <c:v>351.77551132576701</c:v>
                </c:pt>
                <c:pt idx="2063">
                  <c:v>354.69653220162587</c:v>
                </c:pt>
                <c:pt idx="2064">
                  <c:v>355.13548342614007</c:v>
                </c:pt>
                <c:pt idx="2065">
                  <c:v>355.62232023878323</c:v>
                </c:pt>
                <c:pt idx="2066">
                  <c:v>355.10355970072095</c:v>
                </c:pt>
                <c:pt idx="2067">
                  <c:v>358.1921801350307</c:v>
                </c:pt>
                <c:pt idx="2068">
                  <c:v>357.53774376393665</c:v>
                </c:pt>
                <c:pt idx="2069">
                  <c:v>357.58562935206544</c:v>
                </c:pt>
                <c:pt idx="2070">
                  <c:v>361.07329635411548</c:v>
                </c:pt>
                <c:pt idx="2071">
                  <c:v>360.40289812031182</c:v>
                </c:pt>
                <c:pt idx="2072">
                  <c:v>360.51463115927913</c:v>
                </c:pt>
                <c:pt idx="2073">
                  <c:v>357.53774376393665</c:v>
                </c:pt>
                <c:pt idx="2074">
                  <c:v>359.64550851081287</c:v>
                </c:pt>
                <c:pt idx="2075">
                  <c:v>362.46310468447217</c:v>
                </c:pt>
                <c:pt idx="2076">
                  <c:v>364.64330120959164</c:v>
                </c:pt>
                <c:pt idx="2077">
                  <c:v>364.6940034543619</c:v>
                </c:pt>
                <c:pt idx="2078">
                  <c:v>365.81669601713099</c:v>
                </c:pt>
                <c:pt idx="2079">
                  <c:v>365.70080517194197</c:v>
                </c:pt>
                <c:pt idx="2080">
                  <c:v>367.71440860710203</c:v>
                </c:pt>
                <c:pt idx="2081">
                  <c:v>362.53553646271536</c:v>
                </c:pt>
                <c:pt idx="2082">
                  <c:v>366.3019889313602</c:v>
                </c:pt>
                <c:pt idx="2083">
                  <c:v>366.20782761964415</c:v>
                </c:pt>
                <c:pt idx="2084">
                  <c:v>366.46133884349518</c:v>
                </c:pt>
                <c:pt idx="2085">
                  <c:v>369.03991014895206</c:v>
                </c:pt>
                <c:pt idx="2086">
                  <c:v>370.14087317824823</c:v>
                </c:pt>
                <c:pt idx="2087">
                  <c:v>372.63976952763767</c:v>
                </c:pt>
                <c:pt idx="2088">
                  <c:v>373.71900302346091</c:v>
                </c:pt>
                <c:pt idx="2089">
                  <c:v>373.54516675567726</c:v>
                </c:pt>
                <c:pt idx="2090">
                  <c:v>372.39350148161077</c:v>
                </c:pt>
                <c:pt idx="2091">
                  <c:v>368.43148321170952</c:v>
                </c:pt>
                <c:pt idx="2092">
                  <c:v>370.84346142720699</c:v>
                </c:pt>
                <c:pt idx="2093">
                  <c:v>370.72757058201796</c:v>
                </c:pt>
                <c:pt idx="2094">
                  <c:v>373.87835293559579</c:v>
                </c:pt>
                <c:pt idx="2095">
                  <c:v>374.63888660714912</c:v>
                </c:pt>
                <c:pt idx="2096">
                  <c:v>376.3700061071608</c:v>
                </c:pt>
                <c:pt idx="2097">
                  <c:v>378.224259630186</c:v>
                </c:pt>
                <c:pt idx="2098">
                  <c:v>376.86254219921432</c:v>
                </c:pt>
                <c:pt idx="2099">
                  <c:v>372.36452877031354</c:v>
                </c:pt>
                <c:pt idx="2100">
                  <c:v>364.45497858615931</c:v>
                </c:pt>
                <c:pt idx="2101">
                  <c:v>369.32239408410038</c:v>
                </c:pt>
                <c:pt idx="2102">
                  <c:v>369.22098959455991</c:v>
                </c:pt>
                <c:pt idx="2103">
                  <c:v>364.97648738951023</c:v>
                </c:pt>
                <c:pt idx="2104">
                  <c:v>370.52476160293702</c:v>
                </c:pt>
                <c:pt idx="2105">
                  <c:v>372.63252634981325</c:v>
                </c:pt>
                <c:pt idx="2106">
                  <c:v>374.87791147535148</c:v>
                </c:pt>
                <c:pt idx="2107">
                  <c:v>374.35640267200074</c:v>
                </c:pt>
                <c:pt idx="2108">
                  <c:v>375.33423167828352</c:v>
                </c:pt>
                <c:pt idx="2109">
                  <c:v>370.1553595338969</c:v>
                </c:pt>
                <c:pt idx="2110">
                  <c:v>372.48041961550263</c:v>
                </c:pt>
                <c:pt idx="2111">
                  <c:v>368.33007872216893</c:v>
                </c:pt>
                <c:pt idx="2112">
                  <c:v>366.7365796008192</c:v>
                </c:pt>
                <c:pt idx="2113">
                  <c:v>363.88276753803831</c:v>
                </c:pt>
                <c:pt idx="2114">
                  <c:v>366.44685248784657</c:v>
                </c:pt>
                <c:pt idx="2115">
                  <c:v>366.63517511127873</c:v>
                </c:pt>
                <c:pt idx="2116">
                  <c:v>366.76555231211654</c:v>
                </c:pt>
                <c:pt idx="2117">
                  <c:v>371.1114590067067</c:v>
                </c:pt>
                <c:pt idx="2118">
                  <c:v>371.69815641047637</c:v>
                </c:pt>
                <c:pt idx="2119">
                  <c:v>371.20562031842286</c:v>
                </c:pt>
                <c:pt idx="2120">
                  <c:v>372.84982168454275</c:v>
                </c:pt>
                <c:pt idx="2121">
                  <c:v>373.79867797952835</c:v>
                </c:pt>
                <c:pt idx="2122">
                  <c:v>367.03354989161625</c:v>
                </c:pt>
                <c:pt idx="2123">
                  <c:v>368.6922376133848</c:v>
                </c:pt>
                <c:pt idx="2124">
                  <c:v>374.72580474104092</c:v>
                </c:pt>
                <c:pt idx="2125">
                  <c:v>376.07303581636393</c:v>
                </c:pt>
                <c:pt idx="2126">
                  <c:v>373.39306002136652</c:v>
                </c:pt>
                <c:pt idx="2127">
                  <c:v>371.49534743139549</c:v>
                </c:pt>
                <c:pt idx="2128">
                  <c:v>370.69859787072068</c:v>
                </c:pt>
                <c:pt idx="2129">
                  <c:v>371.63296781005761</c:v>
                </c:pt>
                <c:pt idx="2130">
                  <c:v>364.59984214264568</c:v>
                </c:pt>
                <c:pt idx="2131">
                  <c:v>365.22999861336126</c:v>
                </c:pt>
                <c:pt idx="2132">
                  <c:v>356.55267157982951</c:v>
                </c:pt>
                <c:pt idx="2133">
                  <c:v>357.34942114050438</c:v>
                </c:pt>
                <c:pt idx="2134">
                  <c:v>348.57068961743221</c:v>
                </c:pt>
                <c:pt idx="2135">
                  <c:v>341.83453424081733</c:v>
                </c:pt>
                <c:pt idx="2136">
                  <c:v>345.89795700025917</c:v>
                </c:pt>
                <c:pt idx="2137">
                  <c:v>341.55205030566896</c:v>
                </c:pt>
                <c:pt idx="2138">
                  <c:v>346.03659488448028</c:v>
                </c:pt>
                <c:pt idx="2139">
                  <c:v>347.36534883375759</c:v>
                </c:pt>
                <c:pt idx="2140">
                  <c:v>339.84958430815726</c:v>
                </c:pt>
                <c:pt idx="2141">
                  <c:v>349.94673020396846</c:v>
                </c:pt>
                <c:pt idx="2142">
                  <c:v>351.53154611222118</c:v>
                </c:pt>
                <c:pt idx="2143">
                  <c:v>353.71845365374031</c:v>
                </c:pt>
                <c:pt idx="2144">
                  <c:v>344.18187583028049</c:v>
                </c:pt>
                <c:pt idx="2145">
                  <c:v>345.36529731635568</c:v>
                </c:pt>
                <c:pt idx="2146">
                  <c:v>345.40682087727066</c:v>
                </c:pt>
                <c:pt idx="2147">
                  <c:v>339.92571083650125</c:v>
                </c:pt>
                <c:pt idx="2148">
                  <c:v>336.99829979199944</c:v>
                </c:pt>
                <c:pt idx="2149">
                  <c:v>339.44126929249387</c:v>
                </c:pt>
                <c:pt idx="2150">
                  <c:v>345.30301197498329</c:v>
                </c:pt>
                <c:pt idx="2151">
                  <c:v>344.59019084594388</c:v>
                </c:pt>
                <c:pt idx="2152">
                  <c:v>345.30993256846909</c:v>
                </c:pt>
                <c:pt idx="2153">
                  <c:v>348.79791168532233</c:v>
                </c:pt>
                <c:pt idx="2154">
                  <c:v>348.29270836085749</c:v>
                </c:pt>
                <c:pt idx="2155">
                  <c:v>351.79452866468239</c:v>
                </c:pt>
                <c:pt idx="2156">
                  <c:v>348.72178515697834</c:v>
                </c:pt>
                <c:pt idx="2157">
                  <c:v>341.84271523207337</c:v>
                </c:pt>
                <c:pt idx="2158">
                  <c:v>347.95359928005234</c:v>
                </c:pt>
                <c:pt idx="2159">
                  <c:v>346.61792473728912</c:v>
                </c:pt>
                <c:pt idx="2160">
                  <c:v>349.12317957915593</c:v>
                </c:pt>
                <c:pt idx="2161">
                  <c:v>351.26856355976008</c:v>
                </c:pt>
                <c:pt idx="2162">
                  <c:v>347.98820224748147</c:v>
                </c:pt>
                <c:pt idx="2163">
                  <c:v>349.71835061893643</c:v>
                </c:pt>
                <c:pt idx="2164">
                  <c:v>344.50022313062829</c:v>
                </c:pt>
                <c:pt idx="2165">
                  <c:v>344.39641422834092</c:v>
                </c:pt>
                <c:pt idx="2166">
                  <c:v>348.18889945857023</c:v>
                </c:pt>
                <c:pt idx="2167">
                  <c:v>348.80483227880819</c:v>
                </c:pt>
                <c:pt idx="2168">
                  <c:v>350.23047453688707</c:v>
                </c:pt>
                <c:pt idx="2169">
                  <c:v>349.81523892773799</c:v>
                </c:pt>
                <c:pt idx="2170">
                  <c:v>347.89823453216582</c:v>
                </c:pt>
                <c:pt idx="2171">
                  <c:v>355.40015787079454</c:v>
                </c:pt>
                <c:pt idx="2172">
                  <c:v>358.4036954436404</c:v>
                </c:pt>
                <c:pt idx="2173">
                  <c:v>355.91920238223105</c:v>
                </c:pt>
                <c:pt idx="2174">
                  <c:v>356.79119716144436</c:v>
                </c:pt>
                <c:pt idx="2175">
                  <c:v>354.71501911569834</c:v>
                </c:pt>
                <c:pt idx="2176">
                  <c:v>355.10949294439013</c:v>
                </c:pt>
                <c:pt idx="2177">
                  <c:v>357.12338564876364</c:v>
                </c:pt>
                <c:pt idx="2178">
                  <c:v>357.99538042797695</c:v>
                </c:pt>
                <c:pt idx="2179">
                  <c:v>356.20986730863552</c:v>
                </c:pt>
                <c:pt idx="2180">
                  <c:v>361.56221097478391</c:v>
                </c:pt>
                <c:pt idx="2181">
                  <c:v>361.26354862630581</c:v>
                </c:pt>
                <c:pt idx="2182">
                  <c:v>360.05318016142064</c:v>
                </c:pt>
                <c:pt idx="2183">
                  <c:v>361.13779605852545</c:v>
                </c:pt>
                <c:pt idx="2184">
                  <c:v>363.97508836906832</c:v>
                </c:pt>
                <c:pt idx="2185">
                  <c:v>362.06522124590521</c:v>
                </c:pt>
                <c:pt idx="2186">
                  <c:v>364.61171074345594</c:v>
                </c:pt>
                <c:pt idx="2187">
                  <c:v>362.86689386550444</c:v>
                </c:pt>
                <c:pt idx="2188">
                  <c:v>360.62692625191812</c:v>
                </c:pt>
                <c:pt idx="2189">
                  <c:v>360.87843138747877</c:v>
                </c:pt>
                <c:pt idx="2190">
                  <c:v>357.69531951554023</c:v>
                </c:pt>
                <c:pt idx="2191">
                  <c:v>354.50434810811538</c:v>
                </c:pt>
                <c:pt idx="2192">
                  <c:v>354.62224114040941</c:v>
                </c:pt>
                <c:pt idx="2193">
                  <c:v>353.55334431427701</c:v>
                </c:pt>
                <c:pt idx="2194">
                  <c:v>345.91387582162452</c:v>
                </c:pt>
                <c:pt idx="2195">
                  <c:v>346.60551494441609</c:v>
                </c:pt>
                <c:pt idx="2196">
                  <c:v>349.01053280321412</c:v>
                </c:pt>
                <c:pt idx="2197">
                  <c:v>349.67073378406059</c:v>
                </c:pt>
                <c:pt idx="2198">
                  <c:v>350.48026593914625</c:v>
                </c:pt>
                <c:pt idx="2199">
                  <c:v>354.01705690796678</c:v>
                </c:pt>
                <c:pt idx="2200">
                  <c:v>355.33745886965977</c:v>
                </c:pt>
                <c:pt idx="2201">
                  <c:v>353.09749125607345</c:v>
                </c:pt>
                <c:pt idx="2202">
                  <c:v>356.57926547649015</c:v>
                </c:pt>
                <c:pt idx="2203">
                  <c:v>345.20037082732568</c:v>
                </c:pt>
                <c:pt idx="2204">
                  <c:v>345.30685780933658</c:v>
                </c:pt>
                <c:pt idx="2205">
                  <c:v>343.56503503215833</c:v>
                </c:pt>
                <c:pt idx="2206">
                  <c:v>348.76007851168998</c:v>
                </c:pt>
                <c:pt idx="2207">
                  <c:v>338.3167480616213</c:v>
                </c:pt>
                <c:pt idx="2208">
                  <c:v>339.65544154975828</c:v>
                </c:pt>
                <c:pt idx="2209">
                  <c:v>335.06128889728814</c:v>
                </c:pt>
                <c:pt idx="2210">
                  <c:v>331.85907322396042</c:v>
                </c:pt>
                <c:pt idx="2211">
                  <c:v>342.19591669201827</c:v>
                </c:pt>
                <c:pt idx="2212">
                  <c:v>337.87558770757613</c:v>
                </c:pt>
                <c:pt idx="2213">
                  <c:v>331.00717736787317</c:v>
                </c:pt>
                <c:pt idx="2214">
                  <c:v>329.24253595169273</c:v>
                </c:pt>
                <c:pt idx="2215">
                  <c:v>320.11508035075866</c:v>
                </c:pt>
                <c:pt idx="2216">
                  <c:v>319.24797206866987</c:v>
                </c:pt>
                <c:pt idx="2217">
                  <c:v>314.92003687122696</c:v>
                </c:pt>
                <c:pt idx="2218">
                  <c:v>321.84169070193531</c:v>
                </c:pt>
                <c:pt idx="2219">
                  <c:v>313.89319811612188</c:v>
                </c:pt>
                <c:pt idx="2220">
                  <c:v>316.91286467743089</c:v>
                </c:pt>
                <c:pt idx="2221">
                  <c:v>327.46268210951052</c:v>
                </c:pt>
                <c:pt idx="2222">
                  <c:v>327.76693062954172</c:v>
                </c:pt>
                <c:pt idx="2223">
                  <c:v>332.41432677301725</c:v>
                </c:pt>
                <c:pt idx="2224">
                  <c:v>331.24888484296224</c:v>
                </c:pt>
                <c:pt idx="2225">
                  <c:v>329.89907921775745</c:v>
                </c:pt>
                <c:pt idx="2226">
                  <c:v>334.29088581293627</c:v>
                </c:pt>
                <c:pt idx="2227">
                  <c:v>337.2933802768066</c:v>
                </c:pt>
                <c:pt idx="2228">
                  <c:v>337.3987309597494</c:v>
                </c:pt>
                <c:pt idx="2229">
                  <c:v>339.57158879544511</c:v>
                </c:pt>
                <c:pt idx="2230">
                  <c:v>332.61844372121902</c:v>
                </c:pt>
                <c:pt idx="2231">
                  <c:v>333.73779472748646</c:v>
                </c:pt>
                <c:pt idx="2232">
                  <c:v>334.46208067271834</c:v>
                </c:pt>
                <c:pt idx="2233">
                  <c:v>329.92541688849315</c:v>
                </c:pt>
                <c:pt idx="2234">
                  <c:v>326.20522089707481</c:v>
                </c:pt>
                <c:pt idx="2235">
                  <c:v>328.54927359255254</c:v>
                </c:pt>
                <c:pt idx="2236">
                  <c:v>326.99535101914597</c:v>
                </c:pt>
                <c:pt idx="2237">
                  <c:v>328.45050732729362</c:v>
                </c:pt>
                <c:pt idx="2238">
                  <c:v>333.13861271824914</c:v>
                </c:pt>
                <c:pt idx="2239">
                  <c:v>334.63985995018442</c:v>
                </c:pt>
                <c:pt idx="2240">
                  <c:v>333.685119386015</c:v>
                </c:pt>
                <c:pt idx="2241">
                  <c:v>329.56327391587718</c:v>
                </c:pt>
                <c:pt idx="2242">
                  <c:v>330.04393640680377</c:v>
                </c:pt>
                <c:pt idx="2243">
                  <c:v>327.88424740647605</c:v>
                </c:pt>
                <c:pt idx="2244">
                  <c:v>322.4958757610035</c:v>
                </c:pt>
                <c:pt idx="2245">
                  <c:v>317.86260925768562</c:v>
                </c:pt>
                <c:pt idx="2246">
                  <c:v>307.09319708462544</c:v>
                </c:pt>
                <c:pt idx="2247">
                  <c:v>306.95390584481049</c:v>
                </c:pt>
                <c:pt idx="2248">
                  <c:v>296.7050030415852</c:v>
                </c:pt>
                <c:pt idx="2249">
                  <c:v>299.19025200459907</c:v>
                </c:pt>
                <c:pt idx="2250">
                  <c:v>304.67392818257662</c:v>
                </c:pt>
                <c:pt idx="2251">
                  <c:v>302.02006350820778</c:v>
                </c:pt>
                <c:pt idx="2252">
                  <c:v>306.38207864978085</c:v>
                </c:pt>
                <c:pt idx="2253">
                  <c:v>296.82230092774512</c:v>
                </c:pt>
                <c:pt idx="2254">
                  <c:v>297.40879035854488</c:v>
                </c:pt>
                <c:pt idx="2255">
                  <c:v>284.55000958826071</c:v>
                </c:pt>
                <c:pt idx="2256">
                  <c:v>283.82422891764605</c:v>
                </c:pt>
                <c:pt idx="2257">
                  <c:v>288.67009783962891</c:v>
                </c:pt>
                <c:pt idx="2258">
                  <c:v>303.31034025596722</c:v>
                </c:pt>
                <c:pt idx="2259">
                  <c:v>305.63430462551116</c:v>
                </c:pt>
                <c:pt idx="2260">
                  <c:v>303.72821397541207</c:v>
                </c:pt>
                <c:pt idx="2261">
                  <c:v>309.73239952322427</c:v>
                </c:pt>
                <c:pt idx="2262">
                  <c:v>317.37875547727583</c:v>
                </c:pt>
                <c:pt idx="2263">
                  <c:v>314.35100379077221</c:v>
                </c:pt>
                <c:pt idx="2264">
                  <c:v>323.52956338278801</c:v>
                </c:pt>
                <c:pt idx="2265">
                  <c:v>329.94392534347924</c:v>
                </c:pt>
                <c:pt idx="2266">
                  <c:v>322.61753306875312</c:v>
                </c:pt>
                <c:pt idx="2267">
                  <c:v>310.70837690201728</c:v>
                </c:pt>
                <c:pt idx="2268">
                  <c:v>310.44456648060219</c:v>
                </c:pt>
                <c:pt idx="2269">
                  <c:v>312.28370198989558</c:v>
                </c:pt>
                <c:pt idx="2270">
                  <c:v>310.64807737712238</c:v>
                </c:pt>
                <c:pt idx="2271">
                  <c:v>313.6781285030894</c:v>
                </c:pt>
                <c:pt idx="2272">
                  <c:v>312.11034085582287</c:v>
                </c:pt>
                <c:pt idx="2273">
                  <c:v>316.66295498538517</c:v>
                </c:pt>
                <c:pt idx="2274">
                  <c:v>311.37920911647262</c:v>
                </c:pt>
                <c:pt idx="2275">
                  <c:v>310.40687927754294</c:v>
                </c:pt>
                <c:pt idx="2276">
                  <c:v>309.89433331593654</c:v>
                </c:pt>
                <c:pt idx="2277">
                  <c:v>315.51726401238278</c:v>
                </c:pt>
                <c:pt idx="2278">
                  <c:v>309.08782717046779</c:v>
                </c:pt>
                <c:pt idx="2279">
                  <c:v>314.2886611926499</c:v>
                </c:pt>
                <c:pt idx="2280">
                  <c:v>322.51954634079897</c:v>
                </c:pt>
                <c:pt idx="2281">
                  <c:v>329.66504004084055</c:v>
                </c:pt>
                <c:pt idx="2282">
                  <c:v>329.2127936041291</c:v>
                </c:pt>
                <c:pt idx="2283">
                  <c:v>320.55227434110395</c:v>
                </c:pt>
                <c:pt idx="2284">
                  <c:v>306.8567447493578</c:v>
                </c:pt>
                <c:pt idx="2285">
                  <c:v>307.92039546140091</c:v>
                </c:pt>
                <c:pt idx="2286">
                  <c:v>307.67393980861038</c:v>
                </c:pt>
                <c:pt idx="2287">
                  <c:v>307.73879655934479</c:v>
                </c:pt>
                <c:pt idx="2288">
                  <c:v>302.48539974986363</c:v>
                </c:pt>
                <c:pt idx="2289">
                  <c:v>299.89761539556372</c:v>
                </c:pt>
                <c:pt idx="2290">
                  <c:v>297.48494426824647</c:v>
                </c:pt>
                <c:pt idx="2291">
                  <c:v>303.70470666366913</c:v>
                </c:pt>
                <c:pt idx="2292">
                  <c:v>301.84331791759371</c:v>
                </c:pt>
                <c:pt idx="2293">
                  <c:v>302.58268487596519</c:v>
                </c:pt>
                <c:pt idx="2294">
                  <c:v>297.88057044772592</c:v>
                </c:pt>
                <c:pt idx="2295">
                  <c:v>298.73667955741905</c:v>
                </c:pt>
                <c:pt idx="2296">
                  <c:v>306.74648827310938</c:v>
                </c:pt>
                <c:pt idx="2297">
                  <c:v>302.49188542493704</c:v>
                </c:pt>
                <c:pt idx="2298">
                  <c:v>307.29777065435127</c:v>
                </c:pt>
                <c:pt idx="2299">
                  <c:v>309.29535857696879</c:v>
                </c:pt>
                <c:pt idx="2300">
                  <c:v>309.60018530542021</c:v>
                </c:pt>
                <c:pt idx="2301">
                  <c:v>308.06308031301648</c:v>
                </c:pt>
                <c:pt idx="2302">
                  <c:v>306.44166154465807</c:v>
                </c:pt>
                <c:pt idx="2303">
                  <c:v>304.59972982380293</c:v>
                </c:pt>
                <c:pt idx="2304">
                  <c:v>307.0578006766342</c:v>
                </c:pt>
                <c:pt idx="2305">
                  <c:v>317.04509502588792</c:v>
                </c:pt>
                <c:pt idx="2306">
                  <c:v>317.02983559983858</c:v>
                </c:pt>
                <c:pt idx="2307">
                  <c:v>317.44184010316917</c:v>
                </c:pt>
                <c:pt idx="2308">
                  <c:v>317.02983559983858</c:v>
                </c:pt>
                <c:pt idx="2309">
                  <c:v>317.73176919810555</c:v>
                </c:pt>
                <c:pt idx="2310">
                  <c:v>315.81671122892095</c:v>
                </c:pt>
                <c:pt idx="2311">
                  <c:v>312.60460204554749</c:v>
                </c:pt>
                <c:pt idx="2312">
                  <c:v>313.47438933035642</c:v>
                </c:pt>
                <c:pt idx="2313">
                  <c:v>308.49218672526649</c:v>
                </c:pt>
                <c:pt idx="2314">
                  <c:v>306.49320191281083</c:v>
                </c:pt>
                <c:pt idx="2315">
                  <c:v>308.01151480471418</c:v>
                </c:pt>
                <c:pt idx="2316">
                  <c:v>314.65699484917565</c:v>
                </c:pt>
                <c:pt idx="2317">
                  <c:v>314.39758460633783</c:v>
                </c:pt>
                <c:pt idx="2318">
                  <c:v>317.85384460649976</c:v>
                </c:pt>
                <c:pt idx="2319">
                  <c:v>315.52678213398463</c:v>
                </c:pt>
                <c:pt idx="2320">
                  <c:v>311.81874160400952</c:v>
                </c:pt>
                <c:pt idx="2321">
                  <c:v>311.58985021327032</c:v>
                </c:pt>
                <c:pt idx="2322">
                  <c:v>315.58019012515706</c:v>
                </c:pt>
                <c:pt idx="2323">
                  <c:v>318.63207533501304</c:v>
                </c:pt>
                <c:pt idx="2324">
                  <c:v>318.18955197958388</c:v>
                </c:pt>
                <c:pt idx="2325">
                  <c:v>316.75516593095165</c:v>
                </c:pt>
                <c:pt idx="2326">
                  <c:v>315.45811471676274</c:v>
                </c:pt>
                <c:pt idx="2327">
                  <c:v>324.17762533208452</c:v>
                </c:pt>
                <c:pt idx="2328">
                  <c:v>325.12588137181365</c:v>
                </c:pt>
                <c:pt idx="2329">
                  <c:v>323.37753429856303</c:v>
                </c:pt>
                <c:pt idx="2330">
                  <c:v>325.3777618823666</c:v>
                </c:pt>
                <c:pt idx="2331">
                  <c:v>319.25854712598959</c:v>
                </c:pt>
                <c:pt idx="2332">
                  <c:v>318.96962536388463</c:v>
                </c:pt>
                <c:pt idx="2333">
                  <c:v>314.47281742548171</c:v>
                </c:pt>
                <c:pt idx="2334">
                  <c:v>320.3475599216161</c:v>
                </c:pt>
                <c:pt idx="2335">
                  <c:v>319.13260687071306</c:v>
                </c:pt>
                <c:pt idx="2336">
                  <c:v>322.77005777311155</c:v>
                </c:pt>
                <c:pt idx="2337">
                  <c:v>327.60023697548183</c:v>
                </c:pt>
                <c:pt idx="2338">
                  <c:v>327.20759970903146</c:v>
                </c:pt>
                <c:pt idx="2339">
                  <c:v>325.90374765440384</c:v>
                </c:pt>
                <c:pt idx="2340">
                  <c:v>321.98478324021085</c:v>
                </c:pt>
                <c:pt idx="2341">
                  <c:v>313.99128115530675</c:v>
                </c:pt>
                <c:pt idx="2342">
                  <c:v>315.93224273662724</c:v>
                </c:pt>
                <c:pt idx="2343">
                  <c:v>309.76117022807762</c:v>
                </c:pt>
                <c:pt idx="2344">
                  <c:v>312.21330108081457</c:v>
                </c:pt>
                <c:pt idx="2345">
                  <c:v>313.89497390127178</c:v>
                </c:pt>
                <c:pt idx="2346">
                  <c:v>315.66554572545346</c:v>
                </c:pt>
                <c:pt idx="2347">
                  <c:v>316.36192125462958</c:v>
                </c:pt>
                <c:pt idx="2348">
                  <c:v>312.92434937737994</c:v>
                </c:pt>
                <c:pt idx="2349">
                  <c:v>311.5327721404189</c:v>
                </c:pt>
                <c:pt idx="2350">
                  <c:v>312.01418264401627</c:v>
                </c:pt>
                <c:pt idx="2351">
                  <c:v>316.24156862873025</c:v>
                </c:pt>
                <c:pt idx="2352">
                  <c:v>306.49300593088441</c:v>
                </c:pt>
                <c:pt idx="2353">
                  <c:v>305.22930335894142</c:v>
                </c:pt>
                <c:pt idx="2354">
                  <c:v>304.52975372090162</c:v>
                </c:pt>
                <c:pt idx="2355">
                  <c:v>298.50460038681626</c:v>
                </c:pt>
                <c:pt idx="2356">
                  <c:v>299.76078091964058</c:v>
                </c:pt>
                <c:pt idx="2357">
                  <c:v>303.47666824428245</c:v>
                </c:pt>
                <c:pt idx="2358">
                  <c:v>303.11561036658446</c:v>
                </c:pt>
                <c:pt idx="2359">
                  <c:v>300.06166248438893</c:v>
                </c:pt>
                <c:pt idx="2360">
                  <c:v>295.30021172224662</c:v>
                </c:pt>
                <c:pt idx="2361">
                  <c:v>297.03028071954952</c:v>
                </c:pt>
                <c:pt idx="2362">
                  <c:v>291.59184643672342</c:v>
                </c:pt>
                <c:pt idx="2363">
                  <c:v>290.57637115569787</c:v>
                </c:pt>
                <c:pt idx="2364">
                  <c:v>290.54628299922302</c:v>
                </c:pt>
                <c:pt idx="2365">
                  <c:v>293.06616610399033</c:v>
                </c:pt>
                <c:pt idx="2366">
                  <c:v>284.73926879958032</c:v>
                </c:pt>
                <c:pt idx="2367">
                  <c:v>282.79106066783487</c:v>
                </c:pt>
                <c:pt idx="2368">
                  <c:v>283.42291195380636</c:v>
                </c:pt>
                <c:pt idx="2369">
                  <c:v>284.42930988999132</c:v>
                </c:pt>
                <c:pt idx="2370">
                  <c:v>282.53528147592891</c:v>
                </c:pt>
                <c:pt idx="2371">
                  <c:v>280.92879532934796</c:v>
                </c:pt>
                <c:pt idx="2372">
                  <c:v>285.94203225369796</c:v>
                </c:pt>
                <c:pt idx="2373">
                  <c:v>282.47902320620426</c:v>
                </c:pt>
                <c:pt idx="2374">
                  <c:v>283.27914082006561</c:v>
                </c:pt>
                <c:pt idx="2375">
                  <c:v>280.60999846757511</c:v>
                </c:pt>
                <c:pt idx="2376">
                  <c:v>278.27840573343224</c:v>
                </c:pt>
                <c:pt idx="2377">
                  <c:v>277.27200779724728</c:v>
                </c:pt>
                <c:pt idx="2378">
                  <c:v>282.67905260966967</c:v>
                </c:pt>
                <c:pt idx="2379">
                  <c:v>285.32319128672708</c:v>
                </c:pt>
                <c:pt idx="2380">
                  <c:v>285.84201755196528</c:v>
                </c:pt>
                <c:pt idx="2381">
                  <c:v>284.58558286144859</c:v>
                </c:pt>
                <c:pt idx="2382">
                  <c:v>289.2925247617423</c:v>
                </c:pt>
                <c:pt idx="2383">
                  <c:v>291.2365605266711</c:v>
                </c:pt>
                <c:pt idx="2384">
                  <c:v>288.02358823350909</c:v>
                </c:pt>
                <c:pt idx="2385">
                  <c:v>287.35473991567181</c:v>
                </c:pt>
                <c:pt idx="2386">
                  <c:v>284.07300751506864</c:v>
                </c:pt>
                <c:pt idx="2387">
                  <c:v>289.40504130119155</c:v>
                </c:pt>
                <c:pt idx="2388">
                  <c:v>293.11808710301688</c:v>
                </c:pt>
                <c:pt idx="2389">
                  <c:v>290.6677269105665</c:v>
                </c:pt>
                <c:pt idx="2390">
                  <c:v>295.75078137831014</c:v>
                </c:pt>
                <c:pt idx="2391">
                  <c:v>292.90203656671753</c:v>
                </c:pt>
                <c:pt idx="2392">
                  <c:v>305.18275999820509</c:v>
                </c:pt>
                <c:pt idx="2393">
                  <c:v>308.23897642072592</c:v>
                </c:pt>
                <c:pt idx="2394">
                  <c:v>299.49325005236318</c:v>
                </c:pt>
                <c:pt idx="2395">
                  <c:v>309.97056640424307</c:v>
                </c:pt>
                <c:pt idx="2396">
                  <c:v>315.72391376883206</c:v>
                </c:pt>
                <c:pt idx="2397">
                  <c:v>308.50230577305808</c:v>
                </c:pt>
                <c:pt idx="2398">
                  <c:v>305.95678870051455</c:v>
                </c:pt>
                <c:pt idx="2399">
                  <c:v>315.12543796807728</c:v>
                </c:pt>
                <c:pt idx="2400">
                  <c:v>321.30170823186626</c:v>
                </c:pt>
                <c:pt idx="2401">
                  <c:v>315.5563405446207</c:v>
                </c:pt>
                <c:pt idx="2402">
                  <c:v>308.64593996523917</c:v>
                </c:pt>
                <c:pt idx="2403">
                  <c:v>308.33473254884672</c:v>
                </c:pt>
                <c:pt idx="2404">
                  <c:v>307.9517080363637</c:v>
                </c:pt>
                <c:pt idx="2405">
                  <c:v>314.48706378060552</c:v>
                </c:pt>
                <c:pt idx="2406">
                  <c:v>308.10332190588815</c:v>
                </c:pt>
                <c:pt idx="2407">
                  <c:v>307.42504933169948</c:v>
                </c:pt>
                <c:pt idx="2408">
                  <c:v>312.46820541272615</c:v>
                </c:pt>
                <c:pt idx="2409">
                  <c:v>324.95640045514193</c:v>
                </c:pt>
                <c:pt idx="2410">
                  <c:v>323.65571304816825</c:v>
                </c:pt>
                <c:pt idx="2411">
                  <c:v>326.00971786447025</c:v>
                </c:pt>
                <c:pt idx="2412">
                  <c:v>331.26832523376868</c:v>
                </c:pt>
                <c:pt idx="2413">
                  <c:v>318.78810986869632</c:v>
                </c:pt>
                <c:pt idx="2414">
                  <c:v>321.32564726389649</c:v>
                </c:pt>
                <c:pt idx="2415">
                  <c:v>331.24438620173851</c:v>
                </c:pt>
                <c:pt idx="2416">
                  <c:v>316.33834892427353</c:v>
                </c:pt>
                <c:pt idx="2417">
                  <c:v>317.16823536798682</c:v>
                </c:pt>
                <c:pt idx="2418">
                  <c:v>320.23243146785114</c:v>
                </c:pt>
                <c:pt idx="2419">
                  <c:v>322.01987919277201</c:v>
                </c:pt>
                <c:pt idx="2420">
                  <c:v>302.80481614987286</c:v>
                </c:pt>
                <c:pt idx="2421">
                  <c:v>306.57122385595602</c:v>
                </c:pt>
                <c:pt idx="2422">
                  <c:v>289.37501918093625</c:v>
                </c:pt>
                <c:pt idx="2423">
                  <c:v>315.53240151259047</c:v>
                </c:pt>
                <c:pt idx="2424">
                  <c:v>321.26180984514929</c:v>
                </c:pt>
                <c:pt idx="2425">
                  <c:v>301.98290938350294</c:v>
                </c:pt>
                <c:pt idx="2426">
                  <c:v>296.66844427280074</c:v>
                </c:pt>
                <c:pt idx="2427">
                  <c:v>298.92669296098205</c:v>
                </c:pt>
                <c:pt idx="2428">
                  <c:v>306.1722399887862</c:v>
                </c:pt>
                <c:pt idx="2429">
                  <c:v>305.48598773725405</c:v>
                </c:pt>
                <c:pt idx="2430">
                  <c:v>275.01159996282223</c:v>
                </c:pt>
                <c:pt idx="2431">
                  <c:v>286.27092469435496</c:v>
                </c:pt>
                <c:pt idx="2432">
                  <c:v>288.58764527393731</c:v>
                </c:pt>
                <c:pt idx="2433">
                  <c:v>280.96177336614539</c:v>
                </c:pt>
                <c:pt idx="2434">
                  <c:v>277.35303554025745</c:v>
                </c:pt>
                <c:pt idx="2435">
                  <c:v>267.05402450217821</c:v>
                </c:pt>
                <c:pt idx="2436">
                  <c:v>253.39131339182072</c:v>
                </c:pt>
                <c:pt idx="2437">
                  <c:v>249.1662684886721</c:v>
                </c:pt>
                <c:pt idx="2438">
                  <c:v>229.51127049458711</c:v>
                </c:pt>
                <c:pt idx="2439">
                  <c:v>227.50641614687163</c:v>
                </c:pt>
                <c:pt idx="2440">
                  <c:v>248.98805921331959</c:v>
                </c:pt>
                <c:pt idx="2441">
                  <c:v>250.9929135610351</c:v>
                </c:pt>
                <c:pt idx="2442">
                  <c:v>230.49884689549887</c:v>
                </c:pt>
                <c:pt idx="2443">
                  <c:v>238.6073689240371</c:v>
                </c:pt>
                <c:pt idx="2444">
                  <c:v>237.62721790959844</c:v>
                </c:pt>
                <c:pt idx="2445">
                  <c:v>248.43858061431609</c:v>
                </c:pt>
                <c:pt idx="2446">
                  <c:v>240.88696257125437</c:v>
                </c:pt>
                <c:pt idx="2447">
                  <c:v>227.72175235458923</c:v>
                </c:pt>
                <c:pt idx="2448">
                  <c:v>229.94936829649532</c:v>
                </c:pt>
                <c:pt idx="2449">
                  <c:v>222.62051184762421</c:v>
                </c:pt>
                <c:pt idx="2450">
                  <c:v>218.64050469808527</c:v>
                </c:pt>
                <c:pt idx="2451">
                  <c:v>241.13200032486407</c:v>
                </c:pt>
                <c:pt idx="2452">
                  <c:v>238.00591261972241</c:v>
                </c:pt>
                <c:pt idx="2453">
                  <c:v>243.3893178126622</c:v>
                </c:pt>
                <c:pt idx="2454">
                  <c:v>246.31492008303232</c:v>
                </c:pt>
                <c:pt idx="2455">
                  <c:v>246.44115165307363</c:v>
                </c:pt>
                <c:pt idx="2456">
                  <c:v>255.12142844003446</c:v>
                </c:pt>
                <c:pt idx="2457">
                  <c:v>241.71860585623264</c:v>
                </c:pt>
                <c:pt idx="2458">
                  <c:v>229.48156894869504</c:v>
                </c:pt>
                <c:pt idx="2459">
                  <c:v>235.61493817540989</c:v>
                </c:pt>
                <c:pt idx="2460">
                  <c:v>231.13743013217859</c:v>
                </c:pt>
                <c:pt idx="2461">
                  <c:v>225.6203679827245</c:v>
                </c:pt>
                <c:pt idx="2462">
                  <c:v>214.41545979493671</c:v>
                </c:pt>
                <c:pt idx="2463">
                  <c:v>214.29665361136836</c:v>
                </c:pt>
                <c:pt idx="2464">
                  <c:v>215.94508940837889</c:v>
                </c:pt>
                <c:pt idx="2465">
                  <c:v>202.54969221105009</c:v>
                </c:pt>
                <c:pt idx="2466">
                  <c:v>187.936531632146</c:v>
                </c:pt>
                <c:pt idx="2467">
                  <c:v>198.01278107603468</c:v>
                </c:pt>
                <c:pt idx="2468">
                  <c:v>212.55168779020858</c:v>
                </c:pt>
                <c:pt idx="2469">
                  <c:v>215.83370861128364</c:v>
                </c:pt>
                <c:pt idx="2470">
                  <c:v>221.7368908573348</c:v>
                </c:pt>
                <c:pt idx="2471">
                  <c:v>225.32335252380361</c:v>
                </c:pt>
                <c:pt idx="2472">
                  <c:v>209.13313039668694</c:v>
                </c:pt>
                <c:pt idx="2473">
                  <c:v>215.30792272688916</c:v>
                </c:pt>
                <c:pt idx="2474">
                  <c:v>219.65469071247031</c:v>
                </c:pt>
                <c:pt idx="2475">
                  <c:v>213.92052965751878</c:v>
                </c:pt>
                <c:pt idx="2476">
                  <c:v>221.17308226907747</c:v>
                </c:pt>
                <c:pt idx="2477">
                  <c:v>226.34156803823424</c:v>
                </c:pt>
                <c:pt idx="2478">
                  <c:v>221.32789866308451</c:v>
                </c:pt>
                <c:pt idx="2479">
                  <c:v>223.79900649050393</c:v>
                </c:pt>
                <c:pt idx="2480">
                  <c:v>219.60705489892976</c:v>
                </c:pt>
                <c:pt idx="2481">
                  <c:v>221.38148895331767</c:v>
                </c:pt>
                <c:pt idx="2482">
                  <c:v>218.8686997890502</c:v>
                </c:pt>
                <c:pt idx="2483">
                  <c:v>229.71775632292534</c:v>
                </c:pt>
                <c:pt idx="2484">
                  <c:v>226.62738291947795</c:v>
                </c:pt>
                <c:pt idx="2485">
                  <c:v>225.16258165310401</c:v>
                </c:pt>
                <c:pt idx="2486">
                  <c:v>225.54962263812158</c:v>
                </c:pt>
                <c:pt idx="2487">
                  <c:v>223.71564381680778</c:v>
                </c:pt>
                <c:pt idx="2488">
                  <c:v>220.8039047141377</c:v>
                </c:pt>
                <c:pt idx="2489">
                  <c:v>222.34611417751512</c:v>
                </c:pt>
                <c:pt idx="2490">
                  <c:v>223.5191460859528</c:v>
                </c:pt>
                <c:pt idx="2491">
                  <c:v>251.36502665197756</c:v>
                </c:pt>
                <c:pt idx="2492">
                  <c:v>255.3158251963273</c:v>
                </c:pt>
                <c:pt idx="2493">
                  <c:v>264.23230631476815</c:v>
                </c:pt>
                <c:pt idx="2494">
                  <c:v>253.72100743530544</c:v>
                </c:pt>
                <c:pt idx="2495">
                  <c:v>256.05886528953067</c:v>
                </c:pt>
                <c:pt idx="2496">
                  <c:v>248.32037456275395</c:v>
                </c:pt>
                <c:pt idx="2497">
                  <c:v>237.77282982508623</c:v>
                </c:pt>
                <c:pt idx="2498">
                  <c:v>237.18383462925428</c:v>
                </c:pt>
                <c:pt idx="2499">
                  <c:v>224.88742723319322</c:v>
                </c:pt>
                <c:pt idx="2500">
                  <c:v>226.45506060056132</c:v>
                </c:pt>
                <c:pt idx="2501">
                  <c:v>229.98903177555312</c:v>
                </c:pt>
                <c:pt idx="2502">
                  <c:v>212.11982368046662</c:v>
                </c:pt>
                <c:pt idx="2503">
                  <c:v>224.31655496646377</c:v>
                </c:pt>
                <c:pt idx="2504">
                  <c:v>216.7592935307122</c:v>
                </c:pt>
                <c:pt idx="2505">
                  <c:v>221.26284141268886</c:v>
                </c:pt>
                <c:pt idx="2506">
                  <c:v>222.21429519057125</c:v>
                </c:pt>
                <c:pt idx="2507">
                  <c:v>224.95991894960332</c:v>
                </c:pt>
                <c:pt idx="2508">
                  <c:v>237.69127664412486</c:v>
                </c:pt>
                <c:pt idx="2509">
                  <c:v>222.5314464498654</c:v>
                </c:pt>
                <c:pt idx="2510">
                  <c:v>212.75412619905484</c:v>
                </c:pt>
                <c:pt idx="2511">
                  <c:v>213.09440576326938</c:v>
                </c:pt>
                <c:pt idx="2512">
                  <c:v>216.54257201397647</c:v>
                </c:pt>
                <c:pt idx="2513">
                  <c:v>214.18330036875585</c:v>
                </c:pt>
                <c:pt idx="2514">
                  <c:v>216.50854405755499</c:v>
                </c:pt>
                <c:pt idx="2515">
                  <c:v>219.98506693861324</c:v>
                </c:pt>
                <c:pt idx="2516">
                  <c:v>219.24779454948182</c:v>
                </c:pt>
                <c:pt idx="2517">
                  <c:v>211.26823876865146</c:v>
                </c:pt>
                <c:pt idx="2518">
                  <c:v>212.15863696167946</c:v>
                </c:pt>
                <c:pt idx="2519">
                  <c:v>212.39116133055938</c:v>
                </c:pt>
                <c:pt idx="2520">
                  <c:v>211.00168644335011</c:v>
                </c:pt>
                <c:pt idx="2521">
                  <c:v>205.06380804780682</c:v>
                </c:pt>
                <c:pt idx="2522">
                  <c:v>205.43811556844284</c:v>
                </c:pt>
                <c:pt idx="2523">
                  <c:v>204.20176648513007</c:v>
                </c:pt>
                <c:pt idx="2524">
                  <c:v>202.95407474967686</c:v>
                </c:pt>
                <c:pt idx="2525">
                  <c:v>197.17499348410036</c:v>
                </c:pt>
                <c:pt idx="2526">
                  <c:v>201.78011025313677</c:v>
                </c:pt>
                <c:pt idx="2527">
                  <c:v>199.12025832619332</c:v>
                </c:pt>
                <c:pt idx="2528">
                  <c:v>194.69095266533441</c:v>
                </c:pt>
                <c:pt idx="2529">
                  <c:v>191.52635271813941</c:v>
                </c:pt>
                <c:pt idx="2530">
                  <c:v>185.42400586655913</c:v>
                </c:pt>
                <c:pt idx="2531">
                  <c:v>183.88140517545335</c:v>
                </c:pt>
                <c:pt idx="2532">
                  <c:v>187.52239651254862</c:v>
                </c:pt>
                <c:pt idx="2533">
                  <c:v>181.61287474735659</c:v>
                </c:pt>
                <c:pt idx="2534">
                  <c:v>182.03255287655449</c:v>
                </c:pt>
                <c:pt idx="2535">
                  <c:v>178.1363518662983</c:v>
                </c:pt>
                <c:pt idx="2536">
                  <c:v>184.57897828209309</c:v>
                </c:pt>
                <c:pt idx="2537">
                  <c:v>182.68475537463229</c:v>
                </c:pt>
                <c:pt idx="2538">
                  <c:v>187.95908861995727</c:v>
                </c:pt>
                <c:pt idx="2539">
                  <c:v>190.49984269942561</c:v>
                </c:pt>
                <c:pt idx="2540">
                  <c:v>191.04996132823911</c:v>
                </c:pt>
                <c:pt idx="2541">
                  <c:v>195.68343472762675</c:v>
                </c:pt>
                <c:pt idx="2542">
                  <c:v>197.02753900627405</c:v>
                </c:pt>
                <c:pt idx="2543">
                  <c:v>195.28644190270975</c:v>
                </c:pt>
                <c:pt idx="2544">
                  <c:v>193.25610716956319</c:v>
                </c:pt>
                <c:pt idx="2545">
                  <c:v>201.85950881812016</c:v>
                </c:pt>
                <c:pt idx="2546">
                  <c:v>199.22234219545766</c:v>
                </c:pt>
                <c:pt idx="2547">
                  <c:v>200.61181708266696</c:v>
                </c:pt>
                <c:pt idx="2548">
                  <c:v>205.61959800269054</c:v>
                </c:pt>
                <c:pt idx="2549">
                  <c:v>203.30569696603186</c:v>
                </c:pt>
                <c:pt idx="2550">
                  <c:v>200.41899199627872</c:v>
                </c:pt>
                <c:pt idx="2551">
                  <c:v>201.7233969924344</c:v>
                </c:pt>
                <c:pt idx="2552">
                  <c:v>208.7830840536021</c:v>
                </c:pt>
                <c:pt idx="2553">
                  <c:v>220.02129710801461</c:v>
                </c:pt>
                <c:pt idx="2554">
                  <c:v>226.15429493680941</c:v>
                </c:pt>
                <c:pt idx="2555">
                  <c:v>222.2116534754413</c:v>
                </c:pt>
                <c:pt idx="2556">
                  <c:v>213.37440797763119</c:v>
                </c:pt>
                <c:pt idx="2557">
                  <c:v>215.75852663909956</c:v>
                </c:pt>
                <c:pt idx="2558">
                  <c:v>234.19964236331916</c:v>
                </c:pt>
                <c:pt idx="2559">
                  <c:v>235.29482054703251</c:v>
                </c:pt>
                <c:pt idx="2560">
                  <c:v>228.66478031178315</c:v>
                </c:pt>
                <c:pt idx="2561">
                  <c:v>233.77841998496788</c:v>
                </c:pt>
                <c:pt idx="2562">
                  <c:v>241.41096948069327</c:v>
                </c:pt>
                <c:pt idx="2563">
                  <c:v>247.32493167274546</c:v>
                </c:pt>
                <c:pt idx="2564">
                  <c:v>230.44233874842558</c:v>
                </c:pt>
                <c:pt idx="2565">
                  <c:v>238.62247733600773</c:v>
                </c:pt>
                <c:pt idx="2566">
                  <c:v>241.76479627850836</c:v>
                </c:pt>
                <c:pt idx="2567">
                  <c:v>245.15142420045274</c:v>
                </c:pt>
                <c:pt idx="2568">
                  <c:v>255.06699898684221</c:v>
                </c:pt>
                <c:pt idx="2569">
                  <c:v>246.96268042736332</c:v>
                </c:pt>
                <c:pt idx="2570">
                  <c:v>245.11772641018467</c:v>
                </c:pt>
                <c:pt idx="2571">
                  <c:v>254.28352536310877</c:v>
                </c:pt>
                <c:pt idx="2572">
                  <c:v>255.2523368333168</c:v>
                </c:pt>
                <c:pt idx="2573">
                  <c:v>256.82770852835063</c:v>
                </c:pt>
                <c:pt idx="2574">
                  <c:v>271.19139163012977</c:v>
                </c:pt>
                <c:pt idx="2575">
                  <c:v>270.49216248206659</c:v>
                </c:pt>
                <c:pt idx="2576">
                  <c:v>276.46509580708789</c:v>
                </c:pt>
                <c:pt idx="2577">
                  <c:v>266.03562971910992</c:v>
                </c:pt>
                <c:pt idx="2578">
                  <c:v>277.99834526428668</c:v>
                </c:pt>
                <c:pt idx="2579">
                  <c:v>269.46437987888947</c:v>
                </c:pt>
                <c:pt idx="2580">
                  <c:v>264.19067570193124</c:v>
                </c:pt>
                <c:pt idx="2581">
                  <c:v>250.47567506281311</c:v>
                </c:pt>
                <c:pt idx="2582">
                  <c:v>256.90352855645386</c:v>
                </c:pt>
                <c:pt idx="2583">
                  <c:v>253.87072743232454</c:v>
                </c:pt>
                <c:pt idx="2584">
                  <c:v>266.1619964326153</c:v>
                </c:pt>
                <c:pt idx="2585">
                  <c:v>266.44842764989409</c:v>
                </c:pt>
                <c:pt idx="2586">
                  <c:v>264.83935816459217</c:v>
                </c:pt>
                <c:pt idx="2587">
                  <c:v>257.16468643103161</c:v>
                </c:pt>
                <c:pt idx="2588">
                  <c:v>256.80243518564953</c:v>
                </c:pt>
                <c:pt idx="2589">
                  <c:v>266.56636991583247</c:v>
                </c:pt>
                <c:pt idx="2590">
                  <c:v>261.67176587939048</c:v>
                </c:pt>
                <c:pt idx="2591">
                  <c:v>264.35916465327176</c:v>
                </c:pt>
                <c:pt idx="2592">
                  <c:v>269.24534424214676</c:v>
                </c:pt>
                <c:pt idx="2593">
                  <c:v>282.32354901094766</c:v>
                </c:pt>
                <c:pt idx="2594">
                  <c:v>283.62885927578003</c:v>
                </c:pt>
                <c:pt idx="2595">
                  <c:v>274.85985185562436</c:v>
                </c:pt>
                <c:pt idx="2596">
                  <c:v>279.8049695897007</c:v>
                </c:pt>
                <c:pt idx="2597">
                  <c:v>278.82598689107647</c:v>
                </c:pt>
                <c:pt idx="2598">
                  <c:v>276.49985706015724</c:v>
                </c:pt>
                <c:pt idx="2599">
                  <c:v>278.93476274647912</c:v>
                </c:pt>
                <c:pt idx="2600">
                  <c:v>278.38251609597313</c:v>
                </c:pt>
                <c:pt idx="2601">
                  <c:v>279.43680515602995</c:v>
                </c:pt>
                <c:pt idx="2602">
                  <c:v>277.92231055388481</c:v>
                </c:pt>
                <c:pt idx="2603">
                  <c:v>269.46289595295224</c:v>
                </c:pt>
                <c:pt idx="2604">
                  <c:v>264.45083923093569</c:v>
                </c:pt>
                <c:pt idx="2605">
                  <c:v>261.32144154473508</c:v>
                </c:pt>
                <c:pt idx="2606">
                  <c:v>262.97818149625306</c:v>
                </c:pt>
                <c:pt idx="2607">
                  <c:v>264.96961638747166</c:v>
                </c:pt>
                <c:pt idx="2608">
                  <c:v>251.5734514259552</c:v>
                </c:pt>
                <c:pt idx="2609">
                  <c:v>252.67794472696718</c:v>
                </c:pt>
                <c:pt idx="2610">
                  <c:v>255.19652414821414</c:v>
                </c:pt>
                <c:pt idx="2611">
                  <c:v>262.50124120717976</c:v>
                </c:pt>
                <c:pt idx="2612">
                  <c:v>263.31287643595368</c:v>
                </c:pt>
                <c:pt idx="2613">
                  <c:v>266.08247706197614</c:v>
                </c:pt>
                <c:pt idx="2614">
                  <c:v>262.96144674926802</c:v>
                </c:pt>
                <c:pt idx="2615">
                  <c:v>265.41060759595035</c:v>
                </c:pt>
                <c:pt idx="2616">
                  <c:v>259.47345644233553</c:v>
                </c:pt>
                <c:pt idx="2617">
                  <c:v>262.36979553349636</c:v>
                </c:pt>
                <c:pt idx="2618">
                  <c:v>257.80169777451584</c:v>
                </c:pt>
                <c:pt idx="2619">
                  <c:v>257.80169777451584</c:v>
                </c:pt>
                <c:pt idx="2620">
                  <c:v>257.43707551363337</c:v>
                </c:pt>
                <c:pt idx="2621">
                  <c:v>257.01053626505382</c:v>
                </c:pt>
                <c:pt idx="2622">
                  <c:v>261.00074213886211</c:v>
                </c:pt>
                <c:pt idx="2623">
                  <c:v>262.30787854579933</c:v>
                </c:pt>
                <c:pt idx="2624">
                  <c:v>266.67646601108947</c:v>
                </c:pt>
                <c:pt idx="2625">
                  <c:v>268.98803355177847</c:v>
                </c:pt>
                <c:pt idx="2626">
                  <c:v>268.3895026707072</c:v>
                </c:pt>
                <c:pt idx="2627">
                  <c:v>270.1575766527223</c:v>
                </c:pt>
                <c:pt idx="2628">
                  <c:v>269.58656443284974</c:v>
                </c:pt>
                <c:pt idx="2629">
                  <c:v>269.99246468553014</c:v>
                </c:pt>
                <c:pt idx="2630">
                  <c:v>274.13402319593132</c:v>
                </c:pt>
                <c:pt idx="2631">
                  <c:v>275.45491893346781</c:v>
                </c:pt>
                <c:pt idx="2632">
                  <c:v>275.92961583914496</c:v>
                </c:pt>
                <c:pt idx="2633">
                  <c:v>276.18416345523275</c:v>
                </c:pt>
                <c:pt idx="2634">
                  <c:v>278.11046973914029</c:v>
                </c:pt>
                <c:pt idx="2635">
                  <c:v>279.25937384418506</c:v>
                </c:pt>
                <c:pt idx="2636">
                  <c:v>278.28934103693166</c:v>
                </c:pt>
                <c:pt idx="2637">
                  <c:v>286.75653059084323</c:v>
                </c:pt>
                <c:pt idx="2638">
                  <c:v>288.77737694136044</c:v>
                </c:pt>
                <c:pt idx="2639">
                  <c:v>288.23691803366398</c:v>
                </c:pt>
                <c:pt idx="2640">
                  <c:v>287.57896805907694</c:v>
                </c:pt>
                <c:pt idx="2641">
                  <c:v>296.42996176483092</c:v>
                </c:pt>
                <c:pt idx="2642">
                  <c:v>294.53443921899685</c:v>
                </c:pt>
                <c:pt idx="2643">
                  <c:v>288.70688230122613</c:v>
                </c:pt>
                <c:pt idx="2644">
                  <c:v>294.8007523039488</c:v>
                </c:pt>
                <c:pt idx="2645">
                  <c:v>300.05651936285216</c:v>
                </c:pt>
                <c:pt idx="2646">
                  <c:v>295.30204752268173</c:v>
                </c:pt>
                <c:pt idx="2647">
                  <c:v>285.31530683698588</c:v>
                </c:pt>
                <c:pt idx="2648">
                  <c:v>290.54757568251119</c:v>
                </c:pt>
                <c:pt idx="2649">
                  <c:v>292.20811609456428</c:v>
                </c:pt>
                <c:pt idx="2650">
                  <c:v>295.9991611862323</c:v>
                </c:pt>
                <c:pt idx="2651">
                  <c:v>303.73007338762977</c:v>
                </c:pt>
                <c:pt idx="2652">
                  <c:v>303.83189897893487</c:v>
                </c:pt>
                <c:pt idx="2653">
                  <c:v>305.01464238563307</c:v>
                </c:pt>
                <c:pt idx="2654">
                  <c:v>306.08772746323325</c:v>
                </c:pt>
                <c:pt idx="2655">
                  <c:v>306.71434648664945</c:v>
                </c:pt>
                <c:pt idx="2656">
                  <c:v>307.37229646123654</c:v>
                </c:pt>
                <c:pt idx="2657">
                  <c:v>302.26535142039432</c:v>
                </c:pt>
                <c:pt idx="2658">
                  <c:v>293.33781770621414</c:v>
                </c:pt>
                <c:pt idx="2659">
                  <c:v>291.73134118289255</c:v>
                </c:pt>
                <c:pt idx="2660">
                  <c:v>295.74353628093945</c:v>
                </c:pt>
                <c:pt idx="2661">
                  <c:v>300.32319323548313</c:v>
                </c:pt>
                <c:pt idx="2662">
                  <c:v>305.63016045680416</c:v>
                </c:pt>
                <c:pt idx="2663">
                  <c:v>310.37765824214262</c:v>
                </c:pt>
                <c:pt idx="2664">
                  <c:v>316.30004184304465</c:v>
                </c:pt>
                <c:pt idx="2665">
                  <c:v>316.50784477640957</c:v>
                </c:pt>
                <c:pt idx="2666">
                  <c:v>320.8477291155321</c:v>
                </c:pt>
                <c:pt idx="2667">
                  <c:v>325.97886308554439</c:v>
                </c:pt>
                <c:pt idx="2668">
                  <c:v>334.50677577402263</c:v>
                </c:pt>
                <c:pt idx="2669">
                  <c:v>331.04605769144433</c:v>
                </c:pt>
                <c:pt idx="2670">
                  <c:v>332.46071612242901</c:v>
                </c:pt>
                <c:pt idx="2671">
                  <c:v>329.30371001938403</c:v>
                </c:pt>
                <c:pt idx="2672">
                  <c:v>333.08412492252393</c:v>
                </c:pt>
                <c:pt idx="2673">
                  <c:v>326.99390049082717</c:v>
                </c:pt>
                <c:pt idx="2674">
                  <c:v>320.01651738207215</c:v>
                </c:pt>
                <c:pt idx="2675">
                  <c:v>316.6756856072044</c:v>
                </c:pt>
                <c:pt idx="2676">
                  <c:v>324.05268974166125</c:v>
                </c:pt>
                <c:pt idx="2677">
                  <c:v>326.10674181376891</c:v>
                </c:pt>
                <c:pt idx="2678">
                  <c:v>324.99579536231766</c:v>
                </c:pt>
                <c:pt idx="2679">
                  <c:v>311.91220298083783</c:v>
                </c:pt>
                <c:pt idx="2680">
                  <c:v>307.93996998536113</c:v>
                </c:pt>
                <c:pt idx="2681">
                  <c:v>317.27511714575718</c:v>
                </c:pt>
                <c:pt idx="2682">
                  <c:v>321.7588650541324</c:v>
                </c:pt>
                <c:pt idx="2683">
                  <c:v>322.43022837731155</c:v>
                </c:pt>
                <c:pt idx="2684">
                  <c:v>328.80817994751368</c:v>
                </c:pt>
                <c:pt idx="2685">
                  <c:v>330.06298996821761</c:v>
                </c:pt>
                <c:pt idx="2686">
                  <c:v>332.53264790705532</c:v>
                </c:pt>
                <c:pt idx="2687">
                  <c:v>331.89325426593228</c:v>
                </c:pt>
                <c:pt idx="2688">
                  <c:v>340.70090167240187</c:v>
                </c:pt>
                <c:pt idx="2689">
                  <c:v>342.49919628806038</c:v>
                </c:pt>
                <c:pt idx="2690">
                  <c:v>338.4949936105275</c:v>
                </c:pt>
                <c:pt idx="2691">
                  <c:v>342.65105227782709</c:v>
                </c:pt>
                <c:pt idx="2692">
                  <c:v>340.13343981590515</c:v>
                </c:pt>
                <c:pt idx="2693">
                  <c:v>337.14427454365506</c:v>
                </c:pt>
                <c:pt idx="2694">
                  <c:v>341.39624225712316</c:v>
                </c:pt>
                <c:pt idx="2695">
                  <c:v>334.29098042014357</c:v>
                </c:pt>
                <c:pt idx="2696">
                  <c:v>328.80817994751368</c:v>
                </c:pt>
                <c:pt idx="2697">
                  <c:v>324.86791663409309</c:v>
                </c:pt>
                <c:pt idx="2698">
                  <c:v>312.18394527831515</c:v>
                </c:pt>
                <c:pt idx="2699">
                  <c:v>322.96572055175204</c:v>
                </c:pt>
                <c:pt idx="2700">
                  <c:v>310.69735506270416</c:v>
                </c:pt>
                <c:pt idx="2701">
                  <c:v>312.38839434029444</c:v>
                </c:pt>
                <c:pt idx="2702">
                  <c:v>313.85981812728852</c:v>
                </c:pt>
                <c:pt idx="2703">
                  <c:v>315.37516501240179</c:v>
                </c:pt>
                <c:pt idx="2704">
                  <c:v>321.01196260436927</c:v>
                </c:pt>
                <c:pt idx="2705">
                  <c:v>321.79525785416212</c:v>
                </c:pt>
                <c:pt idx="2706">
                  <c:v>326.61947813092394</c:v>
                </c:pt>
                <c:pt idx="2707">
                  <c:v>327.45401699518914</c:v>
                </c:pt>
                <c:pt idx="2708">
                  <c:v>328.4422867028718</c:v>
                </c:pt>
                <c:pt idx="2709">
                  <c:v>326.24613179691045</c:v>
                </c:pt>
                <c:pt idx="2710">
                  <c:v>328.19338914686284</c:v>
                </c:pt>
                <c:pt idx="2711">
                  <c:v>331.87560887252471</c:v>
                </c:pt>
                <c:pt idx="2712">
                  <c:v>331.59010873474966</c:v>
                </c:pt>
                <c:pt idx="2713">
                  <c:v>330.89465968119526</c:v>
                </c:pt>
                <c:pt idx="2714">
                  <c:v>327.95913262356027</c:v>
                </c:pt>
                <c:pt idx="2715">
                  <c:v>327.98841468897314</c:v>
                </c:pt>
                <c:pt idx="2716">
                  <c:v>331.52422408757087</c:v>
                </c:pt>
                <c:pt idx="2717">
                  <c:v>332.11718591218045</c:v>
                </c:pt>
                <c:pt idx="2718">
                  <c:v>333.06153252174386</c:v>
                </c:pt>
                <c:pt idx="2719">
                  <c:v>329.15237678913263</c:v>
                </c:pt>
                <c:pt idx="2720">
                  <c:v>329.59892828667813</c:v>
                </c:pt>
                <c:pt idx="2721">
                  <c:v>334.18802704056446</c:v>
                </c:pt>
                <c:pt idx="2722">
                  <c:v>336.68277200073095</c:v>
                </c:pt>
                <c:pt idx="2723">
                  <c:v>334.22652619118435</c:v>
                </c:pt>
                <c:pt idx="2724">
                  <c:v>336.3054803246564</c:v>
                </c:pt>
                <c:pt idx="2725">
                  <c:v>336.59807386936728</c:v>
                </c:pt>
                <c:pt idx="2726">
                  <c:v>333.28714691606001</c:v>
                </c:pt>
                <c:pt idx="2727">
                  <c:v>334.84251260110204</c:v>
                </c:pt>
                <c:pt idx="2728">
                  <c:v>336.47487658738373</c:v>
                </c:pt>
                <c:pt idx="2729">
                  <c:v>339.15441747052546</c:v>
                </c:pt>
                <c:pt idx="2730">
                  <c:v>342.0418537670144</c:v>
                </c:pt>
                <c:pt idx="2731">
                  <c:v>339.43161135498843</c:v>
                </c:pt>
                <c:pt idx="2732">
                  <c:v>340.00139878416218</c:v>
                </c:pt>
                <c:pt idx="2733">
                  <c:v>335.69719374486277</c:v>
                </c:pt>
                <c:pt idx="2734">
                  <c:v>336.85216826345828</c:v>
                </c:pt>
                <c:pt idx="2735">
                  <c:v>340.45568876147649</c:v>
                </c:pt>
                <c:pt idx="2736">
                  <c:v>341.61066328007206</c:v>
                </c:pt>
                <c:pt idx="2737">
                  <c:v>343.20452811573381</c:v>
                </c:pt>
                <c:pt idx="2738">
                  <c:v>345.19108428771818</c:v>
                </c:pt>
                <c:pt idx="2739">
                  <c:v>344.99858853461893</c:v>
                </c:pt>
                <c:pt idx="2740">
                  <c:v>344.39030195482536</c:v>
                </c:pt>
                <c:pt idx="2741">
                  <c:v>344.62129685854438</c:v>
                </c:pt>
                <c:pt idx="2742">
                  <c:v>340.66358417482371</c:v>
                </c:pt>
                <c:pt idx="2743">
                  <c:v>349.79714973497784</c:v>
                </c:pt>
                <c:pt idx="2744">
                  <c:v>353.11116914067776</c:v>
                </c:pt>
                <c:pt idx="2745">
                  <c:v>358.98674943967251</c:v>
                </c:pt>
                <c:pt idx="2746">
                  <c:v>362.35680298991349</c:v>
                </c:pt>
                <c:pt idx="2747">
                  <c:v>364.7742760829604</c:v>
                </c:pt>
                <c:pt idx="2748">
                  <c:v>364.47809560467317</c:v>
                </c:pt>
                <c:pt idx="2749">
                  <c:v>359.1868713844612</c:v>
                </c:pt>
                <c:pt idx="2750">
                  <c:v>360.97996400976746</c:v>
                </c:pt>
                <c:pt idx="2751">
                  <c:v>361.22011034351391</c:v>
                </c:pt>
                <c:pt idx="2752">
                  <c:v>356.41718366858635</c:v>
                </c:pt>
                <c:pt idx="2753">
                  <c:v>360.93193474301825</c:v>
                </c:pt>
                <c:pt idx="2754">
                  <c:v>358.45042262763906</c:v>
                </c:pt>
                <c:pt idx="2755">
                  <c:v>352.29467160594015</c:v>
                </c:pt>
                <c:pt idx="2756">
                  <c:v>343.48930603523951</c:v>
                </c:pt>
                <c:pt idx="2757">
                  <c:v>345.46651084975133</c:v>
                </c:pt>
                <c:pt idx="2758">
                  <c:v>343.45728652407337</c:v>
                </c:pt>
                <c:pt idx="2759">
                  <c:v>344.78609623746991</c:v>
                </c:pt>
                <c:pt idx="2760">
                  <c:v>340.9997890420687</c:v>
                </c:pt>
                <c:pt idx="2761">
                  <c:v>335.35635019902873</c:v>
                </c:pt>
                <c:pt idx="2762">
                  <c:v>343.94558406935766</c:v>
                </c:pt>
                <c:pt idx="2763">
                  <c:v>350.07732045768182</c:v>
                </c:pt>
                <c:pt idx="2764">
                  <c:v>347.6438376090519</c:v>
                </c:pt>
                <c:pt idx="2765">
                  <c:v>333.87544780759271</c:v>
                </c:pt>
                <c:pt idx="2766">
                  <c:v>334.99613069840916</c:v>
                </c:pt>
                <c:pt idx="2767">
                  <c:v>334.01953560784051</c:v>
                </c:pt>
                <c:pt idx="2768">
                  <c:v>339.15066227222155</c:v>
                </c:pt>
                <c:pt idx="2769">
                  <c:v>338.67837448252033</c:v>
                </c:pt>
                <c:pt idx="2770">
                  <c:v>344.82612062642761</c:v>
                </c:pt>
                <c:pt idx="2771">
                  <c:v>343.92957431377454</c:v>
                </c:pt>
                <c:pt idx="2772">
                  <c:v>351.36610578212083</c:v>
                </c:pt>
                <c:pt idx="2773">
                  <c:v>353.22323742975948</c:v>
                </c:pt>
                <c:pt idx="2774">
                  <c:v>354.36793495395057</c:v>
                </c:pt>
                <c:pt idx="2775">
                  <c:v>356.08097880134142</c:v>
                </c:pt>
                <c:pt idx="2776">
                  <c:v>356.08898367913292</c:v>
                </c:pt>
                <c:pt idx="2777">
                  <c:v>348.6924765997444</c:v>
                </c:pt>
                <c:pt idx="2778">
                  <c:v>351.47817407120237</c:v>
                </c:pt>
                <c:pt idx="2779">
                  <c:v>351.58223748249253</c:v>
                </c:pt>
                <c:pt idx="2780">
                  <c:v>353.74355448620997</c:v>
                </c:pt>
                <c:pt idx="2781">
                  <c:v>359.25091040679359</c:v>
                </c:pt>
                <c:pt idx="2782">
                  <c:v>361.30816399922105</c:v>
                </c:pt>
                <c:pt idx="2783">
                  <c:v>362.72502736832462</c:v>
                </c:pt>
                <c:pt idx="2784">
                  <c:v>366.18313457427246</c:v>
                </c:pt>
                <c:pt idx="2785">
                  <c:v>373.02730508604429</c:v>
                </c:pt>
                <c:pt idx="2786">
                  <c:v>373.52360750912027</c:v>
                </c:pt>
                <c:pt idx="2787">
                  <c:v>373.86781725415671</c:v>
                </c:pt>
                <c:pt idx="2788">
                  <c:v>378.50264149546177</c:v>
                </c:pt>
                <c:pt idx="2789">
                  <c:v>380.18366583168648</c:v>
                </c:pt>
                <c:pt idx="2790">
                  <c:v>380.59191459905526</c:v>
                </c:pt>
                <c:pt idx="2791">
                  <c:v>379.12702196320248</c:v>
                </c:pt>
                <c:pt idx="2792">
                  <c:v>383.98598278267082</c:v>
                </c:pt>
                <c:pt idx="2793">
                  <c:v>388.46070946814507</c:v>
                </c:pt>
                <c:pt idx="2794">
                  <c:v>384.71442666170157</c:v>
                </c:pt>
                <c:pt idx="2795">
                  <c:v>379.93551462014858</c:v>
                </c:pt>
                <c:pt idx="2796">
                  <c:v>383.52169987076121</c:v>
                </c:pt>
                <c:pt idx="2797">
                  <c:v>389.10910456926024</c:v>
                </c:pt>
                <c:pt idx="2798">
                  <c:v>388.16452898985784</c:v>
                </c:pt>
                <c:pt idx="2799">
                  <c:v>384.85050958415781</c:v>
                </c:pt>
                <c:pt idx="2800">
                  <c:v>384.99459738440561</c:v>
                </c:pt>
                <c:pt idx="2801">
                  <c:v>387.97241192286072</c:v>
                </c:pt>
                <c:pt idx="2802">
                  <c:v>388.02844606740155</c:v>
                </c:pt>
                <c:pt idx="2803">
                  <c:v>386.21934368651216</c:v>
                </c:pt>
                <c:pt idx="2804">
                  <c:v>390.92621182794124</c:v>
                </c:pt>
                <c:pt idx="2805">
                  <c:v>398.1306018403327</c:v>
                </c:pt>
                <c:pt idx="2806">
                  <c:v>399.44340179814617</c:v>
                </c:pt>
                <c:pt idx="2807">
                  <c:v>395.98529459219833</c:v>
                </c:pt>
                <c:pt idx="2808">
                  <c:v>395.67310435832798</c:v>
                </c:pt>
                <c:pt idx="2809">
                  <c:v>399.99573836576286</c:v>
                </c:pt>
                <c:pt idx="2810">
                  <c:v>400.78822126712595</c:v>
                </c:pt>
                <c:pt idx="2811">
                  <c:v>400.17184567717686</c:v>
                </c:pt>
                <c:pt idx="2812">
                  <c:v>407.52032348981612</c:v>
                </c:pt>
                <c:pt idx="2813">
                  <c:v>406.86392351090927</c:v>
                </c:pt>
                <c:pt idx="2814">
                  <c:v>399.44340179814617</c:v>
                </c:pt>
                <c:pt idx="2815">
                  <c:v>398.1946408626651</c:v>
                </c:pt>
                <c:pt idx="2816">
                  <c:v>403.96615775036958</c:v>
                </c:pt>
                <c:pt idx="2817">
                  <c:v>407.83251372368636</c:v>
                </c:pt>
                <c:pt idx="2818">
                  <c:v>414.38850863496248</c:v>
                </c:pt>
                <c:pt idx="2819">
                  <c:v>419.27948896559712</c:v>
                </c:pt>
                <c:pt idx="2820">
                  <c:v>415.8694110263985</c:v>
                </c:pt>
                <c:pt idx="2821">
                  <c:v>401.41260173486643</c:v>
                </c:pt>
                <c:pt idx="2822">
                  <c:v>403.95014799478651</c:v>
                </c:pt>
                <c:pt idx="2823">
                  <c:v>411.41069409650748</c:v>
                </c:pt>
                <c:pt idx="2824">
                  <c:v>402.40520658101815</c:v>
                </c:pt>
                <c:pt idx="2825">
                  <c:v>409.04925514800129</c:v>
                </c:pt>
                <c:pt idx="2826">
                  <c:v>396.34551409281789</c:v>
                </c:pt>
                <c:pt idx="2827">
                  <c:v>393.28765077644726</c:v>
                </c:pt>
                <c:pt idx="2828">
                  <c:v>380.08760729818789</c:v>
                </c:pt>
                <c:pt idx="2829">
                  <c:v>368.54457352277853</c:v>
                </c:pt>
                <c:pt idx="2830">
                  <c:v>390.61402159407089</c:v>
                </c:pt>
                <c:pt idx="2831">
                  <c:v>389.15713383600951</c:v>
                </c:pt>
                <c:pt idx="2832">
                  <c:v>399.1152018086928</c:v>
                </c:pt>
                <c:pt idx="2833">
                  <c:v>394.62446536763542</c:v>
                </c:pt>
                <c:pt idx="2834">
                  <c:v>385.34681200723361</c:v>
                </c:pt>
                <c:pt idx="2835">
                  <c:v>384.05002180500315</c:v>
                </c:pt>
                <c:pt idx="2836">
                  <c:v>376.58947570328235</c:v>
                </c:pt>
                <c:pt idx="2837">
                  <c:v>373.30747580874839</c:v>
                </c:pt>
                <c:pt idx="2838">
                  <c:v>356.27309586833849</c:v>
                </c:pt>
                <c:pt idx="2839">
                  <c:v>363.9657834260143</c:v>
                </c:pt>
                <c:pt idx="2840">
                  <c:v>358.51446164997139</c:v>
                </c:pt>
                <c:pt idx="2841">
                  <c:v>360.69178840927191</c:v>
                </c:pt>
                <c:pt idx="2842">
                  <c:v>361.61234935529973</c:v>
                </c:pt>
                <c:pt idx="2843">
                  <c:v>376.54945131432453</c:v>
                </c:pt>
                <c:pt idx="2844">
                  <c:v>372.05871487326726</c:v>
                </c:pt>
                <c:pt idx="2845">
                  <c:v>367.95862105698291</c:v>
                </c:pt>
                <c:pt idx="2846">
                  <c:v>375.33217687175227</c:v>
                </c:pt>
                <c:pt idx="2847">
                  <c:v>377.03503841641884</c:v>
                </c:pt>
                <c:pt idx="2848">
                  <c:v>366.54508064854622</c:v>
                </c:pt>
                <c:pt idx="2849">
                  <c:v>364.57769692218397</c:v>
                </c:pt>
                <c:pt idx="2850">
                  <c:v>368.64472546575632</c:v>
                </c:pt>
                <c:pt idx="2851">
                  <c:v>367.06585869375976</c:v>
                </c:pt>
                <c:pt idx="2852">
                  <c:v>374.15835969047731</c:v>
                </c:pt>
                <c:pt idx="2853">
                  <c:v>374.57167559937699</c:v>
                </c:pt>
                <c:pt idx="2854">
                  <c:v>374.66260509933494</c:v>
                </c:pt>
                <c:pt idx="2855">
                  <c:v>381.31699123261899</c:v>
                </c:pt>
                <c:pt idx="2856">
                  <c:v>381.70550818698456</c:v>
                </c:pt>
                <c:pt idx="2857">
                  <c:v>383.1190485954213</c:v>
                </c:pt>
                <c:pt idx="2858">
                  <c:v>382.59827055020776</c:v>
                </c:pt>
                <c:pt idx="2859">
                  <c:v>381.60631236884871</c:v>
                </c:pt>
                <c:pt idx="2860">
                  <c:v>376.48946141667125</c:v>
                </c:pt>
                <c:pt idx="2861">
                  <c:v>374.76180091747085</c:v>
                </c:pt>
                <c:pt idx="2862">
                  <c:v>370.28972278317684</c:v>
                </c:pt>
                <c:pt idx="2863">
                  <c:v>369.2729656472838</c:v>
                </c:pt>
                <c:pt idx="2864">
                  <c:v>370.75263660114439</c:v>
                </c:pt>
                <c:pt idx="2865">
                  <c:v>363.39561342273106</c:v>
                </c:pt>
                <c:pt idx="2866">
                  <c:v>360.44453783318772</c:v>
                </c:pt>
                <c:pt idx="2867">
                  <c:v>359.85394098452377</c:v>
                </c:pt>
                <c:pt idx="2868">
                  <c:v>358.10675864055969</c:v>
                </c:pt>
                <c:pt idx="2869">
                  <c:v>359.19772226378609</c:v>
                </c:pt>
                <c:pt idx="2870">
                  <c:v>369.33630149918321</c:v>
                </c:pt>
                <c:pt idx="2871">
                  <c:v>373.20799195153552</c:v>
                </c:pt>
                <c:pt idx="2872">
                  <c:v>374.72549774324136</c:v>
                </c:pt>
                <c:pt idx="2873">
                  <c:v>374.18411729863283</c:v>
                </c:pt>
                <c:pt idx="2874">
                  <c:v>378.4167280473909</c:v>
                </c:pt>
                <c:pt idx="2875">
                  <c:v>377.82613119872696</c:v>
                </c:pt>
                <c:pt idx="2876">
                  <c:v>378.94170302398095</c:v>
                </c:pt>
                <c:pt idx="2877">
                  <c:v>371.19832211927633</c:v>
                </c:pt>
                <c:pt idx="2878">
                  <c:v>374.29895557476192</c:v>
                </c:pt>
                <c:pt idx="2879">
                  <c:v>378.63820186563981</c:v>
                </c:pt>
                <c:pt idx="2880">
                  <c:v>374.52042939301083</c:v>
                </c:pt>
                <c:pt idx="2881">
                  <c:v>381.46814509882103</c:v>
                </c:pt>
                <c:pt idx="2882">
                  <c:v>383.49422039909854</c:v>
                </c:pt>
                <c:pt idx="2883">
                  <c:v>388.14517058232678</c:v>
                </c:pt>
                <c:pt idx="2884">
                  <c:v>388.92443031320283</c:v>
                </c:pt>
                <c:pt idx="2885">
                  <c:v>387.41512725550626</c:v>
                </c:pt>
                <c:pt idx="2886">
                  <c:v>385.26601094509027</c:v>
                </c:pt>
                <c:pt idx="2887">
                  <c:v>386.0370679419571</c:v>
                </c:pt>
                <c:pt idx="2888">
                  <c:v>395.29288788428426</c:v>
                </c:pt>
                <c:pt idx="2889">
                  <c:v>392.95778157342284</c:v>
                </c:pt>
                <c:pt idx="2890">
                  <c:v>395.70745385976323</c:v>
                </c:pt>
                <c:pt idx="2891">
                  <c:v>394.53990070433264</c:v>
                </c:pt>
                <c:pt idx="2892">
                  <c:v>393.54155815113825</c:v>
                </c:pt>
                <c:pt idx="2893">
                  <c:v>397.77182320704645</c:v>
                </c:pt>
                <c:pt idx="2894">
                  <c:v>392.85625521208118</c:v>
                </c:pt>
                <c:pt idx="2895">
                  <c:v>378.78639363613053</c:v>
                </c:pt>
                <c:pt idx="2896">
                  <c:v>376.33283990370381</c:v>
                </c:pt>
                <c:pt idx="2897">
                  <c:v>375.57985272375214</c:v>
                </c:pt>
                <c:pt idx="2898">
                  <c:v>375.41064212151576</c:v>
                </c:pt>
                <c:pt idx="2899">
                  <c:v>381.44300009124089</c:v>
                </c:pt>
                <c:pt idx="2900">
                  <c:v>383.32123777606409</c:v>
                </c:pt>
                <c:pt idx="2901">
                  <c:v>375.51216848285759</c:v>
                </c:pt>
                <c:pt idx="2902">
                  <c:v>373.10937793110168</c:v>
                </c:pt>
                <c:pt idx="2903">
                  <c:v>370.08050815107146</c:v>
                </c:pt>
                <c:pt idx="2904">
                  <c:v>363.19363664005294</c:v>
                </c:pt>
                <c:pt idx="2905">
                  <c:v>364.2935055545891</c:v>
                </c:pt>
                <c:pt idx="2906">
                  <c:v>360.84160926896794</c:v>
                </c:pt>
                <c:pt idx="2907">
                  <c:v>369.77592906704615</c:v>
                </c:pt>
                <c:pt idx="2908">
                  <c:v>362.99058391736935</c:v>
                </c:pt>
                <c:pt idx="2909">
                  <c:v>362.52525476121946</c:v>
                </c:pt>
                <c:pt idx="2910">
                  <c:v>371.70310931213635</c:v>
                </c:pt>
                <c:pt idx="2911">
                  <c:v>374.24033190129768</c:v>
                </c:pt>
                <c:pt idx="2912">
                  <c:v>377.46667667516954</c:v>
                </c:pt>
                <c:pt idx="2913">
                  <c:v>374.42827431530964</c:v>
                </c:pt>
                <c:pt idx="2914">
                  <c:v>376.2842056536777</c:v>
                </c:pt>
                <c:pt idx="2915">
                  <c:v>376.89501849921652</c:v>
                </c:pt>
                <c:pt idx="2916">
                  <c:v>379.64367630414125</c:v>
                </c:pt>
                <c:pt idx="2917">
                  <c:v>382.18872982721979</c:v>
                </c:pt>
                <c:pt idx="2918">
                  <c:v>381.85983060269888</c:v>
                </c:pt>
                <c:pt idx="2919">
                  <c:v>382.40799597690039</c:v>
                </c:pt>
                <c:pt idx="2920">
                  <c:v>381.10023001273402</c:v>
                </c:pt>
                <c:pt idx="2921">
                  <c:v>381.59357884951527</c:v>
                </c:pt>
                <c:pt idx="2922">
                  <c:v>387.1535419307022</c:v>
                </c:pt>
                <c:pt idx="2923">
                  <c:v>385.57952421335204</c:v>
                </c:pt>
                <c:pt idx="2924">
                  <c:v>384.31091291877146</c:v>
                </c:pt>
                <c:pt idx="2925">
                  <c:v>380.34846035668608</c:v>
                </c:pt>
                <c:pt idx="2926">
                  <c:v>387.41979368388581</c:v>
                </c:pt>
                <c:pt idx="2927">
                  <c:v>385.98673277704455</c:v>
                </c:pt>
                <c:pt idx="2928">
                  <c:v>388.97814953340156</c:v>
                </c:pt>
                <c:pt idx="2929">
                  <c:v>388.7745452515552</c:v>
                </c:pt>
                <c:pt idx="2930">
                  <c:v>387.70170730490366</c:v>
                </c:pt>
                <c:pt idx="2931">
                  <c:v>389.77541334292681</c:v>
                </c:pt>
                <c:pt idx="2932">
                  <c:v>384.78225449058891</c:v>
                </c:pt>
                <c:pt idx="2933">
                  <c:v>394.97187670879629</c:v>
                </c:pt>
                <c:pt idx="2934">
                  <c:v>393.51621639190955</c:v>
                </c:pt>
                <c:pt idx="2935">
                  <c:v>393.17466480917631</c:v>
                </c:pt>
                <c:pt idx="2936">
                  <c:v>399.68854142273119</c:v>
                </c:pt>
                <c:pt idx="2937">
                  <c:v>401.18486264232439</c:v>
                </c:pt>
                <c:pt idx="2938">
                  <c:v>402.25831047377153</c:v>
                </c:pt>
                <c:pt idx="2939">
                  <c:v>405.12897020483882</c:v>
                </c:pt>
                <c:pt idx="2940">
                  <c:v>402.33150009864301</c:v>
                </c:pt>
                <c:pt idx="2941">
                  <c:v>400.97342594825136</c:v>
                </c:pt>
                <c:pt idx="2942">
                  <c:v>402.90075273653167</c:v>
                </c:pt>
                <c:pt idx="2943">
                  <c:v>395.04506633366765</c:v>
                </c:pt>
                <c:pt idx="2944">
                  <c:v>397.60670320416688</c:v>
                </c:pt>
                <c:pt idx="2945">
                  <c:v>397.21635853818611</c:v>
                </c:pt>
                <c:pt idx="2946">
                  <c:v>398.70454757723786</c:v>
                </c:pt>
                <c:pt idx="2947">
                  <c:v>400.53428819902291</c:v>
                </c:pt>
                <c:pt idx="2948">
                  <c:v>399.5665587146122</c:v>
                </c:pt>
                <c:pt idx="2949">
                  <c:v>400.09515044979463</c:v>
                </c:pt>
                <c:pt idx="2950">
                  <c:v>397.87506516202865</c:v>
                </c:pt>
                <c:pt idx="2951">
                  <c:v>399.42831164541064</c:v>
                </c:pt>
                <c:pt idx="2952">
                  <c:v>399.19980090456045</c:v>
                </c:pt>
                <c:pt idx="2953">
                  <c:v>401.14637388217346</c:v>
                </c:pt>
                <c:pt idx="2954">
                  <c:v>402.2381474217911</c:v>
                </c:pt>
                <c:pt idx="2955">
                  <c:v>409.54202776822586</c:v>
                </c:pt>
                <c:pt idx="2956">
                  <c:v>409.43200407818682</c:v>
                </c:pt>
                <c:pt idx="2957">
                  <c:v>409.49971096436468</c:v>
                </c:pt>
                <c:pt idx="2958">
                  <c:v>406.67294846643983</c:v>
                </c:pt>
                <c:pt idx="2959">
                  <c:v>407.70547848065189</c:v>
                </c:pt>
                <c:pt idx="2960">
                  <c:v>406.93531265037899</c:v>
                </c:pt>
                <c:pt idx="2961">
                  <c:v>402.36509783337459</c:v>
                </c:pt>
                <c:pt idx="2962">
                  <c:v>401.22254412912343</c:v>
                </c:pt>
                <c:pt idx="2963">
                  <c:v>394.41800206825019</c:v>
                </c:pt>
                <c:pt idx="2964">
                  <c:v>396.0514306972907</c:v>
                </c:pt>
                <c:pt idx="2965">
                  <c:v>401.43412814842924</c:v>
                </c:pt>
                <c:pt idx="2966">
                  <c:v>401.56954192078496</c:v>
                </c:pt>
                <c:pt idx="2967">
                  <c:v>401.38334798379583</c:v>
                </c:pt>
                <c:pt idx="2968">
                  <c:v>396.02604061497402</c:v>
                </c:pt>
                <c:pt idx="2969">
                  <c:v>401.23100748989566</c:v>
                </c:pt>
                <c:pt idx="2970">
                  <c:v>397.96415023181481</c:v>
                </c:pt>
                <c:pt idx="2971">
                  <c:v>397.65946924401447</c:v>
                </c:pt>
                <c:pt idx="2972">
                  <c:v>394.9765838792174</c:v>
                </c:pt>
                <c:pt idx="2973">
                  <c:v>405.08462399482318</c:v>
                </c:pt>
                <c:pt idx="2974">
                  <c:v>414.34311676997328</c:v>
                </c:pt>
                <c:pt idx="2975">
                  <c:v>416.76589992608729</c:v>
                </c:pt>
                <c:pt idx="2976">
                  <c:v>417.63904580377772</c:v>
                </c:pt>
                <c:pt idx="2977">
                  <c:v>417.43452514774214</c:v>
                </c:pt>
                <c:pt idx="2978">
                  <c:v>418.70097997934721</c:v>
                </c:pt>
                <c:pt idx="2979">
                  <c:v>421.67439567094175</c:v>
                </c:pt>
                <c:pt idx="2980">
                  <c:v>423.65667279867142</c:v>
                </c:pt>
                <c:pt idx="2981">
                  <c:v>421.58786770108065</c:v>
                </c:pt>
                <c:pt idx="2982">
                  <c:v>419.52692878256801</c:v>
                </c:pt>
                <c:pt idx="2983">
                  <c:v>416.8445617168702</c:v>
                </c:pt>
                <c:pt idx="2984">
                  <c:v>421.28108671702705</c:v>
                </c:pt>
                <c:pt idx="2985">
                  <c:v>424.95459234658966</c:v>
                </c:pt>
                <c:pt idx="2986">
                  <c:v>427.66055794952223</c:v>
                </c:pt>
                <c:pt idx="2987">
                  <c:v>432.45892718728066</c:v>
                </c:pt>
                <c:pt idx="2988">
                  <c:v>434.48840138948009</c:v>
                </c:pt>
                <c:pt idx="2989">
                  <c:v>432.55332133622016</c:v>
                </c:pt>
                <c:pt idx="2990">
                  <c:v>433.41073485575396</c:v>
                </c:pt>
                <c:pt idx="2991">
                  <c:v>432.49039190359372</c:v>
                </c:pt>
                <c:pt idx="2992">
                  <c:v>434.11082479372203</c:v>
                </c:pt>
                <c:pt idx="2993">
                  <c:v>434.1973527635833</c:v>
                </c:pt>
                <c:pt idx="2994">
                  <c:v>433.54445990008497</c:v>
                </c:pt>
                <c:pt idx="2995">
                  <c:v>438.9563911059501</c:v>
                </c:pt>
                <c:pt idx="2996">
                  <c:v>435.07049864127379</c:v>
                </c:pt>
                <c:pt idx="2997">
                  <c:v>436.8167903966546</c:v>
                </c:pt>
                <c:pt idx="2998">
                  <c:v>437.68993627434503</c:v>
                </c:pt>
                <c:pt idx="2999">
                  <c:v>437.21796552964759</c:v>
                </c:pt>
                <c:pt idx="3000">
                  <c:v>435.76272240016351</c:v>
                </c:pt>
                <c:pt idx="3001">
                  <c:v>437.60340830448382</c:v>
                </c:pt>
                <c:pt idx="3002">
                  <c:v>440.86000644289697</c:v>
                </c:pt>
                <c:pt idx="3003">
                  <c:v>440.05765617691111</c:v>
                </c:pt>
                <c:pt idx="3004">
                  <c:v>445.14707404056628</c:v>
                </c:pt>
                <c:pt idx="3005">
                  <c:v>446.35846561862331</c:v>
                </c:pt>
                <c:pt idx="3006">
                  <c:v>439.19237647829897</c:v>
                </c:pt>
                <c:pt idx="3007">
                  <c:v>438.57094833111375</c:v>
                </c:pt>
                <c:pt idx="3008">
                  <c:v>439.07438379212448</c:v>
                </c:pt>
                <c:pt idx="3009">
                  <c:v>442.05566566279737</c:v>
                </c:pt>
                <c:pt idx="3010">
                  <c:v>441.70955378335248</c:v>
                </c:pt>
                <c:pt idx="3011">
                  <c:v>449.84318295030687</c:v>
                </c:pt>
                <c:pt idx="3012">
                  <c:v>454.14598290613287</c:v>
                </c:pt>
                <c:pt idx="3013">
                  <c:v>446.0831493508831</c:v>
                </c:pt>
                <c:pt idx="3014">
                  <c:v>450.06343596449898</c:v>
                </c:pt>
                <c:pt idx="3015">
                  <c:v>458.14200187790522</c:v>
                </c:pt>
                <c:pt idx="3016">
                  <c:v>457.56777080518998</c:v>
                </c:pt>
                <c:pt idx="3017">
                  <c:v>459.80963184250322</c:v>
                </c:pt>
                <c:pt idx="3018">
                  <c:v>465.42608370440399</c:v>
                </c:pt>
                <c:pt idx="3019">
                  <c:v>469.95700285350051</c:v>
                </c:pt>
                <c:pt idx="3020">
                  <c:v>470.7829516567212</c:v>
                </c:pt>
                <c:pt idx="3021">
                  <c:v>468.91080103608755</c:v>
                </c:pt>
                <c:pt idx="3022">
                  <c:v>472.95401708232987</c:v>
                </c:pt>
                <c:pt idx="3023">
                  <c:v>477.69732306654015</c:v>
                </c:pt>
                <c:pt idx="3024">
                  <c:v>478.16142763215942</c:v>
                </c:pt>
                <c:pt idx="3025">
                  <c:v>476.56459327926609</c:v>
                </c:pt>
                <c:pt idx="3026">
                  <c:v>483.37670436106714</c:v>
                </c:pt>
                <c:pt idx="3027">
                  <c:v>487.46711748177933</c:v>
                </c:pt>
                <c:pt idx="3028">
                  <c:v>486.83782315551588</c:v>
                </c:pt>
                <c:pt idx="3029">
                  <c:v>472.11233592095255</c:v>
                </c:pt>
                <c:pt idx="3030">
                  <c:v>468.84000542438298</c:v>
                </c:pt>
                <c:pt idx="3031">
                  <c:v>469.10745551304484</c:v>
                </c:pt>
                <c:pt idx="3032">
                  <c:v>478.29515267649037</c:v>
                </c:pt>
                <c:pt idx="3033">
                  <c:v>479.20762944957227</c:v>
                </c:pt>
                <c:pt idx="3034">
                  <c:v>469.50863064603772</c:v>
                </c:pt>
                <c:pt idx="3035">
                  <c:v>471.91568144399514</c:v>
                </c:pt>
                <c:pt idx="3036">
                  <c:v>480.33249305776803</c:v>
                </c:pt>
                <c:pt idx="3037">
                  <c:v>478.19289234847253</c:v>
                </c:pt>
                <c:pt idx="3038">
                  <c:v>471.1605282524792</c:v>
                </c:pt>
                <c:pt idx="3039">
                  <c:v>477.64225981299205</c:v>
                </c:pt>
                <c:pt idx="3040">
                  <c:v>474.41712639089218</c:v>
                </c:pt>
                <c:pt idx="3041">
                  <c:v>465.06423946680258</c:v>
                </c:pt>
                <c:pt idx="3042">
                  <c:v>472.91468618693841</c:v>
                </c:pt>
                <c:pt idx="3043">
                  <c:v>471.66396371348986</c:v>
                </c:pt>
                <c:pt idx="3044">
                  <c:v>468.10845077010174</c:v>
                </c:pt>
                <c:pt idx="3045">
                  <c:v>460.54118649678441</c:v>
                </c:pt>
                <c:pt idx="3046">
                  <c:v>466.47228552181684</c:v>
                </c:pt>
                <c:pt idx="3047">
                  <c:v>468.11631694917997</c:v>
                </c:pt>
                <c:pt idx="3048">
                  <c:v>475.57345471540117</c:v>
                </c:pt>
                <c:pt idx="3049">
                  <c:v>472.78096114260728</c:v>
                </c:pt>
                <c:pt idx="3050">
                  <c:v>475.51839146185307</c:v>
                </c:pt>
                <c:pt idx="3051">
                  <c:v>482.05518627591414</c:v>
                </c:pt>
                <c:pt idx="3052">
                  <c:v>485.38258002603175</c:v>
                </c:pt>
                <c:pt idx="3053">
                  <c:v>483.54976030078967</c:v>
                </c:pt>
                <c:pt idx="3054">
                  <c:v>487.30979390021344</c:v>
                </c:pt>
                <c:pt idx="3055">
                  <c:v>491.69125564682224</c:v>
                </c:pt>
                <c:pt idx="3056">
                  <c:v>490.60572293401793</c:v>
                </c:pt>
                <c:pt idx="3057">
                  <c:v>492.80038689686154</c:v>
                </c:pt>
                <c:pt idx="3058">
                  <c:v>492.06096606350189</c:v>
                </c:pt>
                <c:pt idx="3059">
                  <c:v>495.43555688808948</c:v>
                </c:pt>
                <c:pt idx="3060">
                  <c:v>497.3155736878013</c:v>
                </c:pt>
                <c:pt idx="3061">
                  <c:v>496.06485121435281</c:v>
                </c:pt>
                <c:pt idx="3062">
                  <c:v>492.3520146893988</c:v>
                </c:pt>
                <c:pt idx="3063">
                  <c:v>488.72570613430594</c:v>
                </c:pt>
                <c:pt idx="3064">
                  <c:v>484.61169447635916</c:v>
                </c:pt>
                <c:pt idx="3065">
                  <c:v>486.1927964710959</c:v>
                </c:pt>
                <c:pt idx="3066">
                  <c:v>485.6736286519286</c:v>
                </c:pt>
                <c:pt idx="3067">
                  <c:v>489.45726078858723</c:v>
                </c:pt>
                <c:pt idx="3068">
                  <c:v>482.87326890005647</c:v>
                </c:pt>
                <c:pt idx="3069">
                  <c:v>486.17706411293921</c:v>
                </c:pt>
                <c:pt idx="3070">
                  <c:v>493.61846952100393</c:v>
                </c:pt>
                <c:pt idx="3071">
                  <c:v>496.61548374983334</c:v>
                </c:pt>
                <c:pt idx="3072">
                  <c:v>496.29297040762327</c:v>
                </c:pt>
                <c:pt idx="3073">
                  <c:v>499.02253454779071</c:v>
                </c:pt>
                <c:pt idx="3074">
                  <c:v>502.38139301422154</c:v>
                </c:pt>
                <c:pt idx="3075">
                  <c:v>500.9654807801291</c:v>
                </c:pt>
                <c:pt idx="3076">
                  <c:v>503.34893304085153</c:v>
                </c:pt>
                <c:pt idx="3077">
                  <c:v>503.61931452640351</c:v>
                </c:pt>
                <c:pt idx="3078">
                  <c:v>503.5855168407096</c:v>
                </c:pt>
                <c:pt idx="3079">
                  <c:v>501.65904875615115</c:v>
                </c:pt>
                <c:pt idx="3080">
                  <c:v>497.58642763002325</c:v>
                </c:pt>
                <c:pt idx="3081">
                  <c:v>499.25941307187657</c:v>
                </c:pt>
                <c:pt idx="3082">
                  <c:v>502.40259784141944</c:v>
                </c:pt>
                <c:pt idx="3083">
                  <c:v>506.0189502106781</c:v>
                </c:pt>
                <c:pt idx="3084">
                  <c:v>502.9349113911</c:v>
                </c:pt>
                <c:pt idx="3085">
                  <c:v>507.59899201687296</c:v>
                </c:pt>
                <c:pt idx="3086">
                  <c:v>505.06416558982244</c:v>
                </c:pt>
                <c:pt idx="3087">
                  <c:v>503.39118014796907</c:v>
                </c:pt>
                <c:pt idx="3088">
                  <c:v>503.28978709088693</c:v>
                </c:pt>
                <c:pt idx="3089">
                  <c:v>507.33705995274443</c:v>
                </c:pt>
                <c:pt idx="3090">
                  <c:v>509.09453960883275</c:v>
                </c:pt>
                <c:pt idx="3091">
                  <c:v>506.48366838897061</c:v>
                </c:pt>
                <c:pt idx="3092">
                  <c:v>501.92098082027979</c:v>
                </c:pt>
                <c:pt idx="3093">
                  <c:v>502.27585652006684</c:v>
                </c:pt>
                <c:pt idx="3094">
                  <c:v>502.0139244559382</c:v>
                </c:pt>
                <c:pt idx="3095">
                  <c:v>502.60538395558336</c:v>
                </c:pt>
                <c:pt idx="3096">
                  <c:v>503.92349369764963</c:v>
                </c:pt>
                <c:pt idx="3097">
                  <c:v>509.06919134456228</c:v>
                </c:pt>
                <c:pt idx="3098">
                  <c:v>501.88640162425099</c:v>
                </c:pt>
                <c:pt idx="3099">
                  <c:v>499.42448721151544</c:v>
                </c:pt>
                <c:pt idx="3100">
                  <c:v>495.48895377753655</c:v>
                </c:pt>
                <c:pt idx="3101">
                  <c:v>493.4682426645744</c:v>
                </c:pt>
                <c:pt idx="3102">
                  <c:v>493.57413145651992</c:v>
                </c:pt>
                <c:pt idx="3103">
                  <c:v>493.33588167464228</c:v>
                </c:pt>
                <c:pt idx="3104">
                  <c:v>495.78897202138239</c:v>
                </c:pt>
                <c:pt idx="3105">
                  <c:v>489.85037560643229</c:v>
                </c:pt>
                <c:pt idx="3106">
                  <c:v>491.66813320149885</c:v>
                </c:pt>
                <c:pt idx="3107">
                  <c:v>495.36541685359992</c:v>
                </c:pt>
                <c:pt idx="3108">
                  <c:v>488.93267274290372</c:v>
                </c:pt>
                <c:pt idx="3109">
                  <c:v>491.37693902364828</c:v>
                </c:pt>
                <c:pt idx="3110">
                  <c:v>493.20352068471021</c:v>
                </c:pt>
                <c:pt idx="3111">
                  <c:v>496.11546246321484</c:v>
                </c:pt>
                <c:pt idx="3112">
                  <c:v>498.81562665782809</c:v>
                </c:pt>
                <c:pt idx="3113">
                  <c:v>496.05369400124647</c:v>
                </c:pt>
                <c:pt idx="3114">
                  <c:v>494.03298288828427</c:v>
                </c:pt>
                <c:pt idx="3115">
                  <c:v>490.38864363215589</c:v>
                </c:pt>
                <c:pt idx="3116">
                  <c:v>493.87414970036599</c:v>
                </c:pt>
                <c:pt idx="3117">
                  <c:v>497.37730390056674</c:v>
                </c:pt>
                <c:pt idx="3118">
                  <c:v>499.99805150122086</c:v>
                </c:pt>
                <c:pt idx="3119">
                  <c:v>503.66886295533567</c:v>
                </c:pt>
                <c:pt idx="3120">
                  <c:v>509.30744112643993</c:v>
                </c:pt>
                <c:pt idx="3121">
                  <c:v>507.94853496313772</c:v>
                </c:pt>
                <c:pt idx="3122">
                  <c:v>510.22514398996867</c:v>
                </c:pt>
                <c:pt idx="3123">
                  <c:v>513.24297456041882</c:v>
                </c:pt>
                <c:pt idx="3124">
                  <c:v>510.75458794969677</c:v>
                </c:pt>
                <c:pt idx="3125">
                  <c:v>505.98076824614839</c:v>
                </c:pt>
                <c:pt idx="3126">
                  <c:v>506.3160827539761</c:v>
                </c:pt>
                <c:pt idx="3127">
                  <c:v>505.94547198216651</c:v>
                </c:pt>
                <c:pt idx="3128">
                  <c:v>503.39531690947615</c:v>
                </c:pt>
                <c:pt idx="3129">
                  <c:v>504.13653845309551</c:v>
                </c:pt>
                <c:pt idx="3130">
                  <c:v>499.16858929764686</c:v>
                </c:pt>
                <c:pt idx="3131">
                  <c:v>504.53362142289149</c:v>
                </c:pt>
                <c:pt idx="3132">
                  <c:v>503.33354844750789</c:v>
                </c:pt>
                <c:pt idx="3133">
                  <c:v>508.56621958282068</c:v>
                </c:pt>
                <c:pt idx="3134">
                  <c:v>506.13960143406678</c:v>
                </c:pt>
                <c:pt idx="3135">
                  <c:v>502.59232690388859</c:v>
                </c:pt>
                <c:pt idx="3136">
                  <c:v>501.14518008063163</c:v>
                </c:pt>
                <c:pt idx="3137">
                  <c:v>495.81544421936883</c:v>
                </c:pt>
                <c:pt idx="3138">
                  <c:v>491.87991078538994</c:v>
                </c:pt>
                <c:pt idx="3139">
                  <c:v>489.51506109860446</c:v>
                </c:pt>
                <c:pt idx="3140">
                  <c:v>487.14138734582349</c:v>
                </c:pt>
                <c:pt idx="3141">
                  <c:v>479.51739432573891</c:v>
                </c:pt>
                <c:pt idx="3142">
                  <c:v>481.65281829664224</c:v>
                </c:pt>
                <c:pt idx="3143">
                  <c:v>466.55484137839596</c:v>
                </c:pt>
                <c:pt idx="3144">
                  <c:v>470.04917151260145</c:v>
                </c:pt>
                <c:pt idx="3145">
                  <c:v>446.4800912387056</c:v>
                </c:pt>
                <c:pt idx="3146">
                  <c:v>462.88402992428109</c:v>
                </c:pt>
                <c:pt idx="3147">
                  <c:v>446.50656343669198</c:v>
                </c:pt>
                <c:pt idx="3148">
                  <c:v>464.52530619943826</c:v>
                </c:pt>
                <c:pt idx="3149">
                  <c:v>466.14893434260438</c:v>
                </c:pt>
                <c:pt idx="3150">
                  <c:v>474.06412154053947</c:v>
                </c:pt>
                <c:pt idx="3151">
                  <c:v>472.64344691526907</c:v>
                </c:pt>
                <c:pt idx="3152">
                  <c:v>474.75239868818596</c:v>
                </c:pt>
                <c:pt idx="3153">
                  <c:v>462.65460420839895</c:v>
                </c:pt>
                <c:pt idx="3154">
                  <c:v>459.39852385607117</c:v>
                </c:pt>
                <c:pt idx="3155">
                  <c:v>461.00450386724646</c:v>
                </c:pt>
                <c:pt idx="3156">
                  <c:v>472.36107680341411</c:v>
                </c:pt>
                <c:pt idx="3157">
                  <c:v>477.58492387273134</c:v>
                </c:pt>
                <c:pt idx="3158">
                  <c:v>470.37566195443372</c:v>
                </c:pt>
                <c:pt idx="3159">
                  <c:v>474.74357462219052</c:v>
                </c:pt>
                <c:pt idx="3160">
                  <c:v>484.82065798901533</c:v>
                </c:pt>
                <c:pt idx="3161">
                  <c:v>485.85307371048509</c:v>
                </c:pt>
                <c:pt idx="3162">
                  <c:v>488.0237939453703</c:v>
                </c:pt>
                <c:pt idx="3163">
                  <c:v>483.80589039953639</c:v>
                </c:pt>
                <c:pt idx="3164">
                  <c:v>475.72304594768747</c:v>
                </c:pt>
                <c:pt idx="3165">
                  <c:v>473.33172406291555</c:v>
                </c:pt>
                <c:pt idx="3166">
                  <c:v>482.94113193198052</c:v>
                </c:pt>
                <c:pt idx="3167">
                  <c:v>479.48209806175697</c:v>
                </c:pt>
                <c:pt idx="3168">
                  <c:v>468.61084875533999</c:v>
                </c:pt>
                <c:pt idx="3169">
                  <c:v>471.46102207187624</c:v>
                </c:pt>
                <c:pt idx="3170">
                  <c:v>473.97588088058478</c:v>
                </c:pt>
                <c:pt idx="3171">
                  <c:v>478.69675618816029</c:v>
                </c:pt>
                <c:pt idx="3172">
                  <c:v>484.34415842525999</c:v>
                </c:pt>
                <c:pt idx="3173">
                  <c:v>487.84731262546092</c:v>
                </c:pt>
                <c:pt idx="3174">
                  <c:v>484.71476919706964</c:v>
                </c:pt>
                <c:pt idx="3175">
                  <c:v>486.55899899012252</c:v>
                </c:pt>
                <c:pt idx="3176">
                  <c:v>474.17883439848055</c:v>
                </c:pt>
                <c:pt idx="3177">
                  <c:v>465.91950862672218</c:v>
                </c:pt>
                <c:pt idx="3178">
                  <c:v>468.86674666920862</c:v>
                </c:pt>
                <c:pt idx="3179">
                  <c:v>477.01135958302592</c:v>
                </c:pt>
                <c:pt idx="3180">
                  <c:v>481.25573532684609</c:v>
                </c:pt>
                <c:pt idx="3181">
                  <c:v>474.99947253605905</c:v>
                </c:pt>
                <c:pt idx="3182">
                  <c:v>480.36450466130378</c:v>
                </c:pt>
                <c:pt idx="3183">
                  <c:v>474.91123187610441</c:v>
                </c:pt>
                <c:pt idx="3184">
                  <c:v>465.49595345893977</c:v>
                </c:pt>
                <c:pt idx="3185">
                  <c:v>471.16982789402584</c:v>
                </c:pt>
                <c:pt idx="3186">
                  <c:v>474.3111953884125</c:v>
                </c:pt>
                <c:pt idx="3187">
                  <c:v>479.34973707182502</c:v>
                </c:pt>
                <c:pt idx="3188">
                  <c:v>479.41150553379322</c:v>
                </c:pt>
                <c:pt idx="3189">
                  <c:v>491.01515231783412</c:v>
                </c:pt>
                <c:pt idx="3190">
                  <c:v>488.79148768697598</c:v>
                </c:pt>
                <c:pt idx="3191">
                  <c:v>491.47400374959841</c:v>
                </c:pt>
                <c:pt idx="3192">
                  <c:v>490.7416062719746</c:v>
                </c:pt>
                <c:pt idx="3193">
                  <c:v>495.1712874016996</c:v>
                </c:pt>
                <c:pt idx="3194">
                  <c:v>489.24151505274506</c:v>
                </c:pt>
                <c:pt idx="3195">
                  <c:v>496.56548982898363</c:v>
                </c:pt>
                <c:pt idx="3196">
                  <c:v>495.89486081332802</c:v>
                </c:pt>
                <c:pt idx="3197">
                  <c:v>497.95969225626772</c:v>
                </c:pt>
                <c:pt idx="3198">
                  <c:v>507.2161374855138</c:v>
                </c:pt>
                <c:pt idx="3199">
                  <c:v>507.80734990721032</c:v>
                </c:pt>
                <c:pt idx="3200">
                  <c:v>501.05693942067705</c:v>
                </c:pt>
                <c:pt idx="3201">
                  <c:v>504.45420482893229</c:v>
                </c:pt>
                <c:pt idx="3202">
                  <c:v>514.29303841387957</c:v>
                </c:pt>
                <c:pt idx="3203">
                  <c:v>510.88694893962872</c:v>
                </c:pt>
                <c:pt idx="3204">
                  <c:v>504.26889944302741</c:v>
                </c:pt>
                <c:pt idx="3205">
                  <c:v>488.13075856585488</c:v>
                </c:pt>
                <c:pt idx="3206">
                  <c:v>501.58073320059759</c:v>
                </c:pt>
                <c:pt idx="3207">
                  <c:v>513.58604706559902</c:v>
                </c:pt>
                <c:pt idx="3208">
                  <c:v>516.7405278602871</c:v>
                </c:pt>
                <c:pt idx="3209">
                  <c:v>517.27084637069845</c:v>
                </c:pt>
                <c:pt idx="3210">
                  <c:v>525.00618188462931</c:v>
                </c:pt>
                <c:pt idx="3211">
                  <c:v>500.72125147682743</c:v>
                </c:pt>
                <c:pt idx="3212">
                  <c:v>506.47246428801247</c:v>
                </c:pt>
                <c:pt idx="3213">
                  <c:v>518.94409270527228</c:v>
                </c:pt>
                <c:pt idx="3214">
                  <c:v>513.11058909074745</c:v>
                </c:pt>
                <c:pt idx="3215">
                  <c:v>515.60674345871803</c:v>
                </c:pt>
                <c:pt idx="3216">
                  <c:v>505.8324247064815</c:v>
                </c:pt>
                <c:pt idx="3217">
                  <c:v>493.75396346073364</c:v>
                </c:pt>
                <c:pt idx="3218">
                  <c:v>494.17456090002554</c:v>
                </c:pt>
                <c:pt idx="3219">
                  <c:v>484.08022235702339</c:v>
                </c:pt>
                <c:pt idx="3220">
                  <c:v>479.72795320261315</c:v>
                </c:pt>
                <c:pt idx="3221">
                  <c:v>463.96469265176597</c:v>
                </c:pt>
                <c:pt idx="3222">
                  <c:v>462.46517134646496</c:v>
                </c:pt>
                <c:pt idx="3223">
                  <c:v>480.0754032611585</c:v>
                </c:pt>
                <c:pt idx="3224">
                  <c:v>482.46183655800957</c:v>
                </c:pt>
                <c:pt idx="3225">
                  <c:v>508.71260282337062</c:v>
                </c:pt>
                <c:pt idx="3226">
                  <c:v>507.10657132078791</c:v>
                </c:pt>
                <c:pt idx="3227">
                  <c:v>504.60830009454816</c:v>
                </c:pt>
                <c:pt idx="3228">
                  <c:v>507.70139780322597</c:v>
                </c:pt>
                <c:pt idx="3229">
                  <c:v>509.69831527998224</c:v>
                </c:pt>
                <c:pt idx="3230">
                  <c:v>510.27614672006507</c:v>
                </c:pt>
                <c:pt idx="3231">
                  <c:v>501.94007844475465</c:v>
                </c:pt>
                <c:pt idx="3232">
                  <c:v>508.71260282337062</c:v>
                </c:pt>
                <c:pt idx="3233">
                  <c:v>502.92579090136627</c:v>
                </c:pt>
                <c:pt idx="3234">
                  <c:v>501.78712306355618</c:v>
                </c:pt>
                <c:pt idx="3235">
                  <c:v>499.90067336210984</c:v>
                </c:pt>
                <c:pt idx="3236">
                  <c:v>503.35066696025052</c:v>
                </c:pt>
                <c:pt idx="3237">
                  <c:v>503.87751327326714</c:v>
                </c:pt>
                <c:pt idx="3238">
                  <c:v>499.57776755735784</c:v>
                </c:pt>
                <c:pt idx="3239">
                  <c:v>512.57047743804026</c:v>
                </c:pt>
                <c:pt idx="3240">
                  <c:v>516.24140658680074</c:v>
                </c:pt>
                <c:pt idx="3241">
                  <c:v>519.51295224020998</c:v>
                </c:pt>
                <c:pt idx="3242">
                  <c:v>524.05062854909454</c:v>
                </c:pt>
                <c:pt idx="3243">
                  <c:v>525.60567492461121</c:v>
                </c:pt>
                <c:pt idx="3244">
                  <c:v>521.38240689930103</c:v>
                </c:pt>
                <c:pt idx="3245">
                  <c:v>525.9795658564293</c:v>
                </c:pt>
                <c:pt idx="3246">
                  <c:v>523.27735412192499</c:v>
                </c:pt>
                <c:pt idx="3247">
                  <c:v>525.47821210694588</c:v>
                </c:pt>
                <c:pt idx="3248">
                  <c:v>523.34533429134649</c:v>
                </c:pt>
                <c:pt idx="3249">
                  <c:v>523.75321530787551</c:v>
                </c:pt>
                <c:pt idx="3250">
                  <c:v>522.01972098762747</c:v>
                </c:pt>
                <c:pt idx="3251">
                  <c:v>522.78449789361935</c:v>
                </c:pt>
                <c:pt idx="3252">
                  <c:v>527.5261147107683</c:v>
                </c:pt>
                <c:pt idx="3253">
                  <c:v>527.70456265549967</c:v>
                </c:pt>
                <c:pt idx="3254">
                  <c:v>529.73547021696675</c:v>
                </c:pt>
                <c:pt idx="3255">
                  <c:v>528.54581725209061</c:v>
                </c:pt>
                <c:pt idx="3256">
                  <c:v>531.07807856304112</c:v>
                </c:pt>
                <c:pt idx="3257">
                  <c:v>534.50257959764883</c:v>
                </c:pt>
                <c:pt idx="3258">
                  <c:v>534.3751167799835</c:v>
                </c:pt>
                <c:pt idx="3259">
                  <c:v>533.50836961985954</c:v>
                </c:pt>
                <c:pt idx="3260">
                  <c:v>533.20245885746272</c:v>
                </c:pt>
                <c:pt idx="3261">
                  <c:v>531.57943231252466</c:v>
                </c:pt>
                <c:pt idx="3262">
                  <c:v>536.16809374847537</c:v>
                </c:pt>
                <c:pt idx="3263">
                  <c:v>534.97844078359924</c:v>
                </c:pt>
                <c:pt idx="3264">
                  <c:v>531.78337282078905</c:v>
                </c:pt>
                <c:pt idx="3265">
                  <c:v>530.37278430529318</c:v>
                </c:pt>
                <c:pt idx="3266">
                  <c:v>530.26231652998331</c:v>
                </c:pt>
                <c:pt idx="3267">
                  <c:v>539.02064121917601</c:v>
                </c:pt>
                <c:pt idx="3268">
                  <c:v>540.52887235900687</c:v>
                </c:pt>
                <c:pt idx="3269">
                  <c:v>551.66861463740634</c:v>
                </c:pt>
                <c:pt idx="3270">
                  <c:v>553.00926453947807</c:v>
                </c:pt>
                <c:pt idx="3271">
                  <c:v>554.3587345066951</c:v>
                </c:pt>
                <c:pt idx="3272">
                  <c:v>558.1337223888446</c:v>
                </c:pt>
                <c:pt idx="3273">
                  <c:v>563.54924238800322</c:v>
                </c:pt>
                <c:pt idx="3274">
                  <c:v>556.71369190046596</c:v>
                </c:pt>
                <c:pt idx="3275">
                  <c:v>559.91537554817694</c:v>
                </c:pt>
                <c:pt idx="3276">
                  <c:v>558.99808877307498</c:v>
                </c:pt>
                <c:pt idx="3277">
                  <c:v>557.7015391967293</c:v>
                </c:pt>
                <c:pt idx="3278">
                  <c:v>565.33971561248063</c:v>
                </c:pt>
                <c:pt idx="3279">
                  <c:v>567.19192929297458</c:v>
                </c:pt>
                <c:pt idx="3280">
                  <c:v>564.29894792534594</c:v>
                </c:pt>
                <c:pt idx="3281">
                  <c:v>556.32560903407682</c:v>
                </c:pt>
                <c:pt idx="3282">
                  <c:v>561.87343001041336</c:v>
                </c:pt>
                <c:pt idx="3283">
                  <c:v>561.79404942410656</c:v>
                </c:pt>
                <c:pt idx="3284">
                  <c:v>562.28797307223817</c:v>
                </c:pt>
                <c:pt idx="3285">
                  <c:v>560.68272121581015</c:v>
                </c:pt>
                <c:pt idx="3286">
                  <c:v>554.16469307350053</c:v>
                </c:pt>
                <c:pt idx="3287">
                  <c:v>559.1703171899693</c:v>
                </c:pt>
                <c:pt idx="3288">
                  <c:v>554.85705977372243</c:v>
                </c:pt>
                <c:pt idx="3289">
                  <c:v>550.75899741294984</c:v>
                </c:pt>
                <c:pt idx="3290">
                  <c:v>539.09168288353601</c:v>
                </c:pt>
                <c:pt idx="3291">
                  <c:v>544.5838349515119</c:v>
                </c:pt>
                <c:pt idx="3292">
                  <c:v>552.34021325534854</c:v>
                </c:pt>
                <c:pt idx="3293">
                  <c:v>554.68864625204685</c:v>
                </c:pt>
                <c:pt idx="3294">
                  <c:v>553.49103898679823</c:v>
                </c:pt>
                <c:pt idx="3295">
                  <c:v>564.21336653347703</c:v>
                </c:pt>
                <c:pt idx="3296">
                  <c:v>562.88477097359169</c:v>
                </c:pt>
                <c:pt idx="3297">
                  <c:v>569.52774877301749</c:v>
                </c:pt>
                <c:pt idx="3298">
                  <c:v>571.57677995340373</c:v>
                </c:pt>
                <c:pt idx="3299">
                  <c:v>573.27027147691945</c:v>
                </c:pt>
                <c:pt idx="3300">
                  <c:v>568.15237167933356</c:v>
                </c:pt>
                <c:pt idx="3301">
                  <c:v>567.488073899391</c:v>
                </c:pt>
                <c:pt idx="3302">
                  <c:v>559.76912082259355</c:v>
                </c:pt>
                <c:pt idx="3303">
                  <c:v>563.1467475628649</c:v>
                </c:pt>
                <c:pt idx="3304">
                  <c:v>570.42595422195382</c:v>
                </c:pt>
                <c:pt idx="3305">
                  <c:v>567.45064867235192</c:v>
                </c:pt>
                <c:pt idx="3306">
                  <c:v>561.7152326286224</c:v>
                </c:pt>
                <c:pt idx="3307">
                  <c:v>562.15497904633094</c:v>
                </c:pt>
                <c:pt idx="3308">
                  <c:v>562.14562273957119</c:v>
                </c:pt>
                <c:pt idx="3309">
                  <c:v>565.92978667257546</c:v>
                </c:pt>
                <c:pt idx="3310">
                  <c:v>565.05099978765975</c:v>
                </c:pt>
                <c:pt idx="3311">
                  <c:v>562.38773749357858</c:v>
                </c:pt>
                <c:pt idx="3312">
                  <c:v>562.40567191980131</c:v>
                </c:pt>
                <c:pt idx="3313">
                  <c:v>557.85929487232954</c:v>
                </c:pt>
                <c:pt idx="3314">
                  <c:v>550.90073749789519</c:v>
                </c:pt>
                <c:pt idx="3315">
                  <c:v>554.55936044734017</c:v>
                </c:pt>
                <c:pt idx="3316">
                  <c:v>558.29868831478734</c:v>
                </c:pt>
                <c:pt idx="3317">
                  <c:v>554.53245880800591</c:v>
                </c:pt>
                <c:pt idx="3318">
                  <c:v>557.23158995453252</c:v>
                </c:pt>
                <c:pt idx="3319">
                  <c:v>563.10511454248933</c:v>
                </c:pt>
                <c:pt idx="3320">
                  <c:v>561.02472110064809</c:v>
                </c:pt>
                <c:pt idx="3321">
                  <c:v>559.2223112652598</c:v>
                </c:pt>
                <c:pt idx="3322">
                  <c:v>562.49534405091526</c:v>
                </c:pt>
                <c:pt idx="3323">
                  <c:v>557.57234405276506</c:v>
                </c:pt>
                <c:pt idx="3324">
                  <c:v>559.67067192082914</c:v>
                </c:pt>
                <c:pt idx="3325">
                  <c:v>564.8895899516549</c:v>
                </c:pt>
                <c:pt idx="3326">
                  <c:v>568.85309814688674</c:v>
                </c:pt>
                <c:pt idx="3327">
                  <c:v>568.53027847487681</c:v>
                </c:pt>
                <c:pt idx="3328">
                  <c:v>568.23436044220102</c:v>
                </c:pt>
                <c:pt idx="3329">
                  <c:v>568.68272109777035</c:v>
                </c:pt>
                <c:pt idx="3330">
                  <c:v>567.96534404885961</c:v>
                </c:pt>
                <c:pt idx="3331">
                  <c:v>566.39608175436729</c:v>
                </c:pt>
                <c:pt idx="3332">
                  <c:v>562.0380161822344</c:v>
                </c:pt>
                <c:pt idx="3333">
                  <c:v>562.96163913270698</c:v>
                </c:pt>
                <c:pt idx="3334">
                  <c:v>562.42360634602414</c:v>
                </c:pt>
                <c:pt idx="3335">
                  <c:v>559.06986864236637</c:v>
                </c:pt>
                <c:pt idx="3336">
                  <c:v>561.36547519888063</c:v>
                </c:pt>
                <c:pt idx="3337">
                  <c:v>561.26683585465548</c:v>
                </c:pt>
                <c:pt idx="3338">
                  <c:v>557.02534405297069</c:v>
                </c:pt>
                <c:pt idx="3339">
                  <c:v>555.36640962736465</c:v>
                </c:pt>
                <c:pt idx="3340">
                  <c:v>556.15552438116652</c:v>
                </c:pt>
                <c:pt idx="3341">
                  <c:v>549.60945880985594</c:v>
                </c:pt>
                <c:pt idx="3342">
                  <c:v>547.54699979423742</c:v>
                </c:pt>
                <c:pt idx="3343">
                  <c:v>551.62708175991725</c:v>
                </c:pt>
                <c:pt idx="3344">
                  <c:v>552.22788503838024</c:v>
                </c:pt>
                <c:pt idx="3345">
                  <c:v>552.2189178252687</c:v>
                </c:pt>
                <c:pt idx="3346">
                  <c:v>554.31724569333267</c:v>
                </c:pt>
                <c:pt idx="3347">
                  <c:v>554.12893421799356</c:v>
                </c:pt>
                <c:pt idx="3348">
                  <c:v>557.5902784789879</c:v>
                </c:pt>
                <c:pt idx="3349">
                  <c:v>552.96319651351348</c:v>
                </c:pt>
                <c:pt idx="3350">
                  <c:v>553.25014733307785</c:v>
                </c:pt>
                <c:pt idx="3351">
                  <c:v>544.66852438548301</c:v>
                </c:pt>
                <c:pt idx="3352">
                  <c:v>546.35436045042343</c:v>
                </c:pt>
                <c:pt idx="3353">
                  <c:v>547.86981946624735</c:v>
                </c:pt>
                <c:pt idx="3354">
                  <c:v>556.86393421696584</c:v>
                </c:pt>
                <c:pt idx="3355">
                  <c:v>557.67995061010163</c:v>
                </c:pt>
                <c:pt idx="3356">
                  <c:v>561.87660634622966</c:v>
                </c:pt>
                <c:pt idx="3357">
                  <c:v>557.67098339699032</c:v>
                </c:pt>
                <c:pt idx="3358">
                  <c:v>561.63449159222228</c:v>
                </c:pt>
                <c:pt idx="3359">
                  <c:v>559.975557166616</c:v>
                </c:pt>
                <c:pt idx="3360">
                  <c:v>566.29744241014203</c:v>
                </c:pt>
                <c:pt idx="3361">
                  <c:v>569.98296699892103</c:v>
                </c:pt>
                <c:pt idx="3362">
                  <c:v>572.91524568634372</c:v>
                </c:pt>
                <c:pt idx="3363">
                  <c:v>575.47090142308821</c:v>
                </c:pt>
                <c:pt idx="3364">
                  <c:v>572.75383585033876</c:v>
                </c:pt>
                <c:pt idx="3365">
                  <c:v>565.50832765634027</c:v>
                </c:pt>
                <c:pt idx="3366">
                  <c:v>568.30609814709203</c:v>
                </c:pt>
                <c:pt idx="3367">
                  <c:v>562.80022929670213</c:v>
                </c:pt>
                <c:pt idx="3368">
                  <c:v>564.33362273874889</c:v>
                </c:pt>
                <c:pt idx="3369">
                  <c:v>565.39175388589217</c:v>
                </c:pt>
                <c:pt idx="3370">
                  <c:v>565.49039323011743</c:v>
                </c:pt>
                <c:pt idx="3371">
                  <c:v>576.31381945555836</c:v>
                </c:pt>
                <c:pt idx="3372">
                  <c:v>578.53599679626507</c:v>
                </c:pt>
                <c:pt idx="3373">
                  <c:v>581.18686189167499</c:v>
                </c:pt>
                <c:pt idx="3374">
                  <c:v>580.11951686976079</c:v>
                </c:pt>
                <c:pt idx="3375">
                  <c:v>576.6462711836956</c:v>
                </c:pt>
                <c:pt idx="3376">
                  <c:v>576.36631183368524</c:v>
                </c:pt>
                <c:pt idx="3377">
                  <c:v>572.88431741793238</c:v>
                </c:pt>
                <c:pt idx="3378">
                  <c:v>573.8729238726562</c:v>
                </c:pt>
                <c:pt idx="3379">
                  <c:v>572.39438855541437</c:v>
                </c:pt>
                <c:pt idx="3380">
                  <c:v>580.11951686976079</c:v>
                </c:pt>
                <c:pt idx="3381">
                  <c:v>580.68818429946907</c:v>
                </c:pt>
                <c:pt idx="3382">
                  <c:v>586.07740178716722</c:v>
                </c:pt>
                <c:pt idx="3383">
                  <c:v>588.32582531693743</c:v>
                </c:pt>
                <c:pt idx="3384">
                  <c:v>588.981980043524</c:v>
                </c:pt>
                <c:pt idx="3385">
                  <c:v>583.91646555427531</c:v>
                </c:pt>
                <c:pt idx="3386">
                  <c:v>579.06966930722217</c:v>
                </c:pt>
                <c:pt idx="3387">
                  <c:v>573.89042133203191</c:v>
                </c:pt>
                <c:pt idx="3388">
                  <c:v>573.2517640648208</c:v>
                </c:pt>
                <c:pt idx="3389">
                  <c:v>582.24545818390141</c:v>
                </c:pt>
                <c:pt idx="3390">
                  <c:v>592.86641602491682</c:v>
                </c:pt>
                <c:pt idx="3391">
                  <c:v>593.98625342495802</c:v>
                </c:pt>
                <c:pt idx="3392">
                  <c:v>592.8926622139802</c:v>
                </c:pt>
                <c:pt idx="3393">
                  <c:v>591.63284513893382</c:v>
                </c:pt>
                <c:pt idx="3394">
                  <c:v>585.80619116684477</c:v>
                </c:pt>
                <c:pt idx="3395">
                  <c:v>594.81738274530096</c:v>
                </c:pt>
                <c:pt idx="3396">
                  <c:v>595.97221506409323</c:v>
                </c:pt>
                <c:pt idx="3397">
                  <c:v>596.04220490159594</c:v>
                </c:pt>
                <c:pt idx="3398">
                  <c:v>598.58808524075209</c:v>
                </c:pt>
                <c:pt idx="3399">
                  <c:v>598.5793365110643</c:v>
                </c:pt>
                <c:pt idx="3400">
                  <c:v>601.00273463459087</c:v>
                </c:pt>
                <c:pt idx="3401">
                  <c:v>601.23020160647411</c:v>
                </c:pt>
                <c:pt idx="3402">
                  <c:v>601.37893001116697</c:v>
                </c:pt>
                <c:pt idx="3403">
                  <c:v>601.03772955334205</c:v>
                </c:pt>
                <c:pt idx="3404">
                  <c:v>603.29490181280016</c:v>
                </c:pt>
                <c:pt idx="3405">
                  <c:v>603.41738402842952</c:v>
                </c:pt>
                <c:pt idx="3406">
                  <c:v>602.86621405809683</c:v>
                </c:pt>
                <c:pt idx="3407">
                  <c:v>600.24159515175029</c:v>
                </c:pt>
                <c:pt idx="3408">
                  <c:v>598.67557253763016</c:v>
                </c:pt>
                <c:pt idx="3409">
                  <c:v>593.97750469527</c:v>
                </c:pt>
                <c:pt idx="3410">
                  <c:v>598.23813605323915</c:v>
                </c:pt>
                <c:pt idx="3411">
                  <c:v>597.94067924385331</c:v>
                </c:pt>
                <c:pt idx="3412">
                  <c:v>597.59073005634036</c:v>
                </c:pt>
                <c:pt idx="3413">
                  <c:v>598.73681364544495</c:v>
                </c:pt>
                <c:pt idx="3414">
                  <c:v>595.87597903752737</c:v>
                </c:pt>
                <c:pt idx="3415">
                  <c:v>597.3982580032083</c:v>
                </c:pt>
                <c:pt idx="3416">
                  <c:v>594.43740932360754</c:v>
                </c:pt>
                <c:pt idx="3417">
                  <c:v>593.70462403166619</c:v>
                </c:pt>
                <c:pt idx="3418">
                  <c:v>609.93482799777257</c:v>
                </c:pt>
                <c:pt idx="3419">
                  <c:v>618.07468624068849</c:v>
                </c:pt>
                <c:pt idx="3420">
                  <c:v>615.11383756108762</c:v>
                </c:pt>
                <c:pt idx="3421">
                  <c:v>624.45189878136728</c:v>
                </c:pt>
                <c:pt idx="3422">
                  <c:v>630.25476609322709</c:v>
                </c:pt>
                <c:pt idx="3423">
                  <c:v>640.46424766068014</c:v>
                </c:pt>
                <c:pt idx="3424">
                  <c:v>652.23832485146727</c:v>
                </c:pt>
                <c:pt idx="3425">
                  <c:v>641.72186566171456</c:v>
                </c:pt>
                <c:pt idx="3426">
                  <c:v>635.82987581434838</c:v>
                </c:pt>
                <c:pt idx="3427">
                  <c:v>637.23603137456018</c:v>
                </c:pt>
                <c:pt idx="3428">
                  <c:v>633.25522478860853</c:v>
                </c:pt>
                <c:pt idx="3429">
                  <c:v>631.94809426784821</c:v>
                </c:pt>
                <c:pt idx="3430">
                  <c:v>627.00674479921668</c:v>
                </c:pt>
                <c:pt idx="3431">
                  <c:v>614.11368466262718</c:v>
                </c:pt>
                <c:pt idx="3432">
                  <c:v>608.81584505197009</c:v>
                </c:pt>
                <c:pt idx="3433">
                  <c:v>617.01511831855703</c:v>
                </c:pt>
                <c:pt idx="3434">
                  <c:v>612.42035648800595</c:v>
                </c:pt>
                <c:pt idx="3435">
                  <c:v>614.12214458849542</c:v>
                </c:pt>
                <c:pt idx="3436">
                  <c:v>615.67502623019209</c:v>
                </c:pt>
                <c:pt idx="3437">
                  <c:v>613.61160815834853</c:v>
                </c:pt>
                <c:pt idx="3438">
                  <c:v>622.8438086035037</c:v>
                </c:pt>
                <c:pt idx="3439">
                  <c:v>621.08883962487403</c:v>
                </c:pt>
                <c:pt idx="3440">
                  <c:v>621.450469596228</c:v>
                </c:pt>
                <c:pt idx="3441">
                  <c:v>619.40832387564058</c:v>
                </c:pt>
                <c:pt idx="3442">
                  <c:v>612.68626087870734</c:v>
                </c:pt>
                <c:pt idx="3443">
                  <c:v>617.36617815505338</c:v>
                </c:pt>
                <c:pt idx="3444">
                  <c:v>612.48417354177434</c:v>
                </c:pt>
                <c:pt idx="3445">
                  <c:v>617.57890166761456</c:v>
                </c:pt>
                <c:pt idx="3446">
                  <c:v>626.77919358588554</c:v>
                </c:pt>
                <c:pt idx="3447">
                  <c:v>632.5440007762935</c:v>
                </c:pt>
                <c:pt idx="3448">
                  <c:v>633.88415890542899</c:v>
                </c:pt>
                <c:pt idx="3449">
                  <c:v>624.10951350324274</c:v>
                </c:pt>
                <c:pt idx="3450">
                  <c:v>625.73684837433575</c:v>
                </c:pt>
                <c:pt idx="3451">
                  <c:v>614.61140866738617</c:v>
                </c:pt>
                <c:pt idx="3452">
                  <c:v>611.35673892520003</c:v>
                </c:pt>
                <c:pt idx="3453">
                  <c:v>612.46290119051832</c:v>
                </c:pt>
                <c:pt idx="3454">
                  <c:v>610.37821076741864</c:v>
                </c:pt>
                <c:pt idx="3455">
                  <c:v>611.03765365635832</c:v>
                </c:pt>
                <c:pt idx="3456">
                  <c:v>619.69550061759833</c:v>
                </c:pt>
                <c:pt idx="3457">
                  <c:v>611.29292187143187</c:v>
                </c:pt>
                <c:pt idx="3458">
                  <c:v>615.54739212265542</c:v>
                </c:pt>
                <c:pt idx="3459">
                  <c:v>626.51328919518414</c:v>
                </c:pt>
                <c:pt idx="3460">
                  <c:v>604.90058031896831</c:v>
                </c:pt>
                <c:pt idx="3461">
                  <c:v>597.31698709616239</c:v>
                </c:pt>
                <c:pt idx="3462">
                  <c:v>596.9553571248083</c:v>
                </c:pt>
                <c:pt idx="3463">
                  <c:v>596.76390596350325</c:v>
                </c:pt>
                <c:pt idx="3464">
                  <c:v>592.95615508865819</c:v>
                </c:pt>
                <c:pt idx="3465">
                  <c:v>584.54294016686356</c:v>
                </c:pt>
                <c:pt idx="3466">
                  <c:v>585.91500682288313</c:v>
                </c:pt>
                <c:pt idx="3467">
                  <c:v>586.47872413117034</c:v>
                </c:pt>
                <c:pt idx="3468">
                  <c:v>599.7420351393597</c:v>
                </c:pt>
                <c:pt idx="3469">
                  <c:v>595.39183930748356</c:v>
                </c:pt>
                <c:pt idx="3470">
                  <c:v>598.68905375218196</c:v>
                </c:pt>
                <c:pt idx="3471">
                  <c:v>607.49580717221465</c:v>
                </c:pt>
                <c:pt idx="3472">
                  <c:v>606.62364077071391</c:v>
                </c:pt>
                <c:pt idx="3473">
                  <c:v>603.85823510741852</c:v>
                </c:pt>
                <c:pt idx="3474">
                  <c:v>609.01678028702725</c:v>
                </c:pt>
                <c:pt idx="3475">
                  <c:v>611.67582419404187</c:v>
                </c:pt>
                <c:pt idx="3476">
                  <c:v>612.83516733750037</c:v>
                </c:pt>
                <c:pt idx="3477">
                  <c:v>611.31545146504129</c:v>
                </c:pt>
                <c:pt idx="3478">
                  <c:v>612.6403319692364</c:v>
                </c:pt>
                <c:pt idx="3479">
                  <c:v>614.77377925172686</c:v>
                </c:pt>
                <c:pt idx="3480">
                  <c:v>618.02752990173508</c:v>
                </c:pt>
                <c:pt idx="3481">
                  <c:v>621.07670341506628</c:v>
                </c:pt>
                <c:pt idx="3482">
                  <c:v>624.99289431717216</c:v>
                </c:pt>
                <c:pt idx="3483">
                  <c:v>629.93197090266381</c:v>
                </c:pt>
                <c:pt idx="3484">
                  <c:v>631.97774226943568</c:v>
                </c:pt>
                <c:pt idx="3485">
                  <c:v>629.67868492392074</c:v>
                </c:pt>
                <c:pt idx="3486">
                  <c:v>631.110724880661</c:v>
                </c:pt>
                <c:pt idx="3487">
                  <c:v>639.53735455807794</c:v>
                </c:pt>
                <c:pt idx="3488">
                  <c:v>650.34097572831513</c:v>
                </c:pt>
                <c:pt idx="3489">
                  <c:v>648.06140191962652</c:v>
                </c:pt>
                <c:pt idx="3490">
                  <c:v>652.7471925263751</c:v>
                </c:pt>
                <c:pt idx="3491">
                  <c:v>644.41798053309037</c:v>
                </c:pt>
                <c:pt idx="3492">
                  <c:v>641.0181033568839</c:v>
                </c:pt>
                <c:pt idx="3493">
                  <c:v>637.34545666510814</c:v>
                </c:pt>
                <c:pt idx="3494">
                  <c:v>636.39076336061476</c:v>
                </c:pt>
                <c:pt idx="3495">
                  <c:v>628.54863978798983</c:v>
                </c:pt>
                <c:pt idx="3496">
                  <c:v>643.7263149757531</c:v>
                </c:pt>
                <c:pt idx="3497">
                  <c:v>660.38473896232279</c:v>
                </c:pt>
                <c:pt idx="3498">
                  <c:v>662.82992283403564</c:v>
                </c:pt>
                <c:pt idx="3499">
                  <c:v>669.44458358659756</c:v>
                </c:pt>
                <c:pt idx="3500">
                  <c:v>664.2911880960155</c:v>
                </c:pt>
                <c:pt idx="3501">
                  <c:v>658.78708894255828</c:v>
                </c:pt>
                <c:pt idx="3502">
                  <c:v>658.0174892379157</c:v>
                </c:pt>
                <c:pt idx="3503">
                  <c:v>665.33355731622771</c:v>
                </c:pt>
                <c:pt idx="3504">
                  <c:v>664.67111706413016</c:v>
                </c:pt>
                <c:pt idx="3505">
                  <c:v>663.64823138074451</c:v>
                </c:pt>
                <c:pt idx="3506">
                  <c:v>670.11676560710816</c:v>
                </c:pt>
                <c:pt idx="3507">
                  <c:v>670.45772750157016</c:v>
                </c:pt>
                <c:pt idx="3508">
                  <c:v>677.98811448497281</c:v>
                </c:pt>
                <c:pt idx="3509">
                  <c:v>683.54092248049585</c:v>
                </c:pt>
                <c:pt idx="3510">
                  <c:v>689.21063169697766</c:v>
                </c:pt>
                <c:pt idx="3511">
                  <c:v>687.71039936134514</c:v>
                </c:pt>
                <c:pt idx="3512">
                  <c:v>693.17553144114947</c:v>
                </c:pt>
                <c:pt idx="3513">
                  <c:v>703.02445930689328</c:v>
                </c:pt>
                <c:pt idx="3514">
                  <c:v>700.30650591961091</c:v>
                </c:pt>
                <c:pt idx="3515">
                  <c:v>705.10919774731781</c:v>
                </c:pt>
                <c:pt idx="3516">
                  <c:v>701.71906233952473</c:v>
                </c:pt>
                <c:pt idx="3517">
                  <c:v>702.16718368653176</c:v>
                </c:pt>
                <c:pt idx="3518">
                  <c:v>708.20708010271494</c:v>
                </c:pt>
                <c:pt idx="3519">
                  <c:v>700.20908823547882</c:v>
                </c:pt>
                <c:pt idx="3520">
                  <c:v>706.88219959851995</c:v>
                </c:pt>
                <c:pt idx="3521">
                  <c:v>710.50613744822999</c:v>
                </c:pt>
                <c:pt idx="3522">
                  <c:v>706.12234166229041</c:v>
                </c:pt>
                <c:pt idx="3523">
                  <c:v>708.01224473445097</c:v>
                </c:pt>
                <c:pt idx="3524">
                  <c:v>709.51247707008361</c:v>
                </c:pt>
                <c:pt idx="3525">
                  <c:v>716.25378081201723</c:v>
                </c:pt>
                <c:pt idx="3526">
                  <c:v>714.48077896081497</c:v>
                </c:pt>
                <c:pt idx="3527">
                  <c:v>722.97560101712406</c:v>
                </c:pt>
                <c:pt idx="3528">
                  <c:v>720.58886775589042</c:v>
                </c:pt>
                <c:pt idx="3529">
                  <c:v>727.09636905590708</c:v>
                </c:pt>
                <c:pt idx="3530">
                  <c:v>708.04147003969058</c:v>
                </c:pt>
                <c:pt idx="3531">
                  <c:v>704.01811968503955</c:v>
                </c:pt>
                <c:pt idx="3532">
                  <c:v>707.82715113460017</c:v>
                </c:pt>
                <c:pt idx="3533">
                  <c:v>688.27542192931037</c:v>
                </c:pt>
                <c:pt idx="3534">
                  <c:v>691.27588660057575</c:v>
                </c:pt>
                <c:pt idx="3535">
                  <c:v>698.91343303652343</c:v>
                </c:pt>
                <c:pt idx="3536">
                  <c:v>696.51695800687651</c:v>
                </c:pt>
                <c:pt idx="3537">
                  <c:v>699.44707015195615</c:v>
                </c:pt>
                <c:pt idx="3538">
                  <c:v>702.71902871396162</c:v>
                </c:pt>
                <c:pt idx="3539">
                  <c:v>707.27046957931873</c:v>
                </c:pt>
                <c:pt idx="3540">
                  <c:v>706.78211755513871</c:v>
                </c:pt>
                <c:pt idx="3541">
                  <c:v>705.54170341372173</c:v>
                </c:pt>
                <c:pt idx="3542">
                  <c:v>707.92486129171971</c:v>
                </c:pt>
                <c:pt idx="3543">
                  <c:v>709.58525817393161</c:v>
                </c:pt>
                <c:pt idx="3544">
                  <c:v>709.62432633586593</c:v>
                </c:pt>
                <c:pt idx="3545">
                  <c:v>711.91958084951159</c:v>
                </c:pt>
                <c:pt idx="3546">
                  <c:v>714.24413648460813</c:v>
                </c:pt>
                <c:pt idx="3547">
                  <c:v>712.59350664288013</c:v>
                </c:pt>
                <c:pt idx="3548">
                  <c:v>709.25317879748911</c:v>
                </c:pt>
                <c:pt idx="3549">
                  <c:v>709.62432633586593</c:v>
                </c:pt>
                <c:pt idx="3550">
                  <c:v>714.86922707555857</c:v>
                </c:pt>
                <c:pt idx="3551">
                  <c:v>711.55820035161844</c:v>
                </c:pt>
                <c:pt idx="3552">
                  <c:v>717.00820894146671</c:v>
                </c:pt>
                <c:pt idx="3553">
                  <c:v>715.98266969068879</c:v>
                </c:pt>
                <c:pt idx="3554">
                  <c:v>723.0051717983963</c:v>
                </c:pt>
                <c:pt idx="3555">
                  <c:v>723.27864893193714</c:v>
                </c:pt>
                <c:pt idx="3556">
                  <c:v>728.80679384565406</c:v>
                </c:pt>
                <c:pt idx="3557">
                  <c:v>727.78125459487615</c:v>
                </c:pt>
                <c:pt idx="3558">
                  <c:v>732.28386025781515</c:v>
                </c:pt>
                <c:pt idx="3559">
                  <c:v>727.92776020213012</c:v>
                </c:pt>
                <c:pt idx="3560">
                  <c:v>732.65500779619197</c:v>
                </c:pt>
                <c:pt idx="3561">
                  <c:v>730.60392929463603</c:v>
                </c:pt>
                <c:pt idx="3562">
                  <c:v>734.68655221678046</c:v>
                </c:pt>
                <c:pt idx="3563">
                  <c:v>735.11630199805882</c:v>
                </c:pt>
                <c:pt idx="3564">
                  <c:v>741.72858840545518</c:v>
                </c:pt>
                <c:pt idx="3565">
                  <c:v>745.81121132759938</c:v>
                </c:pt>
                <c:pt idx="3566">
                  <c:v>745.60610347744387</c:v>
                </c:pt>
                <c:pt idx="3567">
                  <c:v>733.8075185732564</c:v>
                </c:pt>
                <c:pt idx="3568">
                  <c:v>742.97876958735583</c:v>
                </c:pt>
                <c:pt idx="3569">
                  <c:v>738.25152199329386</c:v>
                </c:pt>
                <c:pt idx="3570">
                  <c:v>736.63996031350018</c:v>
                </c:pt>
                <c:pt idx="3571">
                  <c:v>745.06891625084586</c:v>
                </c:pt>
                <c:pt idx="3572">
                  <c:v>745.46936491067333</c:v>
                </c:pt>
                <c:pt idx="3573">
                  <c:v>750.77286789326763</c:v>
                </c:pt>
                <c:pt idx="3574">
                  <c:v>747.6278808575488</c:v>
                </c:pt>
                <c:pt idx="3575">
                  <c:v>749.22967549685893</c:v>
                </c:pt>
                <c:pt idx="3576">
                  <c:v>748.01856247689273</c:v>
                </c:pt>
                <c:pt idx="3577">
                  <c:v>751.87654346791419</c:v>
                </c:pt>
                <c:pt idx="3578">
                  <c:v>753.96669013140445</c:v>
                </c:pt>
                <c:pt idx="3579">
                  <c:v>747.22394585145366</c:v>
                </c:pt>
                <c:pt idx="3580">
                  <c:v>750.71157220315229</c:v>
                </c:pt>
                <c:pt idx="3581">
                  <c:v>755.9817631346084</c:v>
                </c:pt>
                <c:pt idx="3582">
                  <c:v>753.76324526088854</c:v>
                </c:pt>
                <c:pt idx="3583">
                  <c:v>758.92686983159831</c:v>
                </c:pt>
                <c:pt idx="3584">
                  <c:v>759.3240717216529</c:v>
                </c:pt>
                <c:pt idx="3585">
                  <c:v>755.42955562892257</c:v>
                </c:pt>
                <c:pt idx="3586">
                  <c:v>758.69436140815174</c:v>
                </c:pt>
                <c:pt idx="3587">
                  <c:v>757.37681367528774</c:v>
                </c:pt>
                <c:pt idx="3588">
                  <c:v>763.95486448863073</c:v>
                </c:pt>
                <c:pt idx="3589">
                  <c:v>769.17661616520184</c:v>
                </c:pt>
                <c:pt idx="3590">
                  <c:v>764.66207760994735</c:v>
                </c:pt>
                <c:pt idx="3591">
                  <c:v>771.04637140375132</c:v>
                </c:pt>
                <c:pt idx="3592">
                  <c:v>770.50385174904261</c:v>
                </c:pt>
                <c:pt idx="3593">
                  <c:v>770.78479942737408</c:v>
                </c:pt>
                <c:pt idx="3594">
                  <c:v>763.83861027690727</c:v>
                </c:pt>
                <c:pt idx="3595">
                  <c:v>763.46078408880658</c:v>
                </c:pt>
                <c:pt idx="3596">
                  <c:v>760.50598954083966</c:v>
                </c:pt>
                <c:pt idx="3597">
                  <c:v>759.31438387067578</c:v>
                </c:pt>
                <c:pt idx="3598">
                  <c:v>750.55656658752127</c:v>
                </c:pt>
                <c:pt idx="3599">
                  <c:v>752.75570875928679</c:v>
                </c:pt>
                <c:pt idx="3600">
                  <c:v>742.03125772781334</c:v>
                </c:pt>
                <c:pt idx="3601">
                  <c:v>745.12545019505899</c:v>
                </c:pt>
                <c:pt idx="3602">
                  <c:v>743.82923443175343</c:v>
                </c:pt>
                <c:pt idx="3603">
                  <c:v>731.15977068073403</c:v>
                </c:pt>
                <c:pt idx="3604">
                  <c:v>739.95104049476652</c:v>
                </c:pt>
                <c:pt idx="3605">
                  <c:v>748.69004354414938</c:v>
                </c:pt>
                <c:pt idx="3606">
                  <c:v>750.48802024808947</c:v>
                </c:pt>
                <c:pt idx="3607">
                  <c:v>741.25770961100193</c:v>
                </c:pt>
                <c:pt idx="3608">
                  <c:v>736.10420661656906</c:v>
                </c:pt>
                <c:pt idx="3609">
                  <c:v>748.18828260351495</c:v>
                </c:pt>
                <c:pt idx="3610">
                  <c:v>741.12181602291344</c:v>
                </c:pt>
                <c:pt idx="3611">
                  <c:v>747.08022719294729</c:v>
                </c:pt>
                <c:pt idx="3612">
                  <c:v>753.25815877450884</c:v>
                </c:pt>
                <c:pt idx="3613">
                  <c:v>743.36928690283844</c:v>
                </c:pt>
                <c:pt idx="3614">
                  <c:v>725.36861315757824</c:v>
                </c:pt>
                <c:pt idx="3615">
                  <c:v>725.98536098044144</c:v>
                </c:pt>
                <c:pt idx="3616">
                  <c:v>712.99184328859576</c:v>
                </c:pt>
                <c:pt idx="3617">
                  <c:v>722.01308686708546</c:v>
                </c:pt>
                <c:pt idx="3618">
                  <c:v>726.08989450974025</c:v>
                </c:pt>
                <c:pt idx="3619">
                  <c:v>733.40724156065914</c:v>
                </c:pt>
                <c:pt idx="3620">
                  <c:v>731.8078785623868</c:v>
                </c:pt>
                <c:pt idx="3621">
                  <c:v>733.01293698446955</c:v>
                </c:pt>
                <c:pt idx="3622">
                  <c:v>732.7622848326763</c:v>
                </c:pt>
                <c:pt idx="3623">
                  <c:v>731.68255248649018</c:v>
                </c:pt>
                <c:pt idx="3624">
                  <c:v>736.10752701237777</c:v>
                </c:pt>
                <c:pt idx="3625">
                  <c:v>741.25553659151524</c:v>
                </c:pt>
                <c:pt idx="3626">
                  <c:v>745.80583719329945</c:v>
                </c:pt>
                <c:pt idx="3627">
                  <c:v>746.80844580047233</c:v>
                </c:pt>
                <c:pt idx="3628">
                  <c:v>757.90462375100992</c:v>
                </c:pt>
                <c:pt idx="3629">
                  <c:v>758.04923076165994</c:v>
                </c:pt>
                <c:pt idx="3630">
                  <c:v>759.73631255257567</c:v>
                </c:pt>
                <c:pt idx="3631">
                  <c:v>758.49269226098613</c:v>
                </c:pt>
                <c:pt idx="3632">
                  <c:v>760.09300984551226</c:v>
                </c:pt>
                <c:pt idx="3633">
                  <c:v>763.83351118765688</c:v>
                </c:pt>
                <c:pt idx="3634">
                  <c:v>766.32075177083539</c:v>
                </c:pt>
                <c:pt idx="3635">
                  <c:v>766.02189728215899</c:v>
                </c:pt>
                <c:pt idx="3636">
                  <c:v>766.60996579213543</c:v>
                </c:pt>
                <c:pt idx="3637">
                  <c:v>760.97029237678839</c:v>
                </c:pt>
                <c:pt idx="3638">
                  <c:v>762.31995780952082</c:v>
                </c:pt>
                <c:pt idx="3639">
                  <c:v>765.2217384898961</c:v>
                </c:pt>
                <c:pt idx="3640">
                  <c:v>764.36373689337313</c:v>
                </c:pt>
                <c:pt idx="3641">
                  <c:v>763.47681389472029</c:v>
                </c:pt>
                <c:pt idx="3642">
                  <c:v>761.51015854988134</c:v>
                </c:pt>
                <c:pt idx="3643">
                  <c:v>774.2727840077539</c:v>
                </c:pt>
                <c:pt idx="3644">
                  <c:v>771.76950377325159</c:v>
                </c:pt>
                <c:pt idx="3645">
                  <c:v>772.33376776053694</c:v>
                </c:pt>
                <c:pt idx="3646">
                  <c:v>767.4605787794361</c:v>
                </c:pt>
                <c:pt idx="3647">
                  <c:v>764.85470509269999</c:v>
                </c:pt>
                <c:pt idx="3648">
                  <c:v>771.93365329682547</c:v>
                </c:pt>
                <c:pt idx="3649">
                  <c:v>773.39048031854418</c:v>
                </c:pt>
                <c:pt idx="3650">
                  <c:v>772.34402710576046</c:v>
                </c:pt>
                <c:pt idx="3651">
                  <c:v>775.08327228040014</c:v>
                </c:pt>
                <c:pt idx="3652">
                  <c:v>771.6463916305712</c:v>
                </c:pt>
                <c:pt idx="3653">
                  <c:v>758.89402551792193</c:v>
                </c:pt>
                <c:pt idx="3654">
                  <c:v>754.76976873812703</c:v>
                </c:pt>
                <c:pt idx="3655">
                  <c:v>746.52125517853733</c:v>
                </c:pt>
                <c:pt idx="3656">
                  <c:v>751.76378058767955</c:v>
                </c:pt>
                <c:pt idx="3657">
                  <c:v>746.31606827407006</c:v>
                </c:pt>
                <c:pt idx="3658">
                  <c:v>755.66233177256015</c:v>
                </c:pt>
                <c:pt idx="3659">
                  <c:v>757.14993682994896</c:v>
                </c:pt>
                <c:pt idx="3660">
                  <c:v>752.88204921702686</c:v>
                </c:pt>
                <c:pt idx="3661">
                  <c:v>737.95470191702304</c:v>
                </c:pt>
                <c:pt idx="3662">
                  <c:v>739.72956864066623</c:v>
                </c:pt>
                <c:pt idx="3663">
                  <c:v>740.87861530568375</c:v>
                </c:pt>
                <c:pt idx="3664">
                  <c:v>739.51412239097544</c:v>
                </c:pt>
                <c:pt idx="3665">
                  <c:v>745.1396701643074</c:v>
                </c:pt>
                <c:pt idx="3666">
                  <c:v>753.89891233486469</c:v>
                </c:pt>
                <c:pt idx="3667">
                  <c:v>760.9025305358922</c:v>
                </c:pt>
                <c:pt idx="3668">
                  <c:v>761.98799696866604</c:v>
                </c:pt>
                <c:pt idx="3669">
                  <c:v>774.89088926085549</c:v>
                </c:pt>
                <c:pt idx="3670">
                  <c:v>781.54527043568612</c:v>
                </c:pt>
                <c:pt idx="3671">
                  <c:v>786.00040222933183</c:v>
                </c:pt>
                <c:pt idx="3672">
                  <c:v>779.42153176286797</c:v>
                </c:pt>
                <c:pt idx="3673">
                  <c:v>781.356493664769</c:v>
                </c:pt>
                <c:pt idx="3674">
                  <c:v>784.92437463510396</c:v>
                </c:pt>
                <c:pt idx="3675">
                  <c:v>791.11625272118761</c:v>
                </c:pt>
                <c:pt idx="3676">
                  <c:v>800.61172429832186</c:v>
                </c:pt>
                <c:pt idx="3677">
                  <c:v>796.62853443196934</c:v>
                </c:pt>
                <c:pt idx="3678">
                  <c:v>789.79481532476723</c:v>
                </c:pt>
                <c:pt idx="3679">
                  <c:v>783.21594485830337</c:v>
                </c:pt>
                <c:pt idx="3680">
                  <c:v>785.58509333331403</c:v>
                </c:pt>
                <c:pt idx="3681">
                  <c:v>782.81951363937719</c:v>
                </c:pt>
                <c:pt idx="3682">
                  <c:v>783.93329658778885</c:v>
                </c:pt>
                <c:pt idx="3683">
                  <c:v>776.47661413655987</c:v>
                </c:pt>
                <c:pt idx="3684">
                  <c:v>772.18194259819404</c:v>
                </c:pt>
                <c:pt idx="3685">
                  <c:v>781.06388966984741</c:v>
                </c:pt>
                <c:pt idx="3686">
                  <c:v>783.26313905103257</c:v>
                </c:pt>
                <c:pt idx="3687">
                  <c:v>777.28835425150373</c:v>
                </c:pt>
                <c:pt idx="3688">
                  <c:v>784.86774160382868</c:v>
                </c:pt>
                <c:pt idx="3689">
                  <c:v>775.46665841215292</c:v>
                </c:pt>
                <c:pt idx="3690">
                  <c:v>762.06350767703293</c:v>
                </c:pt>
                <c:pt idx="3691">
                  <c:v>762.87524779197679</c:v>
                </c:pt>
                <c:pt idx="3692">
                  <c:v>781.43200437313601</c:v>
                </c:pt>
                <c:pt idx="3693">
                  <c:v>787.26520659447704</c:v>
                </c:pt>
                <c:pt idx="3694">
                  <c:v>792.37161824778673</c:v>
                </c:pt>
                <c:pt idx="3695">
                  <c:v>783.98049078051804</c:v>
                </c:pt>
                <c:pt idx="3696">
                  <c:v>794.53311227478844</c:v>
                </c:pt>
                <c:pt idx="3697">
                  <c:v>802.73546297114012</c:v>
                </c:pt>
                <c:pt idx="3698">
                  <c:v>810.46587174019885</c:v>
                </c:pt>
                <c:pt idx="3699">
                  <c:v>810.05056284418094</c:v>
                </c:pt>
                <c:pt idx="3700">
                  <c:v>815.99703112807242</c:v>
                </c:pt>
                <c:pt idx="3701">
                  <c:v>815.72330481024233</c:v>
                </c:pt>
                <c:pt idx="3702">
                  <c:v>820.20675311952573</c:v>
                </c:pt>
                <c:pt idx="3703">
                  <c:v>822.60421811017375</c:v>
                </c:pt>
                <c:pt idx="3704">
                  <c:v>825.36979780411048</c:v>
                </c:pt>
                <c:pt idx="3705">
                  <c:v>832.73209186988061</c:v>
                </c:pt>
                <c:pt idx="3706">
                  <c:v>826.21929327323801</c:v>
                </c:pt>
                <c:pt idx="3707">
                  <c:v>820.2350696351632</c:v>
                </c:pt>
                <c:pt idx="3708">
                  <c:v>822.88800934238486</c:v>
                </c:pt>
                <c:pt idx="3709">
                  <c:v>829.17837810130527</c:v>
                </c:pt>
                <c:pt idx="3710">
                  <c:v>824.62900102524918</c:v>
                </c:pt>
                <c:pt idx="3711">
                  <c:v>826.95032326906812</c:v>
                </c:pt>
                <c:pt idx="3712">
                  <c:v>816.98107327552384</c:v>
                </c:pt>
                <c:pt idx="3713">
                  <c:v>831.82095476279551</c:v>
                </c:pt>
                <c:pt idx="3714">
                  <c:v>833.10597243348116</c:v>
                </c:pt>
                <c:pt idx="3715">
                  <c:v>831.99712654022846</c:v>
                </c:pt>
                <c:pt idx="3716">
                  <c:v>842.04928089962323</c:v>
                </c:pt>
                <c:pt idx="3717">
                  <c:v>844.84730324708357</c:v>
                </c:pt>
                <c:pt idx="3718">
                  <c:v>849.06506285973694</c:v>
                </c:pt>
                <c:pt idx="3719">
                  <c:v>845.17892071048652</c:v>
                </c:pt>
                <c:pt idx="3720">
                  <c:v>846.25667746654528</c:v>
                </c:pt>
                <c:pt idx="3721">
                  <c:v>843.90426608553241</c:v>
                </c:pt>
                <c:pt idx="3722">
                  <c:v>852.41232663095809</c:v>
                </c:pt>
                <c:pt idx="3723">
                  <c:v>857.14823853017845</c:v>
                </c:pt>
                <c:pt idx="3724">
                  <c:v>857.50058208504367</c:v>
                </c:pt>
                <c:pt idx="3725">
                  <c:v>857.26223203322309</c:v>
                </c:pt>
                <c:pt idx="3726">
                  <c:v>862.6302897220545</c:v>
                </c:pt>
                <c:pt idx="3727">
                  <c:v>859.66645864289262</c:v>
                </c:pt>
                <c:pt idx="3728">
                  <c:v>861.65616342330895</c:v>
                </c:pt>
                <c:pt idx="3729">
                  <c:v>859.68718473435547</c:v>
                </c:pt>
                <c:pt idx="3730">
                  <c:v>857.24150594176047</c:v>
                </c:pt>
                <c:pt idx="3731">
                  <c:v>852.10143525901833</c:v>
                </c:pt>
                <c:pt idx="3732">
                  <c:v>863.2624355116659</c:v>
                </c:pt>
                <c:pt idx="3733">
                  <c:v>864.29874008479942</c:v>
                </c:pt>
                <c:pt idx="3734">
                  <c:v>864.65108363966499</c:v>
                </c:pt>
                <c:pt idx="3735">
                  <c:v>852.9512050089877</c:v>
                </c:pt>
                <c:pt idx="3736">
                  <c:v>850.05991524994511</c:v>
                </c:pt>
                <c:pt idx="3737">
                  <c:v>848.73344539633433</c:v>
                </c:pt>
                <c:pt idx="3738">
                  <c:v>854.51602491441918</c:v>
                </c:pt>
                <c:pt idx="3739">
                  <c:v>854.16368135955383</c:v>
                </c:pt>
                <c:pt idx="3740">
                  <c:v>866.13299917924587</c:v>
                </c:pt>
                <c:pt idx="3741">
                  <c:v>865.35577074939567</c:v>
                </c:pt>
                <c:pt idx="3742">
                  <c:v>870.08131960288449</c:v>
                </c:pt>
                <c:pt idx="3743">
                  <c:v>875.62554906914863</c:v>
                </c:pt>
                <c:pt idx="3744">
                  <c:v>879.51169121839916</c:v>
                </c:pt>
                <c:pt idx="3745">
                  <c:v>883.27347681887386</c:v>
                </c:pt>
                <c:pt idx="3746">
                  <c:v>884.19578788896274</c:v>
                </c:pt>
                <c:pt idx="3747">
                  <c:v>885.80205997731957</c:v>
                </c:pt>
                <c:pt idx="3748">
                  <c:v>890.46543055642019</c:v>
                </c:pt>
                <c:pt idx="3749">
                  <c:v>884.08179438591799</c:v>
                </c:pt>
                <c:pt idx="3750">
                  <c:v>884.06106829445514</c:v>
                </c:pt>
                <c:pt idx="3751">
                  <c:v>880.66198929457721</c:v>
                </c:pt>
                <c:pt idx="3752">
                  <c:v>884.85902281576784</c:v>
                </c:pt>
                <c:pt idx="3753">
                  <c:v>884.82793367857403</c:v>
                </c:pt>
                <c:pt idx="3754">
                  <c:v>889.35658466316738</c:v>
                </c:pt>
                <c:pt idx="3755">
                  <c:v>890.67269147104696</c:v>
                </c:pt>
                <c:pt idx="3756">
                  <c:v>877.71888430687807</c:v>
                </c:pt>
                <c:pt idx="3757">
                  <c:v>883.50146382496303</c:v>
                </c:pt>
                <c:pt idx="3758">
                  <c:v>886.61037754436347</c:v>
                </c:pt>
                <c:pt idx="3759">
                  <c:v>884.09215743164918</c:v>
                </c:pt>
                <c:pt idx="3760">
                  <c:v>880.19565223666734</c:v>
                </c:pt>
                <c:pt idx="3761">
                  <c:v>880.25783051105509</c:v>
                </c:pt>
                <c:pt idx="3762">
                  <c:v>882.93149630973971</c:v>
                </c:pt>
                <c:pt idx="3763">
                  <c:v>872.77571149303151</c:v>
                </c:pt>
                <c:pt idx="3764">
                  <c:v>850.54697839931805</c:v>
                </c:pt>
                <c:pt idx="3765">
                  <c:v>849.15833027131885</c:v>
                </c:pt>
                <c:pt idx="3766">
                  <c:v>852.81648541448021</c:v>
                </c:pt>
                <c:pt idx="3767">
                  <c:v>845.45872294523258</c:v>
                </c:pt>
                <c:pt idx="3768">
                  <c:v>853.66625516444981</c:v>
                </c:pt>
                <c:pt idx="3769">
                  <c:v>849.96664783836309</c:v>
                </c:pt>
                <c:pt idx="3770">
                  <c:v>831.83500831882395</c:v>
                </c:pt>
                <c:pt idx="3771">
                  <c:v>837.48323913980903</c:v>
                </c:pt>
                <c:pt idx="3772">
                  <c:v>834.09634710766022</c:v>
                </c:pt>
                <c:pt idx="3773">
                  <c:v>843.97051874217243</c:v>
                </c:pt>
                <c:pt idx="3774">
                  <c:v>852.08473439623265</c:v>
                </c:pt>
                <c:pt idx="3775">
                  <c:v>854.36653778949301</c:v>
                </c:pt>
                <c:pt idx="3776">
                  <c:v>863.01283315857359</c:v>
                </c:pt>
                <c:pt idx="3777">
                  <c:v>860.97660501839948</c:v>
                </c:pt>
                <c:pt idx="3778">
                  <c:v>866.94203720795463</c:v>
                </c:pt>
                <c:pt idx="3779">
                  <c:v>871.20890723032915</c:v>
                </c:pt>
                <c:pt idx="3780">
                  <c:v>871.0656549993621</c:v>
                </c:pt>
                <c:pt idx="3781">
                  <c:v>870.36985844895105</c:v>
                </c:pt>
                <c:pt idx="3782">
                  <c:v>877.0106225844936</c:v>
                </c:pt>
                <c:pt idx="3783">
                  <c:v>874.33999170717982</c:v>
                </c:pt>
                <c:pt idx="3784">
                  <c:v>875.58833257703509</c:v>
                </c:pt>
                <c:pt idx="3785">
                  <c:v>875.90553394560504</c:v>
                </c:pt>
                <c:pt idx="3786">
                  <c:v>874.4525470315109</c:v>
                </c:pt>
                <c:pt idx="3787">
                  <c:v>876.05901847878397</c:v>
                </c:pt>
                <c:pt idx="3788">
                  <c:v>880.02915173701251</c:v>
                </c:pt>
                <c:pt idx="3789">
                  <c:v>871.50525856951811</c:v>
                </c:pt>
                <c:pt idx="3790">
                  <c:v>880.93759386597446</c:v>
                </c:pt>
                <c:pt idx="3791">
                  <c:v>882.75447812389848</c:v>
                </c:pt>
                <c:pt idx="3792">
                  <c:v>888.62069485028076</c:v>
                </c:pt>
                <c:pt idx="3793">
                  <c:v>886.43656802958481</c:v>
                </c:pt>
                <c:pt idx="3794">
                  <c:v>879.46862361488706</c:v>
                </c:pt>
                <c:pt idx="3795">
                  <c:v>876.04746921432798</c:v>
                </c:pt>
                <c:pt idx="3796">
                  <c:v>877.05255412296685</c:v>
                </c:pt>
                <c:pt idx="3797">
                  <c:v>865.89031307029563</c:v>
                </c:pt>
                <c:pt idx="3798">
                  <c:v>866.33486985680872</c:v>
                </c:pt>
                <c:pt idx="3799">
                  <c:v>872.31705791880313</c:v>
                </c:pt>
                <c:pt idx="3800">
                  <c:v>881.45946487622916</c:v>
                </c:pt>
                <c:pt idx="3801">
                  <c:v>883.66292025286032</c:v>
                </c:pt>
                <c:pt idx="3802">
                  <c:v>887.3353458805791</c:v>
                </c:pt>
                <c:pt idx="3803">
                  <c:v>888.92995174524651</c:v>
                </c:pt>
                <c:pt idx="3804">
                  <c:v>884.3974053784043</c:v>
                </c:pt>
                <c:pt idx="3805">
                  <c:v>887.28702449074081</c:v>
                </c:pt>
                <c:pt idx="3806">
                  <c:v>879.77788050985293</c:v>
                </c:pt>
                <c:pt idx="3807">
                  <c:v>879.43963078098398</c:v>
                </c:pt>
                <c:pt idx="3808">
                  <c:v>886.62985358893843</c:v>
                </c:pt>
                <c:pt idx="3809">
                  <c:v>895.91722471587946</c:v>
                </c:pt>
                <c:pt idx="3810">
                  <c:v>905.54031984300514</c:v>
                </c:pt>
                <c:pt idx="3811">
                  <c:v>908.74128642778885</c:v>
                </c:pt>
                <c:pt idx="3812">
                  <c:v>909.27646380631734</c:v>
                </c:pt>
                <c:pt idx="3813">
                  <c:v>899.74424785667748</c:v>
                </c:pt>
                <c:pt idx="3814">
                  <c:v>888.67718357616366</c:v>
                </c:pt>
                <c:pt idx="3815">
                  <c:v>895.10940980489295</c:v>
                </c:pt>
                <c:pt idx="3816">
                  <c:v>898.74457690433167</c:v>
                </c:pt>
                <c:pt idx="3817">
                  <c:v>880.02346634222158</c:v>
                </c:pt>
                <c:pt idx="3818">
                  <c:v>868.330345505693</c:v>
                </c:pt>
                <c:pt idx="3819">
                  <c:v>879.72053575060158</c:v>
                </c:pt>
                <c:pt idx="3820">
                  <c:v>883.769707991921</c:v>
                </c:pt>
                <c:pt idx="3821">
                  <c:v>889.86871056986865</c:v>
                </c:pt>
                <c:pt idx="3822">
                  <c:v>889.71724527405866</c:v>
                </c:pt>
                <c:pt idx="3823">
                  <c:v>891.65600106042598</c:v>
                </c:pt>
                <c:pt idx="3824">
                  <c:v>895.86673628394271</c:v>
                </c:pt>
                <c:pt idx="3825">
                  <c:v>894.89735839075911</c:v>
                </c:pt>
                <c:pt idx="3826">
                  <c:v>897.96705505250736</c:v>
                </c:pt>
                <c:pt idx="3827">
                  <c:v>888.91952804945959</c:v>
                </c:pt>
                <c:pt idx="3828">
                  <c:v>889.13157946359343</c:v>
                </c:pt>
                <c:pt idx="3829">
                  <c:v>893.04948178187749</c:v>
                </c:pt>
                <c:pt idx="3830">
                  <c:v>896.83611417712655</c:v>
                </c:pt>
                <c:pt idx="3831">
                  <c:v>896.01755410282567</c:v>
                </c:pt>
                <c:pt idx="3832">
                  <c:v>893.32518181024557</c:v>
                </c:pt>
                <c:pt idx="3833">
                  <c:v>895.14968318067508</c:v>
                </c:pt>
                <c:pt idx="3834">
                  <c:v>890.31722009142879</c:v>
                </c:pt>
                <c:pt idx="3835">
                  <c:v>897.46729302959943</c:v>
                </c:pt>
                <c:pt idx="3836">
                  <c:v>896.32328135949228</c:v>
                </c:pt>
                <c:pt idx="3837">
                  <c:v>894.61712602390116</c:v>
                </c:pt>
                <c:pt idx="3838">
                  <c:v>898.86772110852394</c:v>
                </c:pt>
                <c:pt idx="3839">
                  <c:v>898.45350998658853</c:v>
                </c:pt>
                <c:pt idx="3840">
                  <c:v>898.28585310390031</c:v>
                </c:pt>
                <c:pt idx="3841">
                  <c:v>894.2127770715357</c:v>
                </c:pt>
                <c:pt idx="3842">
                  <c:v>896.56983559873947</c:v>
                </c:pt>
                <c:pt idx="3843">
                  <c:v>895.32720223293336</c:v>
                </c:pt>
                <c:pt idx="3844">
                  <c:v>890.44542829583747</c:v>
                </c:pt>
                <c:pt idx="3845">
                  <c:v>897.03335756852437</c:v>
                </c:pt>
                <c:pt idx="3846">
                  <c:v>897.88150415153484</c:v>
                </c:pt>
                <c:pt idx="3847">
                  <c:v>900.45553040927632</c:v>
                </c:pt>
                <c:pt idx="3848">
                  <c:v>906.09669140325366</c:v>
                </c:pt>
                <c:pt idx="3849">
                  <c:v>905.8599993335763</c:v>
                </c:pt>
                <c:pt idx="3850">
                  <c:v>911.01791401862909</c:v>
                </c:pt>
                <c:pt idx="3851">
                  <c:v>915.04167920314433</c:v>
                </c:pt>
                <c:pt idx="3852">
                  <c:v>913.01993444131665</c:v>
                </c:pt>
                <c:pt idx="3853">
                  <c:v>912.21123653658572</c:v>
                </c:pt>
                <c:pt idx="3854">
                  <c:v>913.29607518927344</c:v>
                </c:pt>
                <c:pt idx="3855">
                  <c:v>919.9530396489497</c:v>
                </c:pt>
                <c:pt idx="3856">
                  <c:v>921.65919498454048</c:v>
                </c:pt>
                <c:pt idx="3857">
                  <c:v>919.67689890099268</c:v>
                </c:pt>
                <c:pt idx="3858">
                  <c:v>918.97668486153054</c:v>
                </c:pt>
                <c:pt idx="3859">
                  <c:v>914.47953553766047</c:v>
                </c:pt>
                <c:pt idx="3860">
                  <c:v>912.59586114981141</c:v>
                </c:pt>
                <c:pt idx="3861">
                  <c:v>918.67095760486393</c:v>
                </c:pt>
                <c:pt idx="3862">
                  <c:v>924.06556435959396</c:v>
                </c:pt>
                <c:pt idx="3863">
                  <c:v>925.11095433400249</c:v>
                </c:pt>
                <c:pt idx="3864">
                  <c:v>933.76993921636608</c:v>
                </c:pt>
                <c:pt idx="3865">
                  <c:v>937.70494487475253</c:v>
                </c:pt>
                <c:pt idx="3866">
                  <c:v>939.75627614528958</c:v>
                </c:pt>
                <c:pt idx="3867">
                  <c:v>939.23358115808537</c:v>
                </c:pt>
                <c:pt idx="3868">
                  <c:v>933.37545243357044</c:v>
                </c:pt>
                <c:pt idx="3869">
                  <c:v>935.48595672152703</c:v>
                </c:pt>
                <c:pt idx="3870">
                  <c:v>933.75021487722631</c:v>
                </c:pt>
                <c:pt idx="3871">
                  <c:v>937.93177477485995</c:v>
                </c:pt>
                <c:pt idx="3872">
                  <c:v>938.8193700361503</c:v>
                </c:pt>
                <c:pt idx="3873">
                  <c:v>940.70723227635415</c:v>
                </c:pt>
                <c:pt idx="3874">
                  <c:v>940.78468303492662</c:v>
                </c:pt>
                <c:pt idx="3875">
                  <c:v>949.15904630557452</c:v>
                </c:pt>
                <c:pt idx="3876">
                  <c:v>939.35184400133596</c:v>
                </c:pt>
                <c:pt idx="3877">
                  <c:v>931.81975773016359</c:v>
                </c:pt>
                <c:pt idx="3878">
                  <c:v>937.36716831291653</c:v>
                </c:pt>
                <c:pt idx="3879">
                  <c:v>931.9262525232009</c:v>
                </c:pt>
                <c:pt idx="3880">
                  <c:v>930.24169852424984</c:v>
                </c:pt>
                <c:pt idx="3881">
                  <c:v>931.42282259247986</c:v>
                </c:pt>
                <c:pt idx="3882">
                  <c:v>929.95125817960286</c:v>
                </c:pt>
                <c:pt idx="3883">
                  <c:v>937.37684965773815</c:v>
                </c:pt>
                <c:pt idx="3884">
                  <c:v>923.18399814933377</c:v>
                </c:pt>
                <c:pt idx="3885">
                  <c:v>933.11705793625254</c:v>
                </c:pt>
                <c:pt idx="3886">
                  <c:v>928.74109007690788</c:v>
                </c:pt>
                <c:pt idx="3887">
                  <c:v>934.72416117663124</c:v>
                </c:pt>
                <c:pt idx="3888">
                  <c:v>933.74634534965367</c:v>
                </c:pt>
                <c:pt idx="3889">
                  <c:v>935.30504186592464</c:v>
                </c:pt>
                <c:pt idx="3890">
                  <c:v>933.41717962572091</c:v>
                </c:pt>
                <c:pt idx="3891">
                  <c:v>935.90528524486126</c:v>
                </c:pt>
                <c:pt idx="3892">
                  <c:v>935.82783448628879</c:v>
                </c:pt>
                <c:pt idx="3893">
                  <c:v>937.72537807131437</c:v>
                </c:pt>
                <c:pt idx="3894">
                  <c:v>924.45225432095788</c:v>
                </c:pt>
                <c:pt idx="3895">
                  <c:v>920.79012348789956</c:v>
                </c:pt>
                <c:pt idx="3896">
                  <c:v>928.19465103528853</c:v>
                </c:pt>
                <c:pt idx="3897">
                  <c:v>919.46573644690318</c:v>
                </c:pt>
                <c:pt idx="3898">
                  <c:v>922.90713610646196</c:v>
                </c:pt>
                <c:pt idx="3899">
                  <c:v>914.55948445412116</c:v>
                </c:pt>
                <c:pt idx="3900">
                  <c:v>924.93384960859294</c:v>
                </c:pt>
                <c:pt idx="3901">
                  <c:v>926.65956605595193</c:v>
                </c:pt>
                <c:pt idx="3902">
                  <c:v>926.05757194640785</c:v>
                </c:pt>
                <c:pt idx="3903">
                  <c:v>932.27817774502739</c:v>
                </c:pt>
                <c:pt idx="3904">
                  <c:v>937.30482855971843</c:v>
                </c:pt>
                <c:pt idx="3905">
                  <c:v>933.83332919468216</c:v>
                </c:pt>
                <c:pt idx="3906">
                  <c:v>943.44516847706518</c:v>
                </c:pt>
                <c:pt idx="3907">
                  <c:v>947.56882812744027</c:v>
                </c:pt>
                <c:pt idx="3908">
                  <c:v>950.97009484636294</c:v>
                </c:pt>
                <c:pt idx="3909">
                  <c:v>954.48172715203521</c:v>
                </c:pt>
                <c:pt idx="3910">
                  <c:v>952.31454835767727</c:v>
                </c:pt>
                <c:pt idx="3911">
                  <c:v>958.11375827961615</c:v>
                </c:pt>
                <c:pt idx="3912">
                  <c:v>959.45821179093059</c:v>
                </c:pt>
                <c:pt idx="3913">
                  <c:v>961.61535735012922</c:v>
                </c:pt>
                <c:pt idx="3914">
                  <c:v>960.72239942097269</c:v>
                </c:pt>
                <c:pt idx="3915">
                  <c:v>964.62532789784848</c:v>
                </c:pt>
                <c:pt idx="3916">
                  <c:v>964.00326731798634</c:v>
                </c:pt>
                <c:pt idx="3917">
                  <c:v>965.08685671516525</c:v>
                </c:pt>
                <c:pt idx="3918">
                  <c:v>964.77582642523441</c:v>
                </c:pt>
                <c:pt idx="3919">
                  <c:v>967.75569726747631</c:v>
                </c:pt>
                <c:pt idx="3920">
                  <c:v>964.30426437275855</c:v>
                </c:pt>
                <c:pt idx="3921">
                  <c:v>958.22412386636586</c:v>
                </c:pt>
                <c:pt idx="3922">
                  <c:v>959.09701532520444</c:v>
                </c:pt>
                <c:pt idx="3923">
                  <c:v>961.46485882274351</c:v>
                </c:pt>
                <c:pt idx="3924">
                  <c:v>957.29103299657288</c:v>
                </c:pt>
                <c:pt idx="3925">
                  <c:v>956.58870653543852</c:v>
                </c:pt>
                <c:pt idx="3926">
                  <c:v>965.04672377452903</c:v>
                </c:pt>
                <c:pt idx="3927">
                  <c:v>965.14705612611976</c:v>
                </c:pt>
                <c:pt idx="3928">
                  <c:v>970.07337458922007</c:v>
                </c:pt>
                <c:pt idx="3929">
                  <c:v>967.50486638849975</c:v>
                </c:pt>
                <c:pt idx="3930">
                  <c:v>956.23754330487134</c:v>
                </c:pt>
                <c:pt idx="3931">
                  <c:v>949.5554086889349</c:v>
                </c:pt>
                <c:pt idx="3932">
                  <c:v>957.14053446918695</c:v>
                </c:pt>
                <c:pt idx="3933">
                  <c:v>941.24788997723022</c:v>
                </c:pt>
                <c:pt idx="3934">
                  <c:v>947.69926018450815</c:v>
                </c:pt>
                <c:pt idx="3935">
                  <c:v>942.74284201593093</c:v>
                </c:pt>
                <c:pt idx="3936">
                  <c:v>936.83326650724234</c:v>
                </c:pt>
                <c:pt idx="3937">
                  <c:v>929.85755160474298</c:v>
                </c:pt>
                <c:pt idx="3938">
                  <c:v>931.57787828746484</c:v>
                </c:pt>
                <c:pt idx="3939">
                  <c:v>941.54318529103523</c:v>
                </c:pt>
                <c:pt idx="3940">
                  <c:v>942.6865731472343</c:v>
                </c:pt>
                <c:pt idx="3941">
                  <c:v>933.18281720488187</c:v>
                </c:pt>
                <c:pt idx="3942">
                  <c:v>949.16926759797821</c:v>
                </c:pt>
                <c:pt idx="3943">
                  <c:v>934.73530713806974</c:v>
                </c:pt>
                <c:pt idx="3944">
                  <c:v>932.66881715943452</c:v>
                </c:pt>
                <c:pt idx="3945">
                  <c:v>923.61612248145423</c:v>
                </c:pt>
                <c:pt idx="3946">
                  <c:v>927.04628605005155</c:v>
                </c:pt>
                <c:pt idx="3947">
                  <c:v>918.50759141751848</c:v>
                </c:pt>
                <c:pt idx="3948">
                  <c:v>914.69979516247008</c:v>
                </c:pt>
                <c:pt idx="3949">
                  <c:v>924.21404090166834</c:v>
                </c:pt>
                <c:pt idx="3950">
                  <c:v>932.95204167427278</c:v>
                </c:pt>
                <c:pt idx="3951">
                  <c:v>946.38947143382438</c:v>
                </c:pt>
                <c:pt idx="3952">
                  <c:v>945.36147134292969</c:v>
                </c:pt>
                <c:pt idx="3953">
                  <c:v>951.84416579367337</c:v>
                </c:pt>
                <c:pt idx="3954">
                  <c:v>959.07163582047326</c:v>
                </c:pt>
                <c:pt idx="3955">
                  <c:v>961.08567681487932</c:v>
                </c:pt>
                <c:pt idx="3956">
                  <c:v>967.84110598361553</c:v>
                </c:pt>
                <c:pt idx="3957">
                  <c:v>965.09277920999921</c:v>
                </c:pt>
                <c:pt idx="3958">
                  <c:v>974.68045352711874</c:v>
                </c:pt>
                <c:pt idx="3959">
                  <c:v>983.53384206502778</c:v>
                </c:pt>
                <c:pt idx="3960">
                  <c:v>984.00588292309169</c:v>
                </c:pt>
                <c:pt idx="3961">
                  <c:v>985.87306676165531</c:v>
                </c:pt>
                <c:pt idx="3962">
                  <c:v>994.65302672164319</c:v>
                </c:pt>
                <c:pt idx="3963">
                  <c:v>995.42927168823701</c:v>
                </c:pt>
                <c:pt idx="3964">
                  <c:v>996.43629218544004</c:v>
                </c:pt>
                <c:pt idx="3965">
                  <c:v>1001.7336395926012</c:v>
                </c:pt>
                <c:pt idx="3966">
                  <c:v>1000.2021292531052</c:v>
                </c:pt>
                <c:pt idx="3967">
                  <c:v>998.66012911676319</c:v>
                </c:pt>
                <c:pt idx="3968">
                  <c:v>1000.1601700657218</c:v>
                </c:pt>
                <c:pt idx="3969">
                  <c:v>997.07616979303771</c:v>
                </c:pt>
                <c:pt idx="3970">
                  <c:v>1000.3804557994847</c:v>
                </c:pt>
                <c:pt idx="3971">
                  <c:v>1005.5099664571122</c:v>
                </c:pt>
                <c:pt idx="3972">
                  <c:v>1006.4645379700856</c:v>
                </c:pt>
                <c:pt idx="3973">
                  <c:v>1006.0869052836347</c:v>
                </c:pt>
                <c:pt idx="3974">
                  <c:v>1010.1884158503674</c:v>
                </c:pt>
                <c:pt idx="3975">
                  <c:v>1009.8632321481457</c:v>
                </c:pt>
                <c:pt idx="3976">
                  <c:v>1009.3911912900818</c:v>
                </c:pt>
                <c:pt idx="3977">
                  <c:v>1013.5241712473521</c:v>
                </c:pt>
                <c:pt idx="3978">
                  <c:v>1017.7830287667728</c:v>
                </c:pt>
                <c:pt idx="3979">
                  <c:v>1017.0592327844082</c:v>
                </c:pt>
                <c:pt idx="3980">
                  <c:v>1023.0698863770881</c:v>
                </c:pt>
                <c:pt idx="3981">
                  <c:v>1025.4091110737158</c:v>
                </c:pt>
                <c:pt idx="3982">
                  <c:v>1024.4440497638964</c:v>
                </c:pt>
                <c:pt idx="3983">
                  <c:v>1024.1503354522122</c:v>
                </c:pt>
                <c:pt idx="3984">
                  <c:v>1022.7551924717121</c:v>
                </c:pt>
                <c:pt idx="3985">
                  <c:v>1019.1991513409645</c:v>
                </c:pt>
                <c:pt idx="3986">
                  <c:v>1007.1778441556046</c:v>
                </c:pt>
                <c:pt idx="3987">
                  <c:v>1015.0661713836942</c:v>
                </c:pt>
                <c:pt idx="3988">
                  <c:v>1000.6846599080151</c:v>
                </c:pt>
                <c:pt idx="3989">
                  <c:v>996.46776157597776</c:v>
                </c:pt>
                <c:pt idx="3990">
                  <c:v>993.21592455376003</c:v>
                </c:pt>
                <c:pt idx="3991">
                  <c:v>1010.3352730062095</c:v>
                </c:pt>
                <c:pt idx="3992">
                  <c:v>1032.6365811005157</c:v>
                </c:pt>
                <c:pt idx="3993">
                  <c:v>1032.4162953667528</c:v>
                </c:pt>
                <c:pt idx="3994">
                  <c:v>1038.8465408332672</c:v>
                </c:pt>
                <c:pt idx="3995">
                  <c:v>1042.329153386094</c:v>
                </c:pt>
                <c:pt idx="3996">
                  <c:v>1043.1683371337629</c:v>
                </c:pt>
                <c:pt idx="3997">
                  <c:v>1045.4760924398529</c:v>
                </c:pt>
                <c:pt idx="3998">
                  <c:v>1047.0810313572701</c:v>
                </c:pt>
                <c:pt idx="3999">
                  <c:v>1041.8885819185675</c:v>
                </c:pt>
                <c:pt idx="4000">
                  <c:v>1030.2868666070422</c:v>
                </c:pt>
                <c:pt idx="4001">
                  <c:v>1031.4617238537789</c:v>
                </c:pt>
                <c:pt idx="4002">
                  <c:v>1020.6572331025394</c:v>
                </c:pt>
                <c:pt idx="4003">
                  <c:v>1019.5033554494943</c:v>
                </c:pt>
                <c:pt idx="4004">
                  <c:v>1033.3603770828802</c:v>
                </c:pt>
                <c:pt idx="4005">
                  <c:v>1047.9516844954767</c:v>
                </c:pt>
                <c:pt idx="4006">
                  <c:v>1040.7556838592143</c:v>
                </c:pt>
                <c:pt idx="4007">
                  <c:v>1038.1542142414401</c:v>
                </c:pt>
                <c:pt idx="4008">
                  <c:v>1038.2905816004361</c:v>
                </c:pt>
                <c:pt idx="4009">
                  <c:v>1036.2345814186469</c:v>
                </c:pt>
                <c:pt idx="4010">
                  <c:v>1036.0982140596507</c:v>
                </c:pt>
                <c:pt idx="4011">
                  <c:v>1046.0320516726838</c:v>
                </c:pt>
                <c:pt idx="4012">
                  <c:v>1046.8082966392774</c:v>
                </c:pt>
                <c:pt idx="4013">
                  <c:v>1048.9901743832172</c:v>
                </c:pt>
                <c:pt idx="4014">
                  <c:v>1061.1898081149566</c:v>
                </c:pt>
                <c:pt idx="4015">
                  <c:v>1052.3573991707394</c:v>
                </c:pt>
                <c:pt idx="4016">
                  <c:v>1053.469317636401</c:v>
                </c:pt>
                <c:pt idx="4017">
                  <c:v>1046.5040925307474</c:v>
                </c:pt>
                <c:pt idx="4018">
                  <c:v>1035.7730303574288</c:v>
                </c:pt>
                <c:pt idx="4019">
                  <c:v>1044.7732760511799</c:v>
                </c:pt>
                <c:pt idx="4020">
                  <c:v>1025.2517641210277</c:v>
                </c:pt>
                <c:pt idx="4021">
                  <c:v>1034.7660098602259</c:v>
                </c:pt>
                <c:pt idx="4022">
                  <c:v>1046.4201741559807</c:v>
                </c:pt>
                <c:pt idx="4023">
                  <c:v>1044.3117249899619</c:v>
                </c:pt>
                <c:pt idx="4024">
                  <c:v>1054.5182973209874</c:v>
                </c:pt>
                <c:pt idx="4025">
                  <c:v>1043.9131127098192</c:v>
                </c:pt>
                <c:pt idx="4026">
                  <c:v>1038.0283366792896</c:v>
                </c:pt>
                <c:pt idx="4027">
                  <c:v>1048.2768681976986</c:v>
                </c:pt>
                <c:pt idx="4028">
                  <c:v>1045.8956843136875</c:v>
                </c:pt>
                <c:pt idx="4029">
                  <c:v>1052.7140522634988</c:v>
                </c:pt>
                <c:pt idx="4030">
                  <c:v>1048.3817661661571</c:v>
                </c:pt>
                <c:pt idx="4031">
                  <c:v>1049.7244601624277</c:v>
                </c:pt>
                <c:pt idx="4032">
                  <c:v>1055.9553994888709</c:v>
                </c:pt>
                <c:pt idx="4033">
                  <c:v>1048.9796845863714</c:v>
                </c:pt>
                <c:pt idx="4034">
                  <c:v>1054.0567462597694</c:v>
                </c:pt>
                <c:pt idx="4035">
                  <c:v>1055.6826647708783</c:v>
                </c:pt>
                <c:pt idx="4036">
                  <c:v>1057.7701343432052</c:v>
                </c:pt>
                <c:pt idx="4037">
                  <c:v>1056.2491138005548</c:v>
                </c:pt>
                <c:pt idx="4038">
                  <c:v>1055.168664725431</c:v>
                </c:pt>
                <c:pt idx="4039">
                  <c:v>1054.2245830093034</c:v>
                </c:pt>
                <c:pt idx="4040">
                  <c:v>1056.9624199860737</c:v>
                </c:pt>
                <c:pt idx="4041">
                  <c:v>1053.7075616070247</c:v>
                </c:pt>
                <c:pt idx="4042">
                  <c:v>1052.9678210663317</c:v>
                </c:pt>
                <c:pt idx="4043">
                  <c:v>1052.2492159696585</c:v>
                </c:pt>
                <c:pt idx="4044">
                  <c:v>1036.5561487849586</c:v>
                </c:pt>
                <c:pt idx="4045">
                  <c:v>1031.6104548843261</c:v>
                </c:pt>
                <c:pt idx="4046">
                  <c:v>1014.0363331818639</c:v>
                </c:pt>
                <c:pt idx="4047">
                  <c:v>1018.4008023719522</c:v>
                </c:pt>
                <c:pt idx="4048">
                  <c:v>1028.6831958875839</c:v>
                </c:pt>
                <c:pt idx="4049">
                  <c:v>1018.4536409820017</c:v>
                </c:pt>
                <c:pt idx="4050">
                  <c:v>1027.7003977406634</c:v>
                </c:pt>
                <c:pt idx="4051">
                  <c:v>1026.5907869296238</c:v>
                </c:pt>
                <c:pt idx="4052">
                  <c:v>1043.5519807555117</c:v>
                </c:pt>
                <c:pt idx="4053">
                  <c:v>1032.4241694790881</c:v>
                </c:pt>
                <c:pt idx="4054">
                  <c:v>1044.376263072284</c:v>
                </c:pt>
                <c:pt idx="4055">
                  <c:v>1049.1528734207582</c:v>
                </c:pt>
                <c:pt idx="4056">
                  <c:v>1045.2322485550858</c:v>
                </c:pt>
                <c:pt idx="4057">
                  <c:v>1031.4942099422171</c:v>
                </c:pt>
                <c:pt idx="4058">
                  <c:v>1029.9724579727915</c:v>
                </c:pt>
                <c:pt idx="4059">
                  <c:v>1033.3012904059096</c:v>
                </c:pt>
                <c:pt idx="4060">
                  <c:v>1045.3484934971946</c:v>
                </c:pt>
                <c:pt idx="4061">
                  <c:v>1040.6669926468091</c:v>
                </c:pt>
                <c:pt idx="4062">
                  <c:v>1042.2053504321266</c:v>
                </c:pt>
                <c:pt idx="4063">
                  <c:v>1047.2156962745846</c:v>
                </c:pt>
                <c:pt idx="4064">
                  <c:v>1061.5950683512337</c:v>
                </c:pt>
                <c:pt idx="4065">
                  <c:v>1056.6060885891272</c:v>
                </c:pt>
                <c:pt idx="4066">
                  <c:v>1055.0143156029305</c:v>
                </c:pt>
                <c:pt idx="4067">
                  <c:v>1059.7789515213449</c:v>
                </c:pt>
                <c:pt idx="4068">
                  <c:v>1064.9815920869673</c:v>
                </c:pt>
                <c:pt idx="4069">
                  <c:v>1058.7747457448179</c:v>
                </c:pt>
                <c:pt idx="4070">
                  <c:v>1068.0262585370751</c:v>
                </c:pt>
                <c:pt idx="4071">
                  <c:v>1080.023312654517</c:v>
                </c:pt>
                <c:pt idx="4072">
                  <c:v>1076.5299585170249</c:v>
                </c:pt>
                <c:pt idx="4073">
                  <c:v>1066.6588293945704</c:v>
                </c:pt>
                <c:pt idx="4074">
                  <c:v>1077.2243561284529</c:v>
                </c:pt>
                <c:pt idx="4075">
                  <c:v>1069.9705718490736</c:v>
                </c:pt>
                <c:pt idx="4076">
                  <c:v>1073.8271493525433</c:v>
                </c:pt>
                <c:pt idx="4077">
                  <c:v>1090.9306966740253</c:v>
                </c:pt>
                <c:pt idx="4078">
                  <c:v>1087.8539811033902</c:v>
                </c:pt>
                <c:pt idx="4079">
                  <c:v>1081.1663979533291</c:v>
                </c:pt>
                <c:pt idx="4080">
                  <c:v>1092.3194918968818</c:v>
                </c:pt>
                <c:pt idx="4081">
                  <c:v>1085.311417541546</c:v>
                </c:pt>
                <c:pt idx="4082">
                  <c:v>1084.3713100060741</c:v>
                </c:pt>
                <c:pt idx="4083">
                  <c:v>1090.9413797142013</c:v>
                </c:pt>
                <c:pt idx="4084">
                  <c:v>1088.0355927863793</c:v>
                </c:pt>
                <c:pt idx="4085">
                  <c:v>1075.9423913073551</c:v>
                </c:pt>
                <c:pt idx="4086">
                  <c:v>1066.9793205998449</c:v>
                </c:pt>
                <c:pt idx="4087">
                  <c:v>1065.804186180505</c:v>
                </c:pt>
                <c:pt idx="4088">
                  <c:v>1079.9805804938135</c:v>
                </c:pt>
                <c:pt idx="4089">
                  <c:v>1070.419259536458</c:v>
                </c:pt>
                <c:pt idx="4090">
                  <c:v>1069.6821297643266</c:v>
                </c:pt>
                <c:pt idx="4091">
                  <c:v>1069.8851075276671</c:v>
                </c:pt>
                <c:pt idx="4092">
                  <c:v>1076.7756684410685</c:v>
                </c:pt>
                <c:pt idx="4093">
                  <c:v>1082.3735814931965</c:v>
                </c:pt>
                <c:pt idx="4094">
                  <c:v>1078.5917852709576</c:v>
                </c:pt>
                <c:pt idx="4095">
                  <c:v>1072.1071798842368</c:v>
                </c:pt>
                <c:pt idx="4096">
                  <c:v>1072.7161131742585</c:v>
                </c:pt>
                <c:pt idx="4097">
                  <c:v>1077.5341642935516</c:v>
                </c:pt>
                <c:pt idx="4098">
                  <c:v>1071.8828360405448</c:v>
                </c:pt>
                <c:pt idx="4099">
                  <c:v>1058.4008393386644</c:v>
                </c:pt>
                <c:pt idx="4100">
                  <c:v>1066.9152223587901</c:v>
                </c:pt>
                <c:pt idx="4101">
                  <c:v>1064.8640786450335</c:v>
                </c:pt>
                <c:pt idx="4102">
                  <c:v>1059.0845539099166</c:v>
                </c:pt>
                <c:pt idx="4103">
                  <c:v>1056.0933026606881</c:v>
                </c:pt>
                <c:pt idx="4104">
                  <c:v>1051.6951934074464</c:v>
                </c:pt>
                <c:pt idx="4105">
                  <c:v>1050.2577625783383</c:v>
                </c:pt>
                <c:pt idx="4106">
                  <c:v>1041.8155382312625</c:v>
                </c:pt>
                <c:pt idx="4107">
                  <c:v>1032.6545984696324</c:v>
                </c:pt>
                <c:pt idx="4108">
                  <c:v>1028.900114960768</c:v>
                </c:pt>
                <c:pt idx="4109">
                  <c:v>1027.6986802379311</c:v>
                </c:pt>
                <c:pt idx="4110">
                  <c:v>1037.0848890100929</c:v>
                </c:pt>
                <c:pt idx="4111">
                  <c:v>1042.2124407736283</c:v>
                </c:pt>
                <c:pt idx="4112">
                  <c:v>1035.2505556386191</c:v>
                </c:pt>
                <c:pt idx="4113">
                  <c:v>1029.2219278329562</c:v>
                </c:pt>
                <c:pt idx="4114">
                  <c:v>1035.7118207554224</c:v>
                </c:pt>
                <c:pt idx="4115">
                  <c:v>1040.195746774581</c:v>
                </c:pt>
                <c:pt idx="4116">
                  <c:v>1052.7786300771475</c:v>
                </c:pt>
                <c:pt idx="4117">
                  <c:v>1047.6403512178726</c:v>
                </c:pt>
                <c:pt idx="4118">
                  <c:v>1049.796497461535</c:v>
                </c:pt>
              </c:numCache>
            </c:numRef>
          </c:val>
          <c:smooth val="0"/>
        </c:ser>
        <c:ser>
          <c:idx val="1"/>
          <c:order val="1"/>
          <c:tx>
            <c:strRef>
              <c:f>Sheet1!$T$2</c:f>
              <c:strCache>
                <c:ptCount val="1"/>
                <c:pt idx="0">
                  <c:v>SPXT</c:v>
                </c:pt>
              </c:strCache>
            </c:strRef>
          </c:tx>
          <c:spPr>
            <a:ln>
              <a:solidFill>
                <a:schemeClr val="tx2"/>
              </a:solidFill>
            </a:ln>
          </c:spPr>
          <c:marker>
            <c:symbol val="none"/>
          </c:marker>
          <c:cat>
            <c:numRef>
              <c:f>Sheet1!$R$3:$R$4121</c:f>
              <c:numCache>
                <c:formatCode>dd/mm/yyyy</c:formatCode>
                <c:ptCount val="4119"/>
                <c:pt idx="0">
                  <c:v>36189</c:v>
                </c:pt>
                <c:pt idx="1">
                  <c:v>36192</c:v>
                </c:pt>
                <c:pt idx="2">
                  <c:v>36193</c:v>
                </c:pt>
                <c:pt idx="3">
                  <c:v>36194</c:v>
                </c:pt>
                <c:pt idx="4">
                  <c:v>36195</c:v>
                </c:pt>
                <c:pt idx="5">
                  <c:v>36196</c:v>
                </c:pt>
                <c:pt idx="6">
                  <c:v>36199</c:v>
                </c:pt>
                <c:pt idx="7">
                  <c:v>36200</c:v>
                </c:pt>
                <c:pt idx="8">
                  <c:v>36201</c:v>
                </c:pt>
                <c:pt idx="9">
                  <c:v>36202</c:v>
                </c:pt>
                <c:pt idx="10">
                  <c:v>36203</c:v>
                </c:pt>
                <c:pt idx="11">
                  <c:v>36207</c:v>
                </c:pt>
                <c:pt idx="12">
                  <c:v>36208</c:v>
                </c:pt>
                <c:pt idx="13">
                  <c:v>36209</c:v>
                </c:pt>
                <c:pt idx="14">
                  <c:v>36210</c:v>
                </c:pt>
                <c:pt idx="15">
                  <c:v>36213</c:v>
                </c:pt>
                <c:pt idx="16">
                  <c:v>36214</c:v>
                </c:pt>
                <c:pt idx="17">
                  <c:v>36215</c:v>
                </c:pt>
                <c:pt idx="18">
                  <c:v>36216</c:v>
                </c:pt>
                <c:pt idx="19">
                  <c:v>36217</c:v>
                </c:pt>
                <c:pt idx="20">
                  <c:v>36220</c:v>
                </c:pt>
                <c:pt idx="21">
                  <c:v>36221</c:v>
                </c:pt>
                <c:pt idx="22">
                  <c:v>36222</c:v>
                </c:pt>
                <c:pt idx="23">
                  <c:v>36223</c:v>
                </c:pt>
                <c:pt idx="24">
                  <c:v>36224</c:v>
                </c:pt>
                <c:pt idx="25">
                  <c:v>36227</c:v>
                </c:pt>
                <c:pt idx="26">
                  <c:v>36228</c:v>
                </c:pt>
                <c:pt idx="27">
                  <c:v>36229</c:v>
                </c:pt>
                <c:pt idx="28">
                  <c:v>36230</c:v>
                </c:pt>
                <c:pt idx="29">
                  <c:v>36231</c:v>
                </c:pt>
                <c:pt idx="30">
                  <c:v>36234</c:v>
                </c:pt>
                <c:pt idx="31">
                  <c:v>36235</c:v>
                </c:pt>
                <c:pt idx="32">
                  <c:v>36236</c:v>
                </c:pt>
                <c:pt idx="33">
                  <c:v>36237</c:v>
                </c:pt>
                <c:pt idx="34">
                  <c:v>36238</c:v>
                </c:pt>
                <c:pt idx="35">
                  <c:v>36241</c:v>
                </c:pt>
                <c:pt idx="36">
                  <c:v>36242</c:v>
                </c:pt>
                <c:pt idx="37">
                  <c:v>36243</c:v>
                </c:pt>
                <c:pt idx="38">
                  <c:v>36244</c:v>
                </c:pt>
                <c:pt idx="39">
                  <c:v>36245</c:v>
                </c:pt>
                <c:pt idx="40">
                  <c:v>36248</c:v>
                </c:pt>
                <c:pt idx="41">
                  <c:v>36249</c:v>
                </c:pt>
                <c:pt idx="42">
                  <c:v>36250</c:v>
                </c:pt>
                <c:pt idx="43">
                  <c:v>36251</c:v>
                </c:pt>
                <c:pt idx="44">
                  <c:v>36255</c:v>
                </c:pt>
                <c:pt idx="45">
                  <c:v>36256</c:v>
                </c:pt>
                <c:pt idx="46">
                  <c:v>36257</c:v>
                </c:pt>
                <c:pt idx="47">
                  <c:v>36258</c:v>
                </c:pt>
                <c:pt idx="48">
                  <c:v>36259</c:v>
                </c:pt>
                <c:pt idx="49">
                  <c:v>36262</c:v>
                </c:pt>
                <c:pt idx="50">
                  <c:v>36263</c:v>
                </c:pt>
                <c:pt idx="51">
                  <c:v>36264</c:v>
                </c:pt>
                <c:pt idx="52">
                  <c:v>36265</c:v>
                </c:pt>
                <c:pt idx="53">
                  <c:v>36266</c:v>
                </c:pt>
                <c:pt idx="54">
                  <c:v>36269</c:v>
                </c:pt>
                <c:pt idx="55">
                  <c:v>36270</c:v>
                </c:pt>
                <c:pt idx="56">
                  <c:v>36271</c:v>
                </c:pt>
                <c:pt idx="57">
                  <c:v>36272</c:v>
                </c:pt>
                <c:pt idx="58">
                  <c:v>36273</c:v>
                </c:pt>
                <c:pt idx="59">
                  <c:v>36276</c:v>
                </c:pt>
                <c:pt idx="60">
                  <c:v>36277</c:v>
                </c:pt>
                <c:pt idx="61">
                  <c:v>36278</c:v>
                </c:pt>
                <c:pt idx="62">
                  <c:v>36279</c:v>
                </c:pt>
                <c:pt idx="63">
                  <c:v>36280</c:v>
                </c:pt>
                <c:pt idx="64">
                  <c:v>36283</c:v>
                </c:pt>
                <c:pt idx="65">
                  <c:v>36284</c:v>
                </c:pt>
                <c:pt idx="66">
                  <c:v>36285</c:v>
                </c:pt>
                <c:pt idx="67">
                  <c:v>36286</c:v>
                </c:pt>
                <c:pt idx="68">
                  <c:v>36287</c:v>
                </c:pt>
                <c:pt idx="69">
                  <c:v>36290</c:v>
                </c:pt>
                <c:pt idx="70">
                  <c:v>36291</c:v>
                </c:pt>
                <c:pt idx="71">
                  <c:v>36292</c:v>
                </c:pt>
                <c:pt idx="72">
                  <c:v>36293</c:v>
                </c:pt>
                <c:pt idx="73">
                  <c:v>36294</c:v>
                </c:pt>
                <c:pt idx="74">
                  <c:v>36297</c:v>
                </c:pt>
                <c:pt idx="75">
                  <c:v>36298</c:v>
                </c:pt>
                <c:pt idx="76">
                  <c:v>36299</c:v>
                </c:pt>
                <c:pt idx="77">
                  <c:v>36300</c:v>
                </c:pt>
                <c:pt idx="78">
                  <c:v>36301</c:v>
                </c:pt>
                <c:pt idx="79">
                  <c:v>36304</c:v>
                </c:pt>
                <c:pt idx="80">
                  <c:v>36305</c:v>
                </c:pt>
                <c:pt idx="81">
                  <c:v>36306</c:v>
                </c:pt>
                <c:pt idx="82">
                  <c:v>36307</c:v>
                </c:pt>
                <c:pt idx="83">
                  <c:v>36308</c:v>
                </c:pt>
                <c:pt idx="84">
                  <c:v>36312</c:v>
                </c:pt>
                <c:pt idx="85">
                  <c:v>36313</c:v>
                </c:pt>
                <c:pt idx="86">
                  <c:v>36314</c:v>
                </c:pt>
                <c:pt idx="87">
                  <c:v>36315</c:v>
                </c:pt>
                <c:pt idx="88">
                  <c:v>36318</c:v>
                </c:pt>
                <c:pt idx="89">
                  <c:v>36319</c:v>
                </c:pt>
                <c:pt idx="90">
                  <c:v>36320</c:v>
                </c:pt>
                <c:pt idx="91">
                  <c:v>36321</c:v>
                </c:pt>
                <c:pt idx="92">
                  <c:v>36322</c:v>
                </c:pt>
                <c:pt idx="93">
                  <c:v>36325</c:v>
                </c:pt>
                <c:pt idx="94">
                  <c:v>36326</c:v>
                </c:pt>
                <c:pt idx="95">
                  <c:v>36327</c:v>
                </c:pt>
                <c:pt idx="96">
                  <c:v>36328</c:v>
                </c:pt>
                <c:pt idx="97">
                  <c:v>36329</c:v>
                </c:pt>
                <c:pt idx="98">
                  <c:v>36332</c:v>
                </c:pt>
                <c:pt idx="99">
                  <c:v>36333</c:v>
                </c:pt>
                <c:pt idx="100">
                  <c:v>36334</c:v>
                </c:pt>
                <c:pt idx="101">
                  <c:v>36335</c:v>
                </c:pt>
                <c:pt idx="102">
                  <c:v>36336</c:v>
                </c:pt>
                <c:pt idx="103">
                  <c:v>36339</c:v>
                </c:pt>
                <c:pt idx="104">
                  <c:v>36340</c:v>
                </c:pt>
                <c:pt idx="105">
                  <c:v>36341</c:v>
                </c:pt>
                <c:pt idx="106">
                  <c:v>36342</c:v>
                </c:pt>
                <c:pt idx="107">
                  <c:v>36343</c:v>
                </c:pt>
                <c:pt idx="108">
                  <c:v>36347</c:v>
                </c:pt>
                <c:pt idx="109">
                  <c:v>36348</c:v>
                </c:pt>
                <c:pt idx="110">
                  <c:v>36349</c:v>
                </c:pt>
                <c:pt idx="111">
                  <c:v>36350</c:v>
                </c:pt>
                <c:pt idx="112">
                  <c:v>36353</c:v>
                </c:pt>
                <c:pt idx="113">
                  <c:v>36354</c:v>
                </c:pt>
                <c:pt idx="114">
                  <c:v>36355</c:v>
                </c:pt>
                <c:pt idx="115">
                  <c:v>36356</c:v>
                </c:pt>
                <c:pt idx="116">
                  <c:v>36357</c:v>
                </c:pt>
                <c:pt idx="117">
                  <c:v>36360</c:v>
                </c:pt>
                <c:pt idx="118">
                  <c:v>36361</c:v>
                </c:pt>
                <c:pt idx="119">
                  <c:v>36362</c:v>
                </c:pt>
                <c:pt idx="120">
                  <c:v>36363</c:v>
                </c:pt>
                <c:pt idx="121">
                  <c:v>36364</c:v>
                </c:pt>
                <c:pt idx="122">
                  <c:v>36367</c:v>
                </c:pt>
                <c:pt idx="123">
                  <c:v>36368</c:v>
                </c:pt>
                <c:pt idx="124">
                  <c:v>36369</c:v>
                </c:pt>
                <c:pt idx="125">
                  <c:v>36370</c:v>
                </c:pt>
                <c:pt idx="126">
                  <c:v>36371</c:v>
                </c:pt>
                <c:pt idx="127">
                  <c:v>36374</c:v>
                </c:pt>
                <c:pt idx="128">
                  <c:v>36375</c:v>
                </c:pt>
                <c:pt idx="129">
                  <c:v>36376</c:v>
                </c:pt>
                <c:pt idx="130">
                  <c:v>36377</c:v>
                </c:pt>
                <c:pt idx="131">
                  <c:v>36378</c:v>
                </c:pt>
                <c:pt idx="132">
                  <c:v>36381</c:v>
                </c:pt>
                <c:pt idx="133">
                  <c:v>36382</c:v>
                </c:pt>
                <c:pt idx="134">
                  <c:v>36383</c:v>
                </c:pt>
                <c:pt idx="135">
                  <c:v>36384</c:v>
                </c:pt>
                <c:pt idx="136">
                  <c:v>36385</c:v>
                </c:pt>
                <c:pt idx="137">
                  <c:v>36388</c:v>
                </c:pt>
                <c:pt idx="138">
                  <c:v>36389</c:v>
                </c:pt>
                <c:pt idx="139">
                  <c:v>36390</c:v>
                </c:pt>
                <c:pt idx="140">
                  <c:v>36391</c:v>
                </c:pt>
                <c:pt idx="141">
                  <c:v>36392</c:v>
                </c:pt>
                <c:pt idx="142">
                  <c:v>36395</c:v>
                </c:pt>
                <c:pt idx="143">
                  <c:v>36396</c:v>
                </c:pt>
                <c:pt idx="144">
                  <c:v>36397</c:v>
                </c:pt>
                <c:pt idx="145">
                  <c:v>36398</c:v>
                </c:pt>
                <c:pt idx="146">
                  <c:v>36399</c:v>
                </c:pt>
                <c:pt idx="147">
                  <c:v>36402</c:v>
                </c:pt>
                <c:pt idx="148">
                  <c:v>36403</c:v>
                </c:pt>
                <c:pt idx="149">
                  <c:v>36404</c:v>
                </c:pt>
                <c:pt idx="150">
                  <c:v>36405</c:v>
                </c:pt>
                <c:pt idx="151">
                  <c:v>36406</c:v>
                </c:pt>
                <c:pt idx="152">
                  <c:v>36410</c:v>
                </c:pt>
                <c:pt idx="153">
                  <c:v>36411</c:v>
                </c:pt>
                <c:pt idx="154">
                  <c:v>36412</c:v>
                </c:pt>
                <c:pt idx="155">
                  <c:v>36413</c:v>
                </c:pt>
                <c:pt idx="156">
                  <c:v>36416</c:v>
                </c:pt>
                <c:pt idx="157">
                  <c:v>36417</c:v>
                </c:pt>
                <c:pt idx="158">
                  <c:v>36418</c:v>
                </c:pt>
                <c:pt idx="159">
                  <c:v>36419</c:v>
                </c:pt>
                <c:pt idx="160">
                  <c:v>36420</c:v>
                </c:pt>
                <c:pt idx="161">
                  <c:v>36423</c:v>
                </c:pt>
                <c:pt idx="162">
                  <c:v>36424</c:v>
                </c:pt>
                <c:pt idx="163">
                  <c:v>36425</c:v>
                </c:pt>
                <c:pt idx="164">
                  <c:v>36426</c:v>
                </c:pt>
                <c:pt idx="165">
                  <c:v>36427</c:v>
                </c:pt>
                <c:pt idx="166">
                  <c:v>36430</c:v>
                </c:pt>
                <c:pt idx="167">
                  <c:v>36431</c:v>
                </c:pt>
                <c:pt idx="168">
                  <c:v>36432</c:v>
                </c:pt>
                <c:pt idx="169">
                  <c:v>36433</c:v>
                </c:pt>
                <c:pt idx="170">
                  <c:v>36434</c:v>
                </c:pt>
                <c:pt idx="171">
                  <c:v>36437</c:v>
                </c:pt>
                <c:pt idx="172">
                  <c:v>36438</c:v>
                </c:pt>
                <c:pt idx="173">
                  <c:v>36439</c:v>
                </c:pt>
                <c:pt idx="174">
                  <c:v>36440</c:v>
                </c:pt>
                <c:pt idx="175">
                  <c:v>36441</c:v>
                </c:pt>
                <c:pt idx="176">
                  <c:v>36444</c:v>
                </c:pt>
                <c:pt idx="177">
                  <c:v>36445</c:v>
                </c:pt>
                <c:pt idx="178">
                  <c:v>36446</c:v>
                </c:pt>
                <c:pt idx="179">
                  <c:v>36447</c:v>
                </c:pt>
                <c:pt idx="180">
                  <c:v>36448</c:v>
                </c:pt>
                <c:pt idx="181">
                  <c:v>36451</c:v>
                </c:pt>
                <c:pt idx="182">
                  <c:v>36452</c:v>
                </c:pt>
                <c:pt idx="183">
                  <c:v>36453</c:v>
                </c:pt>
                <c:pt idx="184">
                  <c:v>36454</c:v>
                </c:pt>
                <c:pt idx="185">
                  <c:v>36455</c:v>
                </c:pt>
                <c:pt idx="186">
                  <c:v>36458</c:v>
                </c:pt>
                <c:pt idx="187">
                  <c:v>36459</c:v>
                </c:pt>
                <c:pt idx="188">
                  <c:v>36460</c:v>
                </c:pt>
                <c:pt idx="189">
                  <c:v>36461</c:v>
                </c:pt>
                <c:pt idx="190">
                  <c:v>36462</c:v>
                </c:pt>
                <c:pt idx="191">
                  <c:v>36465</c:v>
                </c:pt>
                <c:pt idx="192">
                  <c:v>36466</c:v>
                </c:pt>
                <c:pt idx="193">
                  <c:v>36467</c:v>
                </c:pt>
                <c:pt idx="194">
                  <c:v>36468</c:v>
                </c:pt>
                <c:pt idx="195">
                  <c:v>36469</c:v>
                </c:pt>
                <c:pt idx="196">
                  <c:v>36472</c:v>
                </c:pt>
                <c:pt idx="197">
                  <c:v>36473</c:v>
                </c:pt>
                <c:pt idx="198">
                  <c:v>36474</c:v>
                </c:pt>
                <c:pt idx="199">
                  <c:v>36475</c:v>
                </c:pt>
                <c:pt idx="200">
                  <c:v>36476</c:v>
                </c:pt>
                <c:pt idx="201">
                  <c:v>36479</c:v>
                </c:pt>
                <c:pt idx="202">
                  <c:v>36480</c:v>
                </c:pt>
                <c:pt idx="203">
                  <c:v>36481</c:v>
                </c:pt>
                <c:pt idx="204">
                  <c:v>36482</c:v>
                </c:pt>
                <c:pt idx="205">
                  <c:v>36483</c:v>
                </c:pt>
                <c:pt idx="206">
                  <c:v>36486</c:v>
                </c:pt>
                <c:pt idx="207">
                  <c:v>36487</c:v>
                </c:pt>
                <c:pt idx="208">
                  <c:v>36488</c:v>
                </c:pt>
                <c:pt idx="209">
                  <c:v>36490</c:v>
                </c:pt>
                <c:pt idx="210">
                  <c:v>36493</c:v>
                </c:pt>
                <c:pt idx="211">
                  <c:v>36494</c:v>
                </c:pt>
                <c:pt idx="212">
                  <c:v>36495</c:v>
                </c:pt>
                <c:pt idx="213">
                  <c:v>36496</c:v>
                </c:pt>
                <c:pt idx="214">
                  <c:v>36497</c:v>
                </c:pt>
                <c:pt idx="215">
                  <c:v>36500</c:v>
                </c:pt>
                <c:pt idx="216">
                  <c:v>36501</c:v>
                </c:pt>
                <c:pt idx="217">
                  <c:v>36502</c:v>
                </c:pt>
                <c:pt idx="218">
                  <c:v>36503</c:v>
                </c:pt>
                <c:pt idx="219">
                  <c:v>36504</c:v>
                </c:pt>
                <c:pt idx="220">
                  <c:v>36507</c:v>
                </c:pt>
                <c:pt idx="221">
                  <c:v>36508</c:v>
                </c:pt>
                <c:pt idx="222">
                  <c:v>36509</c:v>
                </c:pt>
                <c:pt idx="223">
                  <c:v>36510</c:v>
                </c:pt>
                <c:pt idx="224">
                  <c:v>36511</c:v>
                </c:pt>
                <c:pt idx="225">
                  <c:v>36514</c:v>
                </c:pt>
                <c:pt idx="226">
                  <c:v>36515</c:v>
                </c:pt>
                <c:pt idx="227">
                  <c:v>36516</c:v>
                </c:pt>
                <c:pt idx="228">
                  <c:v>36517</c:v>
                </c:pt>
                <c:pt idx="229">
                  <c:v>36521</c:v>
                </c:pt>
                <c:pt idx="230">
                  <c:v>36522</c:v>
                </c:pt>
                <c:pt idx="231">
                  <c:v>36523</c:v>
                </c:pt>
                <c:pt idx="232">
                  <c:v>36524</c:v>
                </c:pt>
                <c:pt idx="233">
                  <c:v>36525</c:v>
                </c:pt>
                <c:pt idx="234">
                  <c:v>36528</c:v>
                </c:pt>
                <c:pt idx="235">
                  <c:v>36529</c:v>
                </c:pt>
                <c:pt idx="236">
                  <c:v>36530</c:v>
                </c:pt>
                <c:pt idx="237">
                  <c:v>36531</c:v>
                </c:pt>
                <c:pt idx="238">
                  <c:v>36532</c:v>
                </c:pt>
                <c:pt idx="239">
                  <c:v>36535</c:v>
                </c:pt>
                <c:pt idx="240">
                  <c:v>36536</c:v>
                </c:pt>
                <c:pt idx="241">
                  <c:v>36537</c:v>
                </c:pt>
                <c:pt idx="242">
                  <c:v>36538</c:v>
                </c:pt>
                <c:pt idx="243">
                  <c:v>36539</c:v>
                </c:pt>
                <c:pt idx="244">
                  <c:v>36543</c:v>
                </c:pt>
                <c:pt idx="245">
                  <c:v>36544</c:v>
                </c:pt>
                <c:pt idx="246">
                  <c:v>36545</c:v>
                </c:pt>
                <c:pt idx="247">
                  <c:v>36546</c:v>
                </c:pt>
                <c:pt idx="248">
                  <c:v>36549</c:v>
                </c:pt>
                <c:pt idx="249">
                  <c:v>36550</c:v>
                </c:pt>
                <c:pt idx="250">
                  <c:v>36551</c:v>
                </c:pt>
                <c:pt idx="251">
                  <c:v>36552</c:v>
                </c:pt>
                <c:pt idx="252">
                  <c:v>36553</c:v>
                </c:pt>
                <c:pt idx="253">
                  <c:v>36556</c:v>
                </c:pt>
                <c:pt idx="254">
                  <c:v>36557</c:v>
                </c:pt>
                <c:pt idx="255">
                  <c:v>36558</c:v>
                </c:pt>
                <c:pt idx="256">
                  <c:v>36559</c:v>
                </c:pt>
                <c:pt idx="257">
                  <c:v>36560</c:v>
                </c:pt>
                <c:pt idx="258">
                  <c:v>36563</c:v>
                </c:pt>
                <c:pt idx="259">
                  <c:v>36564</c:v>
                </c:pt>
                <c:pt idx="260">
                  <c:v>36565</c:v>
                </c:pt>
                <c:pt idx="261">
                  <c:v>36566</c:v>
                </c:pt>
                <c:pt idx="262">
                  <c:v>36567</c:v>
                </c:pt>
                <c:pt idx="263">
                  <c:v>36570</c:v>
                </c:pt>
                <c:pt idx="264">
                  <c:v>36571</c:v>
                </c:pt>
                <c:pt idx="265">
                  <c:v>36572</c:v>
                </c:pt>
                <c:pt idx="266">
                  <c:v>36573</c:v>
                </c:pt>
                <c:pt idx="267">
                  <c:v>36574</c:v>
                </c:pt>
                <c:pt idx="268">
                  <c:v>36578</c:v>
                </c:pt>
                <c:pt idx="269">
                  <c:v>36579</c:v>
                </c:pt>
                <c:pt idx="270">
                  <c:v>36580</c:v>
                </c:pt>
                <c:pt idx="271">
                  <c:v>36581</c:v>
                </c:pt>
                <c:pt idx="272">
                  <c:v>36584</c:v>
                </c:pt>
                <c:pt idx="273">
                  <c:v>36585</c:v>
                </c:pt>
                <c:pt idx="274">
                  <c:v>36586</c:v>
                </c:pt>
                <c:pt idx="275">
                  <c:v>36587</c:v>
                </c:pt>
                <c:pt idx="276">
                  <c:v>36588</c:v>
                </c:pt>
                <c:pt idx="277">
                  <c:v>36591</c:v>
                </c:pt>
                <c:pt idx="278">
                  <c:v>36592</c:v>
                </c:pt>
                <c:pt idx="279">
                  <c:v>36593</c:v>
                </c:pt>
                <c:pt idx="280">
                  <c:v>36594</c:v>
                </c:pt>
                <c:pt idx="281">
                  <c:v>36595</c:v>
                </c:pt>
                <c:pt idx="282">
                  <c:v>36598</c:v>
                </c:pt>
                <c:pt idx="283">
                  <c:v>36599</c:v>
                </c:pt>
                <c:pt idx="284">
                  <c:v>36600</c:v>
                </c:pt>
                <c:pt idx="285">
                  <c:v>36601</c:v>
                </c:pt>
                <c:pt idx="286">
                  <c:v>36602</c:v>
                </c:pt>
                <c:pt idx="287">
                  <c:v>36605</c:v>
                </c:pt>
                <c:pt idx="288">
                  <c:v>36606</c:v>
                </c:pt>
                <c:pt idx="289">
                  <c:v>36607</c:v>
                </c:pt>
                <c:pt idx="290">
                  <c:v>36608</c:v>
                </c:pt>
                <c:pt idx="291">
                  <c:v>36609</c:v>
                </c:pt>
                <c:pt idx="292">
                  <c:v>36612</c:v>
                </c:pt>
                <c:pt idx="293">
                  <c:v>36613</c:v>
                </c:pt>
                <c:pt idx="294">
                  <c:v>36614</c:v>
                </c:pt>
                <c:pt idx="295">
                  <c:v>36615</c:v>
                </c:pt>
                <c:pt idx="296">
                  <c:v>36616</c:v>
                </c:pt>
                <c:pt idx="297">
                  <c:v>36619</c:v>
                </c:pt>
                <c:pt idx="298">
                  <c:v>36620</c:v>
                </c:pt>
                <c:pt idx="299">
                  <c:v>36621</c:v>
                </c:pt>
                <c:pt idx="300">
                  <c:v>36622</c:v>
                </c:pt>
                <c:pt idx="301">
                  <c:v>36623</c:v>
                </c:pt>
                <c:pt idx="302">
                  <c:v>36626</c:v>
                </c:pt>
                <c:pt idx="303">
                  <c:v>36627</c:v>
                </c:pt>
                <c:pt idx="304">
                  <c:v>36628</c:v>
                </c:pt>
                <c:pt idx="305">
                  <c:v>36629</c:v>
                </c:pt>
                <c:pt idx="306">
                  <c:v>36630</c:v>
                </c:pt>
                <c:pt idx="307">
                  <c:v>36633</c:v>
                </c:pt>
                <c:pt idx="308">
                  <c:v>36634</c:v>
                </c:pt>
                <c:pt idx="309">
                  <c:v>36635</c:v>
                </c:pt>
                <c:pt idx="310">
                  <c:v>36636</c:v>
                </c:pt>
                <c:pt idx="311">
                  <c:v>36640</c:v>
                </c:pt>
                <c:pt idx="312">
                  <c:v>36641</c:v>
                </c:pt>
                <c:pt idx="313">
                  <c:v>36642</c:v>
                </c:pt>
                <c:pt idx="314">
                  <c:v>36643</c:v>
                </c:pt>
                <c:pt idx="315">
                  <c:v>36644</c:v>
                </c:pt>
                <c:pt idx="316">
                  <c:v>36647</c:v>
                </c:pt>
                <c:pt idx="317">
                  <c:v>36648</c:v>
                </c:pt>
                <c:pt idx="318">
                  <c:v>36649</c:v>
                </c:pt>
                <c:pt idx="319">
                  <c:v>36650</c:v>
                </c:pt>
                <c:pt idx="320">
                  <c:v>36651</c:v>
                </c:pt>
                <c:pt idx="321">
                  <c:v>36654</c:v>
                </c:pt>
                <c:pt idx="322">
                  <c:v>36655</c:v>
                </c:pt>
                <c:pt idx="323">
                  <c:v>36656</c:v>
                </c:pt>
                <c:pt idx="324">
                  <c:v>36657</c:v>
                </c:pt>
                <c:pt idx="325">
                  <c:v>36658</c:v>
                </c:pt>
                <c:pt idx="326">
                  <c:v>36661</c:v>
                </c:pt>
                <c:pt idx="327">
                  <c:v>36662</c:v>
                </c:pt>
                <c:pt idx="328">
                  <c:v>36663</c:v>
                </c:pt>
                <c:pt idx="329">
                  <c:v>36664</c:v>
                </c:pt>
                <c:pt idx="330">
                  <c:v>36665</c:v>
                </c:pt>
                <c:pt idx="331">
                  <c:v>36668</c:v>
                </c:pt>
                <c:pt idx="332">
                  <c:v>36669</c:v>
                </c:pt>
                <c:pt idx="333">
                  <c:v>36670</c:v>
                </c:pt>
                <c:pt idx="334">
                  <c:v>36671</c:v>
                </c:pt>
                <c:pt idx="335">
                  <c:v>36672</c:v>
                </c:pt>
                <c:pt idx="336">
                  <c:v>36676</c:v>
                </c:pt>
                <c:pt idx="337">
                  <c:v>36677</c:v>
                </c:pt>
                <c:pt idx="338">
                  <c:v>36678</c:v>
                </c:pt>
                <c:pt idx="339">
                  <c:v>36679</c:v>
                </c:pt>
                <c:pt idx="340">
                  <c:v>36682</c:v>
                </c:pt>
                <c:pt idx="341">
                  <c:v>36683</c:v>
                </c:pt>
                <c:pt idx="342">
                  <c:v>36684</c:v>
                </c:pt>
                <c:pt idx="343">
                  <c:v>36685</c:v>
                </c:pt>
                <c:pt idx="344">
                  <c:v>36686</c:v>
                </c:pt>
                <c:pt idx="345">
                  <c:v>36689</c:v>
                </c:pt>
                <c:pt idx="346">
                  <c:v>36690</c:v>
                </c:pt>
                <c:pt idx="347">
                  <c:v>36691</c:v>
                </c:pt>
                <c:pt idx="348">
                  <c:v>36692</c:v>
                </c:pt>
                <c:pt idx="349">
                  <c:v>36693</c:v>
                </c:pt>
                <c:pt idx="350">
                  <c:v>36696</c:v>
                </c:pt>
                <c:pt idx="351">
                  <c:v>36697</c:v>
                </c:pt>
                <c:pt idx="352">
                  <c:v>36698</c:v>
                </c:pt>
                <c:pt idx="353">
                  <c:v>36699</c:v>
                </c:pt>
                <c:pt idx="354">
                  <c:v>36700</c:v>
                </c:pt>
                <c:pt idx="355">
                  <c:v>36703</c:v>
                </c:pt>
                <c:pt idx="356">
                  <c:v>36704</c:v>
                </c:pt>
                <c:pt idx="357">
                  <c:v>36705</c:v>
                </c:pt>
                <c:pt idx="358">
                  <c:v>36706</c:v>
                </c:pt>
                <c:pt idx="359">
                  <c:v>36707</c:v>
                </c:pt>
                <c:pt idx="360">
                  <c:v>36710</c:v>
                </c:pt>
                <c:pt idx="361">
                  <c:v>36712</c:v>
                </c:pt>
                <c:pt idx="362">
                  <c:v>36713</c:v>
                </c:pt>
                <c:pt idx="363">
                  <c:v>36714</c:v>
                </c:pt>
                <c:pt idx="364">
                  <c:v>36717</c:v>
                </c:pt>
                <c:pt idx="365">
                  <c:v>36718</c:v>
                </c:pt>
                <c:pt idx="366">
                  <c:v>36719</c:v>
                </c:pt>
                <c:pt idx="367">
                  <c:v>36720</c:v>
                </c:pt>
                <c:pt idx="368">
                  <c:v>36721</c:v>
                </c:pt>
                <c:pt idx="369">
                  <c:v>36724</c:v>
                </c:pt>
                <c:pt idx="370">
                  <c:v>36725</c:v>
                </c:pt>
                <c:pt idx="371">
                  <c:v>36726</c:v>
                </c:pt>
                <c:pt idx="372">
                  <c:v>36727</c:v>
                </c:pt>
                <c:pt idx="373">
                  <c:v>36728</c:v>
                </c:pt>
                <c:pt idx="374">
                  <c:v>36731</c:v>
                </c:pt>
                <c:pt idx="375">
                  <c:v>36732</c:v>
                </c:pt>
                <c:pt idx="376">
                  <c:v>36733</c:v>
                </c:pt>
                <c:pt idx="377">
                  <c:v>36734</c:v>
                </c:pt>
                <c:pt idx="378">
                  <c:v>36735</c:v>
                </c:pt>
                <c:pt idx="379">
                  <c:v>36738</c:v>
                </c:pt>
                <c:pt idx="380">
                  <c:v>36739</c:v>
                </c:pt>
                <c:pt idx="381">
                  <c:v>36740</c:v>
                </c:pt>
                <c:pt idx="382">
                  <c:v>36741</c:v>
                </c:pt>
                <c:pt idx="383">
                  <c:v>36742</c:v>
                </c:pt>
                <c:pt idx="384">
                  <c:v>36745</c:v>
                </c:pt>
                <c:pt idx="385">
                  <c:v>36746</c:v>
                </c:pt>
                <c:pt idx="386">
                  <c:v>36747</c:v>
                </c:pt>
                <c:pt idx="387">
                  <c:v>36748</c:v>
                </c:pt>
                <c:pt idx="388">
                  <c:v>36749</c:v>
                </c:pt>
                <c:pt idx="389">
                  <c:v>36752</c:v>
                </c:pt>
                <c:pt idx="390">
                  <c:v>36753</c:v>
                </c:pt>
                <c:pt idx="391">
                  <c:v>36754</c:v>
                </c:pt>
                <c:pt idx="392">
                  <c:v>36755</c:v>
                </c:pt>
                <c:pt idx="393">
                  <c:v>36756</c:v>
                </c:pt>
                <c:pt idx="394">
                  <c:v>36759</c:v>
                </c:pt>
                <c:pt idx="395">
                  <c:v>36760</c:v>
                </c:pt>
                <c:pt idx="396">
                  <c:v>36761</c:v>
                </c:pt>
                <c:pt idx="397">
                  <c:v>36762</c:v>
                </c:pt>
                <c:pt idx="398">
                  <c:v>36763</c:v>
                </c:pt>
                <c:pt idx="399">
                  <c:v>36766</c:v>
                </c:pt>
                <c:pt idx="400">
                  <c:v>36767</c:v>
                </c:pt>
                <c:pt idx="401">
                  <c:v>36768</c:v>
                </c:pt>
                <c:pt idx="402">
                  <c:v>36769</c:v>
                </c:pt>
                <c:pt idx="403">
                  <c:v>36770</c:v>
                </c:pt>
                <c:pt idx="404">
                  <c:v>36774</c:v>
                </c:pt>
                <c:pt idx="405">
                  <c:v>36775</c:v>
                </c:pt>
                <c:pt idx="406">
                  <c:v>36776</c:v>
                </c:pt>
                <c:pt idx="407">
                  <c:v>36777</c:v>
                </c:pt>
                <c:pt idx="408">
                  <c:v>36780</c:v>
                </c:pt>
                <c:pt idx="409">
                  <c:v>36781</c:v>
                </c:pt>
                <c:pt idx="410">
                  <c:v>36782</c:v>
                </c:pt>
                <c:pt idx="411">
                  <c:v>36783</c:v>
                </c:pt>
                <c:pt idx="412">
                  <c:v>36784</c:v>
                </c:pt>
                <c:pt idx="413">
                  <c:v>36787</c:v>
                </c:pt>
                <c:pt idx="414">
                  <c:v>36788</c:v>
                </c:pt>
                <c:pt idx="415">
                  <c:v>36789</c:v>
                </c:pt>
                <c:pt idx="416">
                  <c:v>36790</c:v>
                </c:pt>
                <c:pt idx="417">
                  <c:v>36791</c:v>
                </c:pt>
                <c:pt idx="418">
                  <c:v>36794</c:v>
                </c:pt>
                <c:pt idx="419">
                  <c:v>36795</c:v>
                </c:pt>
                <c:pt idx="420">
                  <c:v>36796</c:v>
                </c:pt>
                <c:pt idx="421">
                  <c:v>36797</c:v>
                </c:pt>
                <c:pt idx="422">
                  <c:v>36798</c:v>
                </c:pt>
                <c:pt idx="423">
                  <c:v>36801</c:v>
                </c:pt>
                <c:pt idx="424">
                  <c:v>36802</c:v>
                </c:pt>
                <c:pt idx="425">
                  <c:v>36803</c:v>
                </c:pt>
                <c:pt idx="426">
                  <c:v>36804</c:v>
                </c:pt>
                <c:pt idx="427">
                  <c:v>36805</c:v>
                </c:pt>
                <c:pt idx="428">
                  <c:v>36808</c:v>
                </c:pt>
                <c:pt idx="429">
                  <c:v>36809</c:v>
                </c:pt>
                <c:pt idx="430">
                  <c:v>36810</c:v>
                </c:pt>
                <c:pt idx="431">
                  <c:v>36811</c:v>
                </c:pt>
                <c:pt idx="432">
                  <c:v>36812</c:v>
                </c:pt>
                <c:pt idx="433">
                  <c:v>36815</c:v>
                </c:pt>
                <c:pt idx="434">
                  <c:v>36816</c:v>
                </c:pt>
                <c:pt idx="435">
                  <c:v>36817</c:v>
                </c:pt>
                <c:pt idx="436">
                  <c:v>36818</c:v>
                </c:pt>
                <c:pt idx="437">
                  <c:v>36819</c:v>
                </c:pt>
                <c:pt idx="438">
                  <c:v>36822</c:v>
                </c:pt>
                <c:pt idx="439">
                  <c:v>36823</c:v>
                </c:pt>
                <c:pt idx="440">
                  <c:v>36824</c:v>
                </c:pt>
                <c:pt idx="441">
                  <c:v>36825</c:v>
                </c:pt>
                <c:pt idx="442">
                  <c:v>36826</c:v>
                </c:pt>
                <c:pt idx="443">
                  <c:v>36829</c:v>
                </c:pt>
                <c:pt idx="444">
                  <c:v>36830</c:v>
                </c:pt>
                <c:pt idx="445">
                  <c:v>36831</c:v>
                </c:pt>
                <c:pt idx="446">
                  <c:v>36832</c:v>
                </c:pt>
                <c:pt idx="447">
                  <c:v>36833</c:v>
                </c:pt>
                <c:pt idx="448">
                  <c:v>36836</c:v>
                </c:pt>
                <c:pt idx="449">
                  <c:v>36837</c:v>
                </c:pt>
                <c:pt idx="450">
                  <c:v>36838</c:v>
                </c:pt>
                <c:pt idx="451">
                  <c:v>36839</c:v>
                </c:pt>
                <c:pt idx="452">
                  <c:v>36840</c:v>
                </c:pt>
                <c:pt idx="453">
                  <c:v>36843</c:v>
                </c:pt>
                <c:pt idx="454">
                  <c:v>36844</c:v>
                </c:pt>
                <c:pt idx="455">
                  <c:v>36845</c:v>
                </c:pt>
                <c:pt idx="456">
                  <c:v>36846</c:v>
                </c:pt>
                <c:pt idx="457">
                  <c:v>36847</c:v>
                </c:pt>
                <c:pt idx="458">
                  <c:v>36850</c:v>
                </c:pt>
                <c:pt idx="459">
                  <c:v>36851</c:v>
                </c:pt>
                <c:pt idx="460">
                  <c:v>36852</c:v>
                </c:pt>
                <c:pt idx="461">
                  <c:v>36854</c:v>
                </c:pt>
                <c:pt idx="462">
                  <c:v>36857</c:v>
                </c:pt>
                <c:pt idx="463">
                  <c:v>36858</c:v>
                </c:pt>
                <c:pt idx="464">
                  <c:v>36859</c:v>
                </c:pt>
                <c:pt idx="465">
                  <c:v>36860</c:v>
                </c:pt>
                <c:pt idx="466">
                  <c:v>36861</c:v>
                </c:pt>
                <c:pt idx="467">
                  <c:v>36864</c:v>
                </c:pt>
                <c:pt idx="468">
                  <c:v>36865</c:v>
                </c:pt>
                <c:pt idx="469">
                  <c:v>36866</c:v>
                </c:pt>
                <c:pt idx="470">
                  <c:v>36867</c:v>
                </c:pt>
                <c:pt idx="471">
                  <c:v>36868</c:v>
                </c:pt>
                <c:pt idx="472">
                  <c:v>36871</c:v>
                </c:pt>
                <c:pt idx="473">
                  <c:v>36872</c:v>
                </c:pt>
                <c:pt idx="474">
                  <c:v>36873</c:v>
                </c:pt>
                <c:pt idx="475">
                  <c:v>36874</c:v>
                </c:pt>
                <c:pt idx="476">
                  <c:v>36875</c:v>
                </c:pt>
                <c:pt idx="477">
                  <c:v>36878</c:v>
                </c:pt>
                <c:pt idx="478">
                  <c:v>36879</c:v>
                </c:pt>
                <c:pt idx="479">
                  <c:v>36880</c:v>
                </c:pt>
                <c:pt idx="480">
                  <c:v>36881</c:v>
                </c:pt>
                <c:pt idx="481">
                  <c:v>36882</c:v>
                </c:pt>
                <c:pt idx="482">
                  <c:v>36886</c:v>
                </c:pt>
                <c:pt idx="483">
                  <c:v>36887</c:v>
                </c:pt>
                <c:pt idx="484">
                  <c:v>36888</c:v>
                </c:pt>
                <c:pt idx="485">
                  <c:v>36889</c:v>
                </c:pt>
                <c:pt idx="486">
                  <c:v>36893</c:v>
                </c:pt>
                <c:pt idx="487">
                  <c:v>36894</c:v>
                </c:pt>
                <c:pt idx="488">
                  <c:v>36895</c:v>
                </c:pt>
                <c:pt idx="489">
                  <c:v>36896</c:v>
                </c:pt>
                <c:pt idx="490">
                  <c:v>36899</c:v>
                </c:pt>
                <c:pt idx="491">
                  <c:v>36900</c:v>
                </c:pt>
                <c:pt idx="492">
                  <c:v>36901</c:v>
                </c:pt>
                <c:pt idx="493">
                  <c:v>36902</c:v>
                </c:pt>
                <c:pt idx="494">
                  <c:v>36903</c:v>
                </c:pt>
                <c:pt idx="495">
                  <c:v>36907</c:v>
                </c:pt>
                <c:pt idx="496">
                  <c:v>36908</c:v>
                </c:pt>
                <c:pt idx="497">
                  <c:v>36909</c:v>
                </c:pt>
                <c:pt idx="498">
                  <c:v>36910</c:v>
                </c:pt>
                <c:pt idx="499">
                  <c:v>36913</c:v>
                </c:pt>
                <c:pt idx="500">
                  <c:v>36914</c:v>
                </c:pt>
                <c:pt idx="501">
                  <c:v>36915</c:v>
                </c:pt>
                <c:pt idx="502">
                  <c:v>36916</c:v>
                </c:pt>
                <c:pt idx="503">
                  <c:v>36917</c:v>
                </c:pt>
                <c:pt idx="504">
                  <c:v>36920</c:v>
                </c:pt>
                <c:pt idx="505">
                  <c:v>36921</c:v>
                </c:pt>
                <c:pt idx="506">
                  <c:v>36922</c:v>
                </c:pt>
                <c:pt idx="507">
                  <c:v>36923</c:v>
                </c:pt>
                <c:pt idx="508">
                  <c:v>36924</c:v>
                </c:pt>
                <c:pt idx="509">
                  <c:v>36927</c:v>
                </c:pt>
                <c:pt idx="510">
                  <c:v>36928</c:v>
                </c:pt>
                <c:pt idx="511">
                  <c:v>36929</c:v>
                </c:pt>
                <c:pt idx="512">
                  <c:v>36930</c:v>
                </c:pt>
                <c:pt idx="513">
                  <c:v>36931</c:v>
                </c:pt>
                <c:pt idx="514">
                  <c:v>36934</c:v>
                </c:pt>
                <c:pt idx="515">
                  <c:v>36935</c:v>
                </c:pt>
                <c:pt idx="516">
                  <c:v>36936</c:v>
                </c:pt>
                <c:pt idx="517">
                  <c:v>36937</c:v>
                </c:pt>
                <c:pt idx="518">
                  <c:v>36938</c:v>
                </c:pt>
                <c:pt idx="519">
                  <c:v>36942</c:v>
                </c:pt>
                <c:pt idx="520">
                  <c:v>36943</c:v>
                </c:pt>
                <c:pt idx="521">
                  <c:v>36944</c:v>
                </c:pt>
                <c:pt idx="522">
                  <c:v>36945</c:v>
                </c:pt>
                <c:pt idx="523">
                  <c:v>36948</c:v>
                </c:pt>
                <c:pt idx="524">
                  <c:v>36949</c:v>
                </c:pt>
                <c:pt idx="525">
                  <c:v>36950</c:v>
                </c:pt>
                <c:pt idx="526">
                  <c:v>36951</c:v>
                </c:pt>
                <c:pt idx="527">
                  <c:v>36952</c:v>
                </c:pt>
                <c:pt idx="528">
                  <c:v>36955</c:v>
                </c:pt>
                <c:pt idx="529">
                  <c:v>36956</c:v>
                </c:pt>
                <c:pt idx="530">
                  <c:v>36957</c:v>
                </c:pt>
                <c:pt idx="531">
                  <c:v>36958</c:v>
                </c:pt>
                <c:pt idx="532">
                  <c:v>36959</c:v>
                </c:pt>
                <c:pt idx="533">
                  <c:v>36962</c:v>
                </c:pt>
                <c:pt idx="534">
                  <c:v>36963</c:v>
                </c:pt>
                <c:pt idx="535">
                  <c:v>36964</c:v>
                </c:pt>
                <c:pt idx="536">
                  <c:v>36965</c:v>
                </c:pt>
                <c:pt idx="537">
                  <c:v>36966</c:v>
                </c:pt>
                <c:pt idx="538">
                  <c:v>36969</c:v>
                </c:pt>
                <c:pt idx="539">
                  <c:v>36970</c:v>
                </c:pt>
                <c:pt idx="540">
                  <c:v>36971</c:v>
                </c:pt>
                <c:pt idx="541">
                  <c:v>36972</c:v>
                </c:pt>
                <c:pt idx="542">
                  <c:v>36973</c:v>
                </c:pt>
                <c:pt idx="543">
                  <c:v>36976</c:v>
                </c:pt>
                <c:pt idx="544">
                  <c:v>36977</c:v>
                </c:pt>
                <c:pt idx="545">
                  <c:v>36978</c:v>
                </c:pt>
                <c:pt idx="546">
                  <c:v>36979</c:v>
                </c:pt>
                <c:pt idx="547">
                  <c:v>36980</c:v>
                </c:pt>
                <c:pt idx="548">
                  <c:v>36983</c:v>
                </c:pt>
                <c:pt idx="549">
                  <c:v>36984</c:v>
                </c:pt>
                <c:pt idx="550">
                  <c:v>36985</c:v>
                </c:pt>
                <c:pt idx="551">
                  <c:v>36986</c:v>
                </c:pt>
                <c:pt idx="552">
                  <c:v>36987</c:v>
                </c:pt>
                <c:pt idx="553">
                  <c:v>36990</c:v>
                </c:pt>
                <c:pt idx="554">
                  <c:v>36991</c:v>
                </c:pt>
                <c:pt idx="555">
                  <c:v>36992</c:v>
                </c:pt>
                <c:pt idx="556">
                  <c:v>36993</c:v>
                </c:pt>
                <c:pt idx="557">
                  <c:v>36997</c:v>
                </c:pt>
                <c:pt idx="558">
                  <c:v>36998</c:v>
                </c:pt>
                <c:pt idx="559">
                  <c:v>36999</c:v>
                </c:pt>
                <c:pt idx="560">
                  <c:v>37000</c:v>
                </c:pt>
                <c:pt idx="561">
                  <c:v>37001</c:v>
                </c:pt>
                <c:pt idx="562">
                  <c:v>37004</c:v>
                </c:pt>
                <c:pt idx="563">
                  <c:v>37005</c:v>
                </c:pt>
                <c:pt idx="564">
                  <c:v>37006</c:v>
                </c:pt>
                <c:pt idx="565">
                  <c:v>37007</c:v>
                </c:pt>
                <c:pt idx="566">
                  <c:v>37008</c:v>
                </c:pt>
                <c:pt idx="567">
                  <c:v>37011</c:v>
                </c:pt>
                <c:pt idx="568">
                  <c:v>37012</c:v>
                </c:pt>
                <c:pt idx="569">
                  <c:v>37013</c:v>
                </c:pt>
                <c:pt idx="570">
                  <c:v>37014</c:v>
                </c:pt>
                <c:pt idx="571">
                  <c:v>37015</c:v>
                </c:pt>
                <c:pt idx="572">
                  <c:v>37018</c:v>
                </c:pt>
                <c:pt idx="573">
                  <c:v>37019</c:v>
                </c:pt>
                <c:pt idx="574">
                  <c:v>37020</c:v>
                </c:pt>
                <c:pt idx="575">
                  <c:v>37021</c:v>
                </c:pt>
                <c:pt idx="576">
                  <c:v>37022</c:v>
                </c:pt>
                <c:pt idx="577">
                  <c:v>37025</c:v>
                </c:pt>
                <c:pt idx="578">
                  <c:v>37026</c:v>
                </c:pt>
                <c:pt idx="579">
                  <c:v>37027</c:v>
                </c:pt>
                <c:pt idx="580">
                  <c:v>37028</c:v>
                </c:pt>
                <c:pt idx="581">
                  <c:v>37029</c:v>
                </c:pt>
                <c:pt idx="582">
                  <c:v>37032</c:v>
                </c:pt>
                <c:pt idx="583">
                  <c:v>37033</c:v>
                </c:pt>
                <c:pt idx="584">
                  <c:v>37034</c:v>
                </c:pt>
                <c:pt idx="585">
                  <c:v>37035</c:v>
                </c:pt>
                <c:pt idx="586">
                  <c:v>37036</c:v>
                </c:pt>
                <c:pt idx="587">
                  <c:v>37040</c:v>
                </c:pt>
                <c:pt idx="588">
                  <c:v>37041</c:v>
                </c:pt>
                <c:pt idx="589">
                  <c:v>37042</c:v>
                </c:pt>
                <c:pt idx="590">
                  <c:v>37043</c:v>
                </c:pt>
                <c:pt idx="591">
                  <c:v>37046</c:v>
                </c:pt>
                <c:pt idx="592">
                  <c:v>37047</c:v>
                </c:pt>
                <c:pt idx="593">
                  <c:v>37048</c:v>
                </c:pt>
                <c:pt idx="594">
                  <c:v>37049</c:v>
                </c:pt>
                <c:pt idx="595">
                  <c:v>37050</c:v>
                </c:pt>
                <c:pt idx="596">
                  <c:v>37053</c:v>
                </c:pt>
                <c:pt idx="597">
                  <c:v>37054</c:v>
                </c:pt>
                <c:pt idx="598">
                  <c:v>37055</c:v>
                </c:pt>
                <c:pt idx="599">
                  <c:v>37056</c:v>
                </c:pt>
                <c:pt idx="600">
                  <c:v>37057</c:v>
                </c:pt>
                <c:pt idx="601">
                  <c:v>37060</c:v>
                </c:pt>
                <c:pt idx="602">
                  <c:v>37061</c:v>
                </c:pt>
                <c:pt idx="603">
                  <c:v>37062</c:v>
                </c:pt>
                <c:pt idx="604">
                  <c:v>37063</c:v>
                </c:pt>
                <c:pt idx="605">
                  <c:v>37064</c:v>
                </c:pt>
                <c:pt idx="606">
                  <c:v>37067</c:v>
                </c:pt>
                <c:pt idx="607">
                  <c:v>37068</c:v>
                </c:pt>
                <c:pt idx="608">
                  <c:v>37069</c:v>
                </c:pt>
                <c:pt idx="609">
                  <c:v>37070</c:v>
                </c:pt>
                <c:pt idx="610">
                  <c:v>37071</c:v>
                </c:pt>
                <c:pt idx="611">
                  <c:v>37074</c:v>
                </c:pt>
                <c:pt idx="612">
                  <c:v>37075</c:v>
                </c:pt>
                <c:pt idx="613">
                  <c:v>37077</c:v>
                </c:pt>
                <c:pt idx="614">
                  <c:v>37078</c:v>
                </c:pt>
                <c:pt idx="615">
                  <c:v>37081</c:v>
                </c:pt>
                <c:pt idx="616">
                  <c:v>37082</c:v>
                </c:pt>
                <c:pt idx="617">
                  <c:v>37083</c:v>
                </c:pt>
                <c:pt idx="618">
                  <c:v>37084</c:v>
                </c:pt>
                <c:pt idx="619">
                  <c:v>37085</c:v>
                </c:pt>
                <c:pt idx="620">
                  <c:v>37088</c:v>
                </c:pt>
                <c:pt idx="621">
                  <c:v>37089</c:v>
                </c:pt>
                <c:pt idx="622">
                  <c:v>37090</c:v>
                </c:pt>
                <c:pt idx="623">
                  <c:v>37091</c:v>
                </c:pt>
                <c:pt idx="624">
                  <c:v>37092</c:v>
                </c:pt>
                <c:pt idx="625">
                  <c:v>37095</c:v>
                </c:pt>
                <c:pt idx="626">
                  <c:v>37096</c:v>
                </c:pt>
                <c:pt idx="627">
                  <c:v>37097</c:v>
                </c:pt>
                <c:pt idx="628">
                  <c:v>37098</c:v>
                </c:pt>
                <c:pt idx="629">
                  <c:v>37099</c:v>
                </c:pt>
                <c:pt idx="630">
                  <c:v>37102</c:v>
                </c:pt>
                <c:pt idx="631">
                  <c:v>37103</c:v>
                </c:pt>
                <c:pt idx="632">
                  <c:v>37104</c:v>
                </c:pt>
                <c:pt idx="633">
                  <c:v>37105</c:v>
                </c:pt>
                <c:pt idx="634">
                  <c:v>37106</c:v>
                </c:pt>
                <c:pt idx="635">
                  <c:v>37109</c:v>
                </c:pt>
                <c:pt idx="636">
                  <c:v>37110</c:v>
                </c:pt>
                <c:pt idx="637">
                  <c:v>37111</c:v>
                </c:pt>
                <c:pt idx="638">
                  <c:v>37112</c:v>
                </c:pt>
                <c:pt idx="639">
                  <c:v>37113</c:v>
                </c:pt>
                <c:pt idx="640">
                  <c:v>37116</c:v>
                </c:pt>
                <c:pt idx="641">
                  <c:v>37117</c:v>
                </c:pt>
                <c:pt idx="642">
                  <c:v>37118</c:v>
                </c:pt>
                <c:pt idx="643">
                  <c:v>37119</c:v>
                </c:pt>
                <c:pt idx="644">
                  <c:v>37120</c:v>
                </c:pt>
                <c:pt idx="645">
                  <c:v>37123</c:v>
                </c:pt>
                <c:pt idx="646">
                  <c:v>37124</c:v>
                </c:pt>
                <c:pt idx="647">
                  <c:v>37125</c:v>
                </c:pt>
                <c:pt idx="648">
                  <c:v>37126</c:v>
                </c:pt>
                <c:pt idx="649">
                  <c:v>37127</c:v>
                </c:pt>
                <c:pt idx="650">
                  <c:v>37130</c:v>
                </c:pt>
                <c:pt idx="651">
                  <c:v>37131</c:v>
                </c:pt>
                <c:pt idx="652">
                  <c:v>37132</c:v>
                </c:pt>
                <c:pt idx="653">
                  <c:v>37133</c:v>
                </c:pt>
                <c:pt idx="654">
                  <c:v>37134</c:v>
                </c:pt>
                <c:pt idx="655">
                  <c:v>37138</c:v>
                </c:pt>
                <c:pt idx="656">
                  <c:v>37139</c:v>
                </c:pt>
                <c:pt idx="657">
                  <c:v>37140</c:v>
                </c:pt>
                <c:pt idx="658">
                  <c:v>37141</c:v>
                </c:pt>
                <c:pt idx="659">
                  <c:v>37144</c:v>
                </c:pt>
                <c:pt idx="660">
                  <c:v>37151</c:v>
                </c:pt>
                <c:pt idx="661">
                  <c:v>37152</c:v>
                </c:pt>
                <c:pt idx="662">
                  <c:v>37153</c:v>
                </c:pt>
                <c:pt idx="663">
                  <c:v>37154</c:v>
                </c:pt>
                <c:pt idx="664">
                  <c:v>37155</c:v>
                </c:pt>
                <c:pt idx="665">
                  <c:v>37158</c:v>
                </c:pt>
                <c:pt idx="666">
                  <c:v>37159</c:v>
                </c:pt>
                <c:pt idx="667">
                  <c:v>37160</c:v>
                </c:pt>
                <c:pt idx="668">
                  <c:v>37161</c:v>
                </c:pt>
                <c:pt idx="669">
                  <c:v>37162</c:v>
                </c:pt>
                <c:pt idx="670">
                  <c:v>37165</c:v>
                </c:pt>
                <c:pt idx="671">
                  <c:v>37166</c:v>
                </c:pt>
                <c:pt idx="672">
                  <c:v>37167</c:v>
                </c:pt>
                <c:pt idx="673">
                  <c:v>37168</c:v>
                </c:pt>
                <c:pt idx="674">
                  <c:v>37169</c:v>
                </c:pt>
                <c:pt idx="675">
                  <c:v>37172</c:v>
                </c:pt>
                <c:pt idx="676">
                  <c:v>37173</c:v>
                </c:pt>
                <c:pt idx="677">
                  <c:v>37174</c:v>
                </c:pt>
                <c:pt idx="678">
                  <c:v>37175</c:v>
                </c:pt>
                <c:pt idx="679">
                  <c:v>37176</c:v>
                </c:pt>
                <c:pt idx="680">
                  <c:v>37179</c:v>
                </c:pt>
                <c:pt idx="681">
                  <c:v>37180</c:v>
                </c:pt>
                <c:pt idx="682">
                  <c:v>37181</c:v>
                </c:pt>
                <c:pt idx="683">
                  <c:v>37182</c:v>
                </c:pt>
                <c:pt idx="684">
                  <c:v>37183</c:v>
                </c:pt>
                <c:pt idx="685">
                  <c:v>37186</c:v>
                </c:pt>
                <c:pt idx="686">
                  <c:v>37187</c:v>
                </c:pt>
                <c:pt idx="687">
                  <c:v>37188</c:v>
                </c:pt>
                <c:pt idx="688">
                  <c:v>37189</c:v>
                </c:pt>
                <c:pt idx="689">
                  <c:v>37190</c:v>
                </c:pt>
                <c:pt idx="690">
                  <c:v>37193</c:v>
                </c:pt>
                <c:pt idx="691">
                  <c:v>37194</c:v>
                </c:pt>
                <c:pt idx="692">
                  <c:v>37195</c:v>
                </c:pt>
                <c:pt idx="693">
                  <c:v>37196</c:v>
                </c:pt>
                <c:pt idx="694">
                  <c:v>37197</c:v>
                </c:pt>
                <c:pt idx="695">
                  <c:v>37200</c:v>
                </c:pt>
                <c:pt idx="696">
                  <c:v>37201</c:v>
                </c:pt>
                <c:pt idx="697">
                  <c:v>37202</c:v>
                </c:pt>
                <c:pt idx="698">
                  <c:v>37203</c:v>
                </c:pt>
                <c:pt idx="699">
                  <c:v>37204</c:v>
                </c:pt>
                <c:pt idx="700">
                  <c:v>37207</c:v>
                </c:pt>
                <c:pt idx="701">
                  <c:v>37208</c:v>
                </c:pt>
                <c:pt idx="702">
                  <c:v>37209</c:v>
                </c:pt>
                <c:pt idx="703">
                  <c:v>37210</c:v>
                </c:pt>
                <c:pt idx="704">
                  <c:v>37211</c:v>
                </c:pt>
                <c:pt idx="705">
                  <c:v>37214</c:v>
                </c:pt>
                <c:pt idx="706">
                  <c:v>37215</c:v>
                </c:pt>
                <c:pt idx="707">
                  <c:v>37216</c:v>
                </c:pt>
                <c:pt idx="708">
                  <c:v>37218</c:v>
                </c:pt>
                <c:pt idx="709">
                  <c:v>37221</c:v>
                </c:pt>
                <c:pt idx="710">
                  <c:v>37222</c:v>
                </c:pt>
                <c:pt idx="711">
                  <c:v>37223</c:v>
                </c:pt>
                <c:pt idx="712">
                  <c:v>37224</c:v>
                </c:pt>
                <c:pt idx="713">
                  <c:v>37225</c:v>
                </c:pt>
                <c:pt idx="714">
                  <c:v>37228</c:v>
                </c:pt>
                <c:pt idx="715">
                  <c:v>37229</c:v>
                </c:pt>
                <c:pt idx="716">
                  <c:v>37230</c:v>
                </c:pt>
                <c:pt idx="717">
                  <c:v>37231</c:v>
                </c:pt>
                <c:pt idx="718">
                  <c:v>37232</c:v>
                </c:pt>
                <c:pt idx="719">
                  <c:v>37235</c:v>
                </c:pt>
                <c:pt idx="720">
                  <c:v>37236</c:v>
                </c:pt>
                <c:pt idx="721">
                  <c:v>37237</c:v>
                </c:pt>
                <c:pt idx="722">
                  <c:v>37238</c:v>
                </c:pt>
                <c:pt idx="723">
                  <c:v>37239</c:v>
                </c:pt>
                <c:pt idx="724">
                  <c:v>37242</c:v>
                </c:pt>
                <c:pt idx="725">
                  <c:v>37243</c:v>
                </c:pt>
                <c:pt idx="726">
                  <c:v>37244</c:v>
                </c:pt>
                <c:pt idx="727">
                  <c:v>37245</c:v>
                </c:pt>
                <c:pt idx="728">
                  <c:v>37246</c:v>
                </c:pt>
                <c:pt idx="729">
                  <c:v>37249</c:v>
                </c:pt>
                <c:pt idx="730">
                  <c:v>37251</c:v>
                </c:pt>
                <c:pt idx="731">
                  <c:v>37252</c:v>
                </c:pt>
                <c:pt idx="732">
                  <c:v>37253</c:v>
                </c:pt>
                <c:pt idx="733">
                  <c:v>37256</c:v>
                </c:pt>
                <c:pt idx="734">
                  <c:v>37258</c:v>
                </c:pt>
                <c:pt idx="735">
                  <c:v>37259</c:v>
                </c:pt>
                <c:pt idx="736">
                  <c:v>37260</c:v>
                </c:pt>
                <c:pt idx="737">
                  <c:v>37263</c:v>
                </c:pt>
                <c:pt idx="738">
                  <c:v>37264</c:v>
                </c:pt>
                <c:pt idx="739">
                  <c:v>37265</c:v>
                </c:pt>
                <c:pt idx="740">
                  <c:v>37266</c:v>
                </c:pt>
                <c:pt idx="741">
                  <c:v>37267</c:v>
                </c:pt>
                <c:pt idx="742">
                  <c:v>37270</c:v>
                </c:pt>
                <c:pt idx="743">
                  <c:v>37271</c:v>
                </c:pt>
                <c:pt idx="744">
                  <c:v>37272</c:v>
                </c:pt>
                <c:pt idx="745">
                  <c:v>37273</c:v>
                </c:pt>
                <c:pt idx="746">
                  <c:v>37274</c:v>
                </c:pt>
                <c:pt idx="747">
                  <c:v>37278</c:v>
                </c:pt>
                <c:pt idx="748">
                  <c:v>37279</c:v>
                </c:pt>
                <c:pt idx="749">
                  <c:v>37280</c:v>
                </c:pt>
                <c:pt idx="750">
                  <c:v>37281</c:v>
                </c:pt>
                <c:pt idx="751">
                  <c:v>37284</c:v>
                </c:pt>
                <c:pt idx="752">
                  <c:v>37285</c:v>
                </c:pt>
                <c:pt idx="753">
                  <c:v>37286</c:v>
                </c:pt>
                <c:pt idx="754">
                  <c:v>37287</c:v>
                </c:pt>
                <c:pt idx="755">
                  <c:v>37288</c:v>
                </c:pt>
                <c:pt idx="756">
                  <c:v>37291</c:v>
                </c:pt>
                <c:pt idx="757">
                  <c:v>37292</c:v>
                </c:pt>
                <c:pt idx="758">
                  <c:v>37293</c:v>
                </c:pt>
                <c:pt idx="759">
                  <c:v>37294</c:v>
                </c:pt>
                <c:pt idx="760">
                  <c:v>37295</c:v>
                </c:pt>
                <c:pt idx="761">
                  <c:v>37298</c:v>
                </c:pt>
                <c:pt idx="762">
                  <c:v>37299</c:v>
                </c:pt>
                <c:pt idx="763">
                  <c:v>37300</c:v>
                </c:pt>
                <c:pt idx="764">
                  <c:v>37301</c:v>
                </c:pt>
                <c:pt idx="765">
                  <c:v>37302</c:v>
                </c:pt>
                <c:pt idx="766">
                  <c:v>37306</c:v>
                </c:pt>
                <c:pt idx="767">
                  <c:v>37307</c:v>
                </c:pt>
                <c:pt idx="768">
                  <c:v>37308</c:v>
                </c:pt>
                <c:pt idx="769">
                  <c:v>37309</c:v>
                </c:pt>
                <c:pt idx="770">
                  <c:v>37312</c:v>
                </c:pt>
                <c:pt idx="771">
                  <c:v>37313</c:v>
                </c:pt>
                <c:pt idx="772">
                  <c:v>37314</c:v>
                </c:pt>
                <c:pt idx="773">
                  <c:v>37315</c:v>
                </c:pt>
                <c:pt idx="774">
                  <c:v>37316</c:v>
                </c:pt>
                <c:pt idx="775">
                  <c:v>37319</c:v>
                </c:pt>
                <c:pt idx="776">
                  <c:v>37320</c:v>
                </c:pt>
                <c:pt idx="777">
                  <c:v>37321</c:v>
                </c:pt>
                <c:pt idx="778">
                  <c:v>37322</c:v>
                </c:pt>
                <c:pt idx="779">
                  <c:v>37323</c:v>
                </c:pt>
                <c:pt idx="780">
                  <c:v>37326</c:v>
                </c:pt>
                <c:pt idx="781">
                  <c:v>37327</c:v>
                </c:pt>
                <c:pt idx="782">
                  <c:v>37328</c:v>
                </c:pt>
                <c:pt idx="783">
                  <c:v>37329</c:v>
                </c:pt>
                <c:pt idx="784">
                  <c:v>37330</c:v>
                </c:pt>
                <c:pt idx="785">
                  <c:v>37333</c:v>
                </c:pt>
                <c:pt idx="786">
                  <c:v>37334</c:v>
                </c:pt>
                <c:pt idx="787">
                  <c:v>37335</c:v>
                </c:pt>
                <c:pt idx="788">
                  <c:v>37336</c:v>
                </c:pt>
                <c:pt idx="789">
                  <c:v>37337</c:v>
                </c:pt>
                <c:pt idx="790">
                  <c:v>37340</c:v>
                </c:pt>
                <c:pt idx="791">
                  <c:v>37341</c:v>
                </c:pt>
                <c:pt idx="792">
                  <c:v>37342</c:v>
                </c:pt>
                <c:pt idx="793">
                  <c:v>37343</c:v>
                </c:pt>
                <c:pt idx="794">
                  <c:v>37347</c:v>
                </c:pt>
                <c:pt idx="795">
                  <c:v>37348</c:v>
                </c:pt>
                <c:pt idx="796">
                  <c:v>37349</c:v>
                </c:pt>
                <c:pt idx="797">
                  <c:v>37350</c:v>
                </c:pt>
                <c:pt idx="798">
                  <c:v>37351</c:v>
                </c:pt>
                <c:pt idx="799">
                  <c:v>37354</c:v>
                </c:pt>
                <c:pt idx="800">
                  <c:v>37355</c:v>
                </c:pt>
                <c:pt idx="801">
                  <c:v>37356</c:v>
                </c:pt>
                <c:pt idx="802">
                  <c:v>37357</c:v>
                </c:pt>
                <c:pt idx="803">
                  <c:v>37358</c:v>
                </c:pt>
                <c:pt idx="804">
                  <c:v>37361</c:v>
                </c:pt>
                <c:pt idx="805">
                  <c:v>37362</c:v>
                </c:pt>
                <c:pt idx="806">
                  <c:v>37363</c:v>
                </c:pt>
                <c:pt idx="807">
                  <c:v>37364</c:v>
                </c:pt>
                <c:pt idx="808">
                  <c:v>37365</c:v>
                </c:pt>
                <c:pt idx="809">
                  <c:v>37368</c:v>
                </c:pt>
                <c:pt idx="810">
                  <c:v>37369</c:v>
                </c:pt>
                <c:pt idx="811">
                  <c:v>37370</c:v>
                </c:pt>
                <c:pt idx="812">
                  <c:v>37371</c:v>
                </c:pt>
                <c:pt idx="813">
                  <c:v>37372</c:v>
                </c:pt>
                <c:pt idx="814">
                  <c:v>37375</c:v>
                </c:pt>
                <c:pt idx="815">
                  <c:v>37376</c:v>
                </c:pt>
                <c:pt idx="816">
                  <c:v>37377</c:v>
                </c:pt>
                <c:pt idx="817">
                  <c:v>37378</c:v>
                </c:pt>
                <c:pt idx="818">
                  <c:v>37379</c:v>
                </c:pt>
                <c:pt idx="819">
                  <c:v>37382</c:v>
                </c:pt>
                <c:pt idx="820">
                  <c:v>37383</c:v>
                </c:pt>
                <c:pt idx="821">
                  <c:v>37384</c:v>
                </c:pt>
                <c:pt idx="822">
                  <c:v>37385</c:v>
                </c:pt>
                <c:pt idx="823">
                  <c:v>37386</c:v>
                </c:pt>
                <c:pt idx="824">
                  <c:v>37389</c:v>
                </c:pt>
                <c:pt idx="825">
                  <c:v>37390</c:v>
                </c:pt>
                <c:pt idx="826">
                  <c:v>37391</c:v>
                </c:pt>
                <c:pt idx="827">
                  <c:v>37392</c:v>
                </c:pt>
                <c:pt idx="828">
                  <c:v>37393</c:v>
                </c:pt>
                <c:pt idx="829">
                  <c:v>37396</c:v>
                </c:pt>
                <c:pt idx="830">
                  <c:v>37397</c:v>
                </c:pt>
                <c:pt idx="831">
                  <c:v>37398</c:v>
                </c:pt>
                <c:pt idx="832">
                  <c:v>37399</c:v>
                </c:pt>
                <c:pt idx="833">
                  <c:v>37400</c:v>
                </c:pt>
                <c:pt idx="834">
                  <c:v>37404</c:v>
                </c:pt>
                <c:pt idx="835">
                  <c:v>37405</c:v>
                </c:pt>
                <c:pt idx="836">
                  <c:v>37406</c:v>
                </c:pt>
                <c:pt idx="837">
                  <c:v>37407</c:v>
                </c:pt>
                <c:pt idx="838">
                  <c:v>37410</c:v>
                </c:pt>
                <c:pt idx="839">
                  <c:v>37411</c:v>
                </c:pt>
                <c:pt idx="840">
                  <c:v>37412</c:v>
                </c:pt>
                <c:pt idx="841">
                  <c:v>37413</c:v>
                </c:pt>
                <c:pt idx="842">
                  <c:v>37414</c:v>
                </c:pt>
                <c:pt idx="843">
                  <c:v>37417</c:v>
                </c:pt>
                <c:pt idx="844">
                  <c:v>37418</c:v>
                </c:pt>
                <c:pt idx="845">
                  <c:v>37419</c:v>
                </c:pt>
                <c:pt idx="846">
                  <c:v>37420</c:v>
                </c:pt>
                <c:pt idx="847">
                  <c:v>37421</c:v>
                </c:pt>
                <c:pt idx="848">
                  <c:v>37424</c:v>
                </c:pt>
                <c:pt idx="849">
                  <c:v>37425</c:v>
                </c:pt>
                <c:pt idx="850">
                  <c:v>37426</c:v>
                </c:pt>
                <c:pt idx="851">
                  <c:v>37427</c:v>
                </c:pt>
                <c:pt idx="852">
                  <c:v>37428</c:v>
                </c:pt>
                <c:pt idx="853">
                  <c:v>37431</c:v>
                </c:pt>
                <c:pt idx="854">
                  <c:v>37432</c:v>
                </c:pt>
                <c:pt idx="855">
                  <c:v>37433</c:v>
                </c:pt>
                <c:pt idx="856">
                  <c:v>37434</c:v>
                </c:pt>
                <c:pt idx="857">
                  <c:v>37435</c:v>
                </c:pt>
                <c:pt idx="858">
                  <c:v>37438</c:v>
                </c:pt>
                <c:pt idx="859">
                  <c:v>37439</c:v>
                </c:pt>
                <c:pt idx="860">
                  <c:v>37440</c:v>
                </c:pt>
                <c:pt idx="861">
                  <c:v>37442</c:v>
                </c:pt>
                <c:pt idx="862">
                  <c:v>37445</c:v>
                </c:pt>
                <c:pt idx="863">
                  <c:v>37446</c:v>
                </c:pt>
                <c:pt idx="864">
                  <c:v>37447</c:v>
                </c:pt>
                <c:pt idx="865">
                  <c:v>37448</c:v>
                </c:pt>
                <c:pt idx="866">
                  <c:v>37449</c:v>
                </c:pt>
                <c:pt idx="867">
                  <c:v>37452</c:v>
                </c:pt>
                <c:pt idx="868">
                  <c:v>37453</c:v>
                </c:pt>
                <c:pt idx="869">
                  <c:v>37454</c:v>
                </c:pt>
                <c:pt idx="870">
                  <c:v>37455</c:v>
                </c:pt>
                <c:pt idx="871">
                  <c:v>37456</c:v>
                </c:pt>
                <c:pt idx="872">
                  <c:v>37459</c:v>
                </c:pt>
                <c:pt idx="873">
                  <c:v>37460</c:v>
                </c:pt>
                <c:pt idx="874">
                  <c:v>37461</c:v>
                </c:pt>
                <c:pt idx="875">
                  <c:v>37462</c:v>
                </c:pt>
                <c:pt idx="876">
                  <c:v>37463</c:v>
                </c:pt>
                <c:pt idx="877">
                  <c:v>37466</c:v>
                </c:pt>
                <c:pt idx="878">
                  <c:v>37467</c:v>
                </c:pt>
                <c:pt idx="879">
                  <c:v>37468</c:v>
                </c:pt>
                <c:pt idx="880">
                  <c:v>37469</c:v>
                </c:pt>
                <c:pt idx="881">
                  <c:v>37470</c:v>
                </c:pt>
                <c:pt idx="882">
                  <c:v>37473</c:v>
                </c:pt>
                <c:pt idx="883">
                  <c:v>37474</c:v>
                </c:pt>
                <c:pt idx="884">
                  <c:v>37475</c:v>
                </c:pt>
                <c:pt idx="885">
                  <c:v>37476</c:v>
                </c:pt>
                <c:pt idx="886">
                  <c:v>37477</c:v>
                </c:pt>
                <c:pt idx="887">
                  <c:v>37480</c:v>
                </c:pt>
                <c:pt idx="888">
                  <c:v>37481</c:v>
                </c:pt>
                <c:pt idx="889">
                  <c:v>37482</c:v>
                </c:pt>
                <c:pt idx="890">
                  <c:v>37483</c:v>
                </c:pt>
                <c:pt idx="891">
                  <c:v>37484</c:v>
                </c:pt>
                <c:pt idx="892">
                  <c:v>37487</c:v>
                </c:pt>
                <c:pt idx="893">
                  <c:v>37488</c:v>
                </c:pt>
                <c:pt idx="894">
                  <c:v>37489</c:v>
                </c:pt>
                <c:pt idx="895">
                  <c:v>37490</c:v>
                </c:pt>
                <c:pt idx="896">
                  <c:v>37491</c:v>
                </c:pt>
                <c:pt idx="897">
                  <c:v>37494</c:v>
                </c:pt>
                <c:pt idx="898">
                  <c:v>37495</c:v>
                </c:pt>
                <c:pt idx="899">
                  <c:v>37496</c:v>
                </c:pt>
                <c:pt idx="900">
                  <c:v>37497</c:v>
                </c:pt>
                <c:pt idx="901">
                  <c:v>37498</c:v>
                </c:pt>
                <c:pt idx="902">
                  <c:v>37502</c:v>
                </c:pt>
                <c:pt idx="903">
                  <c:v>37503</c:v>
                </c:pt>
                <c:pt idx="904">
                  <c:v>37504</c:v>
                </c:pt>
                <c:pt idx="905">
                  <c:v>37505</c:v>
                </c:pt>
                <c:pt idx="906">
                  <c:v>37508</c:v>
                </c:pt>
                <c:pt idx="907">
                  <c:v>37509</c:v>
                </c:pt>
                <c:pt idx="908">
                  <c:v>37510</c:v>
                </c:pt>
                <c:pt idx="909">
                  <c:v>37511</c:v>
                </c:pt>
                <c:pt idx="910">
                  <c:v>37512</c:v>
                </c:pt>
                <c:pt idx="911">
                  <c:v>37515</c:v>
                </c:pt>
                <c:pt idx="912">
                  <c:v>37516</c:v>
                </c:pt>
                <c:pt idx="913">
                  <c:v>37517</c:v>
                </c:pt>
                <c:pt idx="914">
                  <c:v>37518</c:v>
                </c:pt>
                <c:pt idx="915">
                  <c:v>37519</c:v>
                </c:pt>
                <c:pt idx="916">
                  <c:v>37522</c:v>
                </c:pt>
                <c:pt idx="917">
                  <c:v>37523</c:v>
                </c:pt>
                <c:pt idx="918">
                  <c:v>37524</c:v>
                </c:pt>
                <c:pt idx="919">
                  <c:v>37525</c:v>
                </c:pt>
                <c:pt idx="920">
                  <c:v>37526</c:v>
                </c:pt>
                <c:pt idx="921">
                  <c:v>37529</c:v>
                </c:pt>
                <c:pt idx="922">
                  <c:v>37530</c:v>
                </c:pt>
                <c:pt idx="923">
                  <c:v>37531</c:v>
                </c:pt>
                <c:pt idx="924">
                  <c:v>37532</c:v>
                </c:pt>
                <c:pt idx="925">
                  <c:v>37533</c:v>
                </c:pt>
                <c:pt idx="926">
                  <c:v>37536</c:v>
                </c:pt>
                <c:pt idx="927">
                  <c:v>37537</c:v>
                </c:pt>
                <c:pt idx="928">
                  <c:v>37538</c:v>
                </c:pt>
                <c:pt idx="929">
                  <c:v>37539</c:v>
                </c:pt>
                <c:pt idx="930">
                  <c:v>37540</c:v>
                </c:pt>
                <c:pt idx="931">
                  <c:v>37543</c:v>
                </c:pt>
                <c:pt idx="932">
                  <c:v>37544</c:v>
                </c:pt>
                <c:pt idx="933">
                  <c:v>37545</c:v>
                </c:pt>
                <c:pt idx="934">
                  <c:v>37546</c:v>
                </c:pt>
                <c:pt idx="935">
                  <c:v>37547</c:v>
                </c:pt>
                <c:pt idx="936">
                  <c:v>37550</c:v>
                </c:pt>
                <c:pt idx="937">
                  <c:v>37551</c:v>
                </c:pt>
                <c:pt idx="938">
                  <c:v>37552</c:v>
                </c:pt>
                <c:pt idx="939">
                  <c:v>37553</c:v>
                </c:pt>
                <c:pt idx="940">
                  <c:v>37554</c:v>
                </c:pt>
                <c:pt idx="941">
                  <c:v>37557</c:v>
                </c:pt>
                <c:pt idx="942">
                  <c:v>37558</c:v>
                </c:pt>
                <c:pt idx="943">
                  <c:v>37559</c:v>
                </c:pt>
                <c:pt idx="944">
                  <c:v>37560</c:v>
                </c:pt>
                <c:pt idx="945">
                  <c:v>37561</c:v>
                </c:pt>
                <c:pt idx="946">
                  <c:v>37564</c:v>
                </c:pt>
                <c:pt idx="947">
                  <c:v>37565</c:v>
                </c:pt>
                <c:pt idx="948">
                  <c:v>37566</c:v>
                </c:pt>
                <c:pt idx="949">
                  <c:v>37567</c:v>
                </c:pt>
                <c:pt idx="950">
                  <c:v>37568</c:v>
                </c:pt>
                <c:pt idx="951">
                  <c:v>37571</c:v>
                </c:pt>
                <c:pt idx="952">
                  <c:v>37572</c:v>
                </c:pt>
                <c:pt idx="953">
                  <c:v>37573</c:v>
                </c:pt>
                <c:pt idx="954">
                  <c:v>37574</c:v>
                </c:pt>
                <c:pt idx="955">
                  <c:v>37575</c:v>
                </c:pt>
                <c:pt idx="956">
                  <c:v>37578</c:v>
                </c:pt>
                <c:pt idx="957">
                  <c:v>37579</c:v>
                </c:pt>
                <c:pt idx="958">
                  <c:v>37580</c:v>
                </c:pt>
                <c:pt idx="959">
                  <c:v>37581</c:v>
                </c:pt>
                <c:pt idx="960">
                  <c:v>37582</c:v>
                </c:pt>
                <c:pt idx="961">
                  <c:v>37585</c:v>
                </c:pt>
                <c:pt idx="962">
                  <c:v>37586</c:v>
                </c:pt>
                <c:pt idx="963">
                  <c:v>37587</c:v>
                </c:pt>
                <c:pt idx="964">
                  <c:v>37589</c:v>
                </c:pt>
                <c:pt idx="965">
                  <c:v>37592</c:v>
                </c:pt>
                <c:pt idx="966">
                  <c:v>37593</c:v>
                </c:pt>
                <c:pt idx="967">
                  <c:v>37594</c:v>
                </c:pt>
                <c:pt idx="968">
                  <c:v>37595</c:v>
                </c:pt>
                <c:pt idx="969">
                  <c:v>37596</c:v>
                </c:pt>
                <c:pt idx="970">
                  <c:v>37599</c:v>
                </c:pt>
                <c:pt idx="971">
                  <c:v>37600</c:v>
                </c:pt>
                <c:pt idx="972">
                  <c:v>37601</c:v>
                </c:pt>
                <c:pt idx="973">
                  <c:v>37602</c:v>
                </c:pt>
                <c:pt idx="974">
                  <c:v>37603</c:v>
                </c:pt>
                <c:pt idx="975">
                  <c:v>37606</c:v>
                </c:pt>
                <c:pt idx="976">
                  <c:v>37607</c:v>
                </c:pt>
                <c:pt idx="977">
                  <c:v>37608</c:v>
                </c:pt>
                <c:pt idx="978">
                  <c:v>37609</c:v>
                </c:pt>
                <c:pt idx="979">
                  <c:v>37610</c:v>
                </c:pt>
                <c:pt idx="980">
                  <c:v>37613</c:v>
                </c:pt>
                <c:pt idx="981">
                  <c:v>37614</c:v>
                </c:pt>
                <c:pt idx="982">
                  <c:v>37616</c:v>
                </c:pt>
                <c:pt idx="983">
                  <c:v>37617</c:v>
                </c:pt>
                <c:pt idx="984">
                  <c:v>37620</c:v>
                </c:pt>
                <c:pt idx="985">
                  <c:v>37621</c:v>
                </c:pt>
                <c:pt idx="986">
                  <c:v>37623</c:v>
                </c:pt>
                <c:pt idx="987">
                  <c:v>37624</c:v>
                </c:pt>
                <c:pt idx="988">
                  <c:v>37627</c:v>
                </c:pt>
                <c:pt idx="989">
                  <c:v>37628</c:v>
                </c:pt>
                <c:pt idx="990">
                  <c:v>37629</c:v>
                </c:pt>
                <c:pt idx="991">
                  <c:v>37630</c:v>
                </c:pt>
                <c:pt idx="992">
                  <c:v>37631</c:v>
                </c:pt>
                <c:pt idx="993">
                  <c:v>37634</c:v>
                </c:pt>
                <c:pt idx="994">
                  <c:v>37635</c:v>
                </c:pt>
                <c:pt idx="995">
                  <c:v>37636</c:v>
                </c:pt>
                <c:pt idx="996">
                  <c:v>37637</c:v>
                </c:pt>
                <c:pt idx="997">
                  <c:v>37638</c:v>
                </c:pt>
                <c:pt idx="998">
                  <c:v>37642</c:v>
                </c:pt>
                <c:pt idx="999">
                  <c:v>37643</c:v>
                </c:pt>
                <c:pt idx="1000">
                  <c:v>37644</c:v>
                </c:pt>
                <c:pt idx="1001">
                  <c:v>37645</c:v>
                </c:pt>
                <c:pt idx="1002">
                  <c:v>37648</c:v>
                </c:pt>
                <c:pt idx="1003">
                  <c:v>37649</c:v>
                </c:pt>
                <c:pt idx="1004">
                  <c:v>37650</c:v>
                </c:pt>
                <c:pt idx="1005">
                  <c:v>37651</c:v>
                </c:pt>
                <c:pt idx="1006">
                  <c:v>37652</c:v>
                </c:pt>
                <c:pt idx="1007">
                  <c:v>37655</c:v>
                </c:pt>
                <c:pt idx="1008">
                  <c:v>37656</c:v>
                </c:pt>
                <c:pt idx="1009">
                  <c:v>37657</c:v>
                </c:pt>
                <c:pt idx="1010">
                  <c:v>37658</c:v>
                </c:pt>
                <c:pt idx="1011">
                  <c:v>37659</c:v>
                </c:pt>
                <c:pt idx="1012">
                  <c:v>37662</c:v>
                </c:pt>
                <c:pt idx="1013">
                  <c:v>37663</c:v>
                </c:pt>
                <c:pt idx="1014">
                  <c:v>37664</c:v>
                </c:pt>
                <c:pt idx="1015">
                  <c:v>37665</c:v>
                </c:pt>
                <c:pt idx="1016">
                  <c:v>37666</c:v>
                </c:pt>
                <c:pt idx="1017">
                  <c:v>37670</c:v>
                </c:pt>
                <c:pt idx="1018">
                  <c:v>37671</c:v>
                </c:pt>
                <c:pt idx="1019">
                  <c:v>37672</c:v>
                </c:pt>
                <c:pt idx="1020">
                  <c:v>37673</c:v>
                </c:pt>
                <c:pt idx="1021">
                  <c:v>37676</c:v>
                </c:pt>
                <c:pt idx="1022">
                  <c:v>37677</c:v>
                </c:pt>
                <c:pt idx="1023">
                  <c:v>37678</c:v>
                </c:pt>
                <c:pt idx="1024">
                  <c:v>37679</c:v>
                </c:pt>
                <c:pt idx="1025">
                  <c:v>37680</c:v>
                </c:pt>
                <c:pt idx="1026">
                  <c:v>37683</c:v>
                </c:pt>
                <c:pt idx="1027">
                  <c:v>37684</c:v>
                </c:pt>
                <c:pt idx="1028">
                  <c:v>37685</c:v>
                </c:pt>
                <c:pt idx="1029">
                  <c:v>37686</c:v>
                </c:pt>
                <c:pt idx="1030">
                  <c:v>37687</c:v>
                </c:pt>
                <c:pt idx="1031">
                  <c:v>37690</c:v>
                </c:pt>
                <c:pt idx="1032">
                  <c:v>37691</c:v>
                </c:pt>
                <c:pt idx="1033">
                  <c:v>37692</c:v>
                </c:pt>
                <c:pt idx="1034">
                  <c:v>37693</c:v>
                </c:pt>
                <c:pt idx="1035">
                  <c:v>37694</c:v>
                </c:pt>
                <c:pt idx="1036">
                  <c:v>37697</c:v>
                </c:pt>
                <c:pt idx="1037">
                  <c:v>37698</c:v>
                </c:pt>
                <c:pt idx="1038">
                  <c:v>37699</c:v>
                </c:pt>
                <c:pt idx="1039">
                  <c:v>37700</c:v>
                </c:pt>
                <c:pt idx="1040">
                  <c:v>37701</c:v>
                </c:pt>
                <c:pt idx="1041">
                  <c:v>37704</c:v>
                </c:pt>
                <c:pt idx="1042">
                  <c:v>37705</c:v>
                </c:pt>
                <c:pt idx="1043">
                  <c:v>37706</c:v>
                </c:pt>
                <c:pt idx="1044">
                  <c:v>37707</c:v>
                </c:pt>
                <c:pt idx="1045">
                  <c:v>37708</c:v>
                </c:pt>
                <c:pt idx="1046">
                  <c:v>37711</c:v>
                </c:pt>
                <c:pt idx="1047">
                  <c:v>37712</c:v>
                </c:pt>
                <c:pt idx="1048">
                  <c:v>37713</c:v>
                </c:pt>
                <c:pt idx="1049">
                  <c:v>37714</c:v>
                </c:pt>
                <c:pt idx="1050">
                  <c:v>37715</c:v>
                </c:pt>
                <c:pt idx="1051">
                  <c:v>37718</c:v>
                </c:pt>
                <c:pt idx="1052">
                  <c:v>37719</c:v>
                </c:pt>
                <c:pt idx="1053">
                  <c:v>37720</c:v>
                </c:pt>
                <c:pt idx="1054">
                  <c:v>37721</c:v>
                </c:pt>
                <c:pt idx="1055">
                  <c:v>37722</c:v>
                </c:pt>
                <c:pt idx="1056">
                  <c:v>37725</c:v>
                </c:pt>
                <c:pt idx="1057">
                  <c:v>37726</c:v>
                </c:pt>
                <c:pt idx="1058">
                  <c:v>37727</c:v>
                </c:pt>
                <c:pt idx="1059">
                  <c:v>37728</c:v>
                </c:pt>
                <c:pt idx="1060">
                  <c:v>37732</c:v>
                </c:pt>
                <c:pt idx="1061">
                  <c:v>37733</c:v>
                </c:pt>
                <c:pt idx="1062">
                  <c:v>37734</c:v>
                </c:pt>
                <c:pt idx="1063">
                  <c:v>37735</c:v>
                </c:pt>
                <c:pt idx="1064">
                  <c:v>37736</c:v>
                </c:pt>
                <c:pt idx="1065">
                  <c:v>37739</c:v>
                </c:pt>
                <c:pt idx="1066">
                  <c:v>37740</c:v>
                </c:pt>
                <c:pt idx="1067">
                  <c:v>37741</c:v>
                </c:pt>
                <c:pt idx="1068">
                  <c:v>37742</c:v>
                </c:pt>
                <c:pt idx="1069">
                  <c:v>37743</c:v>
                </c:pt>
                <c:pt idx="1070">
                  <c:v>37746</c:v>
                </c:pt>
                <c:pt idx="1071">
                  <c:v>37747</c:v>
                </c:pt>
                <c:pt idx="1072">
                  <c:v>37748</c:v>
                </c:pt>
                <c:pt idx="1073">
                  <c:v>37749</c:v>
                </c:pt>
                <c:pt idx="1074">
                  <c:v>37750</c:v>
                </c:pt>
                <c:pt idx="1075">
                  <c:v>37753</c:v>
                </c:pt>
                <c:pt idx="1076">
                  <c:v>37754</c:v>
                </c:pt>
                <c:pt idx="1077">
                  <c:v>37755</c:v>
                </c:pt>
                <c:pt idx="1078">
                  <c:v>37756</c:v>
                </c:pt>
                <c:pt idx="1079">
                  <c:v>37757</c:v>
                </c:pt>
                <c:pt idx="1080">
                  <c:v>37760</c:v>
                </c:pt>
                <c:pt idx="1081">
                  <c:v>37761</c:v>
                </c:pt>
                <c:pt idx="1082">
                  <c:v>37762</c:v>
                </c:pt>
                <c:pt idx="1083">
                  <c:v>37763</c:v>
                </c:pt>
                <c:pt idx="1084">
                  <c:v>37764</c:v>
                </c:pt>
                <c:pt idx="1085">
                  <c:v>37768</c:v>
                </c:pt>
                <c:pt idx="1086">
                  <c:v>37769</c:v>
                </c:pt>
                <c:pt idx="1087">
                  <c:v>37770</c:v>
                </c:pt>
                <c:pt idx="1088">
                  <c:v>37771</c:v>
                </c:pt>
                <c:pt idx="1089">
                  <c:v>37774</c:v>
                </c:pt>
                <c:pt idx="1090">
                  <c:v>37775</c:v>
                </c:pt>
                <c:pt idx="1091">
                  <c:v>37776</c:v>
                </c:pt>
                <c:pt idx="1092">
                  <c:v>37777</c:v>
                </c:pt>
                <c:pt idx="1093">
                  <c:v>37778</c:v>
                </c:pt>
                <c:pt idx="1094">
                  <c:v>37781</c:v>
                </c:pt>
                <c:pt idx="1095">
                  <c:v>37782</c:v>
                </c:pt>
                <c:pt idx="1096">
                  <c:v>37783</c:v>
                </c:pt>
                <c:pt idx="1097">
                  <c:v>37784</c:v>
                </c:pt>
                <c:pt idx="1098">
                  <c:v>37785</c:v>
                </c:pt>
                <c:pt idx="1099">
                  <c:v>37788</c:v>
                </c:pt>
                <c:pt idx="1100">
                  <c:v>37789</c:v>
                </c:pt>
                <c:pt idx="1101">
                  <c:v>37790</c:v>
                </c:pt>
                <c:pt idx="1102">
                  <c:v>37791</c:v>
                </c:pt>
                <c:pt idx="1103">
                  <c:v>37792</c:v>
                </c:pt>
                <c:pt idx="1104">
                  <c:v>37795</c:v>
                </c:pt>
                <c:pt idx="1105">
                  <c:v>37796</c:v>
                </c:pt>
                <c:pt idx="1106">
                  <c:v>37797</c:v>
                </c:pt>
                <c:pt idx="1107">
                  <c:v>37798</c:v>
                </c:pt>
                <c:pt idx="1108">
                  <c:v>37799</c:v>
                </c:pt>
                <c:pt idx="1109">
                  <c:v>37802</c:v>
                </c:pt>
                <c:pt idx="1110">
                  <c:v>37803</c:v>
                </c:pt>
                <c:pt idx="1111">
                  <c:v>37804</c:v>
                </c:pt>
                <c:pt idx="1112">
                  <c:v>37805</c:v>
                </c:pt>
                <c:pt idx="1113">
                  <c:v>37809</c:v>
                </c:pt>
                <c:pt idx="1114">
                  <c:v>37810</c:v>
                </c:pt>
                <c:pt idx="1115">
                  <c:v>37811</c:v>
                </c:pt>
                <c:pt idx="1116">
                  <c:v>37812</c:v>
                </c:pt>
                <c:pt idx="1117">
                  <c:v>37813</c:v>
                </c:pt>
                <c:pt idx="1118">
                  <c:v>37816</c:v>
                </c:pt>
                <c:pt idx="1119">
                  <c:v>37817</c:v>
                </c:pt>
                <c:pt idx="1120">
                  <c:v>37818</c:v>
                </c:pt>
                <c:pt idx="1121">
                  <c:v>37819</c:v>
                </c:pt>
                <c:pt idx="1122">
                  <c:v>37820</c:v>
                </c:pt>
                <c:pt idx="1123">
                  <c:v>37823</c:v>
                </c:pt>
                <c:pt idx="1124">
                  <c:v>37824</c:v>
                </c:pt>
                <c:pt idx="1125">
                  <c:v>37825</c:v>
                </c:pt>
                <c:pt idx="1126">
                  <c:v>37826</c:v>
                </c:pt>
                <c:pt idx="1127">
                  <c:v>37827</c:v>
                </c:pt>
                <c:pt idx="1128">
                  <c:v>37830</c:v>
                </c:pt>
                <c:pt idx="1129">
                  <c:v>37831</c:v>
                </c:pt>
                <c:pt idx="1130">
                  <c:v>37832</c:v>
                </c:pt>
                <c:pt idx="1131">
                  <c:v>37833</c:v>
                </c:pt>
                <c:pt idx="1132">
                  <c:v>37834</c:v>
                </c:pt>
                <c:pt idx="1133">
                  <c:v>37837</c:v>
                </c:pt>
                <c:pt idx="1134">
                  <c:v>37838</c:v>
                </c:pt>
                <c:pt idx="1135">
                  <c:v>37839</c:v>
                </c:pt>
                <c:pt idx="1136">
                  <c:v>37840</c:v>
                </c:pt>
                <c:pt idx="1137">
                  <c:v>37841</c:v>
                </c:pt>
                <c:pt idx="1138">
                  <c:v>37844</c:v>
                </c:pt>
                <c:pt idx="1139">
                  <c:v>37845</c:v>
                </c:pt>
                <c:pt idx="1140">
                  <c:v>37846</c:v>
                </c:pt>
                <c:pt idx="1141">
                  <c:v>37847</c:v>
                </c:pt>
                <c:pt idx="1142">
                  <c:v>37848</c:v>
                </c:pt>
                <c:pt idx="1143">
                  <c:v>37851</c:v>
                </c:pt>
                <c:pt idx="1144">
                  <c:v>37852</c:v>
                </c:pt>
                <c:pt idx="1145">
                  <c:v>37853</c:v>
                </c:pt>
                <c:pt idx="1146">
                  <c:v>37854</c:v>
                </c:pt>
                <c:pt idx="1147">
                  <c:v>37855</c:v>
                </c:pt>
                <c:pt idx="1148">
                  <c:v>37858</c:v>
                </c:pt>
                <c:pt idx="1149">
                  <c:v>37859</c:v>
                </c:pt>
                <c:pt idx="1150">
                  <c:v>37860</c:v>
                </c:pt>
                <c:pt idx="1151">
                  <c:v>37861</c:v>
                </c:pt>
                <c:pt idx="1152">
                  <c:v>37862</c:v>
                </c:pt>
                <c:pt idx="1153">
                  <c:v>37866</c:v>
                </c:pt>
                <c:pt idx="1154">
                  <c:v>37867</c:v>
                </c:pt>
                <c:pt idx="1155">
                  <c:v>37868</c:v>
                </c:pt>
                <c:pt idx="1156">
                  <c:v>37869</c:v>
                </c:pt>
                <c:pt idx="1157">
                  <c:v>37872</c:v>
                </c:pt>
                <c:pt idx="1158">
                  <c:v>37873</c:v>
                </c:pt>
                <c:pt idx="1159">
                  <c:v>37874</c:v>
                </c:pt>
                <c:pt idx="1160">
                  <c:v>37875</c:v>
                </c:pt>
                <c:pt idx="1161">
                  <c:v>37876</c:v>
                </c:pt>
                <c:pt idx="1162">
                  <c:v>37879</c:v>
                </c:pt>
                <c:pt idx="1163">
                  <c:v>37880</c:v>
                </c:pt>
                <c:pt idx="1164">
                  <c:v>37881</c:v>
                </c:pt>
                <c:pt idx="1165">
                  <c:v>37882</c:v>
                </c:pt>
                <c:pt idx="1166">
                  <c:v>37883</c:v>
                </c:pt>
                <c:pt idx="1167">
                  <c:v>37886</c:v>
                </c:pt>
                <c:pt idx="1168">
                  <c:v>37887</c:v>
                </c:pt>
                <c:pt idx="1169">
                  <c:v>37888</c:v>
                </c:pt>
                <c:pt idx="1170">
                  <c:v>37889</c:v>
                </c:pt>
                <c:pt idx="1171">
                  <c:v>37890</c:v>
                </c:pt>
                <c:pt idx="1172">
                  <c:v>37893</c:v>
                </c:pt>
                <c:pt idx="1173">
                  <c:v>37894</c:v>
                </c:pt>
                <c:pt idx="1174">
                  <c:v>37895</c:v>
                </c:pt>
                <c:pt idx="1175">
                  <c:v>37896</c:v>
                </c:pt>
                <c:pt idx="1176">
                  <c:v>37897</c:v>
                </c:pt>
                <c:pt idx="1177">
                  <c:v>37900</c:v>
                </c:pt>
                <c:pt idx="1178">
                  <c:v>37901</c:v>
                </c:pt>
                <c:pt idx="1179">
                  <c:v>37902</c:v>
                </c:pt>
                <c:pt idx="1180">
                  <c:v>37903</c:v>
                </c:pt>
                <c:pt idx="1181">
                  <c:v>37904</c:v>
                </c:pt>
                <c:pt idx="1182">
                  <c:v>37907</c:v>
                </c:pt>
                <c:pt idx="1183">
                  <c:v>37908</c:v>
                </c:pt>
                <c:pt idx="1184">
                  <c:v>37909</c:v>
                </c:pt>
                <c:pt idx="1185">
                  <c:v>37910</c:v>
                </c:pt>
                <c:pt idx="1186">
                  <c:v>37911</c:v>
                </c:pt>
                <c:pt idx="1187">
                  <c:v>37914</c:v>
                </c:pt>
                <c:pt idx="1188">
                  <c:v>37915</c:v>
                </c:pt>
                <c:pt idx="1189">
                  <c:v>37916</c:v>
                </c:pt>
                <c:pt idx="1190">
                  <c:v>37917</c:v>
                </c:pt>
                <c:pt idx="1191">
                  <c:v>37918</c:v>
                </c:pt>
                <c:pt idx="1192">
                  <c:v>37921</c:v>
                </c:pt>
                <c:pt idx="1193">
                  <c:v>37922</c:v>
                </c:pt>
                <c:pt idx="1194">
                  <c:v>37923</c:v>
                </c:pt>
                <c:pt idx="1195">
                  <c:v>37924</c:v>
                </c:pt>
                <c:pt idx="1196">
                  <c:v>37925</c:v>
                </c:pt>
                <c:pt idx="1197">
                  <c:v>37928</c:v>
                </c:pt>
                <c:pt idx="1198">
                  <c:v>37929</c:v>
                </c:pt>
                <c:pt idx="1199">
                  <c:v>37930</c:v>
                </c:pt>
                <c:pt idx="1200">
                  <c:v>37931</c:v>
                </c:pt>
                <c:pt idx="1201">
                  <c:v>37932</c:v>
                </c:pt>
                <c:pt idx="1202">
                  <c:v>37935</c:v>
                </c:pt>
                <c:pt idx="1203">
                  <c:v>37936</c:v>
                </c:pt>
                <c:pt idx="1204">
                  <c:v>37937</c:v>
                </c:pt>
                <c:pt idx="1205">
                  <c:v>37938</c:v>
                </c:pt>
                <c:pt idx="1206">
                  <c:v>37939</c:v>
                </c:pt>
                <c:pt idx="1207">
                  <c:v>37942</c:v>
                </c:pt>
                <c:pt idx="1208">
                  <c:v>37943</c:v>
                </c:pt>
                <c:pt idx="1209">
                  <c:v>37944</c:v>
                </c:pt>
                <c:pt idx="1210">
                  <c:v>37945</c:v>
                </c:pt>
                <c:pt idx="1211">
                  <c:v>37946</c:v>
                </c:pt>
                <c:pt idx="1212">
                  <c:v>37949</c:v>
                </c:pt>
                <c:pt idx="1213">
                  <c:v>37950</c:v>
                </c:pt>
                <c:pt idx="1214">
                  <c:v>37951</c:v>
                </c:pt>
                <c:pt idx="1215">
                  <c:v>37953</c:v>
                </c:pt>
                <c:pt idx="1216">
                  <c:v>37956</c:v>
                </c:pt>
                <c:pt idx="1217">
                  <c:v>37957</c:v>
                </c:pt>
                <c:pt idx="1218">
                  <c:v>37958</c:v>
                </c:pt>
                <c:pt idx="1219">
                  <c:v>37959</c:v>
                </c:pt>
                <c:pt idx="1220">
                  <c:v>37960</c:v>
                </c:pt>
                <c:pt idx="1221">
                  <c:v>37963</c:v>
                </c:pt>
                <c:pt idx="1222">
                  <c:v>37964</c:v>
                </c:pt>
                <c:pt idx="1223">
                  <c:v>37965</c:v>
                </c:pt>
                <c:pt idx="1224">
                  <c:v>37966</c:v>
                </c:pt>
                <c:pt idx="1225">
                  <c:v>37967</c:v>
                </c:pt>
                <c:pt idx="1226">
                  <c:v>37970</c:v>
                </c:pt>
                <c:pt idx="1227">
                  <c:v>37971</c:v>
                </c:pt>
                <c:pt idx="1228">
                  <c:v>37972</c:v>
                </c:pt>
                <c:pt idx="1229">
                  <c:v>37973</c:v>
                </c:pt>
                <c:pt idx="1230">
                  <c:v>37974</c:v>
                </c:pt>
                <c:pt idx="1231">
                  <c:v>37977</c:v>
                </c:pt>
                <c:pt idx="1232">
                  <c:v>37978</c:v>
                </c:pt>
                <c:pt idx="1233">
                  <c:v>37979</c:v>
                </c:pt>
                <c:pt idx="1234">
                  <c:v>37981</c:v>
                </c:pt>
                <c:pt idx="1235">
                  <c:v>37984</c:v>
                </c:pt>
                <c:pt idx="1236">
                  <c:v>37985</c:v>
                </c:pt>
                <c:pt idx="1237">
                  <c:v>37986</c:v>
                </c:pt>
                <c:pt idx="1238">
                  <c:v>37988</c:v>
                </c:pt>
                <c:pt idx="1239">
                  <c:v>37991</c:v>
                </c:pt>
                <c:pt idx="1240">
                  <c:v>37992</c:v>
                </c:pt>
                <c:pt idx="1241">
                  <c:v>37993</c:v>
                </c:pt>
                <c:pt idx="1242">
                  <c:v>37994</c:v>
                </c:pt>
                <c:pt idx="1243">
                  <c:v>37995</c:v>
                </c:pt>
                <c:pt idx="1244">
                  <c:v>37998</c:v>
                </c:pt>
                <c:pt idx="1245">
                  <c:v>37999</c:v>
                </c:pt>
                <c:pt idx="1246">
                  <c:v>38000</c:v>
                </c:pt>
                <c:pt idx="1247">
                  <c:v>38001</c:v>
                </c:pt>
                <c:pt idx="1248">
                  <c:v>38002</c:v>
                </c:pt>
                <c:pt idx="1249">
                  <c:v>38006</c:v>
                </c:pt>
                <c:pt idx="1250">
                  <c:v>38007</c:v>
                </c:pt>
                <c:pt idx="1251">
                  <c:v>38008</c:v>
                </c:pt>
                <c:pt idx="1252">
                  <c:v>38009</c:v>
                </c:pt>
                <c:pt idx="1253">
                  <c:v>38012</c:v>
                </c:pt>
                <c:pt idx="1254">
                  <c:v>38013</c:v>
                </c:pt>
                <c:pt idx="1255">
                  <c:v>38014</c:v>
                </c:pt>
                <c:pt idx="1256">
                  <c:v>38015</c:v>
                </c:pt>
                <c:pt idx="1257">
                  <c:v>38016</c:v>
                </c:pt>
                <c:pt idx="1258">
                  <c:v>38019</c:v>
                </c:pt>
                <c:pt idx="1259">
                  <c:v>38020</c:v>
                </c:pt>
                <c:pt idx="1260">
                  <c:v>38021</c:v>
                </c:pt>
                <c:pt idx="1261">
                  <c:v>38022</c:v>
                </c:pt>
                <c:pt idx="1262">
                  <c:v>38023</c:v>
                </c:pt>
                <c:pt idx="1263">
                  <c:v>38026</c:v>
                </c:pt>
                <c:pt idx="1264">
                  <c:v>38027</c:v>
                </c:pt>
                <c:pt idx="1265">
                  <c:v>38028</c:v>
                </c:pt>
                <c:pt idx="1266">
                  <c:v>38029</c:v>
                </c:pt>
                <c:pt idx="1267">
                  <c:v>38030</c:v>
                </c:pt>
                <c:pt idx="1268">
                  <c:v>38034</c:v>
                </c:pt>
                <c:pt idx="1269">
                  <c:v>38035</c:v>
                </c:pt>
                <c:pt idx="1270">
                  <c:v>38036</c:v>
                </c:pt>
                <c:pt idx="1271">
                  <c:v>38037</c:v>
                </c:pt>
                <c:pt idx="1272">
                  <c:v>38040</c:v>
                </c:pt>
                <c:pt idx="1273">
                  <c:v>38041</c:v>
                </c:pt>
                <c:pt idx="1274">
                  <c:v>38042</c:v>
                </c:pt>
                <c:pt idx="1275">
                  <c:v>38043</c:v>
                </c:pt>
                <c:pt idx="1276">
                  <c:v>38044</c:v>
                </c:pt>
                <c:pt idx="1277">
                  <c:v>38047</c:v>
                </c:pt>
                <c:pt idx="1278">
                  <c:v>38048</c:v>
                </c:pt>
                <c:pt idx="1279">
                  <c:v>38049</c:v>
                </c:pt>
                <c:pt idx="1280">
                  <c:v>38050</c:v>
                </c:pt>
                <c:pt idx="1281">
                  <c:v>38051</c:v>
                </c:pt>
                <c:pt idx="1282">
                  <c:v>38054</c:v>
                </c:pt>
                <c:pt idx="1283">
                  <c:v>38055</c:v>
                </c:pt>
                <c:pt idx="1284">
                  <c:v>38056</c:v>
                </c:pt>
                <c:pt idx="1285">
                  <c:v>38057</c:v>
                </c:pt>
                <c:pt idx="1286">
                  <c:v>38058</c:v>
                </c:pt>
                <c:pt idx="1287">
                  <c:v>38061</c:v>
                </c:pt>
                <c:pt idx="1288">
                  <c:v>38062</c:v>
                </c:pt>
                <c:pt idx="1289">
                  <c:v>38063</c:v>
                </c:pt>
                <c:pt idx="1290">
                  <c:v>38064</c:v>
                </c:pt>
                <c:pt idx="1291">
                  <c:v>38065</c:v>
                </c:pt>
                <c:pt idx="1292">
                  <c:v>38068</c:v>
                </c:pt>
                <c:pt idx="1293">
                  <c:v>38069</c:v>
                </c:pt>
                <c:pt idx="1294">
                  <c:v>38070</c:v>
                </c:pt>
                <c:pt idx="1295">
                  <c:v>38071</c:v>
                </c:pt>
                <c:pt idx="1296">
                  <c:v>38072</c:v>
                </c:pt>
                <c:pt idx="1297">
                  <c:v>38075</c:v>
                </c:pt>
                <c:pt idx="1298">
                  <c:v>38076</c:v>
                </c:pt>
                <c:pt idx="1299">
                  <c:v>38077</c:v>
                </c:pt>
                <c:pt idx="1300">
                  <c:v>38078</c:v>
                </c:pt>
                <c:pt idx="1301">
                  <c:v>38079</c:v>
                </c:pt>
                <c:pt idx="1302">
                  <c:v>38082</c:v>
                </c:pt>
                <c:pt idx="1303">
                  <c:v>38083</c:v>
                </c:pt>
                <c:pt idx="1304">
                  <c:v>38084</c:v>
                </c:pt>
                <c:pt idx="1305">
                  <c:v>38085</c:v>
                </c:pt>
                <c:pt idx="1306">
                  <c:v>38089</c:v>
                </c:pt>
                <c:pt idx="1307">
                  <c:v>38090</c:v>
                </c:pt>
                <c:pt idx="1308">
                  <c:v>38091</c:v>
                </c:pt>
                <c:pt idx="1309">
                  <c:v>38092</c:v>
                </c:pt>
                <c:pt idx="1310">
                  <c:v>38093</c:v>
                </c:pt>
                <c:pt idx="1311">
                  <c:v>38096</c:v>
                </c:pt>
                <c:pt idx="1312">
                  <c:v>38097</c:v>
                </c:pt>
                <c:pt idx="1313">
                  <c:v>38098</c:v>
                </c:pt>
                <c:pt idx="1314">
                  <c:v>38099</c:v>
                </c:pt>
                <c:pt idx="1315">
                  <c:v>38100</c:v>
                </c:pt>
                <c:pt idx="1316">
                  <c:v>38103</c:v>
                </c:pt>
                <c:pt idx="1317">
                  <c:v>38104</c:v>
                </c:pt>
                <c:pt idx="1318">
                  <c:v>38105</c:v>
                </c:pt>
                <c:pt idx="1319">
                  <c:v>38106</c:v>
                </c:pt>
                <c:pt idx="1320">
                  <c:v>38107</c:v>
                </c:pt>
                <c:pt idx="1321">
                  <c:v>38110</c:v>
                </c:pt>
                <c:pt idx="1322">
                  <c:v>38111</c:v>
                </c:pt>
                <c:pt idx="1323">
                  <c:v>38112</c:v>
                </c:pt>
                <c:pt idx="1324">
                  <c:v>38113</c:v>
                </c:pt>
                <c:pt idx="1325">
                  <c:v>38114</c:v>
                </c:pt>
                <c:pt idx="1326">
                  <c:v>38117</c:v>
                </c:pt>
                <c:pt idx="1327">
                  <c:v>38118</c:v>
                </c:pt>
                <c:pt idx="1328">
                  <c:v>38119</c:v>
                </c:pt>
                <c:pt idx="1329">
                  <c:v>38120</c:v>
                </c:pt>
                <c:pt idx="1330">
                  <c:v>38121</c:v>
                </c:pt>
                <c:pt idx="1331">
                  <c:v>38124</c:v>
                </c:pt>
                <c:pt idx="1332">
                  <c:v>38125</c:v>
                </c:pt>
                <c:pt idx="1333">
                  <c:v>38126</c:v>
                </c:pt>
                <c:pt idx="1334">
                  <c:v>38127</c:v>
                </c:pt>
                <c:pt idx="1335">
                  <c:v>38128</c:v>
                </c:pt>
                <c:pt idx="1336">
                  <c:v>38131</c:v>
                </c:pt>
                <c:pt idx="1337">
                  <c:v>38132</c:v>
                </c:pt>
                <c:pt idx="1338">
                  <c:v>38133</c:v>
                </c:pt>
                <c:pt idx="1339">
                  <c:v>38134</c:v>
                </c:pt>
                <c:pt idx="1340">
                  <c:v>38135</c:v>
                </c:pt>
                <c:pt idx="1341">
                  <c:v>38139</c:v>
                </c:pt>
                <c:pt idx="1342">
                  <c:v>38140</c:v>
                </c:pt>
                <c:pt idx="1343">
                  <c:v>38141</c:v>
                </c:pt>
                <c:pt idx="1344">
                  <c:v>38142</c:v>
                </c:pt>
                <c:pt idx="1345">
                  <c:v>38145</c:v>
                </c:pt>
                <c:pt idx="1346">
                  <c:v>38146</c:v>
                </c:pt>
                <c:pt idx="1347">
                  <c:v>38147</c:v>
                </c:pt>
                <c:pt idx="1348">
                  <c:v>38148</c:v>
                </c:pt>
                <c:pt idx="1349">
                  <c:v>38152</c:v>
                </c:pt>
                <c:pt idx="1350">
                  <c:v>38153</c:v>
                </c:pt>
                <c:pt idx="1351">
                  <c:v>38154</c:v>
                </c:pt>
                <c:pt idx="1352">
                  <c:v>38155</c:v>
                </c:pt>
                <c:pt idx="1353">
                  <c:v>38156</c:v>
                </c:pt>
                <c:pt idx="1354">
                  <c:v>38159</c:v>
                </c:pt>
                <c:pt idx="1355">
                  <c:v>38160</c:v>
                </c:pt>
                <c:pt idx="1356">
                  <c:v>38161</c:v>
                </c:pt>
                <c:pt idx="1357">
                  <c:v>38162</c:v>
                </c:pt>
                <c:pt idx="1358">
                  <c:v>38163</c:v>
                </c:pt>
                <c:pt idx="1359">
                  <c:v>38166</c:v>
                </c:pt>
                <c:pt idx="1360">
                  <c:v>38167</c:v>
                </c:pt>
                <c:pt idx="1361">
                  <c:v>38168</c:v>
                </c:pt>
                <c:pt idx="1362">
                  <c:v>38169</c:v>
                </c:pt>
                <c:pt idx="1363">
                  <c:v>38170</c:v>
                </c:pt>
                <c:pt idx="1364">
                  <c:v>38174</c:v>
                </c:pt>
                <c:pt idx="1365">
                  <c:v>38175</c:v>
                </c:pt>
                <c:pt idx="1366">
                  <c:v>38176</c:v>
                </c:pt>
                <c:pt idx="1367">
                  <c:v>38177</c:v>
                </c:pt>
                <c:pt idx="1368">
                  <c:v>38180</c:v>
                </c:pt>
                <c:pt idx="1369">
                  <c:v>38181</c:v>
                </c:pt>
                <c:pt idx="1370">
                  <c:v>38182</c:v>
                </c:pt>
                <c:pt idx="1371">
                  <c:v>38183</c:v>
                </c:pt>
                <c:pt idx="1372">
                  <c:v>38184</c:v>
                </c:pt>
                <c:pt idx="1373">
                  <c:v>38187</c:v>
                </c:pt>
                <c:pt idx="1374">
                  <c:v>38188</c:v>
                </c:pt>
                <c:pt idx="1375">
                  <c:v>38189</c:v>
                </c:pt>
                <c:pt idx="1376">
                  <c:v>38190</c:v>
                </c:pt>
                <c:pt idx="1377">
                  <c:v>38191</c:v>
                </c:pt>
                <c:pt idx="1378">
                  <c:v>38194</c:v>
                </c:pt>
                <c:pt idx="1379">
                  <c:v>38195</c:v>
                </c:pt>
                <c:pt idx="1380">
                  <c:v>38196</c:v>
                </c:pt>
                <c:pt idx="1381">
                  <c:v>38197</c:v>
                </c:pt>
                <c:pt idx="1382">
                  <c:v>38198</c:v>
                </c:pt>
                <c:pt idx="1383">
                  <c:v>38201</c:v>
                </c:pt>
                <c:pt idx="1384">
                  <c:v>38202</c:v>
                </c:pt>
                <c:pt idx="1385">
                  <c:v>38203</c:v>
                </c:pt>
                <c:pt idx="1386">
                  <c:v>38204</c:v>
                </c:pt>
                <c:pt idx="1387">
                  <c:v>38205</c:v>
                </c:pt>
                <c:pt idx="1388">
                  <c:v>38208</c:v>
                </c:pt>
                <c:pt idx="1389">
                  <c:v>38209</c:v>
                </c:pt>
                <c:pt idx="1390">
                  <c:v>38210</c:v>
                </c:pt>
                <c:pt idx="1391">
                  <c:v>38211</c:v>
                </c:pt>
                <c:pt idx="1392">
                  <c:v>38212</c:v>
                </c:pt>
                <c:pt idx="1393">
                  <c:v>38215</c:v>
                </c:pt>
                <c:pt idx="1394">
                  <c:v>38216</c:v>
                </c:pt>
                <c:pt idx="1395">
                  <c:v>38217</c:v>
                </c:pt>
                <c:pt idx="1396">
                  <c:v>38218</c:v>
                </c:pt>
                <c:pt idx="1397">
                  <c:v>38219</c:v>
                </c:pt>
                <c:pt idx="1398">
                  <c:v>38222</c:v>
                </c:pt>
                <c:pt idx="1399">
                  <c:v>38223</c:v>
                </c:pt>
                <c:pt idx="1400">
                  <c:v>38224</c:v>
                </c:pt>
                <c:pt idx="1401">
                  <c:v>38225</c:v>
                </c:pt>
                <c:pt idx="1402">
                  <c:v>38226</c:v>
                </c:pt>
                <c:pt idx="1403">
                  <c:v>38229</c:v>
                </c:pt>
                <c:pt idx="1404">
                  <c:v>38230</c:v>
                </c:pt>
                <c:pt idx="1405">
                  <c:v>38231</c:v>
                </c:pt>
                <c:pt idx="1406">
                  <c:v>38232</c:v>
                </c:pt>
                <c:pt idx="1407">
                  <c:v>38233</c:v>
                </c:pt>
                <c:pt idx="1408">
                  <c:v>38237</c:v>
                </c:pt>
                <c:pt idx="1409">
                  <c:v>38238</c:v>
                </c:pt>
                <c:pt idx="1410">
                  <c:v>38239</c:v>
                </c:pt>
                <c:pt idx="1411">
                  <c:v>38240</c:v>
                </c:pt>
                <c:pt idx="1412">
                  <c:v>38243</c:v>
                </c:pt>
                <c:pt idx="1413">
                  <c:v>38244</c:v>
                </c:pt>
                <c:pt idx="1414">
                  <c:v>38245</c:v>
                </c:pt>
                <c:pt idx="1415">
                  <c:v>38246</c:v>
                </c:pt>
                <c:pt idx="1416">
                  <c:v>38247</c:v>
                </c:pt>
                <c:pt idx="1417">
                  <c:v>38250</c:v>
                </c:pt>
                <c:pt idx="1418">
                  <c:v>38251</c:v>
                </c:pt>
                <c:pt idx="1419">
                  <c:v>38252</c:v>
                </c:pt>
                <c:pt idx="1420">
                  <c:v>38253</c:v>
                </c:pt>
                <c:pt idx="1421">
                  <c:v>38254</c:v>
                </c:pt>
                <c:pt idx="1422">
                  <c:v>38257</c:v>
                </c:pt>
                <c:pt idx="1423">
                  <c:v>38258</c:v>
                </c:pt>
                <c:pt idx="1424">
                  <c:v>38259</c:v>
                </c:pt>
                <c:pt idx="1425">
                  <c:v>38260</c:v>
                </c:pt>
                <c:pt idx="1426">
                  <c:v>38261</c:v>
                </c:pt>
                <c:pt idx="1427">
                  <c:v>38264</c:v>
                </c:pt>
                <c:pt idx="1428">
                  <c:v>38265</c:v>
                </c:pt>
                <c:pt idx="1429">
                  <c:v>38266</c:v>
                </c:pt>
                <c:pt idx="1430">
                  <c:v>38267</c:v>
                </c:pt>
                <c:pt idx="1431">
                  <c:v>38268</c:v>
                </c:pt>
                <c:pt idx="1432">
                  <c:v>38271</c:v>
                </c:pt>
                <c:pt idx="1433">
                  <c:v>38272</c:v>
                </c:pt>
                <c:pt idx="1434">
                  <c:v>38273</c:v>
                </c:pt>
                <c:pt idx="1435">
                  <c:v>38274</c:v>
                </c:pt>
                <c:pt idx="1436">
                  <c:v>38275</c:v>
                </c:pt>
                <c:pt idx="1437">
                  <c:v>38278</c:v>
                </c:pt>
                <c:pt idx="1438">
                  <c:v>38279</c:v>
                </c:pt>
                <c:pt idx="1439">
                  <c:v>38280</c:v>
                </c:pt>
                <c:pt idx="1440">
                  <c:v>38281</c:v>
                </c:pt>
                <c:pt idx="1441">
                  <c:v>38282</c:v>
                </c:pt>
                <c:pt idx="1442">
                  <c:v>38285</c:v>
                </c:pt>
                <c:pt idx="1443">
                  <c:v>38286</c:v>
                </c:pt>
                <c:pt idx="1444">
                  <c:v>38287</c:v>
                </c:pt>
                <c:pt idx="1445">
                  <c:v>38288</c:v>
                </c:pt>
                <c:pt idx="1446">
                  <c:v>38289</c:v>
                </c:pt>
                <c:pt idx="1447">
                  <c:v>38292</c:v>
                </c:pt>
                <c:pt idx="1448">
                  <c:v>38293</c:v>
                </c:pt>
                <c:pt idx="1449">
                  <c:v>38294</c:v>
                </c:pt>
                <c:pt idx="1450">
                  <c:v>38295</c:v>
                </c:pt>
                <c:pt idx="1451">
                  <c:v>38296</c:v>
                </c:pt>
                <c:pt idx="1452">
                  <c:v>38299</c:v>
                </c:pt>
                <c:pt idx="1453">
                  <c:v>38300</c:v>
                </c:pt>
                <c:pt idx="1454">
                  <c:v>38301</c:v>
                </c:pt>
                <c:pt idx="1455">
                  <c:v>38302</c:v>
                </c:pt>
                <c:pt idx="1456">
                  <c:v>38303</c:v>
                </c:pt>
                <c:pt idx="1457">
                  <c:v>38306</c:v>
                </c:pt>
                <c:pt idx="1458">
                  <c:v>38307</c:v>
                </c:pt>
                <c:pt idx="1459">
                  <c:v>38308</c:v>
                </c:pt>
                <c:pt idx="1460">
                  <c:v>38309</c:v>
                </c:pt>
                <c:pt idx="1461">
                  <c:v>38310</c:v>
                </c:pt>
                <c:pt idx="1462">
                  <c:v>38313</c:v>
                </c:pt>
                <c:pt idx="1463">
                  <c:v>38314</c:v>
                </c:pt>
                <c:pt idx="1464">
                  <c:v>38315</c:v>
                </c:pt>
                <c:pt idx="1465">
                  <c:v>38317</c:v>
                </c:pt>
                <c:pt idx="1466">
                  <c:v>38320</c:v>
                </c:pt>
                <c:pt idx="1467">
                  <c:v>38321</c:v>
                </c:pt>
                <c:pt idx="1468">
                  <c:v>38322</c:v>
                </c:pt>
                <c:pt idx="1469">
                  <c:v>38323</c:v>
                </c:pt>
                <c:pt idx="1470">
                  <c:v>38324</c:v>
                </c:pt>
                <c:pt idx="1471">
                  <c:v>38327</c:v>
                </c:pt>
                <c:pt idx="1472">
                  <c:v>38328</c:v>
                </c:pt>
                <c:pt idx="1473">
                  <c:v>38329</c:v>
                </c:pt>
                <c:pt idx="1474">
                  <c:v>38330</c:v>
                </c:pt>
                <c:pt idx="1475">
                  <c:v>38331</c:v>
                </c:pt>
                <c:pt idx="1476">
                  <c:v>38334</c:v>
                </c:pt>
                <c:pt idx="1477">
                  <c:v>38335</c:v>
                </c:pt>
                <c:pt idx="1478">
                  <c:v>38336</c:v>
                </c:pt>
                <c:pt idx="1479">
                  <c:v>38337</c:v>
                </c:pt>
                <c:pt idx="1480">
                  <c:v>38338</c:v>
                </c:pt>
                <c:pt idx="1481">
                  <c:v>38341</c:v>
                </c:pt>
                <c:pt idx="1482">
                  <c:v>38342</c:v>
                </c:pt>
                <c:pt idx="1483">
                  <c:v>38343</c:v>
                </c:pt>
                <c:pt idx="1484">
                  <c:v>38344</c:v>
                </c:pt>
                <c:pt idx="1485">
                  <c:v>38348</c:v>
                </c:pt>
                <c:pt idx="1486">
                  <c:v>38349</c:v>
                </c:pt>
                <c:pt idx="1487">
                  <c:v>38350</c:v>
                </c:pt>
                <c:pt idx="1488">
                  <c:v>38351</c:v>
                </c:pt>
                <c:pt idx="1489">
                  <c:v>38352</c:v>
                </c:pt>
                <c:pt idx="1490">
                  <c:v>38355</c:v>
                </c:pt>
                <c:pt idx="1491">
                  <c:v>38356</c:v>
                </c:pt>
                <c:pt idx="1492">
                  <c:v>38357</c:v>
                </c:pt>
                <c:pt idx="1493">
                  <c:v>38358</c:v>
                </c:pt>
                <c:pt idx="1494">
                  <c:v>38359</c:v>
                </c:pt>
                <c:pt idx="1495">
                  <c:v>38362</c:v>
                </c:pt>
                <c:pt idx="1496">
                  <c:v>38363</c:v>
                </c:pt>
                <c:pt idx="1497">
                  <c:v>38364</c:v>
                </c:pt>
                <c:pt idx="1498">
                  <c:v>38365</c:v>
                </c:pt>
                <c:pt idx="1499">
                  <c:v>38366</c:v>
                </c:pt>
                <c:pt idx="1500">
                  <c:v>38370</c:v>
                </c:pt>
                <c:pt idx="1501">
                  <c:v>38371</c:v>
                </c:pt>
                <c:pt idx="1502">
                  <c:v>38372</c:v>
                </c:pt>
                <c:pt idx="1503">
                  <c:v>38373</c:v>
                </c:pt>
                <c:pt idx="1504">
                  <c:v>38376</c:v>
                </c:pt>
                <c:pt idx="1505">
                  <c:v>38377</c:v>
                </c:pt>
                <c:pt idx="1506">
                  <c:v>38378</c:v>
                </c:pt>
                <c:pt idx="1507">
                  <c:v>38379</c:v>
                </c:pt>
                <c:pt idx="1508">
                  <c:v>38380</c:v>
                </c:pt>
                <c:pt idx="1509">
                  <c:v>38383</c:v>
                </c:pt>
                <c:pt idx="1510">
                  <c:v>38384</c:v>
                </c:pt>
                <c:pt idx="1511">
                  <c:v>38385</c:v>
                </c:pt>
                <c:pt idx="1512">
                  <c:v>38386</c:v>
                </c:pt>
                <c:pt idx="1513">
                  <c:v>38387</c:v>
                </c:pt>
                <c:pt idx="1514">
                  <c:v>38390</c:v>
                </c:pt>
                <c:pt idx="1515">
                  <c:v>38391</c:v>
                </c:pt>
                <c:pt idx="1516">
                  <c:v>38392</c:v>
                </c:pt>
                <c:pt idx="1517">
                  <c:v>38393</c:v>
                </c:pt>
                <c:pt idx="1518">
                  <c:v>38394</c:v>
                </c:pt>
                <c:pt idx="1519">
                  <c:v>38397</c:v>
                </c:pt>
                <c:pt idx="1520">
                  <c:v>38398</c:v>
                </c:pt>
                <c:pt idx="1521">
                  <c:v>38399</c:v>
                </c:pt>
                <c:pt idx="1522">
                  <c:v>38400</c:v>
                </c:pt>
                <c:pt idx="1523">
                  <c:v>38401</c:v>
                </c:pt>
                <c:pt idx="1524">
                  <c:v>38405</c:v>
                </c:pt>
                <c:pt idx="1525">
                  <c:v>38406</c:v>
                </c:pt>
                <c:pt idx="1526">
                  <c:v>38407</c:v>
                </c:pt>
                <c:pt idx="1527">
                  <c:v>38408</c:v>
                </c:pt>
                <c:pt idx="1528">
                  <c:v>38411</c:v>
                </c:pt>
                <c:pt idx="1529">
                  <c:v>38412</c:v>
                </c:pt>
                <c:pt idx="1530">
                  <c:v>38413</c:v>
                </c:pt>
                <c:pt idx="1531">
                  <c:v>38414</c:v>
                </c:pt>
                <c:pt idx="1532">
                  <c:v>38415</c:v>
                </c:pt>
                <c:pt idx="1533">
                  <c:v>38418</c:v>
                </c:pt>
                <c:pt idx="1534">
                  <c:v>38419</c:v>
                </c:pt>
                <c:pt idx="1535">
                  <c:v>38420</c:v>
                </c:pt>
                <c:pt idx="1536">
                  <c:v>38421</c:v>
                </c:pt>
                <c:pt idx="1537">
                  <c:v>38422</c:v>
                </c:pt>
                <c:pt idx="1538">
                  <c:v>38425</c:v>
                </c:pt>
                <c:pt idx="1539">
                  <c:v>38426</c:v>
                </c:pt>
                <c:pt idx="1540">
                  <c:v>38427</c:v>
                </c:pt>
                <c:pt idx="1541">
                  <c:v>38428</c:v>
                </c:pt>
                <c:pt idx="1542">
                  <c:v>38429</c:v>
                </c:pt>
                <c:pt idx="1543">
                  <c:v>38432</c:v>
                </c:pt>
                <c:pt idx="1544">
                  <c:v>38433</c:v>
                </c:pt>
                <c:pt idx="1545">
                  <c:v>38434</c:v>
                </c:pt>
                <c:pt idx="1546">
                  <c:v>38435</c:v>
                </c:pt>
                <c:pt idx="1547">
                  <c:v>38439</c:v>
                </c:pt>
                <c:pt idx="1548">
                  <c:v>38440</c:v>
                </c:pt>
                <c:pt idx="1549">
                  <c:v>38441</c:v>
                </c:pt>
                <c:pt idx="1550">
                  <c:v>38442</c:v>
                </c:pt>
                <c:pt idx="1551">
                  <c:v>38443</c:v>
                </c:pt>
                <c:pt idx="1552">
                  <c:v>38446</c:v>
                </c:pt>
                <c:pt idx="1553">
                  <c:v>38447</c:v>
                </c:pt>
                <c:pt idx="1554">
                  <c:v>38448</c:v>
                </c:pt>
                <c:pt idx="1555">
                  <c:v>38449</c:v>
                </c:pt>
                <c:pt idx="1556">
                  <c:v>38450</c:v>
                </c:pt>
                <c:pt idx="1557">
                  <c:v>38453</c:v>
                </c:pt>
                <c:pt idx="1558">
                  <c:v>38454</c:v>
                </c:pt>
                <c:pt idx="1559">
                  <c:v>38455</c:v>
                </c:pt>
                <c:pt idx="1560">
                  <c:v>38456</c:v>
                </c:pt>
                <c:pt idx="1561">
                  <c:v>38457</c:v>
                </c:pt>
                <c:pt idx="1562">
                  <c:v>38460</c:v>
                </c:pt>
                <c:pt idx="1563">
                  <c:v>38461</c:v>
                </c:pt>
                <c:pt idx="1564">
                  <c:v>38462</c:v>
                </c:pt>
                <c:pt idx="1565">
                  <c:v>38463</c:v>
                </c:pt>
                <c:pt idx="1566">
                  <c:v>38464</c:v>
                </c:pt>
                <c:pt idx="1567">
                  <c:v>38467</c:v>
                </c:pt>
                <c:pt idx="1568">
                  <c:v>38468</c:v>
                </c:pt>
                <c:pt idx="1569">
                  <c:v>38469</c:v>
                </c:pt>
                <c:pt idx="1570">
                  <c:v>38470</c:v>
                </c:pt>
                <c:pt idx="1571">
                  <c:v>38471</c:v>
                </c:pt>
                <c:pt idx="1572">
                  <c:v>38474</c:v>
                </c:pt>
                <c:pt idx="1573">
                  <c:v>38475</c:v>
                </c:pt>
                <c:pt idx="1574">
                  <c:v>38476</c:v>
                </c:pt>
                <c:pt idx="1575">
                  <c:v>38477</c:v>
                </c:pt>
                <c:pt idx="1576">
                  <c:v>38478</c:v>
                </c:pt>
                <c:pt idx="1577">
                  <c:v>38481</c:v>
                </c:pt>
                <c:pt idx="1578">
                  <c:v>38482</c:v>
                </c:pt>
                <c:pt idx="1579">
                  <c:v>38483</c:v>
                </c:pt>
                <c:pt idx="1580">
                  <c:v>38484</c:v>
                </c:pt>
                <c:pt idx="1581">
                  <c:v>38485</c:v>
                </c:pt>
                <c:pt idx="1582">
                  <c:v>38488</c:v>
                </c:pt>
                <c:pt idx="1583">
                  <c:v>38489</c:v>
                </c:pt>
                <c:pt idx="1584">
                  <c:v>38490</c:v>
                </c:pt>
                <c:pt idx="1585">
                  <c:v>38491</c:v>
                </c:pt>
                <c:pt idx="1586">
                  <c:v>38492</c:v>
                </c:pt>
                <c:pt idx="1587">
                  <c:v>38495</c:v>
                </c:pt>
                <c:pt idx="1588">
                  <c:v>38496</c:v>
                </c:pt>
                <c:pt idx="1589">
                  <c:v>38497</c:v>
                </c:pt>
                <c:pt idx="1590">
                  <c:v>38498</c:v>
                </c:pt>
                <c:pt idx="1591">
                  <c:v>38499</c:v>
                </c:pt>
                <c:pt idx="1592">
                  <c:v>38503</c:v>
                </c:pt>
                <c:pt idx="1593">
                  <c:v>38504</c:v>
                </c:pt>
                <c:pt idx="1594">
                  <c:v>38505</c:v>
                </c:pt>
                <c:pt idx="1595">
                  <c:v>38506</c:v>
                </c:pt>
                <c:pt idx="1596">
                  <c:v>38509</c:v>
                </c:pt>
                <c:pt idx="1597">
                  <c:v>38510</c:v>
                </c:pt>
                <c:pt idx="1598">
                  <c:v>38511</c:v>
                </c:pt>
                <c:pt idx="1599">
                  <c:v>38512</c:v>
                </c:pt>
                <c:pt idx="1600">
                  <c:v>38513</c:v>
                </c:pt>
                <c:pt idx="1601">
                  <c:v>38516</c:v>
                </c:pt>
                <c:pt idx="1602">
                  <c:v>38517</c:v>
                </c:pt>
                <c:pt idx="1603">
                  <c:v>38518</c:v>
                </c:pt>
                <c:pt idx="1604">
                  <c:v>38519</c:v>
                </c:pt>
                <c:pt idx="1605">
                  <c:v>38520</c:v>
                </c:pt>
                <c:pt idx="1606">
                  <c:v>38523</c:v>
                </c:pt>
                <c:pt idx="1607">
                  <c:v>38524</c:v>
                </c:pt>
                <c:pt idx="1608">
                  <c:v>38525</c:v>
                </c:pt>
                <c:pt idx="1609">
                  <c:v>38526</c:v>
                </c:pt>
                <c:pt idx="1610">
                  <c:v>38527</c:v>
                </c:pt>
                <c:pt idx="1611">
                  <c:v>38530</c:v>
                </c:pt>
                <c:pt idx="1612">
                  <c:v>38531</c:v>
                </c:pt>
                <c:pt idx="1613">
                  <c:v>38532</c:v>
                </c:pt>
                <c:pt idx="1614">
                  <c:v>38533</c:v>
                </c:pt>
                <c:pt idx="1615">
                  <c:v>38534</c:v>
                </c:pt>
                <c:pt idx="1616">
                  <c:v>38538</c:v>
                </c:pt>
                <c:pt idx="1617">
                  <c:v>38539</c:v>
                </c:pt>
                <c:pt idx="1618">
                  <c:v>38540</c:v>
                </c:pt>
                <c:pt idx="1619">
                  <c:v>38541</c:v>
                </c:pt>
                <c:pt idx="1620">
                  <c:v>38544</c:v>
                </c:pt>
                <c:pt idx="1621">
                  <c:v>38545</c:v>
                </c:pt>
                <c:pt idx="1622">
                  <c:v>38546</c:v>
                </c:pt>
                <c:pt idx="1623">
                  <c:v>38547</c:v>
                </c:pt>
                <c:pt idx="1624">
                  <c:v>38548</c:v>
                </c:pt>
                <c:pt idx="1625">
                  <c:v>38551</c:v>
                </c:pt>
                <c:pt idx="1626">
                  <c:v>38552</c:v>
                </c:pt>
                <c:pt idx="1627">
                  <c:v>38553</c:v>
                </c:pt>
                <c:pt idx="1628">
                  <c:v>38554</c:v>
                </c:pt>
                <c:pt idx="1629">
                  <c:v>38555</c:v>
                </c:pt>
                <c:pt idx="1630">
                  <c:v>38558</c:v>
                </c:pt>
                <c:pt idx="1631">
                  <c:v>38559</c:v>
                </c:pt>
                <c:pt idx="1632">
                  <c:v>38560</c:v>
                </c:pt>
                <c:pt idx="1633">
                  <c:v>38561</c:v>
                </c:pt>
                <c:pt idx="1634">
                  <c:v>38562</c:v>
                </c:pt>
                <c:pt idx="1635">
                  <c:v>38565</c:v>
                </c:pt>
                <c:pt idx="1636">
                  <c:v>38566</c:v>
                </c:pt>
                <c:pt idx="1637">
                  <c:v>38567</c:v>
                </c:pt>
                <c:pt idx="1638">
                  <c:v>38568</c:v>
                </c:pt>
                <c:pt idx="1639">
                  <c:v>38569</c:v>
                </c:pt>
                <c:pt idx="1640">
                  <c:v>38572</c:v>
                </c:pt>
                <c:pt idx="1641">
                  <c:v>38573</c:v>
                </c:pt>
                <c:pt idx="1642">
                  <c:v>38574</c:v>
                </c:pt>
                <c:pt idx="1643">
                  <c:v>38575</c:v>
                </c:pt>
                <c:pt idx="1644">
                  <c:v>38576</c:v>
                </c:pt>
                <c:pt idx="1645">
                  <c:v>38579</c:v>
                </c:pt>
                <c:pt idx="1646">
                  <c:v>38580</c:v>
                </c:pt>
                <c:pt idx="1647">
                  <c:v>38581</c:v>
                </c:pt>
                <c:pt idx="1648">
                  <c:v>38582</c:v>
                </c:pt>
                <c:pt idx="1649">
                  <c:v>38583</c:v>
                </c:pt>
                <c:pt idx="1650">
                  <c:v>38586</c:v>
                </c:pt>
                <c:pt idx="1651">
                  <c:v>38587</c:v>
                </c:pt>
                <c:pt idx="1652">
                  <c:v>38588</c:v>
                </c:pt>
                <c:pt idx="1653">
                  <c:v>38589</c:v>
                </c:pt>
                <c:pt idx="1654">
                  <c:v>38590</c:v>
                </c:pt>
                <c:pt idx="1655">
                  <c:v>38593</c:v>
                </c:pt>
                <c:pt idx="1656">
                  <c:v>38594</c:v>
                </c:pt>
                <c:pt idx="1657">
                  <c:v>38595</c:v>
                </c:pt>
                <c:pt idx="1658">
                  <c:v>38596</c:v>
                </c:pt>
                <c:pt idx="1659">
                  <c:v>38597</c:v>
                </c:pt>
                <c:pt idx="1660">
                  <c:v>38601</c:v>
                </c:pt>
                <c:pt idx="1661">
                  <c:v>38602</c:v>
                </c:pt>
                <c:pt idx="1662">
                  <c:v>38603</c:v>
                </c:pt>
                <c:pt idx="1663">
                  <c:v>38604</c:v>
                </c:pt>
                <c:pt idx="1664">
                  <c:v>38607</c:v>
                </c:pt>
                <c:pt idx="1665">
                  <c:v>38608</c:v>
                </c:pt>
                <c:pt idx="1666">
                  <c:v>38609</c:v>
                </c:pt>
                <c:pt idx="1667">
                  <c:v>38610</c:v>
                </c:pt>
                <c:pt idx="1668">
                  <c:v>38611</c:v>
                </c:pt>
                <c:pt idx="1669">
                  <c:v>38614</c:v>
                </c:pt>
                <c:pt idx="1670">
                  <c:v>38615</c:v>
                </c:pt>
                <c:pt idx="1671">
                  <c:v>38616</c:v>
                </c:pt>
                <c:pt idx="1672">
                  <c:v>38617</c:v>
                </c:pt>
                <c:pt idx="1673">
                  <c:v>38618</c:v>
                </c:pt>
                <c:pt idx="1674">
                  <c:v>38621</c:v>
                </c:pt>
                <c:pt idx="1675">
                  <c:v>38622</c:v>
                </c:pt>
                <c:pt idx="1676">
                  <c:v>38623</c:v>
                </c:pt>
                <c:pt idx="1677">
                  <c:v>38624</c:v>
                </c:pt>
                <c:pt idx="1678">
                  <c:v>38625</c:v>
                </c:pt>
                <c:pt idx="1679">
                  <c:v>38628</c:v>
                </c:pt>
                <c:pt idx="1680">
                  <c:v>38629</c:v>
                </c:pt>
                <c:pt idx="1681">
                  <c:v>38630</c:v>
                </c:pt>
                <c:pt idx="1682">
                  <c:v>38631</c:v>
                </c:pt>
                <c:pt idx="1683">
                  <c:v>38632</c:v>
                </c:pt>
                <c:pt idx="1684">
                  <c:v>38635</c:v>
                </c:pt>
                <c:pt idx="1685">
                  <c:v>38636</c:v>
                </c:pt>
                <c:pt idx="1686">
                  <c:v>38637</c:v>
                </c:pt>
                <c:pt idx="1687">
                  <c:v>38638</c:v>
                </c:pt>
                <c:pt idx="1688">
                  <c:v>38639</c:v>
                </c:pt>
                <c:pt idx="1689">
                  <c:v>38642</c:v>
                </c:pt>
                <c:pt idx="1690">
                  <c:v>38643</c:v>
                </c:pt>
                <c:pt idx="1691">
                  <c:v>38644</c:v>
                </c:pt>
                <c:pt idx="1692">
                  <c:v>38645</c:v>
                </c:pt>
                <c:pt idx="1693">
                  <c:v>38646</c:v>
                </c:pt>
                <c:pt idx="1694">
                  <c:v>38649</c:v>
                </c:pt>
                <c:pt idx="1695">
                  <c:v>38650</c:v>
                </c:pt>
                <c:pt idx="1696">
                  <c:v>38651</c:v>
                </c:pt>
                <c:pt idx="1697">
                  <c:v>38652</c:v>
                </c:pt>
                <c:pt idx="1698">
                  <c:v>38653</c:v>
                </c:pt>
                <c:pt idx="1699">
                  <c:v>38656</c:v>
                </c:pt>
                <c:pt idx="1700">
                  <c:v>38657</c:v>
                </c:pt>
                <c:pt idx="1701">
                  <c:v>38658</c:v>
                </c:pt>
                <c:pt idx="1702">
                  <c:v>38659</c:v>
                </c:pt>
                <c:pt idx="1703">
                  <c:v>38660</c:v>
                </c:pt>
                <c:pt idx="1704">
                  <c:v>38663</c:v>
                </c:pt>
                <c:pt idx="1705">
                  <c:v>38664</c:v>
                </c:pt>
                <c:pt idx="1706">
                  <c:v>38665</c:v>
                </c:pt>
                <c:pt idx="1707">
                  <c:v>38666</c:v>
                </c:pt>
                <c:pt idx="1708">
                  <c:v>38667</c:v>
                </c:pt>
                <c:pt idx="1709">
                  <c:v>38670</c:v>
                </c:pt>
                <c:pt idx="1710">
                  <c:v>38671</c:v>
                </c:pt>
                <c:pt idx="1711">
                  <c:v>38672</c:v>
                </c:pt>
                <c:pt idx="1712">
                  <c:v>38673</c:v>
                </c:pt>
                <c:pt idx="1713">
                  <c:v>38674</c:v>
                </c:pt>
                <c:pt idx="1714">
                  <c:v>38677</c:v>
                </c:pt>
                <c:pt idx="1715">
                  <c:v>38678</c:v>
                </c:pt>
                <c:pt idx="1716">
                  <c:v>38679</c:v>
                </c:pt>
                <c:pt idx="1717">
                  <c:v>38681</c:v>
                </c:pt>
                <c:pt idx="1718">
                  <c:v>38684</c:v>
                </c:pt>
                <c:pt idx="1719">
                  <c:v>38685</c:v>
                </c:pt>
                <c:pt idx="1720">
                  <c:v>38686</c:v>
                </c:pt>
                <c:pt idx="1721">
                  <c:v>38687</c:v>
                </c:pt>
                <c:pt idx="1722">
                  <c:v>38688</c:v>
                </c:pt>
                <c:pt idx="1723">
                  <c:v>38691</c:v>
                </c:pt>
                <c:pt idx="1724">
                  <c:v>38692</c:v>
                </c:pt>
                <c:pt idx="1725">
                  <c:v>38693</c:v>
                </c:pt>
                <c:pt idx="1726">
                  <c:v>38694</c:v>
                </c:pt>
                <c:pt idx="1727">
                  <c:v>38695</c:v>
                </c:pt>
                <c:pt idx="1728">
                  <c:v>38698</c:v>
                </c:pt>
                <c:pt idx="1729">
                  <c:v>38699</c:v>
                </c:pt>
                <c:pt idx="1730">
                  <c:v>38700</c:v>
                </c:pt>
                <c:pt idx="1731">
                  <c:v>38701</c:v>
                </c:pt>
                <c:pt idx="1732">
                  <c:v>38702</c:v>
                </c:pt>
                <c:pt idx="1733">
                  <c:v>38705</c:v>
                </c:pt>
                <c:pt idx="1734">
                  <c:v>38706</c:v>
                </c:pt>
                <c:pt idx="1735">
                  <c:v>38707</c:v>
                </c:pt>
                <c:pt idx="1736">
                  <c:v>38708</c:v>
                </c:pt>
                <c:pt idx="1737">
                  <c:v>38709</c:v>
                </c:pt>
                <c:pt idx="1738">
                  <c:v>38713</c:v>
                </c:pt>
                <c:pt idx="1739">
                  <c:v>38714</c:v>
                </c:pt>
                <c:pt idx="1740">
                  <c:v>38715</c:v>
                </c:pt>
                <c:pt idx="1741">
                  <c:v>38716</c:v>
                </c:pt>
                <c:pt idx="1742">
                  <c:v>38720</c:v>
                </c:pt>
                <c:pt idx="1743">
                  <c:v>38721</c:v>
                </c:pt>
                <c:pt idx="1744">
                  <c:v>38722</c:v>
                </c:pt>
                <c:pt idx="1745">
                  <c:v>38723</c:v>
                </c:pt>
                <c:pt idx="1746">
                  <c:v>38726</c:v>
                </c:pt>
                <c:pt idx="1747">
                  <c:v>38727</c:v>
                </c:pt>
                <c:pt idx="1748">
                  <c:v>38728</c:v>
                </c:pt>
                <c:pt idx="1749">
                  <c:v>38729</c:v>
                </c:pt>
                <c:pt idx="1750">
                  <c:v>38730</c:v>
                </c:pt>
                <c:pt idx="1751">
                  <c:v>38734</c:v>
                </c:pt>
                <c:pt idx="1752">
                  <c:v>38735</c:v>
                </c:pt>
                <c:pt idx="1753">
                  <c:v>38736</c:v>
                </c:pt>
                <c:pt idx="1754">
                  <c:v>38737</c:v>
                </c:pt>
                <c:pt idx="1755">
                  <c:v>38740</c:v>
                </c:pt>
                <c:pt idx="1756">
                  <c:v>38741</c:v>
                </c:pt>
                <c:pt idx="1757">
                  <c:v>38742</c:v>
                </c:pt>
                <c:pt idx="1758">
                  <c:v>38743</c:v>
                </c:pt>
                <c:pt idx="1759">
                  <c:v>38744</c:v>
                </c:pt>
                <c:pt idx="1760">
                  <c:v>38747</c:v>
                </c:pt>
                <c:pt idx="1761">
                  <c:v>38748</c:v>
                </c:pt>
                <c:pt idx="1762">
                  <c:v>38749</c:v>
                </c:pt>
                <c:pt idx="1763">
                  <c:v>38750</c:v>
                </c:pt>
                <c:pt idx="1764">
                  <c:v>38751</c:v>
                </c:pt>
                <c:pt idx="1765">
                  <c:v>38754</c:v>
                </c:pt>
                <c:pt idx="1766">
                  <c:v>38755</c:v>
                </c:pt>
                <c:pt idx="1767">
                  <c:v>38756</c:v>
                </c:pt>
                <c:pt idx="1768">
                  <c:v>38757</c:v>
                </c:pt>
                <c:pt idx="1769">
                  <c:v>38758</c:v>
                </c:pt>
                <c:pt idx="1770">
                  <c:v>38761</c:v>
                </c:pt>
                <c:pt idx="1771">
                  <c:v>38762</c:v>
                </c:pt>
                <c:pt idx="1772">
                  <c:v>38763</c:v>
                </c:pt>
                <c:pt idx="1773">
                  <c:v>38764</c:v>
                </c:pt>
                <c:pt idx="1774">
                  <c:v>38765</c:v>
                </c:pt>
                <c:pt idx="1775">
                  <c:v>38769</c:v>
                </c:pt>
                <c:pt idx="1776">
                  <c:v>38770</c:v>
                </c:pt>
                <c:pt idx="1777">
                  <c:v>38771</c:v>
                </c:pt>
                <c:pt idx="1778">
                  <c:v>38772</c:v>
                </c:pt>
                <c:pt idx="1779">
                  <c:v>38775</c:v>
                </c:pt>
                <c:pt idx="1780">
                  <c:v>38776</c:v>
                </c:pt>
                <c:pt idx="1781">
                  <c:v>38777</c:v>
                </c:pt>
                <c:pt idx="1782">
                  <c:v>38778</c:v>
                </c:pt>
                <c:pt idx="1783">
                  <c:v>38779</c:v>
                </c:pt>
                <c:pt idx="1784">
                  <c:v>38782</c:v>
                </c:pt>
                <c:pt idx="1785">
                  <c:v>38783</c:v>
                </c:pt>
                <c:pt idx="1786">
                  <c:v>38784</c:v>
                </c:pt>
                <c:pt idx="1787">
                  <c:v>38785</c:v>
                </c:pt>
                <c:pt idx="1788">
                  <c:v>38786</c:v>
                </c:pt>
                <c:pt idx="1789">
                  <c:v>38789</c:v>
                </c:pt>
                <c:pt idx="1790">
                  <c:v>38790</c:v>
                </c:pt>
                <c:pt idx="1791">
                  <c:v>38791</c:v>
                </c:pt>
                <c:pt idx="1792">
                  <c:v>38792</c:v>
                </c:pt>
                <c:pt idx="1793">
                  <c:v>38793</c:v>
                </c:pt>
                <c:pt idx="1794">
                  <c:v>38796</c:v>
                </c:pt>
                <c:pt idx="1795">
                  <c:v>38797</c:v>
                </c:pt>
                <c:pt idx="1796">
                  <c:v>38798</c:v>
                </c:pt>
                <c:pt idx="1797">
                  <c:v>38799</c:v>
                </c:pt>
                <c:pt idx="1798">
                  <c:v>38800</c:v>
                </c:pt>
                <c:pt idx="1799">
                  <c:v>38803</c:v>
                </c:pt>
                <c:pt idx="1800">
                  <c:v>38804</c:v>
                </c:pt>
                <c:pt idx="1801">
                  <c:v>38805</c:v>
                </c:pt>
                <c:pt idx="1802">
                  <c:v>38806</c:v>
                </c:pt>
                <c:pt idx="1803">
                  <c:v>38807</c:v>
                </c:pt>
                <c:pt idx="1804">
                  <c:v>38810</c:v>
                </c:pt>
                <c:pt idx="1805">
                  <c:v>38811</c:v>
                </c:pt>
                <c:pt idx="1806">
                  <c:v>38812</c:v>
                </c:pt>
                <c:pt idx="1807">
                  <c:v>38813</c:v>
                </c:pt>
                <c:pt idx="1808">
                  <c:v>38814</c:v>
                </c:pt>
                <c:pt idx="1809">
                  <c:v>38817</c:v>
                </c:pt>
                <c:pt idx="1810">
                  <c:v>38818</c:v>
                </c:pt>
                <c:pt idx="1811">
                  <c:v>38819</c:v>
                </c:pt>
                <c:pt idx="1812">
                  <c:v>38820</c:v>
                </c:pt>
                <c:pt idx="1813">
                  <c:v>38824</c:v>
                </c:pt>
                <c:pt idx="1814">
                  <c:v>38825</c:v>
                </c:pt>
                <c:pt idx="1815">
                  <c:v>38826</c:v>
                </c:pt>
                <c:pt idx="1816">
                  <c:v>38827</c:v>
                </c:pt>
                <c:pt idx="1817">
                  <c:v>38828</c:v>
                </c:pt>
                <c:pt idx="1818">
                  <c:v>38831</c:v>
                </c:pt>
                <c:pt idx="1819">
                  <c:v>38832</c:v>
                </c:pt>
                <c:pt idx="1820">
                  <c:v>38833</c:v>
                </c:pt>
                <c:pt idx="1821">
                  <c:v>38834</c:v>
                </c:pt>
                <c:pt idx="1822">
                  <c:v>38835</c:v>
                </c:pt>
                <c:pt idx="1823">
                  <c:v>38838</c:v>
                </c:pt>
                <c:pt idx="1824">
                  <c:v>38839</c:v>
                </c:pt>
                <c:pt idx="1825">
                  <c:v>38840</c:v>
                </c:pt>
                <c:pt idx="1826">
                  <c:v>38841</c:v>
                </c:pt>
                <c:pt idx="1827">
                  <c:v>38842</c:v>
                </c:pt>
                <c:pt idx="1828">
                  <c:v>38845</c:v>
                </c:pt>
                <c:pt idx="1829">
                  <c:v>38846</c:v>
                </c:pt>
                <c:pt idx="1830">
                  <c:v>38847</c:v>
                </c:pt>
                <c:pt idx="1831">
                  <c:v>38848</c:v>
                </c:pt>
                <c:pt idx="1832">
                  <c:v>38849</c:v>
                </c:pt>
                <c:pt idx="1833">
                  <c:v>38852</c:v>
                </c:pt>
                <c:pt idx="1834">
                  <c:v>38853</c:v>
                </c:pt>
                <c:pt idx="1835">
                  <c:v>38854</c:v>
                </c:pt>
                <c:pt idx="1836">
                  <c:v>38855</c:v>
                </c:pt>
                <c:pt idx="1837">
                  <c:v>38856</c:v>
                </c:pt>
                <c:pt idx="1838">
                  <c:v>38859</c:v>
                </c:pt>
                <c:pt idx="1839">
                  <c:v>38860</c:v>
                </c:pt>
                <c:pt idx="1840">
                  <c:v>38861</c:v>
                </c:pt>
                <c:pt idx="1841">
                  <c:v>38862</c:v>
                </c:pt>
                <c:pt idx="1842">
                  <c:v>38863</c:v>
                </c:pt>
                <c:pt idx="1843">
                  <c:v>38867</c:v>
                </c:pt>
                <c:pt idx="1844">
                  <c:v>38868</c:v>
                </c:pt>
                <c:pt idx="1845">
                  <c:v>38869</c:v>
                </c:pt>
                <c:pt idx="1846">
                  <c:v>38870</c:v>
                </c:pt>
                <c:pt idx="1847">
                  <c:v>38873</c:v>
                </c:pt>
                <c:pt idx="1848">
                  <c:v>38874</c:v>
                </c:pt>
                <c:pt idx="1849">
                  <c:v>38875</c:v>
                </c:pt>
                <c:pt idx="1850">
                  <c:v>38876</c:v>
                </c:pt>
                <c:pt idx="1851">
                  <c:v>38877</c:v>
                </c:pt>
                <c:pt idx="1852">
                  <c:v>38880</c:v>
                </c:pt>
                <c:pt idx="1853">
                  <c:v>38881</c:v>
                </c:pt>
                <c:pt idx="1854">
                  <c:v>38882</c:v>
                </c:pt>
                <c:pt idx="1855">
                  <c:v>38883</c:v>
                </c:pt>
                <c:pt idx="1856">
                  <c:v>38884</c:v>
                </c:pt>
                <c:pt idx="1857">
                  <c:v>38887</c:v>
                </c:pt>
                <c:pt idx="1858">
                  <c:v>38888</c:v>
                </c:pt>
                <c:pt idx="1859">
                  <c:v>38889</c:v>
                </c:pt>
                <c:pt idx="1860">
                  <c:v>38890</c:v>
                </c:pt>
                <c:pt idx="1861">
                  <c:v>38891</c:v>
                </c:pt>
                <c:pt idx="1862">
                  <c:v>38894</c:v>
                </c:pt>
                <c:pt idx="1863">
                  <c:v>38895</c:v>
                </c:pt>
                <c:pt idx="1864">
                  <c:v>38896</c:v>
                </c:pt>
                <c:pt idx="1865">
                  <c:v>38897</c:v>
                </c:pt>
                <c:pt idx="1866">
                  <c:v>38898</c:v>
                </c:pt>
                <c:pt idx="1867">
                  <c:v>38901</c:v>
                </c:pt>
                <c:pt idx="1868">
                  <c:v>38903</c:v>
                </c:pt>
                <c:pt idx="1869">
                  <c:v>38904</c:v>
                </c:pt>
                <c:pt idx="1870">
                  <c:v>38905</c:v>
                </c:pt>
                <c:pt idx="1871">
                  <c:v>38908</c:v>
                </c:pt>
                <c:pt idx="1872">
                  <c:v>38909</c:v>
                </c:pt>
                <c:pt idx="1873">
                  <c:v>38910</c:v>
                </c:pt>
                <c:pt idx="1874">
                  <c:v>38911</c:v>
                </c:pt>
                <c:pt idx="1875">
                  <c:v>38912</c:v>
                </c:pt>
                <c:pt idx="1876">
                  <c:v>38915</c:v>
                </c:pt>
                <c:pt idx="1877">
                  <c:v>38916</c:v>
                </c:pt>
                <c:pt idx="1878">
                  <c:v>38917</c:v>
                </c:pt>
                <c:pt idx="1879">
                  <c:v>38918</c:v>
                </c:pt>
                <c:pt idx="1880">
                  <c:v>38919</c:v>
                </c:pt>
                <c:pt idx="1881">
                  <c:v>38922</c:v>
                </c:pt>
                <c:pt idx="1882">
                  <c:v>38923</c:v>
                </c:pt>
                <c:pt idx="1883">
                  <c:v>38924</c:v>
                </c:pt>
                <c:pt idx="1884">
                  <c:v>38925</c:v>
                </c:pt>
                <c:pt idx="1885">
                  <c:v>38926</c:v>
                </c:pt>
                <c:pt idx="1886">
                  <c:v>38929</c:v>
                </c:pt>
                <c:pt idx="1887">
                  <c:v>38930</c:v>
                </c:pt>
                <c:pt idx="1888">
                  <c:v>38931</c:v>
                </c:pt>
                <c:pt idx="1889">
                  <c:v>38932</c:v>
                </c:pt>
                <c:pt idx="1890">
                  <c:v>38933</c:v>
                </c:pt>
                <c:pt idx="1891">
                  <c:v>38936</c:v>
                </c:pt>
                <c:pt idx="1892">
                  <c:v>38937</c:v>
                </c:pt>
                <c:pt idx="1893">
                  <c:v>38938</c:v>
                </c:pt>
                <c:pt idx="1894">
                  <c:v>38939</c:v>
                </c:pt>
                <c:pt idx="1895">
                  <c:v>38940</c:v>
                </c:pt>
                <c:pt idx="1896">
                  <c:v>38943</c:v>
                </c:pt>
                <c:pt idx="1897">
                  <c:v>38944</c:v>
                </c:pt>
                <c:pt idx="1898">
                  <c:v>38945</c:v>
                </c:pt>
                <c:pt idx="1899">
                  <c:v>38946</c:v>
                </c:pt>
                <c:pt idx="1900">
                  <c:v>38947</c:v>
                </c:pt>
                <c:pt idx="1901">
                  <c:v>38950</c:v>
                </c:pt>
                <c:pt idx="1902">
                  <c:v>38951</c:v>
                </c:pt>
                <c:pt idx="1903">
                  <c:v>38952</c:v>
                </c:pt>
                <c:pt idx="1904">
                  <c:v>38953</c:v>
                </c:pt>
                <c:pt idx="1905">
                  <c:v>38954</c:v>
                </c:pt>
                <c:pt idx="1906">
                  <c:v>38957</c:v>
                </c:pt>
                <c:pt idx="1907">
                  <c:v>38958</c:v>
                </c:pt>
                <c:pt idx="1908">
                  <c:v>38959</c:v>
                </c:pt>
                <c:pt idx="1909">
                  <c:v>38960</c:v>
                </c:pt>
                <c:pt idx="1910">
                  <c:v>38961</c:v>
                </c:pt>
                <c:pt idx="1911">
                  <c:v>38965</c:v>
                </c:pt>
                <c:pt idx="1912">
                  <c:v>38966</c:v>
                </c:pt>
                <c:pt idx="1913">
                  <c:v>38967</c:v>
                </c:pt>
                <c:pt idx="1914">
                  <c:v>38968</c:v>
                </c:pt>
                <c:pt idx="1915">
                  <c:v>38971</c:v>
                </c:pt>
                <c:pt idx="1916">
                  <c:v>38972</c:v>
                </c:pt>
                <c:pt idx="1917">
                  <c:v>38973</c:v>
                </c:pt>
                <c:pt idx="1918">
                  <c:v>38974</c:v>
                </c:pt>
                <c:pt idx="1919">
                  <c:v>38975</c:v>
                </c:pt>
                <c:pt idx="1920">
                  <c:v>38978</c:v>
                </c:pt>
                <c:pt idx="1921">
                  <c:v>38979</c:v>
                </c:pt>
                <c:pt idx="1922">
                  <c:v>38980</c:v>
                </c:pt>
                <c:pt idx="1923">
                  <c:v>38981</c:v>
                </c:pt>
                <c:pt idx="1924">
                  <c:v>38982</c:v>
                </c:pt>
                <c:pt idx="1925">
                  <c:v>38985</c:v>
                </c:pt>
                <c:pt idx="1926">
                  <c:v>38986</c:v>
                </c:pt>
                <c:pt idx="1927">
                  <c:v>38987</c:v>
                </c:pt>
                <c:pt idx="1928">
                  <c:v>38988</c:v>
                </c:pt>
                <c:pt idx="1929">
                  <c:v>38989</c:v>
                </c:pt>
                <c:pt idx="1930">
                  <c:v>38992</c:v>
                </c:pt>
                <c:pt idx="1931">
                  <c:v>38993</c:v>
                </c:pt>
                <c:pt idx="1932">
                  <c:v>38994</c:v>
                </c:pt>
                <c:pt idx="1933">
                  <c:v>38995</c:v>
                </c:pt>
                <c:pt idx="1934">
                  <c:v>38996</c:v>
                </c:pt>
                <c:pt idx="1935">
                  <c:v>38999</c:v>
                </c:pt>
                <c:pt idx="1936">
                  <c:v>39000</c:v>
                </c:pt>
                <c:pt idx="1937">
                  <c:v>39001</c:v>
                </c:pt>
                <c:pt idx="1938">
                  <c:v>39002</c:v>
                </c:pt>
                <c:pt idx="1939">
                  <c:v>39003</c:v>
                </c:pt>
                <c:pt idx="1940">
                  <c:v>39006</c:v>
                </c:pt>
                <c:pt idx="1941">
                  <c:v>39007</c:v>
                </c:pt>
                <c:pt idx="1942">
                  <c:v>39008</c:v>
                </c:pt>
                <c:pt idx="1943">
                  <c:v>39009</c:v>
                </c:pt>
                <c:pt idx="1944">
                  <c:v>39010</c:v>
                </c:pt>
                <c:pt idx="1945">
                  <c:v>39013</c:v>
                </c:pt>
                <c:pt idx="1946">
                  <c:v>39014</c:v>
                </c:pt>
                <c:pt idx="1947">
                  <c:v>39015</c:v>
                </c:pt>
                <c:pt idx="1948">
                  <c:v>39016</c:v>
                </c:pt>
                <c:pt idx="1949">
                  <c:v>39017</c:v>
                </c:pt>
                <c:pt idx="1950">
                  <c:v>39020</c:v>
                </c:pt>
                <c:pt idx="1951">
                  <c:v>39021</c:v>
                </c:pt>
                <c:pt idx="1952">
                  <c:v>39022</c:v>
                </c:pt>
                <c:pt idx="1953">
                  <c:v>39023</c:v>
                </c:pt>
                <c:pt idx="1954">
                  <c:v>39024</c:v>
                </c:pt>
                <c:pt idx="1955">
                  <c:v>39027</c:v>
                </c:pt>
                <c:pt idx="1956">
                  <c:v>39028</c:v>
                </c:pt>
                <c:pt idx="1957">
                  <c:v>39029</c:v>
                </c:pt>
                <c:pt idx="1958">
                  <c:v>39030</c:v>
                </c:pt>
                <c:pt idx="1959">
                  <c:v>39031</c:v>
                </c:pt>
                <c:pt idx="1960">
                  <c:v>39034</c:v>
                </c:pt>
                <c:pt idx="1961">
                  <c:v>39035</c:v>
                </c:pt>
                <c:pt idx="1962">
                  <c:v>39036</c:v>
                </c:pt>
                <c:pt idx="1963">
                  <c:v>39037</c:v>
                </c:pt>
                <c:pt idx="1964">
                  <c:v>39038</c:v>
                </c:pt>
                <c:pt idx="1965">
                  <c:v>39041</c:v>
                </c:pt>
                <c:pt idx="1966">
                  <c:v>39042</c:v>
                </c:pt>
                <c:pt idx="1967">
                  <c:v>39043</c:v>
                </c:pt>
                <c:pt idx="1968">
                  <c:v>39045</c:v>
                </c:pt>
                <c:pt idx="1969">
                  <c:v>39048</c:v>
                </c:pt>
                <c:pt idx="1970">
                  <c:v>39049</c:v>
                </c:pt>
                <c:pt idx="1971">
                  <c:v>39050</c:v>
                </c:pt>
                <c:pt idx="1972">
                  <c:v>39051</c:v>
                </c:pt>
                <c:pt idx="1973">
                  <c:v>39052</c:v>
                </c:pt>
                <c:pt idx="1974">
                  <c:v>39055</c:v>
                </c:pt>
                <c:pt idx="1975">
                  <c:v>39056</c:v>
                </c:pt>
                <c:pt idx="1976">
                  <c:v>39057</c:v>
                </c:pt>
                <c:pt idx="1977">
                  <c:v>39058</c:v>
                </c:pt>
                <c:pt idx="1978">
                  <c:v>39059</c:v>
                </c:pt>
                <c:pt idx="1979">
                  <c:v>39062</c:v>
                </c:pt>
                <c:pt idx="1980">
                  <c:v>39063</c:v>
                </c:pt>
                <c:pt idx="1981">
                  <c:v>39064</c:v>
                </c:pt>
                <c:pt idx="1982">
                  <c:v>39065</c:v>
                </c:pt>
                <c:pt idx="1983">
                  <c:v>39066</c:v>
                </c:pt>
                <c:pt idx="1984">
                  <c:v>39069</c:v>
                </c:pt>
                <c:pt idx="1985">
                  <c:v>39070</c:v>
                </c:pt>
                <c:pt idx="1986">
                  <c:v>39071</c:v>
                </c:pt>
                <c:pt idx="1987">
                  <c:v>39072</c:v>
                </c:pt>
                <c:pt idx="1988">
                  <c:v>39073</c:v>
                </c:pt>
                <c:pt idx="1989">
                  <c:v>39077</c:v>
                </c:pt>
                <c:pt idx="1990">
                  <c:v>39078</c:v>
                </c:pt>
                <c:pt idx="1991">
                  <c:v>39079</c:v>
                </c:pt>
                <c:pt idx="1992">
                  <c:v>39080</c:v>
                </c:pt>
                <c:pt idx="1993">
                  <c:v>39085</c:v>
                </c:pt>
                <c:pt idx="1994">
                  <c:v>39086</c:v>
                </c:pt>
                <c:pt idx="1995">
                  <c:v>39087</c:v>
                </c:pt>
                <c:pt idx="1996">
                  <c:v>39090</c:v>
                </c:pt>
                <c:pt idx="1997">
                  <c:v>39091</c:v>
                </c:pt>
                <c:pt idx="1998">
                  <c:v>39092</c:v>
                </c:pt>
                <c:pt idx="1999">
                  <c:v>39093</c:v>
                </c:pt>
                <c:pt idx="2000">
                  <c:v>39094</c:v>
                </c:pt>
                <c:pt idx="2001">
                  <c:v>39098</c:v>
                </c:pt>
                <c:pt idx="2002">
                  <c:v>39099</c:v>
                </c:pt>
                <c:pt idx="2003">
                  <c:v>39100</c:v>
                </c:pt>
                <c:pt idx="2004">
                  <c:v>39101</c:v>
                </c:pt>
                <c:pt idx="2005">
                  <c:v>39104</c:v>
                </c:pt>
                <c:pt idx="2006">
                  <c:v>39105</c:v>
                </c:pt>
                <c:pt idx="2007">
                  <c:v>39106</c:v>
                </c:pt>
                <c:pt idx="2008">
                  <c:v>39107</c:v>
                </c:pt>
                <c:pt idx="2009">
                  <c:v>39108</c:v>
                </c:pt>
                <c:pt idx="2010">
                  <c:v>39111</c:v>
                </c:pt>
                <c:pt idx="2011">
                  <c:v>39112</c:v>
                </c:pt>
                <c:pt idx="2012">
                  <c:v>39113</c:v>
                </c:pt>
                <c:pt idx="2013">
                  <c:v>39114</c:v>
                </c:pt>
                <c:pt idx="2014">
                  <c:v>39115</c:v>
                </c:pt>
                <c:pt idx="2015">
                  <c:v>39118</c:v>
                </c:pt>
                <c:pt idx="2016">
                  <c:v>39119</c:v>
                </c:pt>
                <c:pt idx="2017">
                  <c:v>39120</c:v>
                </c:pt>
                <c:pt idx="2018">
                  <c:v>39121</c:v>
                </c:pt>
                <c:pt idx="2019">
                  <c:v>39122</c:v>
                </c:pt>
                <c:pt idx="2020">
                  <c:v>39125</c:v>
                </c:pt>
                <c:pt idx="2021">
                  <c:v>39126</c:v>
                </c:pt>
                <c:pt idx="2022">
                  <c:v>39127</c:v>
                </c:pt>
                <c:pt idx="2023">
                  <c:v>39128</c:v>
                </c:pt>
                <c:pt idx="2024">
                  <c:v>39129</c:v>
                </c:pt>
                <c:pt idx="2025">
                  <c:v>39133</c:v>
                </c:pt>
                <c:pt idx="2026">
                  <c:v>39134</c:v>
                </c:pt>
                <c:pt idx="2027">
                  <c:v>39135</c:v>
                </c:pt>
                <c:pt idx="2028">
                  <c:v>39136</c:v>
                </c:pt>
                <c:pt idx="2029">
                  <c:v>39139</c:v>
                </c:pt>
                <c:pt idx="2030">
                  <c:v>39140</c:v>
                </c:pt>
                <c:pt idx="2031">
                  <c:v>39141</c:v>
                </c:pt>
                <c:pt idx="2032">
                  <c:v>39142</c:v>
                </c:pt>
                <c:pt idx="2033">
                  <c:v>39143</c:v>
                </c:pt>
                <c:pt idx="2034">
                  <c:v>39146</c:v>
                </c:pt>
                <c:pt idx="2035">
                  <c:v>39147</c:v>
                </c:pt>
                <c:pt idx="2036">
                  <c:v>39148</c:v>
                </c:pt>
                <c:pt idx="2037">
                  <c:v>39149</c:v>
                </c:pt>
                <c:pt idx="2038">
                  <c:v>39150</c:v>
                </c:pt>
                <c:pt idx="2039">
                  <c:v>39153</c:v>
                </c:pt>
                <c:pt idx="2040">
                  <c:v>39154</c:v>
                </c:pt>
                <c:pt idx="2041">
                  <c:v>39155</c:v>
                </c:pt>
                <c:pt idx="2042">
                  <c:v>39156</c:v>
                </c:pt>
                <c:pt idx="2043">
                  <c:v>39157</c:v>
                </c:pt>
                <c:pt idx="2044">
                  <c:v>39160</c:v>
                </c:pt>
                <c:pt idx="2045">
                  <c:v>39161</c:v>
                </c:pt>
                <c:pt idx="2046">
                  <c:v>39162</c:v>
                </c:pt>
                <c:pt idx="2047">
                  <c:v>39163</c:v>
                </c:pt>
                <c:pt idx="2048">
                  <c:v>39164</c:v>
                </c:pt>
                <c:pt idx="2049">
                  <c:v>39167</c:v>
                </c:pt>
                <c:pt idx="2050">
                  <c:v>39168</c:v>
                </c:pt>
                <c:pt idx="2051">
                  <c:v>39169</c:v>
                </c:pt>
                <c:pt idx="2052">
                  <c:v>39170</c:v>
                </c:pt>
                <c:pt idx="2053">
                  <c:v>39171</c:v>
                </c:pt>
                <c:pt idx="2054">
                  <c:v>39174</c:v>
                </c:pt>
                <c:pt idx="2055">
                  <c:v>39175</c:v>
                </c:pt>
                <c:pt idx="2056">
                  <c:v>39176</c:v>
                </c:pt>
                <c:pt idx="2057">
                  <c:v>39177</c:v>
                </c:pt>
                <c:pt idx="2058">
                  <c:v>39181</c:v>
                </c:pt>
                <c:pt idx="2059">
                  <c:v>39182</c:v>
                </c:pt>
                <c:pt idx="2060">
                  <c:v>39183</c:v>
                </c:pt>
                <c:pt idx="2061">
                  <c:v>39184</c:v>
                </c:pt>
                <c:pt idx="2062">
                  <c:v>39185</c:v>
                </c:pt>
                <c:pt idx="2063">
                  <c:v>39188</c:v>
                </c:pt>
                <c:pt idx="2064">
                  <c:v>39189</c:v>
                </c:pt>
                <c:pt idx="2065">
                  <c:v>39190</c:v>
                </c:pt>
                <c:pt idx="2066">
                  <c:v>39191</c:v>
                </c:pt>
                <c:pt idx="2067">
                  <c:v>39192</c:v>
                </c:pt>
                <c:pt idx="2068">
                  <c:v>39195</c:v>
                </c:pt>
                <c:pt idx="2069">
                  <c:v>39196</c:v>
                </c:pt>
                <c:pt idx="2070">
                  <c:v>39197</c:v>
                </c:pt>
                <c:pt idx="2071">
                  <c:v>39198</c:v>
                </c:pt>
                <c:pt idx="2072">
                  <c:v>39199</c:v>
                </c:pt>
                <c:pt idx="2073">
                  <c:v>39202</c:v>
                </c:pt>
                <c:pt idx="2074">
                  <c:v>39203</c:v>
                </c:pt>
                <c:pt idx="2075">
                  <c:v>39204</c:v>
                </c:pt>
                <c:pt idx="2076">
                  <c:v>39205</c:v>
                </c:pt>
                <c:pt idx="2077">
                  <c:v>39206</c:v>
                </c:pt>
                <c:pt idx="2078">
                  <c:v>39209</c:v>
                </c:pt>
                <c:pt idx="2079">
                  <c:v>39210</c:v>
                </c:pt>
                <c:pt idx="2080">
                  <c:v>39211</c:v>
                </c:pt>
                <c:pt idx="2081">
                  <c:v>39212</c:v>
                </c:pt>
                <c:pt idx="2082">
                  <c:v>39213</c:v>
                </c:pt>
                <c:pt idx="2083">
                  <c:v>39216</c:v>
                </c:pt>
                <c:pt idx="2084">
                  <c:v>39217</c:v>
                </c:pt>
                <c:pt idx="2085">
                  <c:v>39218</c:v>
                </c:pt>
                <c:pt idx="2086">
                  <c:v>39219</c:v>
                </c:pt>
                <c:pt idx="2087">
                  <c:v>39220</c:v>
                </c:pt>
                <c:pt idx="2088">
                  <c:v>39223</c:v>
                </c:pt>
                <c:pt idx="2089">
                  <c:v>39224</c:v>
                </c:pt>
                <c:pt idx="2090">
                  <c:v>39225</c:v>
                </c:pt>
                <c:pt idx="2091">
                  <c:v>39226</c:v>
                </c:pt>
                <c:pt idx="2092">
                  <c:v>39227</c:v>
                </c:pt>
                <c:pt idx="2093">
                  <c:v>39231</c:v>
                </c:pt>
                <c:pt idx="2094">
                  <c:v>39232</c:v>
                </c:pt>
                <c:pt idx="2095">
                  <c:v>39233</c:v>
                </c:pt>
                <c:pt idx="2096">
                  <c:v>39234</c:v>
                </c:pt>
                <c:pt idx="2097">
                  <c:v>39237</c:v>
                </c:pt>
                <c:pt idx="2098">
                  <c:v>39238</c:v>
                </c:pt>
                <c:pt idx="2099">
                  <c:v>39239</c:v>
                </c:pt>
                <c:pt idx="2100">
                  <c:v>39240</c:v>
                </c:pt>
                <c:pt idx="2101">
                  <c:v>39241</c:v>
                </c:pt>
                <c:pt idx="2102">
                  <c:v>39244</c:v>
                </c:pt>
                <c:pt idx="2103">
                  <c:v>39245</c:v>
                </c:pt>
                <c:pt idx="2104">
                  <c:v>39246</c:v>
                </c:pt>
                <c:pt idx="2105">
                  <c:v>39247</c:v>
                </c:pt>
                <c:pt idx="2106">
                  <c:v>39248</c:v>
                </c:pt>
                <c:pt idx="2107">
                  <c:v>39251</c:v>
                </c:pt>
                <c:pt idx="2108">
                  <c:v>39252</c:v>
                </c:pt>
                <c:pt idx="2109">
                  <c:v>39253</c:v>
                </c:pt>
                <c:pt idx="2110">
                  <c:v>39254</c:v>
                </c:pt>
                <c:pt idx="2111">
                  <c:v>39255</c:v>
                </c:pt>
                <c:pt idx="2112">
                  <c:v>39258</c:v>
                </c:pt>
                <c:pt idx="2113">
                  <c:v>39259</c:v>
                </c:pt>
                <c:pt idx="2114">
                  <c:v>39260</c:v>
                </c:pt>
                <c:pt idx="2115">
                  <c:v>39261</c:v>
                </c:pt>
                <c:pt idx="2116">
                  <c:v>39262</c:v>
                </c:pt>
                <c:pt idx="2117">
                  <c:v>39265</c:v>
                </c:pt>
                <c:pt idx="2118">
                  <c:v>39266</c:v>
                </c:pt>
                <c:pt idx="2119">
                  <c:v>39268</c:v>
                </c:pt>
                <c:pt idx="2120">
                  <c:v>39269</c:v>
                </c:pt>
                <c:pt idx="2121">
                  <c:v>39272</c:v>
                </c:pt>
                <c:pt idx="2122">
                  <c:v>39273</c:v>
                </c:pt>
                <c:pt idx="2123">
                  <c:v>39274</c:v>
                </c:pt>
                <c:pt idx="2124">
                  <c:v>39275</c:v>
                </c:pt>
                <c:pt idx="2125">
                  <c:v>39276</c:v>
                </c:pt>
                <c:pt idx="2126">
                  <c:v>39279</c:v>
                </c:pt>
                <c:pt idx="2127">
                  <c:v>39280</c:v>
                </c:pt>
                <c:pt idx="2128">
                  <c:v>39281</c:v>
                </c:pt>
                <c:pt idx="2129">
                  <c:v>39282</c:v>
                </c:pt>
                <c:pt idx="2130">
                  <c:v>39283</c:v>
                </c:pt>
                <c:pt idx="2131">
                  <c:v>39286</c:v>
                </c:pt>
                <c:pt idx="2132">
                  <c:v>39287</c:v>
                </c:pt>
                <c:pt idx="2133">
                  <c:v>39288</c:v>
                </c:pt>
                <c:pt idx="2134">
                  <c:v>39289</c:v>
                </c:pt>
                <c:pt idx="2135">
                  <c:v>39290</c:v>
                </c:pt>
                <c:pt idx="2136">
                  <c:v>39293</c:v>
                </c:pt>
                <c:pt idx="2137">
                  <c:v>39294</c:v>
                </c:pt>
                <c:pt idx="2138">
                  <c:v>39295</c:v>
                </c:pt>
                <c:pt idx="2139">
                  <c:v>39296</c:v>
                </c:pt>
                <c:pt idx="2140">
                  <c:v>39297</c:v>
                </c:pt>
                <c:pt idx="2141">
                  <c:v>39300</c:v>
                </c:pt>
                <c:pt idx="2142">
                  <c:v>39301</c:v>
                </c:pt>
                <c:pt idx="2143">
                  <c:v>39302</c:v>
                </c:pt>
                <c:pt idx="2144">
                  <c:v>39303</c:v>
                </c:pt>
                <c:pt idx="2145">
                  <c:v>39304</c:v>
                </c:pt>
                <c:pt idx="2146">
                  <c:v>39307</c:v>
                </c:pt>
                <c:pt idx="2147">
                  <c:v>39308</c:v>
                </c:pt>
                <c:pt idx="2148">
                  <c:v>39309</c:v>
                </c:pt>
                <c:pt idx="2149">
                  <c:v>39310</c:v>
                </c:pt>
                <c:pt idx="2150">
                  <c:v>39311</c:v>
                </c:pt>
                <c:pt idx="2151">
                  <c:v>39314</c:v>
                </c:pt>
                <c:pt idx="2152">
                  <c:v>39315</c:v>
                </c:pt>
                <c:pt idx="2153">
                  <c:v>39316</c:v>
                </c:pt>
                <c:pt idx="2154">
                  <c:v>39317</c:v>
                </c:pt>
                <c:pt idx="2155">
                  <c:v>39318</c:v>
                </c:pt>
                <c:pt idx="2156">
                  <c:v>39321</c:v>
                </c:pt>
                <c:pt idx="2157">
                  <c:v>39322</c:v>
                </c:pt>
                <c:pt idx="2158">
                  <c:v>39323</c:v>
                </c:pt>
                <c:pt idx="2159">
                  <c:v>39324</c:v>
                </c:pt>
                <c:pt idx="2160">
                  <c:v>39325</c:v>
                </c:pt>
                <c:pt idx="2161">
                  <c:v>39329</c:v>
                </c:pt>
                <c:pt idx="2162">
                  <c:v>39330</c:v>
                </c:pt>
                <c:pt idx="2163">
                  <c:v>39331</c:v>
                </c:pt>
                <c:pt idx="2164">
                  <c:v>39332</c:v>
                </c:pt>
                <c:pt idx="2165">
                  <c:v>39335</c:v>
                </c:pt>
                <c:pt idx="2166">
                  <c:v>39336</c:v>
                </c:pt>
                <c:pt idx="2167">
                  <c:v>39337</c:v>
                </c:pt>
                <c:pt idx="2168">
                  <c:v>39338</c:v>
                </c:pt>
                <c:pt idx="2169">
                  <c:v>39339</c:v>
                </c:pt>
                <c:pt idx="2170">
                  <c:v>39342</c:v>
                </c:pt>
                <c:pt idx="2171">
                  <c:v>39343</c:v>
                </c:pt>
                <c:pt idx="2172">
                  <c:v>39344</c:v>
                </c:pt>
                <c:pt idx="2173">
                  <c:v>39345</c:v>
                </c:pt>
                <c:pt idx="2174">
                  <c:v>39346</c:v>
                </c:pt>
                <c:pt idx="2175">
                  <c:v>39349</c:v>
                </c:pt>
                <c:pt idx="2176">
                  <c:v>39350</c:v>
                </c:pt>
                <c:pt idx="2177">
                  <c:v>39351</c:v>
                </c:pt>
                <c:pt idx="2178">
                  <c:v>39352</c:v>
                </c:pt>
                <c:pt idx="2179">
                  <c:v>39353</c:v>
                </c:pt>
                <c:pt idx="2180">
                  <c:v>39356</c:v>
                </c:pt>
                <c:pt idx="2181">
                  <c:v>39357</c:v>
                </c:pt>
                <c:pt idx="2182">
                  <c:v>39358</c:v>
                </c:pt>
                <c:pt idx="2183">
                  <c:v>39359</c:v>
                </c:pt>
                <c:pt idx="2184">
                  <c:v>39360</c:v>
                </c:pt>
                <c:pt idx="2185">
                  <c:v>39363</c:v>
                </c:pt>
                <c:pt idx="2186">
                  <c:v>39364</c:v>
                </c:pt>
                <c:pt idx="2187">
                  <c:v>39365</c:v>
                </c:pt>
                <c:pt idx="2188">
                  <c:v>39366</c:v>
                </c:pt>
                <c:pt idx="2189">
                  <c:v>39367</c:v>
                </c:pt>
                <c:pt idx="2190">
                  <c:v>39370</c:v>
                </c:pt>
                <c:pt idx="2191">
                  <c:v>39371</c:v>
                </c:pt>
                <c:pt idx="2192">
                  <c:v>39372</c:v>
                </c:pt>
                <c:pt idx="2193">
                  <c:v>39373</c:v>
                </c:pt>
                <c:pt idx="2194">
                  <c:v>39374</c:v>
                </c:pt>
                <c:pt idx="2195">
                  <c:v>39377</c:v>
                </c:pt>
                <c:pt idx="2196">
                  <c:v>39378</c:v>
                </c:pt>
                <c:pt idx="2197">
                  <c:v>39379</c:v>
                </c:pt>
                <c:pt idx="2198">
                  <c:v>39380</c:v>
                </c:pt>
                <c:pt idx="2199">
                  <c:v>39381</c:v>
                </c:pt>
                <c:pt idx="2200">
                  <c:v>39384</c:v>
                </c:pt>
                <c:pt idx="2201">
                  <c:v>39385</c:v>
                </c:pt>
                <c:pt idx="2202">
                  <c:v>39386</c:v>
                </c:pt>
                <c:pt idx="2203">
                  <c:v>39387</c:v>
                </c:pt>
                <c:pt idx="2204">
                  <c:v>39388</c:v>
                </c:pt>
                <c:pt idx="2205">
                  <c:v>39391</c:v>
                </c:pt>
                <c:pt idx="2206">
                  <c:v>39392</c:v>
                </c:pt>
                <c:pt idx="2207">
                  <c:v>39393</c:v>
                </c:pt>
                <c:pt idx="2208">
                  <c:v>39394</c:v>
                </c:pt>
                <c:pt idx="2209">
                  <c:v>39395</c:v>
                </c:pt>
                <c:pt idx="2210">
                  <c:v>39398</c:v>
                </c:pt>
                <c:pt idx="2211">
                  <c:v>39399</c:v>
                </c:pt>
                <c:pt idx="2212">
                  <c:v>39400</c:v>
                </c:pt>
                <c:pt idx="2213">
                  <c:v>39401</c:v>
                </c:pt>
                <c:pt idx="2214">
                  <c:v>39402</c:v>
                </c:pt>
                <c:pt idx="2215">
                  <c:v>39405</c:v>
                </c:pt>
                <c:pt idx="2216">
                  <c:v>39406</c:v>
                </c:pt>
                <c:pt idx="2217">
                  <c:v>39407</c:v>
                </c:pt>
                <c:pt idx="2218">
                  <c:v>39409</c:v>
                </c:pt>
                <c:pt idx="2219">
                  <c:v>39412</c:v>
                </c:pt>
                <c:pt idx="2220">
                  <c:v>39413</c:v>
                </c:pt>
                <c:pt idx="2221">
                  <c:v>39414</c:v>
                </c:pt>
                <c:pt idx="2222">
                  <c:v>39415</c:v>
                </c:pt>
                <c:pt idx="2223">
                  <c:v>39416</c:v>
                </c:pt>
                <c:pt idx="2224">
                  <c:v>39419</c:v>
                </c:pt>
                <c:pt idx="2225">
                  <c:v>39420</c:v>
                </c:pt>
                <c:pt idx="2226">
                  <c:v>39421</c:v>
                </c:pt>
                <c:pt idx="2227">
                  <c:v>39422</c:v>
                </c:pt>
                <c:pt idx="2228">
                  <c:v>39423</c:v>
                </c:pt>
                <c:pt idx="2229">
                  <c:v>39426</c:v>
                </c:pt>
                <c:pt idx="2230">
                  <c:v>39427</c:v>
                </c:pt>
                <c:pt idx="2231">
                  <c:v>39428</c:v>
                </c:pt>
                <c:pt idx="2232">
                  <c:v>39429</c:v>
                </c:pt>
                <c:pt idx="2233">
                  <c:v>39430</c:v>
                </c:pt>
                <c:pt idx="2234">
                  <c:v>39433</c:v>
                </c:pt>
                <c:pt idx="2235">
                  <c:v>39434</c:v>
                </c:pt>
                <c:pt idx="2236">
                  <c:v>39435</c:v>
                </c:pt>
                <c:pt idx="2237">
                  <c:v>39436</c:v>
                </c:pt>
                <c:pt idx="2238">
                  <c:v>39437</c:v>
                </c:pt>
                <c:pt idx="2239">
                  <c:v>39440</c:v>
                </c:pt>
                <c:pt idx="2240">
                  <c:v>39442</c:v>
                </c:pt>
                <c:pt idx="2241">
                  <c:v>39443</c:v>
                </c:pt>
                <c:pt idx="2242">
                  <c:v>39444</c:v>
                </c:pt>
                <c:pt idx="2243">
                  <c:v>39447</c:v>
                </c:pt>
                <c:pt idx="2244">
                  <c:v>39449</c:v>
                </c:pt>
                <c:pt idx="2245">
                  <c:v>39450</c:v>
                </c:pt>
                <c:pt idx="2246">
                  <c:v>39451</c:v>
                </c:pt>
                <c:pt idx="2247">
                  <c:v>39454</c:v>
                </c:pt>
                <c:pt idx="2248">
                  <c:v>39455</c:v>
                </c:pt>
                <c:pt idx="2249">
                  <c:v>39456</c:v>
                </c:pt>
                <c:pt idx="2250">
                  <c:v>39457</c:v>
                </c:pt>
                <c:pt idx="2251">
                  <c:v>39458</c:v>
                </c:pt>
                <c:pt idx="2252">
                  <c:v>39461</c:v>
                </c:pt>
                <c:pt idx="2253">
                  <c:v>39462</c:v>
                </c:pt>
                <c:pt idx="2254">
                  <c:v>39463</c:v>
                </c:pt>
                <c:pt idx="2255">
                  <c:v>39464</c:v>
                </c:pt>
                <c:pt idx="2256">
                  <c:v>39465</c:v>
                </c:pt>
                <c:pt idx="2257">
                  <c:v>39469</c:v>
                </c:pt>
                <c:pt idx="2258">
                  <c:v>39470</c:v>
                </c:pt>
                <c:pt idx="2259">
                  <c:v>39471</c:v>
                </c:pt>
                <c:pt idx="2260">
                  <c:v>39472</c:v>
                </c:pt>
                <c:pt idx="2261">
                  <c:v>39475</c:v>
                </c:pt>
                <c:pt idx="2262">
                  <c:v>39476</c:v>
                </c:pt>
                <c:pt idx="2263">
                  <c:v>39477</c:v>
                </c:pt>
                <c:pt idx="2264">
                  <c:v>39478</c:v>
                </c:pt>
                <c:pt idx="2265">
                  <c:v>39479</c:v>
                </c:pt>
                <c:pt idx="2266">
                  <c:v>39482</c:v>
                </c:pt>
                <c:pt idx="2267">
                  <c:v>39483</c:v>
                </c:pt>
                <c:pt idx="2268">
                  <c:v>39484</c:v>
                </c:pt>
                <c:pt idx="2269">
                  <c:v>39485</c:v>
                </c:pt>
                <c:pt idx="2270">
                  <c:v>39486</c:v>
                </c:pt>
                <c:pt idx="2271">
                  <c:v>39489</c:v>
                </c:pt>
                <c:pt idx="2272">
                  <c:v>39490</c:v>
                </c:pt>
                <c:pt idx="2273">
                  <c:v>39491</c:v>
                </c:pt>
                <c:pt idx="2274">
                  <c:v>39492</c:v>
                </c:pt>
                <c:pt idx="2275">
                  <c:v>39493</c:v>
                </c:pt>
                <c:pt idx="2276">
                  <c:v>39497</c:v>
                </c:pt>
                <c:pt idx="2277">
                  <c:v>39498</c:v>
                </c:pt>
                <c:pt idx="2278">
                  <c:v>39499</c:v>
                </c:pt>
                <c:pt idx="2279">
                  <c:v>39500</c:v>
                </c:pt>
                <c:pt idx="2280">
                  <c:v>39503</c:v>
                </c:pt>
                <c:pt idx="2281">
                  <c:v>39504</c:v>
                </c:pt>
                <c:pt idx="2282">
                  <c:v>39505</c:v>
                </c:pt>
                <c:pt idx="2283">
                  <c:v>39506</c:v>
                </c:pt>
                <c:pt idx="2284">
                  <c:v>39507</c:v>
                </c:pt>
                <c:pt idx="2285">
                  <c:v>39510</c:v>
                </c:pt>
                <c:pt idx="2286">
                  <c:v>39511</c:v>
                </c:pt>
                <c:pt idx="2287">
                  <c:v>39512</c:v>
                </c:pt>
                <c:pt idx="2288">
                  <c:v>39513</c:v>
                </c:pt>
                <c:pt idx="2289">
                  <c:v>39514</c:v>
                </c:pt>
                <c:pt idx="2290">
                  <c:v>39517</c:v>
                </c:pt>
                <c:pt idx="2291">
                  <c:v>39518</c:v>
                </c:pt>
                <c:pt idx="2292">
                  <c:v>39519</c:v>
                </c:pt>
                <c:pt idx="2293">
                  <c:v>39520</c:v>
                </c:pt>
                <c:pt idx="2294">
                  <c:v>39521</c:v>
                </c:pt>
                <c:pt idx="2295">
                  <c:v>39524</c:v>
                </c:pt>
                <c:pt idx="2296">
                  <c:v>39525</c:v>
                </c:pt>
                <c:pt idx="2297">
                  <c:v>39526</c:v>
                </c:pt>
                <c:pt idx="2298">
                  <c:v>39527</c:v>
                </c:pt>
                <c:pt idx="2299">
                  <c:v>39531</c:v>
                </c:pt>
                <c:pt idx="2300">
                  <c:v>39532</c:v>
                </c:pt>
                <c:pt idx="2301">
                  <c:v>39533</c:v>
                </c:pt>
                <c:pt idx="2302">
                  <c:v>39534</c:v>
                </c:pt>
                <c:pt idx="2303">
                  <c:v>39535</c:v>
                </c:pt>
                <c:pt idx="2304">
                  <c:v>39538</c:v>
                </c:pt>
                <c:pt idx="2305">
                  <c:v>39539</c:v>
                </c:pt>
                <c:pt idx="2306">
                  <c:v>39540</c:v>
                </c:pt>
                <c:pt idx="2307">
                  <c:v>39541</c:v>
                </c:pt>
                <c:pt idx="2308">
                  <c:v>39542</c:v>
                </c:pt>
                <c:pt idx="2309">
                  <c:v>39545</c:v>
                </c:pt>
                <c:pt idx="2310">
                  <c:v>39546</c:v>
                </c:pt>
                <c:pt idx="2311">
                  <c:v>39547</c:v>
                </c:pt>
                <c:pt idx="2312">
                  <c:v>39548</c:v>
                </c:pt>
                <c:pt idx="2313">
                  <c:v>39549</c:v>
                </c:pt>
                <c:pt idx="2314">
                  <c:v>39552</c:v>
                </c:pt>
                <c:pt idx="2315">
                  <c:v>39553</c:v>
                </c:pt>
                <c:pt idx="2316">
                  <c:v>39554</c:v>
                </c:pt>
                <c:pt idx="2317">
                  <c:v>39555</c:v>
                </c:pt>
                <c:pt idx="2318">
                  <c:v>39556</c:v>
                </c:pt>
                <c:pt idx="2319">
                  <c:v>39559</c:v>
                </c:pt>
                <c:pt idx="2320">
                  <c:v>39560</c:v>
                </c:pt>
                <c:pt idx="2321">
                  <c:v>39561</c:v>
                </c:pt>
                <c:pt idx="2322">
                  <c:v>39562</c:v>
                </c:pt>
                <c:pt idx="2323">
                  <c:v>39563</c:v>
                </c:pt>
                <c:pt idx="2324">
                  <c:v>39566</c:v>
                </c:pt>
                <c:pt idx="2325">
                  <c:v>39567</c:v>
                </c:pt>
                <c:pt idx="2326">
                  <c:v>39568</c:v>
                </c:pt>
                <c:pt idx="2327">
                  <c:v>39569</c:v>
                </c:pt>
                <c:pt idx="2328">
                  <c:v>39570</c:v>
                </c:pt>
                <c:pt idx="2329">
                  <c:v>39573</c:v>
                </c:pt>
                <c:pt idx="2330">
                  <c:v>39574</c:v>
                </c:pt>
                <c:pt idx="2331">
                  <c:v>39575</c:v>
                </c:pt>
                <c:pt idx="2332">
                  <c:v>39576</c:v>
                </c:pt>
                <c:pt idx="2333">
                  <c:v>39577</c:v>
                </c:pt>
                <c:pt idx="2334">
                  <c:v>39580</c:v>
                </c:pt>
                <c:pt idx="2335">
                  <c:v>39581</c:v>
                </c:pt>
                <c:pt idx="2336">
                  <c:v>39582</c:v>
                </c:pt>
                <c:pt idx="2337">
                  <c:v>39583</c:v>
                </c:pt>
                <c:pt idx="2338">
                  <c:v>39584</c:v>
                </c:pt>
                <c:pt idx="2339">
                  <c:v>39587</c:v>
                </c:pt>
                <c:pt idx="2340">
                  <c:v>39588</c:v>
                </c:pt>
                <c:pt idx="2341">
                  <c:v>39589</c:v>
                </c:pt>
                <c:pt idx="2342">
                  <c:v>39590</c:v>
                </c:pt>
                <c:pt idx="2343">
                  <c:v>39591</c:v>
                </c:pt>
                <c:pt idx="2344">
                  <c:v>39595</c:v>
                </c:pt>
                <c:pt idx="2345">
                  <c:v>39596</c:v>
                </c:pt>
                <c:pt idx="2346">
                  <c:v>39597</c:v>
                </c:pt>
                <c:pt idx="2347">
                  <c:v>39598</c:v>
                </c:pt>
                <c:pt idx="2348">
                  <c:v>39601</c:v>
                </c:pt>
                <c:pt idx="2349">
                  <c:v>39602</c:v>
                </c:pt>
                <c:pt idx="2350">
                  <c:v>39603</c:v>
                </c:pt>
                <c:pt idx="2351">
                  <c:v>39604</c:v>
                </c:pt>
                <c:pt idx="2352">
                  <c:v>39605</c:v>
                </c:pt>
                <c:pt idx="2353">
                  <c:v>39608</c:v>
                </c:pt>
                <c:pt idx="2354">
                  <c:v>39609</c:v>
                </c:pt>
                <c:pt idx="2355">
                  <c:v>39610</c:v>
                </c:pt>
                <c:pt idx="2356">
                  <c:v>39611</c:v>
                </c:pt>
                <c:pt idx="2357">
                  <c:v>39612</c:v>
                </c:pt>
                <c:pt idx="2358">
                  <c:v>39615</c:v>
                </c:pt>
                <c:pt idx="2359">
                  <c:v>39616</c:v>
                </c:pt>
                <c:pt idx="2360">
                  <c:v>39617</c:v>
                </c:pt>
                <c:pt idx="2361">
                  <c:v>39618</c:v>
                </c:pt>
                <c:pt idx="2362">
                  <c:v>39619</c:v>
                </c:pt>
                <c:pt idx="2363">
                  <c:v>39622</c:v>
                </c:pt>
                <c:pt idx="2364">
                  <c:v>39623</c:v>
                </c:pt>
                <c:pt idx="2365">
                  <c:v>39624</c:v>
                </c:pt>
                <c:pt idx="2366">
                  <c:v>39625</c:v>
                </c:pt>
                <c:pt idx="2367">
                  <c:v>39626</c:v>
                </c:pt>
                <c:pt idx="2368">
                  <c:v>39629</c:v>
                </c:pt>
                <c:pt idx="2369">
                  <c:v>39630</c:v>
                </c:pt>
                <c:pt idx="2370">
                  <c:v>39631</c:v>
                </c:pt>
                <c:pt idx="2371">
                  <c:v>39636</c:v>
                </c:pt>
                <c:pt idx="2372">
                  <c:v>39637</c:v>
                </c:pt>
                <c:pt idx="2373">
                  <c:v>39638</c:v>
                </c:pt>
                <c:pt idx="2374">
                  <c:v>39639</c:v>
                </c:pt>
                <c:pt idx="2375">
                  <c:v>39640</c:v>
                </c:pt>
                <c:pt idx="2376">
                  <c:v>39643</c:v>
                </c:pt>
                <c:pt idx="2377">
                  <c:v>39644</c:v>
                </c:pt>
                <c:pt idx="2378">
                  <c:v>39645</c:v>
                </c:pt>
                <c:pt idx="2379">
                  <c:v>39646</c:v>
                </c:pt>
                <c:pt idx="2380">
                  <c:v>39647</c:v>
                </c:pt>
                <c:pt idx="2381">
                  <c:v>39650</c:v>
                </c:pt>
                <c:pt idx="2382">
                  <c:v>39651</c:v>
                </c:pt>
                <c:pt idx="2383">
                  <c:v>39652</c:v>
                </c:pt>
                <c:pt idx="2384">
                  <c:v>39653</c:v>
                </c:pt>
                <c:pt idx="2385">
                  <c:v>39654</c:v>
                </c:pt>
                <c:pt idx="2386">
                  <c:v>39657</c:v>
                </c:pt>
                <c:pt idx="2387">
                  <c:v>39658</c:v>
                </c:pt>
                <c:pt idx="2388">
                  <c:v>39659</c:v>
                </c:pt>
                <c:pt idx="2389">
                  <c:v>39660</c:v>
                </c:pt>
                <c:pt idx="2390">
                  <c:v>39661</c:v>
                </c:pt>
                <c:pt idx="2391">
                  <c:v>39664</c:v>
                </c:pt>
                <c:pt idx="2392">
                  <c:v>39665</c:v>
                </c:pt>
                <c:pt idx="2393">
                  <c:v>39666</c:v>
                </c:pt>
                <c:pt idx="2394">
                  <c:v>39667</c:v>
                </c:pt>
                <c:pt idx="2395">
                  <c:v>39668</c:v>
                </c:pt>
                <c:pt idx="2396">
                  <c:v>39671</c:v>
                </c:pt>
                <c:pt idx="2397">
                  <c:v>39672</c:v>
                </c:pt>
                <c:pt idx="2398">
                  <c:v>39673</c:v>
                </c:pt>
                <c:pt idx="2399">
                  <c:v>39674</c:v>
                </c:pt>
                <c:pt idx="2400">
                  <c:v>39675</c:v>
                </c:pt>
                <c:pt idx="2401">
                  <c:v>39678</c:v>
                </c:pt>
                <c:pt idx="2402">
                  <c:v>39679</c:v>
                </c:pt>
                <c:pt idx="2403">
                  <c:v>39680</c:v>
                </c:pt>
                <c:pt idx="2404">
                  <c:v>39681</c:v>
                </c:pt>
                <c:pt idx="2405">
                  <c:v>39682</c:v>
                </c:pt>
                <c:pt idx="2406">
                  <c:v>39685</c:v>
                </c:pt>
                <c:pt idx="2407">
                  <c:v>39686</c:v>
                </c:pt>
                <c:pt idx="2408">
                  <c:v>39687</c:v>
                </c:pt>
                <c:pt idx="2409">
                  <c:v>39688</c:v>
                </c:pt>
                <c:pt idx="2410">
                  <c:v>39689</c:v>
                </c:pt>
                <c:pt idx="2411">
                  <c:v>39693</c:v>
                </c:pt>
                <c:pt idx="2412">
                  <c:v>39694</c:v>
                </c:pt>
                <c:pt idx="2413">
                  <c:v>39695</c:v>
                </c:pt>
                <c:pt idx="2414">
                  <c:v>39696</c:v>
                </c:pt>
                <c:pt idx="2415">
                  <c:v>39699</c:v>
                </c:pt>
                <c:pt idx="2416">
                  <c:v>39700</c:v>
                </c:pt>
                <c:pt idx="2417">
                  <c:v>39701</c:v>
                </c:pt>
                <c:pt idx="2418">
                  <c:v>39702</c:v>
                </c:pt>
                <c:pt idx="2419">
                  <c:v>39703</c:v>
                </c:pt>
                <c:pt idx="2420">
                  <c:v>39706</c:v>
                </c:pt>
                <c:pt idx="2421">
                  <c:v>39707</c:v>
                </c:pt>
                <c:pt idx="2422">
                  <c:v>39708</c:v>
                </c:pt>
                <c:pt idx="2423">
                  <c:v>39709</c:v>
                </c:pt>
                <c:pt idx="2424">
                  <c:v>39710</c:v>
                </c:pt>
                <c:pt idx="2425">
                  <c:v>39713</c:v>
                </c:pt>
                <c:pt idx="2426">
                  <c:v>39714</c:v>
                </c:pt>
                <c:pt idx="2427">
                  <c:v>39715</c:v>
                </c:pt>
                <c:pt idx="2428">
                  <c:v>39716</c:v>
                </c:pt>
                <c:pt idx="2429">
                  <c:v>39717</c:v>
                </c:pt>
                <c:pt idx="2430">
                  <c:v>39720</c:v>
                </c:pt>
                <c:pt idx="2431">
                  <c:v>39721</c:v>
                </c:pt>
                <c:pt idx="2432">
                  <c:v>39722</c:v>
                </c:pt>
                <c:pt idx="2433">
                  <c:v>39723</c:v>
                </c:pt>
                <c:pt idx="2434">
                  <c:v>39724</c:v>
                </c:pt>
                <c:pt idx="2435">
                  <c:v>39727</c:v>
                </c:pt>
                <c:pt idx="2436">
                  <c:v>39728</c:v>
                </c:pt>
                <c:pt idx="2437">
                  <c:v>39729</c:v>
                </c:pt>
                <c:pt idx="2438">
                  <c:v>39730</c:v>
                </c:pt>
                <c:pt idx="2439">
                  <c:v>39731</c:v>
                </c:pt>
                <c:pt idx="2440">
                  <c:v>39734</c:v>
                </c:pt>
                <c:pt idx="2441">
                  <c:v>39735</c:v>
                </c:pt>
                <c:pt idx="2442">
                  <c:v>39736</c:v>
                </c:pt>
                <c:pt idx="2443">
                  <c:v>39737</c:v>
                </c:pt>
                <c:pt idx="2444">
                  <c:v>39738</c:v>
                </c:pt>
                <c:pt idx="2445">
                  <c:v>39741</c:v>
                </c:pt>
                <c:pt idx="2446">
                  <c:v>39742</c:v>
                </c:pt>
                <c:pt idx="2447">
                  <c:v>39743</c:v>
                </c:pt>
                <c:pt idx="2448">
                  <c:v>39744</c:v>
                </c:pt>
                <c:pt idx="2449">
                  <c:v>39745</c:v>
                </c:pt>
                <c:pt idx="2450">
                  <c:v>39748</c:v>
                </c:pt>
                <c:pt idx="2451">
                  <c:v>39749</c:v>
                </c:pt>
                <c:pt idx="2452">
                  <c:v>39750</c:v>
                </c:pt>
                <c:pt idx="2453">
                  <c:v>39751</c:v>
                </c:pt>
                <c:pt idx="2454">
                  <c:v>39752</c:v>
                </c:pt>
                <c:pt idx="2455">
                  <c:v>39755</c:v>
                </c:pt>
                <c:pt idx="2456">
                  <c:v>39756</c:v>
                </c:pt>
                <c:pt idx="2457">
                  <c:v>39757</c:v>
                </c:pt>
                <c:pt idx="2458">
                  <c:v>39758</c:v>
                </c:pt>
                <c:pt idx="2459">
                  <c:v>39759</c:v>
                </c:pt>
                <c:pt idx="2460">
                  <c:v>39762</c:v>
                </c:pt>
                <c:pt idx="2461">
                  <c:v>39763</c:v>
                </c:pt>
                <c:pt idx="2462">
                  <c:v>39764</c:v>
                </c:pt>
                <c:pt idx="2463">
                  <c:v>39769</c:v>
                </c:pt>
                <c:pt idx="2464">
                  <c:v>39770</c:v>
                </c:pt>
                <c:pt idx="2465">
                  <c:v>39771</c:v>
                </c:pt>
                <c:pt idx="2466">
                  <c:v>39772</c:v>
                </c:pt>
                <c:pt idx="2467">
                  <c:v>39773</c:v>
                </c:pt>
                <c:pt idx="2468">
                  <c:v>39776</c:v>
                </c:pt>
                <c:pt idx="2469">
                  <c:v>39777</c:v>
                </c:pt>
                <c:pt idx="2470">
                  <c:v>39778</c:v>
                </c:pt>
                <c:pt idx="2471">
                  <c:v>39780</c:v>
                </c:pt>
                <c:pt idx="2472">
                  <c:v>39783</c:v>
                </c:pt>
                <c:pt idx="2473">
                  <c:v>39784</c:v>
                </c:pt>
                <c:pt idx="2474">
                  <c:v>39785</c:v>
                </c:pt>
                <c:pt idx="2475">
                  <c:v>39786</c:v>
                </c:pt>
                <c:pt idx="2476">
                  <c:v>39787</c:v>
                </c:pt>
                <c:pt idx="2477">
                  <c:v>39790</c:v>
                </c:pt>
                <c:pt idx="2478">
                  <c:v>39791</c:v>
                </c:pt>
                <c:pt idx="2479">
                  <c:v>39792</c:v>
                </c:pt>
                <c:pt idx="2480">
                  <c:v>39793</c:v>
                </c:pt>
                <c:pt idx="2481">
                  <c:v>39794</c:v>
                </c:pt>
                <c:pt idx="2482">
                  <c:v>39797</c:v>
                </c:pt>
                <c:pt idx="2483">
                  <c:v>39798</c:v>
                </c:pt>
                <c:pt idx="2484">
                  <c:v>39799</c:v>
                </c:pt>
                <c:pt idx="2485">
                  <c:v>39800</c:v>
                </c:pt>
                <c:pt idx="2486">
                  <c:v>39801</c:v>
                </c:pt>
                <c:pt idx="2487">
                  <c:v>39804</c:v>
                </c:pt>
                <c:pt idx="2488">
                  <c:v>39805</c:v>
                </c:pt>
                <c:pt idx="2489">
                  <c:v>39806</c:v>
                </c:pt>
                <c:pt idx="2490">
                  <c:v>39808</c:v>
                </c:pt>
                <c:pt idx="2491">
                  <c:v>39815</c:v>
                </c:pt>
                <c:pt idx="2492">
                  <c:v>39818</c:v>
                </c:pt>
                <c:pt idx="2493">
                  <c:v>39819</c:v>
                </c:pt>
                <c:pt idx="2494">
                  <c:v>39820</c:v>
                </c:pt>
                <c:pt idx="2495">
                  <c:v>39821</c:v>
                </c:pt>
                <c:pt idx="2496">
                  <c:v>39822</c:v>
                </c:pt>
                <c:pt idx="2497">
                  <c:v>39825</c:v>
                </c:pt>
                <c:pt idx="2498">
                  <c:v>39826</c:v>
                </c:pt>
                <c:pt idx="2499">
                  <c:v>39827</c:v>
                </c:pt>
                <c:pt idx="2500">
                  <c:v>39828</c:v>
                </c:pt>
                <c:pt idx="2501">
                  <c:v>39829</c:v>
                </c:pt>
                <c:pt idx="2502">
                  <c:v>39833</c:v>
                </c:pt>
                <c:pt idx="2503">
                  <c:v>39834</c:v>
                </c:pt>
                <c:pt idx="2504">
                  <c:v>39835</c:v>
                </c:pt>
                <c:pt idx="2505">
                  <c:v>39836</c:v>
                </c:pt>
                <c:pt idx="2506">
                  <c:v>39839</c:v>
                </c:pt>
                <c:pt idx="2507">
                  <c:v>39840</c:v>
                </c:pt>
                <c:pt idx="2508">
                  <c:v>39841</c:v>
                </c:pt>
                <c:pt idx="2509">
                  <c:v>39842</c:v>
                </c:pt>
                <c:pt idx="2510">
                  <c:v>39843</c:v>
                </c:pt>
                <c:pt idx="2511">
                  <c:v>39846</c:v>
                </c:pt>
                <c:pt idx="2512">
                  <c:v>39847</c:v>
                </c:pt>
                <c:pt idx="2513">
                  <c:v>39848</c:v>
                </c:pt>
                <c:pt idx="2514">
                  <c:v>39849</c:v>
                </c:pt>
                <c:pt idx="2515">
                  <c:v>39850</c:v>
                </c:pt>
                <c:pt idx="2516">
                  <c:v>39853</c:v>
                </c:pt>
                <c:pt idx="2517">
                  <c:v>39854</c:v>
                </c:pt>
                <c:pt idx="2518">
                  <c:v>39855</c:v>
                </c:pt>
                <c:pt idx="2519">
                  <c:v>39856</c:v>
                </c:pt>
                <c:pt idx="2520">
                  <c:v>39857</c:v>
                </c:pt>
                <c:pt idx="2521">
                  <c:v>39861</c:v>
                </c:pt>
                <c:pt idx="2522">
                  <c:v>39862</c:v>
                </c:pt>
                <c:pt idx="2523">
                  <c:v>39863</c:v>
                </c:pt>
                <c:pt idx="2524">
                  <c:v>39864</c:v>
                </c:pt>
                <c:pt idx="2525">
                  <c:v>39867</c:v>
                </c:pt>
                <c:pt idx="2526">
                  <c:v>39868</c:v>
                </c:pt>
                <c:pt idx="2527">
                  <c:v>39869</c:v>
                </c:pt>
                <c:pt idx="2528">
                  <c:v>39870</c:v>
                </c:pt>
                <c:pt idx="2529">
                  <c:v>39871</c:v>
                </c:pt>
                <c:pt idx="2530">
                  <c:v>39874</c:v>
                </c:pt>
                <c:pt idx="2531">
                  <c:v>39875</c:v>
                </c:pt>
                <c:pt idx="2532">
                  <c:v>39876</c:v>
                </c:pt>
                <c:pt idx="2533">
                  <c:v>39877</c:v>
                </c:pt>
                <c:pt idx="2534">
                  <c:v>39878</c:v>
                </c:pt>
                <c:pt idx="2535">
                  <c:v>39881</c:v>
                </c:pt>
                <c:pt idx="2536">
                  <c:v>39882</c:v>
                </c:pt>
                <c:pt idx="2537">
                  <c:v>39883</c:v>
                </c:pt>
                <c:pt idx="2538">
                  <c:v>39884</c:v>
                </c:pt>
                <c:pt idx="2539">
                  <c:v>39885</c:v>
                </c:pt>
                <c:pt idx="2540">
                  <c:v>39888</c:v>
                </c:pt>
                <c:pt idx="2541">
                  <c:v>39889</c:v>
                </c:pt>
                <c:pt idx="2542">
                  <c:v>39890</c:v>
                </c:pt>
                <c:pt idx="2543">
                  <c:v>39891</c:v>
                </c:pt>
                <c:pt idx="2544">
                  <c:v>39892</c:v>
                </c:pt>
                <c:pt idx="2545">
                  <c:v>39895</c:v>
                </c:pt>
                <c:pt idx="2546">
                  <c:v>39896</c:v>
                </c:pt>
                <c:pt idx="2547">
                  <c:v>39897</c:v>
                </c:pt>
                <c:pt idx="2548">
                  <c:v>39898</c:v>
                </c:pt>
                <c:pt idx="2549">
                  <c:v>39899</c:v>
                </c:pt>
                <c:pt idx="2550">
                  <c:v>39902</c:v>
                </c:pt>
                <c:pt idx="2551">
                  <c:v>39903</c:v>
                </c:pt>
                <c:pt idx="2552">
                  <c:v>39904</c:v>
                </c:pt>
                <c:pt idx="2553">
                  <c:v>39905</c:v>
                </c:pt>
                <c:pt idx="2554">
                  <c:v>39906</c:v>
                </c:pt>
                <c:pt idx="2555">
                  <c:v>39909</c:v>
                </c:pt>
                <c:pt idx="2556">
                  <c:v>39910</c:v>
                </c:pt>
                <c:pt idx="2557">
                  <c:v>39911</c:v>
                </c:pt>
                <c:pt idx="2558">
                  <c:v>39912</c:v>
                </c:pt>
                <c:pt idx="2559">
                  <c:v>39916</c:v>
                </c:pt>
                <c:pt idx="2560">
                  <c:v>39917</c:v>
                </c:pt>
                <c:pt idx="2561">
                  <c:v>39918</c:v>
                </c:pt>
                <c:pt idx="2562">
                  <c:v>39919</c:v>
                </c:pt>
                <c:pt idx="2563">
                  <c:v>39920</c:v>
                </c:pt>
                <c:pt idx="2564">
                  <c:v>39923</c:v>
                </c:pt>
                <c:pt idx="2565">
                  <c:v>39924</c:v>
                </c:pt>
                <c:pt idx="2566">
                  <c:v>39925</c:v>
                </c:pt>
                <c:pt idx="2567">
                  <c:v>39926</c:v>
                </c:pt>
                <c:pt idx="2568">
                  <c:v>39927</c:v>
                </c:pt>
                <c:pt idx="2569">
                  <c:v>39930</c:v>
                </c:pt>
                <c:pt idx="2570">
                  <c:v>39931</c:v>
                </c:pt>
                <c:pt idx="2571">
                  <c:v>39932</c:v>
                </c:pt>
                <c:pt idx="2572">
                  <c:v>39933</c:v>
                </c:pt>
                <c:pt idx="2573">
                  <c:v>39934</c:v>
                </c:pt>
                <c:pt idx="2574">
                  <c:v>39937</c:v>
                </c:pt>
                <c:pt idx="2575">
                  <c:v>39938</c:v>
                </c:pt>
                <c:pt idx="2576">
                  <c:v>39939</c:v>
                </c:pt>
                <c:pt idx="2577">
                  <c:v>39940</c:v>
                </c:pt>
                <c:pt idx="2578">
                  <c:v>39941</c:v>
                </c:pt>
                <c:pt idx="2579">
                  <c:v>39944</c:v>
                </c:pt>
                <c:pt idx="2580">
                  <c:v>39945</c:v>
                </c:pt>
                <c:pt idx="2581">
                  <c:v>39946</c:v>
                </c:pt>
                <c:pt idx="2582">
                  <c:v>39947</c:v>
                </c:pt>
                <c:pt idx="2583">
                  <c:v>39948</c:v>
                </c:pt>
                <c:pt idx="2584">
                  <c:v>39951</c:v>
                </c:pt>
                <c:pt idx="2585">
                  <c:v>39952</c:v>
                </c:pt>
                <c:pt idx="2586">
                  <c:v>39953</c:v>
                </c:pt>
                <c:pt idx="2587">
                  <c:v>39954</c:v>
                </c:pt>
                <c:pt idx="2588">
                  <c:v>39955</c:v>
                </c:pt>
                <c:pt idx="2589">
                  <c:v>39959</c:v>
                </c:pt>
                <c:pt idx="2590">
                  <c:v>39960</c:v>
                </c:pt>
                <c:pt idx="2591">
                  <c:v>39961</c:v>
                </c:pt>
                <c:pt idx="2592">
                  <c:v>39962</c:v>
                </c:pt>
                <c:pt idx="2593">
                  <c:v>39965</c:v>
                </c:pt>
                <c:pt idx="2594">
                  <c:v>39966</c:v>
                </c:pt>
                <c:pt idx="2595">
                  <c:v>39967</c:v>
                </c:pt>
                <c:pt idx="2596">
                  <c:v>39968</c:v>
                </c:pt>
                <c:pt idx="2597">
                  <c:v>39969</c:v>
                </c:pt>
                <c:pt idx="2598">
                  <c:v>39972</c:v>
                </c:pt>
                <c:pt idx="2599">
                  <c:v>39973</c:v>
                </c:pt>
                <c:pt idx="2600">
                  <c:v>39974</c:v>
                </c:pt>
                <c:pt idx="2601">
                  <c:v>39975</c:v>
                </c:pt>
                <c:pt idx="2602">
                  <c:v>39976</c:v>
                </c:pt>
                <c:pt idx="2603">
                  <c:v>39979</c:v>
                </c:pt>
                <c:pt idx="2604">
                  <c:v>39980</c:v>
                </c:pt>
                <c:pt idx="2605">
                  <c:v>39981</c:v>
                </c:pt>
                <c:pt idx="2606">
                  <c:v>39982</c:v>
                </c:pt>
                <c:pt idx="2607">
                  <c:v>39983</c:v>
                </c:pt>
                <c:pt idx="2608">
                  <c:v>39986</c:v>
                </c:pt>
                <c:pt idx="2609">
                  <c:v>39987</c:v>
                </c:pt>
                <c:pt idx="2610">
                  <c:v>39988</c:v>
                </c:pt>
                <c:pt idx="2611">
                  <c:v>39989</c:v>
                </c:pt>
                <c:pt idx="2612">
                  <c:v>39990</c:v>
                </c:pt>
                <c:pt idx="2613">
                  <c:v>39993</c:v>
                </c:pt>
                <c:pt idx="2614">
                  <c:v>39994</c:v>
                </c:pt>
                <c:pt idx="2615">
                  <c:v>39995</c:v>
                </c:pt>
                <c:pt idx="2616">
                  <c:v>39996</c:v>
                </c:pt>
                <c:pt idx="2617">
                  <c:v>40000</c:v>
                </c:pt>
                <c:pt idx="2618">
                  <c:v>40001</c:v>
                </c:pt>
                <c:pt idx="2619">
                  <c:v>40002</c:v>
                </c:pt>
                <c:pt idx="2620">
                  <c:v>40003</c:v>
                </c:pt>
                <c:pt idx="2621">
                  <c:v>40004</c:v>
                </c:pt>
                <c:pt idx="2622">
                  <c:v>40007</c:v>
                </c:pt>
                <c:pt idx="2623">
                  <c:v>40008</c:v>
                </c:pt>
                <c:pt idx="2624">
                  <c:v>40009</c:v>
                </c:pt>
                <c:pt idx="2625">
                  <c:v>40010</c:v>
                </c:pt>
                <c:pt idx="2626">
                  <c:v>40011</c:v>
                </c:pt>
                <c:pt idx="2627">
                  <c:v>40014</c:v>
                </c:pt>
                <c:pt idx="2628">
                  <c:v>40015</c:v>
                </c:pt>
                <c:pt idx="2629">
                  <c:v>40016</c:v>
                </c:pt>
                <c:pt idx="2630">
                  <c:v>40017</c:v>
                </c:pt>
                <c:pt idx="2631">
                  <c:v>40018</c:v>
                </c:pt>
                <c:pt idx="2632">
                  <c:v>40021</c:v>
                </c:pt>
                <c:pt idx="2633">
                  <c:v>40022</c:v>
                </c:pt>
                <c:pt idx="2634">
                  <c:v>40023</c:v>
                </c:pt>
                <c:pt idx="2635">
                  <c:v>40024</c:v>
                </c:pt>
                <c:pt idx="2636">
                  <c:v>40025</c:v>
                </c:pt>
                <c:pt idx="2637">
                  <c:v>40028</c:v>
                </c:pt>
                <c:pt idx="2638">
                  <c:v>40029</c:v>
                </c:pt>
                <c:pt idx="2639">
                  <c:v>40030</c:v>
                </c:pt>
                <c:pt idx="2640">
                  <c:v>40031</c:v>
                </c:pt>
                <c:pt idx="2641">
                  <c:v>40032</c:v>
                </c:pt>
                <c:pt idx="2642">
                  <c:v>40035</c:v>
                </c:pt>
                <c:pt idx="2643">
                  <c:v>40036</c:v>
                </c:pt>
                <c:pt idx="2644">
                  <c:v>40037</c:v>
                </c:pt>
                <c:pt idx="2645">
                  <c:v>40038</c:v>
                </c:pt>
                <c:pt idx="2646">
                  <c:v>40039</c:v>
                </c:pt>
                <c:pt idx="2647">
                  <c:v>40042</c:v>
                </c:pt>
                <c:pt idx="2648">
                  <c:v>40043</c:v>
                </c:pt>
                <c:pt idx="2649">
                  <c:v>40044</c:v>
                </c:pt>
                <c:pt idx="2650">
                  <c:v>40045</c:v>
                </c:pt>
                <c:pt idx="2651">
                  <c:v>40046</c:v>
                </c:pt>
                <c:pt idx="2652">
                  <c:v>40049</c:v>
                </c:pt>
                <c:pt idx="2653">
                  <c:v>40050</c:v>
                </c:pt>
                <c:pt idx="2654">
                  <c:v>40051</c:v>
                </c:pt>
                <c:pt idx="2655">
                  <c:v>40052</c:v>
                </c:pt>
                <c:pt idx="2656">
                  <c:v>40053</c:v>
                </c:pt>
                <c:pt idx="2657">
                  <c:v>40056</c:v>
                </c:pt>
                <c:pt idx="2658">
                  <c:v>40057</c:v>
                </c:pt>
                <c:pt idx="2659">
                  <c:v>40058</c:v>
                </c:pt>
                <c:pt idx="2660">
                  <c:v>40059</c:v>
                </c:pt>
                <c:pt idx="2661">
                  <c:v>40060</c:v>
                </c:pt>
                <c:pt idx="2662">
                  <c:v>40064</c:v>
                </c:pt>
                <c:pt idx="2663">
                  <c:v>40065</c:v>
                </c:pt>
                <c:pt idx="2664">
                  <c:v>40066</c:v>
                </c:pt>
                <c:pt idx="2665">
                  <c:v>40067</c:v>
                </c:pt>
                <c:pt idx="2666">
                  <c:v>40070</c:v>
                </c:pt>
                <c:pt idx="2667">
                  <c:v>40071</c:v>
                </c:pt>
                <c:pt idx="2668">
                  <c:v>40072</c:v>
                </c:pt>
                <c:pt idx="2669">
                  <c:v>40073</c:v>
                </c:pt>
                <c:pt idx="2670">
                  <c:v>40074</c:v>
                </c:pt>
                <c:pt idx="2671">
                  <c:v>40077</c:v>
                </c:pt>
                <c:pt idx="2672">
                  <c:v>40078</c:v>
                </c:pt>
                <c:pt idx="2673">
                  <c:v>40079</c:v>
                </c:pt>
                <c:pt idx="2674">
                  <c:v>40080</c:v>
                </c:pt>
                <c:pt idx="2675">
                  <c:v>40081</c:v>
                </c:pt>
                <c:pt idx="2676">
                  <c:v>40084</c:v>
                </c:pt>
                <c:pt idx="2677">
                  <c:v>40085</c:v>
                </c:pt>
                <c:pt idx="2678">
                  <c:v>40086</c:v>
                </c:pt>
                <c:pt idx="2679">
                  <c:v>40087</c:v>
                </c:pt>
                <c:pt idx="2680">
                  <c:v>40088</c:v>
                </c:pt>
                <c:pt idx="2681">
                  <c:v>40091</c:v>
                </c:pt>
                <c:pt idx="2682">
                  <c:v>40092</c:v>
                </c:pt>
                <c:pt idx="2683">
                  <c:v>40093</c:v>
                </c:pt>
                <c:pt idx="2684">
                  <c:v>40094</c:v>
                </c:pt>
                <c:pt idx="2685">
                  <c:v>40095</c:v>
                </c:pt>
                <c:pt idx="2686">
                  <c:v>40098</c:v>
                </c:pt>
                <c:pt idx="2687">
                  <c:v>40099</c:v>
                </c:pt>
                <c:pt idx="2688">
                  <c:v>40100</c:v>
                </c:pt>
                <c:pt idx="2689">
                  <c:v>40101</c:v>
                </c:pt>
                <c:pt idx="2690">
                  <c:v>40102</c:v>
                </c:pt>
                <c:pt idx="2691">
                  <c:v>40105</c:v>
                </c:pt>
                <c:pt idx="2692">
                  <c:v>40106</c:v>
                </c:pt>
                <c:pt idx="2693">
                  <c:v>40107</c:v>
                </c:pt>
                <c:pt idx="2694">
                  <c:v>40108</c:v>
                </c:pt>
                <c:pt idx="2695">
                  <c:v>40109</c:v>
                </c:pt>
                <c:pt idx="2696">
                  <c:v>40112</c:v>
                </c:pt>
                <c:pt idx="2697">
                  <c:v>40113</c:v>
                </c:pt>
                <c:pt idx="2698">
                  <c:v>40114</c:v>
                </c:pt>
                <c:pt idx="2699">
                  <c:v>40115</c:v>
                </c:pt>
                <c:pt idx="2700">
                  <c:v>40116</c:v>
                </c:pt>
                <c:pt idx="2701">
                  <c:v>40119</c:v>
                </c:pt>
                <c:pt idx="2702">
                  <c:v>40120</c:v>
                </c:pt>
                <c:pt idx="2703">
                  <c:v>40121</c:v>
                </c:pt>
                <c:pt idx="2704">
                  <c:v>40122</c:v>
                </c:pt>
                <c:pt idx="2705">
                  <c:v>40123</c:v>
                </c:pt>
                <c:pt idx="2706">
                  <c:v>40126</c:v>
                </c:pt>
                <c:pt idx="2707">
                  <c:v>40127</c:v>
                </c:pt>
                <c:pt idx="2708">
                  <c:v>40128</c:v>
                </c:pt>
                <c:pt idx="2709">
                  <c:v>40129</c:v>
                </c:pt>
                <c:pt idx="2710">
                  <c:v>40130</c:v>
                </c:pt>
                <c:pt idx="2711">
                  <c:v>40133</c:v>
                </c:pt>
                <c:pt idx="2712">
                  <c:v>40134</c:v>
                </c:pt>
                <c:pt idx="2713">
                  <c:v>40135</c:v>
                </c:pt>
                <c:pt idx="2714">
                  <c:v>40136</c:v>
                </c:pt>
                <c:pt idx="2715">
                  <c:v>40137</c:v>
                </c:pt>
                <c:pt idx="2716">
                  <c:v>40140</c:v>
                </c:pt>
                <c:pt idx="2717">
                  <c:v>40141</c:v>
                </c:pt>
                <c:pt idx="2718">
                  <c:v>40142</c:v>
                </c:pt>
                <c:pt idx="2719">
                  <c:v>40144</c:v>
                </c:pt>
                <c:pt idx="2720">
                  <c:v>40147</c:v>
                </c:pt>
                <c:pt idx="2721">
                  <c:v>40148</c:v>
                </c:pt>
                <c:pt idx="2722">
                  <c:v>40149</c:v>
                </c:pt>
                <c:pt idx="2723">
                  <c:v>40150</c:v>
                </c:pt>
                <c:pt idx="2724">
                  <c:v>40151</c:v>
                </c:pt>
                <c:pt idx="2725">
                  <c:v>40154</c:v>
                </c:pt>
                <c:pt idx="2726">
                  <c:v>40155</c:v>
                </c:pt>
                <c:pt idx="2727">
                  <c:v>40156</c:v>
                </c:pt>
                <c:pt idx="2728">
                  <c:v>40157</c:v>
                </c:pt>
                <c:pt idx="2729">
                  <c:v>40158</c:v>
                </c:pt>
                <c:pt idx="2730">
                  <c:v>40161</c:v>
                </c:pt>
                <c:pt idx="2731">
                  <c:v>40162</c:v>
                </c:pt>
                <c:pt idx="2732">
                  <c:v>40163</c:v>
                </c:pt>
                <c:pt idx="2733">
                  <c:v>40164</c:v>
                </c:pt>
                <c:pt idx="2734">
                  <c:v>40165</c:v>
                </c:pt>
                <c:pt idx="2735">
                  <c:v>40168</c:v>
                </c:pt>
                <c:pt idx="2736">
                  <c:v>40169</c:v>
                </c:pt>
                <c:pt idx="2737">
                  <c:v>40170</c:v>
                </c:pt>
                <c:pt idx="2738">
                  <c:v>40171</c:v>
                </c:pt>
                <c:pt idx="2739">
                  <c:v>40175</c:v>
                </c:pt>
                <c:pt idx="2740">
                  <c:v>40176</c:v>
                </c:pt>
                <c:pt idx="2741">
                  <c:v>40177</c:v>
                </c:pt>
                <c:pt idx="2742">
                  <c:v>40178</c:v>
                </c:pt>
                <c:pt idx="2743">
                  <c:v>40182</c:v>
                </c:pt>
                <c:pt idx="2744">
                  <c:v>40183</c:v>
                </c:pt>
                <c:pt idx="2745">
                  <c:v>40184</c:v>
                </c:pt>
                <c:pt idx="2746">
                  <c:v>40185</c:v>
                </c:pt>
                <c:pt idx="2747">
                  <c:v>40186</c:v>
                </c:pt>
                <c:pt idx="2748">
                  <c:v>40189</c:v>
                </c:pt>
                <c:pt idx="2749">
                  <c:v>40190</c:v>
                </c:pt>
                <c:pt idx="2750">
                  <c:v>40191</c:v>
                </c:pt>
                <c:pt idx="2751">
                  <c:v>40192</c:v>
                </c:pt>
                <c:pt idx="2752">
                  <c:v>40193</c:v>
                </c:pt>
                <c:pt idx="2753">
                  <c:v>40197</c:v>
                </c:pt>
                <c:pt idx="2754">
                  <c:v>40198</c:v>
                </c:pt>
                <c:pt idx="2755">
                  <c:v>40199</c:v>
                </c:pt>
                <c:pt idx="2756">
                  <c:v>40200</c:v>
                </c:pt>
                <c:pt idx="2757">
                  <c:v>40203</c:v>
                </c:pt>
                <c:pt idx="2758">
                  <c:v>40204</c:v>
                </c:pt>
                <c:pt idx="2759">
                  <c:v>40205</c:v>
                </c:pt>
                <c:pt idx="2760">
                  <c:v>40206</c:v>
                </c:pt>
                <c:pt idx="2761">
                  <c:v>40207</c:v>
                </c:pt>
                <c:pt idx="2762">
                  <c:v>40210</c:v>
                </c:pt>
                <c:pt idx="2763">
                  <c:v>40211</c:v>
                </c:pt>
                <c:pt idx="2764">
                  <c:v>40212</c:v>
                </c:pt>
                <c:pt idx="2765">
                  <c:v>40213</c:v>
                </c:pt>
                <c:pt idx="2766">
                  <c:v>40214</c:v>
                </c:pt>
                <c:pt idx="2767">
                  <c:v>40217</c:v>
                </c:pt>
                <c:pt idx="2768">
                  <c:v>40218</c:v>
                </c:pt>
                <c:pt idx="2769">
                  <c:v>40219</c:v>
                </c:pt>
                <c:pt idx="2770">
                  <c:v>40220</c:v>
                </c:pt>
                <c:pt idx="2771">
                  <c:v>40221</c:v>
                </c:pt>
                <c:pt idx="2772">
                  <c:v>40225</c:v>
                </c:pt>
                <c:pt idx="2773">
                  <c:v>40226</c:v>
                </c:pt>
                <c:pt idx="2774">
                  <c:v>40227</c:v>
                </c:pt>
                <c:pt idx="2775">
                  <c:v>40228</c:v>
                </c:pt>
                <c:pt idx="2776">
                  <c:v>40231</c:v>
                </c:pt>
                <c:pt idx="2777">
                  <c:v>40232</c:v>
                </c:pt>
                <c:pt idx="2778">
                  <c:v>40233</c:v>
                </c:pt>
                <c:pt idx="2779">
                  <c:v>40234</c:v>
                </c:pt>
                <c:pt idx="2780">
                  <c:v>40235</c:v>
                </c:pt>
                <c:pt idx="2781">
                  <c:v>40238</c:v>
                </c:pt>
                <c:pt idx="2782">
                  <c:v>40239</c:v>
                </c:pt>
                <c:pt idx="2783">
                  <c:v>40240</c:v>
                </c:pt>
                <c:pt idx="2784">
                  <c:v>40241</c:v>
                </c:pt>
                <c:pt idx="2785">
                  <c:v>40242</c:v>
                </c:pt>
                <c:pt idx="2786">
                  <c:v>40245</c:v>
                </c:pt>
                <c:pt idx="2787">
                  <c:v>40246</c:v>
                </c:pt>
                <c:pt idx="2788">
                  <c:v>40247</c:v>
                </c:pt>
                <c:pt idx="2789">
                  <c:v>40248</c:v>
                </c:pt>
                <c:pt idx="2790">
                  <c:v>40249</c:v>
                </c:pt>
                <c:pt idx="2791">
                  <c:v>40252</c:v>
                </c:pt>
                <c:pt idx="2792">
                  <c:v>40253</c:v>
                </c:pt>
                <c:pt idx="2793">
                  <c:v>40254</c:v>
                </c:pt>
                <c:pt idx="2794">
                  <c:v>40255</c:v>
                </c:pt>
                <c:pt idx="2795">
                  <c:v>40256</c:v>
                </c:pt>
                <c:pt idx="2796">
                  <c:v>40259</c:v>
                </c:pt>
                <c:pt idx="2797">
                  <c:v>40260</c:v>
                </c:pt>
                <c:pt idx="2798">
                  <c:v>40261</c:v>
                </c:pt>
                <c:pt idx="2799">
                  <c:v>40262</c:v>
                </c:pt>
                <c:pt idx="2800">
                  <c:v>40263</c:v>
                </c:pt>
                <c:pt idx="2801">
                  <c:v>40266</c:v>
                </c:pt>
                <c:pt idx="2802">
                  <c:v>40267</c:v>
                </c:pt>
                <c:pt idx="2803">
                  <c:v>40268</c:v>
                </c:pt>
                <c:pt idx="2804">
                  <c:v>40269</c:v>
                </c:pt>
                <c:pt idx="2805">
                  <c:v>40273</c:v>
                </c:pt>
                <c:pt idx="2806">
                  <c:v>40274</c:v>
                </c:pt>
                <c:pt idx="2807">
                  <c:v>40275</c:v>
                </c:pt>
                <c:pt idx="2808">
                  <c:v>40276</c:v>
                </c:pt>
                <c:pt idx="2809">
                  <c:v>40277</c:v>
                </c:pt>
                <c:pt idx="2810">
                  <c:v>40280</c:v>
                </c:pt>
                <c:pt idx="2811">
                  <c:v>40281</c:v>
                </c:pt>
                <c:pt idx="2812">
                  <c:v>40282</c:v>
                </c:pt>
                <c:pt idx="2813">
                  <c:v>40283</c:v>
                </c:pt>
                <c:pt idx="2814">
                  <c:v>40284</c:v>
                </c:pt>
                <c:pt idx="2815">
                  <c:v>40287</c:v>
                </c:pt>
                <c:pt idx="2816">
                  <c:v>40288</c:v>
                </c:pt>
                <c:pt idx="2817">
                  <c:v>40289</c:v>
                </c:pt>
                <c:pt idx="2818">
                  <c:v>40290</c:v>
                </c:pt>
                <c:pt idx="2819">
                  <c:v>40291</c:v>
                </c:pt>
                <c:pt idx="2820">
                  <c:v>40294</c:v>
                </c:pt>
                <c:pt idx="2821">
                  <c:v>40295</c:v>
                </c:pt>
                <c:pt idx="2822">
                  <c:v>40296</c:v>
                </c:pt>
                <c:pt idx="2823">
                  <c:v>40297</c:v>
                </c:pt>
                <c:pt idx="2824">
                  <c:v>40298</c:v>
                </c:pt>
                <c:pt idx="2825">
                  <c:v>40301</c:v>
                </c:pt>
                <c:pt idx="2826">
                  <c:v>40302</c:v>
                </c:pt>
                <c:pt idx="2827">
                  <c:v>40303</c:v>
                </c:pt>
                <c:pt idx="2828">
                  <c:v>40304</c:v>
                </c:pt>
                <c:pt idx="2829">
                  <c:v>40305</c:v>
                </c:pt>
                <c:pt idx="2830">
                  <c:v>40308</c:v>
                </c:pt>
                <c:pt idx="2831">
                  <c:v>40309</c:v>
                </c:pt>
                <c:pt idx="2832">
                  <c:v>40310</c:v>
                </c:pt>
                <c:pt idx="2833">
                  <c:v>40311</c:v>
                </c:pt>
                <c:pt idx="2834">
                  <c:v>40312</c:v>
                </c:pt>
                <c:pt idx="2835">
                  <c:v>40315</c:v>
                </c:pt>
                <c:pt idx="2836">
                  <c:v>40316</c:v>
                </c:pt>
                <c:pt idx="2837">
                  <c:v>40317</c:v>
                </c:pt>
                <c:pt idx="2838">
                  <c:v>40318</c:v>
                </c:pt>
                <c:pt idx="2839">
                  <c:v>40319</c:v>
                </c:pt>
                <c:pt idx="2840">
                  <c:v>40322</c:v>
                </c:pt>
                <c:pt idx="2841">
                  <c:v>40323</c:v>
                </c:pt>
                <c:pt idx="2842">
                  <c:v>40324</c:v>
                </c:pt>
                <c:pt idx="2843">
                  <c:v>40325</c:v>
                </c:pt>
                <c:pt idx="2844">
                  <c:v>40326</c:v>
                </c:pt>
                <c:pt idx="2845">
                  <c:v>40330</c:v>
                </c:pt>
                <c:pt idx="2846">
                  <c:v>40331</c:v>
                </c:pt>
                <c:pt idx="2847">
                  <c:v>40332</c:v>
                </c:pt>
                <c:pt idx="2848">
                  <c:v>40333</c:v>
                </c:pt>
                <c:pt idx="2849">
                  <c:v>40336</c:v>
                </c:pt>
                <c:pt idx="2850">
                  <c:v>40337</c:v>
                </c:pt>
                <c:pt idx="2851">
                  <c:v>40338</c:v>
                </c:pt>
                <c:pt idx="2852">
                  <c:v>40339</c:v>
                </c:pt>
                <c:pt idx="2853">
                  <c:v>40340</c:v>
                </c:pt>
                <c:pt idx="2854">
                  <c:v>40343</c:v>
                </c:pt>
                <c:pt idx="2855">
                  <c:v>40344</c:v>
                </c:pt>
                <c:pt idx="2856">
                  <c:v>40345</c:v>
                </c:pt>
                <c:pt idx="2857">
                  <c:v>40346</c:v>
                </c:pt>
                <c:pt idx="2858">
                  <c:v>40347</c:v>
                </c:pt>
                <c:pt idx="2859">
                  <c:v>40350</c:v>
                </c:pt>
                <c:pt idx="2860">
                  <c:v>40351</c:v>
                </c:pt>
                <c:pt idx="2861">
                  <c:v>40352</c:v>
                </c:pt>
                <c:pt idx="2862">
                  <c:v>40353</c:v>
                </c:pt>
                <c:pt idx="2863">
                  <c:v>40354</c:v>
                </c:pt>
                <c:pt idx="2864">
                  <c:v>40357</c:v>
                </c:pt>
                <c:pt idx="2865">
                  <c:v>40358</c:v>
                </c:pt>
                <c:pt idx="2866">
                  <c:v>40359</c:v>
                </c:pt>
                <c:pt idx="2867">
                  <c:v>40360</c:v>
                </c:pt>
                <c:pt idx="2868">
                  <c:v>40361</c:v>
                </c:pt>
                <c:pt idx="2869">
                  <c:v>40365</c:v>
                </c:pt>
                <c:pt idx="2870">
                  <c:v>40366</c:v>
                </c:pt>
                <c:pt idx="2871">
                  <c:v>40367</c:v>
                </c:pt>
                <c:pt idx="2872">
                  <c:v>40368</c:v>
                </c:pt>
                <c:pt idx="2873">
                  <c:v>40371</c:v>
                </c:pt>
                <c:pt idx="2874">
                  <c:v>40372</c:v>
                </c:pt>
                <c:pt idx="2875">
                  <c:v>40373</c:v>
                </c:pt>
                <c:pt idx="2876">
                  <c:v>40374</c:v>
                </c:pt>
                <c:pt idx="2877">
                  <c:v>40375</c:v>
                </c:pt>
                <c:pt idx="2878">
                  <c:v>40378</c:v>
                </c:pt>
                <c:pt idx="2879">
                  <c:v>40379</c:v>
                </c:pt>
                <c:pt idx="2880">
                  <c:v>40380</c:v>
                </c:pt>
                <c:pt idx="2881">
                  <c:v>40381</c:v>
                </c:pt>
                <c:pt idx="2882">
                  <c:v>40382</c:v>
                </c:pt>
                <c:pt idx="2883">
                  <c:v>40385</c:v>
                </c:pt>
                <c:pt idx="2884">
                  <c:v>40386</c:v>
                </c:pt>
                <c:pt idx="2885">
                  <c:v>40387</c:v>
                </c:pt>
                <c:pt idx="2886">
                  <c:v>40388</c:v>
                </c:pt>
                <c:pt idx="2887">
                  <c:v>40389</c:v>
                </c:pt>
                <c:pt idx="2888">
                  <c:v>40392</c:v>
                </c:pt>
                <c:pt idx="2889">
                  <c:v>40393</c:v>
                </c:pt>
                <c:pt idx="2890">
                  <c:v>40394</c:v>
                </c:pt>
                <c:pt idx="2891">
                  <c:v>40395</c:v>
                </c:pt>
                <c:pt idx="2892">
                  <c:v>40396</c:v>
                </c:pt>
                <c:pt idx="2893">
                  <c:v>40399</c:v>
                </c:pt>
                <c:pt idx="2894">
                  <c:v>40400</c:v>
                </c:pt>
                <c:pt idx="2895">
                  <c:v>40401</c:v>
                </c:pt>
                <c:pt idx="2896">
                  <c:v>40402</c:v>
                </c:pt>
                <c:pt idx="2897">
                  <c:v>40403</c:v>
                </c:pt>
                <c:pt idx="2898">
                  <c:v>40406</c:v>
                </c:pt>
                <c:pt idx="2899">
                  <c:v>40407</c:v>
                </c:pt>
                <c:pt idx="2900">
                  <c:v>40408</c:v>
                </c:pt>
                <c:pt idx="2901">
                  <c:v>40409</c:v>
                </c:pt>
                <c:pt idx="2902">
                  <c:v>40410</c:v>
                </c:pt>
                <c:pt idx="2903">
                  <c:v>40413</c:v>
                </c:pt>
                <c:pt idx="2904">
                  <c:v>40414</c:v>
                </c:pt>
                <c:pt idx="2905">
                  <c:v>40415</c:v>
                </c:pt>
                <c:pt idx="2906">
                  <c:v>40416</c:v>
                </c:pt>
                <c:pt idx="2907">
                  <c:v>40417</c:v>
                </c:pt>
                <c:pt idx="2908">
                  <c:v>40420</c:v>
                </c:pt>
                <c:pt idx="2909">
                  <c:v>40421</c:v>
                </c:pt>
                <c:pt idx="2910">
                  <c:v>40422</c:v>
                </c:pt>
                <c:pt idx="2911">
                  <c:v>40423</c:v>
                </c:pt>
                <c:pt idx="2912">
                  <c:v>40424</c:v>
                </c:pt>
                <c:pt idx="2913">
                  <c:v>40428</c:v>
                </c:pt>
                <c:pt idx="2914">
                  <c:v>40429</c:v>
                </c:pt>
                <c:pt idx="2915">
                  <c:v>40430</c:v>
                </c:pt>
                <c:pt idx="2916">
                  <c:v>40431</c:v>
                </c:pt>
                <c:pt idx="2917">
                  <c:v>40434</c:v>
                </c:pt>
                <c:pt idx="2918">
                  <c:v>40435</c:v>
                </c:pt>
                <c:pt idx="2919">
                  <c:v>40436</c:v>
                </c:pt>
                <c:pt idx="2920">
                  <c:v>40437</c:v>
                </c:pt>
                <c:pt idx="2921">
                  <c:v>40438</c:v>
                </c:pt>
                <c:pt idx="2922">
                  <c:v>40441</c:v>
                </c:pt>
                <c:pt idx="2923">
                  <c:v>40442</c:v>
                </c:pt>
                <c:pt idx="2924">
                  <c:v>40443</c:v>
                </c:pt>
                <c:pt idx="2925">
                  <c:v>40444</c:v>
                </c:pt>
                <c:pt idx="2926">
                  <c:v>40445</c:v>
                </c:pt>
                <c:pt idx="2927">
                  <c:v>40448</c:v>
                </c:pt>
                <c:pt idx="2928">
                  <c:v>40449</c:v>
                </c:pt>
                <c:pt idx="2929">
                  <c:v>40450</c:v>
                </c:pt>
                <c:pt idx="2930">
                  <c:v>40451</c:v>
                </c:pt>
                <c:pt idx="2931">
                  <c:v>40452</c:v>
                </c:pt>
                <c:pt idx="2932">
                  <c:v>40455</c:v>
                </c:pt>
                <c:pt idx="2933">
                  <c:v>40456</c:v>
                </c:pt>
                <c:pt idx="2934">
                  <c:v>40457</c:v>
                </c:pt>
                <c:pt idx="2935">
                  <c:v>40458</c:v>
                </c:pt>
                <c:pt idx="2936">
                  <c:v>40459</c:v>
                </c:pt>
                <c:pt idx="2937">
                  <c:v>40462</c:v>
                </c:pt>
                <c:pt idx="2938">
                  <c:v>40463</c:v>
                </c:pt>
                <c:pt idx="2939">
                  <c:v>40464</c:v>
                </c:pt>
                <c:pt idx="2940">
                  <c:v>40465</c:v>
                </c:pt>
                <c:pt idx="2941">
                  <c:v>40466</c:v>
                </c:pt>
                <c:pt idx="2942">
                  <c:v>40469</c:v>
                </c:pt>
                <c:pt idx="2943">
                  <c:v>40470</c:v>
                </c:pt>
                <c:pt idx="2944">
                  <c:v>40471</c:v>
                </c:pt>
                <c:pt idx="2945">
                  <c:v>40472</c:v>
                </c:pt>
                <c:pt idx="2946">
                  <c:v>40473</c:v>
                </c:pt>
                <c:pt idx="2947">
                  <c:v>40476</c:v>
                </c:pt>
                <c:pt idx="2948">
                  <c:v>40477</c:v>
                </c:pt>
                <c:pt idx="2949">
                  <c:v>40478</c:v>
                </c:pt>
                <c:pt idx="2950">
                  <c:v>40479</c:v>
                </c:pt>
                <c:pt idx="2951">
                  <c:v>40480</c:v>
                </c:pt>
                <c:pt idx="2952">
                  <c:v>40483</c:v>
                </c:pt>
                <c:pt idx="2953">
                  <c:v>40484</c:v>
                </c:pt>
                <c:pt idx="2954">
                  <c:v>40485</c:v>
                </c:pt>
                <c:pt idx="2955">
                  <c:v>40486</c:v>
                </c:pt>
                <c:pt idx="2956">
                  <c:v>40487</c:v>
                </c:pt>
                <c:pt idx="2957">
                  <c:v>40490</c:v>
                </c:pt>
                <c:pt idx="2958">
                  <c:v>40491</c:v>
                </c:pt>
                <c:pt idx="2959">
                  <c:v>40492</c:v>
                </c:pt>
                <c:pt idx="2960">
                  <c:v>40493</c:v>
                </c:pt>
                <c:pt idx="2961">
                  <c:v>40494</c:v>
                </c:pt>
                <c:pt idx="2962">
                  <c:v>40497</c:v>
                </c:pt>
                <c:pt idx="2963">
                  <c:v>40498</c:v>
                </c:pt>
                <c:pt idx="2964">
                  <c:v>40499</c:v>
                </c:pt>
                <c:pt idx="2965">
                  <c:v>40500</c:v>
                </c:pt>
                <c:pt idx="2966">
                  <c:v>40501</c:v>
                </c:pt>
                <c:pt idx="2967">
                  <c:v>40504</c:v>
                </c:pt>
                <c:pt idx="2968">
                  <c:v>40505</c:v>
                </c:pt>
                <c:pt idx="2969">
                  <c:v>40506</c:v>
                </c:pt>
                <c:pt idx="2970">
                  <c:v>40508</c:v>
                </c:pt>
                <c:pt idx="2971">
                  <c:v>40511</c:v>
                </c:pt>
                <c:pt idx="2972">
                  <c:v>40512</c:v>
                </c:pt>
                <c:pt idx="2973">
                  <c:v>40513</c:v>
                </c:pt>
                <c:pt idx="2974">
                  <c:v>40514</c:v>
                </c:pt>
                <c:pt idx="2975">
                  <c:v>40515</c:v>
                </c:pt>
                <c:pt idx="2976">
                  <c:v>40518</c:v>
                </c:pt>
                <c:pt idx="2977">
                  <c:v>40519</c:v>
                </c:pt>
                <c:pt idx="2978">
                  <c:v>40520</c:v>
                </c:pt>
                <c:pt idx="2979">
                  <c:v>40521</c:v>
                </c:pt>
                <c:pt idx="2980">
                  <c:v>40522</c:v>
                </c:pt>
                <c:pt idx="2981">
                  <c:v>40525</c:v>
                </c:pt>
                <c:pt idx="2982">
                  <c:v>40526</c:v>
                </c:pt>
                <c:pt idx="2983">
                  <c:v>40527</c:v>
                </c:pt>
                <c:pt idx="2984">
                  <c:v>40528</c:v>
                </c:pt>
                <c:pt idx="2985">
                  <c:v>40529</c:v>
                </c:pt>
                <c:pt idx="2986">
                  <c:v>40532</c:v>
                </c:pt>
                <c:pt idx="2987">
                  <c:v>40533</c:v>
                </c:pt>
                <c:pt idx="2988">
                  <c:v>40534</c:v>
                </c:pt>
                <c:pt idx="2989">
                  <c:v>40535</c:v>
                </c:pt>
                <c:pt idx="2990">
                  <c:v>40539</c:v>
                </c:pt>
                <c:pt idx="2991">
                  <c:v>40540</c:v>
                </c:pt>
                <c:pt idx="2992">
                  <c:v>40541</c:v>
                </c:pt>
                <c:pt idx="2993">
                  <c:v>40542</c:v>
                </c:pt>
                <c:pt idx="2994">
                  <c:v>40543</c:v>
                </c:pt>
                <c:pt idx="2995">
                  <c:v>40546</c:v>
                </c:pt>
                <c:pt idx="2996">
                  <c:v>40547</c:v>
                </c:pt>
                <c:pt idx="2997">
                  <c:v>40548</c:v>
                </c:pt>
                <c:pt idx="2998">
                  <c:v>40549</c:v>
                </c:pt>
                <c:pt idx="2999">
                  <c:v>40550</c:v>
                </c:pt>
                <c:pt idx="3000">
                  <c:v>40553</c:v>
                </c:pt>
                <c:pt idx="3001">
                  <c:v>40554</c:v>
                </c:pt>
                <c:pt idx="3002">
                  <c:v>40555</c:v>
                </c:pt>
                <c:pt idx="3003">
                  <c:v>40556</c:v>
                </c:pt>
                <c:pt idx="3004">
                  <c:v>40557</c:v>
                </c:pt>
                <c:pt idx="3005">
                  <c:v>40561</c:v>
                </c:pt>
                <c:pt idx="3006">
                  <c:v>40562</c:v>
                </c:pt>
                <c:pt idx="3007">
                  <c:v>40563</c:v>
                </c:pt>
                <c:pt idx="3008">
                  <c:v>40564</c:v>
                </c:pt>
                <c:pt idx="3009">
                  <c:v>40567</c:v>
                </c:pt>
                <c:pt idx="3010">
                  <c:v>40568</c:v>
                </c:pt>
                <c:pt idx="3011">
                  <c:v>40569</c:v>
                </c:pt>
                <c:pt idx="3012">
                  <c:v>40570</c:v>
                </c:pt>
                <c:pt idx="3013">
                  <c:v>40571</c:v>
                </c:pt>
                <c:pt idx="3014">
                  <c:v>40574</c:v>
                </c:pt>
                <c:pt idx="3015">
                  <c:v>40575</c:v>
                </c:pt>
                <c:pt idx="3016">
                  <c:v>40576</c:v>
                </c:pt>
                <c:pt idx="3017">
                  <c:v>40577</c:v>
                </c:pt>
                <c:pt idx="3018">
                  <c:v>40578</c:v>
                </c:pt>
                <c:pt idx="3019">
                  <c:v>40581</c:v>
                </c:pt>
                <c:pt idx="3020">
                  <c:v>40582</c:v>
                </c:pt>
                <c:pt idx="3021">
                  <c:v>40583</c:v>
                </c:pt>
                <c:pt idx="3022">
                  <c:v>40584</c:v>
                </c:pt>
                <c:pt idx="3023">
                  <c:v>40585</c:v>
                </c:pt>
                <c:pt idx="3024">
                  <c:v>40588</c:v>
                </c:pt>
                <c:pt idx="3025">
                  <c:v>40589</c:v>
                </c:pt>
                <c:pt idx="3026">
                  <c:v>40590</c:v>
                </c:pt>
                <c:pt idx="3027">
                  <c:v>40591</c:v>
                </c:pt>
                <c:pt idx="3028">
                  <c:v>40592</c:v>
                </c:pt>
                <c:pt idx="3029">
                  <c:v>40596</c:v>
                </c:pt>
                <c:pt idx="3030">
                  <c:v>40597</c:v>
                </c:pt>
                <c:pt idx="3031">
                  <c:v>40598</c:v>
                </c:pt>
                <c:pt idx="3032">
                  <c:v>40599</c:v>
                </c:pt>
                <c:pt idx="3033">
                  <c:v>40602</c:v>
                </c:pt>
                <c:pt idx="3034">
                  <c:v>40603</c:v>
                </c:pt>
                <c:pt idx="3035">
                  <c:v>40604</c:v>
                </c:pt>
                <c:pt idx="3036">
                  <c:v>40605</c:v>
                </c:pt>
                <c:pt idx="3037">
                  <c:v>40606</c:v>
                </c:pt>
                <c:pt idx="3038">
                  <c:v>40609</c:v>
                </c:pt>
                <c:pt idx="3039">
                  <c:v>40610</c:v>
                </c:pt>
                <c:pt idx="3040">
                  <c:v>40611</c:v>
                </c:pt>
                <c:pt idx="3041">
                  <c:v>40612</c:v>
                </c:pt>
                <c:pt idx="3042">
                  <c:v>40613</c:v>
                </c:pt>
                <c:pt idx="3043">
                  <c:v>40616</c:v>
                </c:pt>
                <c:pt idx="3044">
                  <c:v>40617</c:v>
                </c:pt>
                <c:pt idx="3045">
                  <c:v>40618</c:v>
                </c:pt>
                <c:pt idx="3046">
                  <c:v>40619</c:v>
                </c:pt>
                <c:pt idx="3047">
                  <c:v>40620</c:v>
                </c:pt>
                <c:pt idx="3048">
                  <c:v>40623</c:v>
                </c:pt>
                <c:pt idx="3049">
                  <c:v>40624</c:v>
                </c:pt>
                <c:pt idx="3050">
                  <c:v>40625</c:v>
                </c:pt>
                <c:pt idx="3051">
                  <c:v>40626</c:v>
                </c:pt>
                <c:pt idx="3052">
                  <c:v>40627</c:v>
                </c:pt>
                <c:pt idx="3053">
                  <c:v>40630</c:v>
                </c:pt>
                <c:pt idx="3054">
                  <c:v>40631</c:v>
                </c:pt>
                <c:pt idx="3055">
                  <c:v>40632</c:v>
                </c:pt>
                <c:pt idx="3056">
                  <c:v>40633</c:v>
                </c:pt>
                <c:pt idx="3057">
                  <c:v>40634</c:v>
                </c:pt>
                <c:pt idx="3058">
                  <c:v>40637</c:v>
                </c:pt>
                <c:pt idx="3059">
                  <c:v>40638</c:v>
                </c:pt>
                <c:pt idx="3060">
                  <c:v>40639</c:v>
                </c:pt>
                <c:pt idx="3061">
                  <c:v>40640</c:v>
                </c:pt>
                <c:pt idx="3062">
                  <c:v>40641</c:v>
                </c:pt>
                <c:pt idx="3063">
                  <c:v>40644</c:v>
                </c:pt>
                <c:pt idx="3064">
                  <c:v>40645</c:v>
                </c:pt>
                <c:pt idx="3065">
                  <c:v>40646</c:v>
                </c:pt>
                <c:pt idx="3066">
                  <c:v>40647</c:v>
                </c:pt>
                <c:pt idx="3067">
                  <c:v>40648</c:v>
                </c:pt>
                <c:pt idx="3068">
                  <c:v>40651</c:v>
                </c:pt>
                <c:pt idx="3069">
                  <c:v>40652</c:v>
                </c:pt>
                <c:pt idx="3070">
                  <c:v>40653</c:v>
                </c:pt>
                <c:pt idx="3071">
                  <c:v>40654</c:v>
                </c:pt>
                <c:pt idx="3072">
                  <c:v>40658</c:v>
                </c:pt>
                <c:pt idx="3073">
                  <c:v>40659</c:v>
                </c:pt>
                <c:pt idx="3074">
                  <c:v>40660</c:v>
                </c:pt>
                <c:pt idx="3075">
                  <c:v>40661</c:v>
                </c:pt>
                <c:pt idx="3076">
                  <c:v>40662</c:v>
                </c:pt>
                <c:pt idx="3077">
                  <c:v>40665</c:v>
                </c:pt>
                <c:pt idx="3078">
                  <c:v>40666</c:v>
                </c:pt>
                <c:pt idx="3079">
                  <c:v>40667</c:v>
                </c:pt>
                <c:pt idx="3080">
                  <c:v>40668</c:v>
                </c:pt>
                <c:pt idx="3081">
                  <c:v>40669</c:v>
                </c:pt>
                <c:pt idx="3082">
                  <c:v>40672</c:v>
                </c:pt>
                <c:pt idx="3083">
                  <c:v>40673</c:v>
                </c:pt>
                <c:pt idx="3084">
                  <c:v>40674</c:v>
                </c:pt>
                <c:pt idx="3085">
                  <c:v>40675</c:v>
                </c:pt>
                <c:pt idx="3086">
                  <c:v>40676</c:v>
                </c:pt>
                <c:pt idx="3087">
                  <c:v>40679</c:v>
                </c:pt>
                <c:pt idx="3088">
                  <c:v>40680</c:v>
                </c:pt>
                <c:pt idx="3089">
                  <c:v>40681</c:v>
                </c:pt>
                <c:pt idx="3090">
                  <c:v>40682</c:v>
                </c:pt>
                <c:pt idx="3091">
                  <c:v>40683</c:v>
                </c:pt>
                <c:pt idx="3092">
                  <c:v>40686</c:v>
                </c:pt>
                <c:pt idx="3093">
                  <c:v>40687</c:v>
                </c:pt>
                <c:pt idx="3094">
                  <c:v>40688</c:v>
                </c:pt>
                <c:pt idx="3095">
                  <c:v>40689</c:v>
                </c:pt>
                <c:pt idx="3096">
                  <c:v>40690</c:v>
                </c:pt>
                <c:pt idx="3097">
                  <c:v>40694</c:v>
                </c:pt>
                <c:pt idx="3098">
                  <c:v>40695</c:v>
                </c:pt>
                <c:pt idx="3099">
                  <c:v>40696</c:v>
                </c:pt>
                <c:pt idx="3100">
                  <c:v>40697</c:v>
                </c:pt>
                <c:pt idx="3101">
                  <c:v>40700</c:v>
                </c:pt>
                <c:pt idx="3102">
                  <c:v>40701</c:v>
                </c:pt>
                <c:pt idx="3103">
                  <c:v>40702</c:v>
                </c:pt>
                <c:pt idx="3104">
                  <c:v>40703</c:v>
                </c:pt>
                <c:pt idx="3105">
                  <c:v>40704</c:v>
                </c:pt>
                <c:pt idx="3106">
                  <c:v>40707</c:v>
                </c:pt>
                <c:pt idx="3107">
                  <c:v>40708</c:v>
                </c:pt>
                <c:pt idx="3108">
                  <c:v>40709</c:v>
                </c:pt>
                <c:pt idx="3109">
                  <c:v>40710</c:v>
                </c:pt>
                <c:pt idx="3110">
                  <c:v>40711</c:v>
                </c:pt>
                <c:pt idx="3111">
                  <c:v>40714</c:v>
                </c:pt>
                <c:pt idx="3112">
                  <c:v>40715</c:v>
                </c:pt>
                <c:pt idx="3113">
                  <c:v>40716</c:v>
                </c:pt>
                <c:pt idx="3114">
                  <c:v>40717</c:v>
                </c:pt>
                <c:pt idx="3115">
                  <c:v>40718</c:v>
                </c:pt>
                <c:pt idx="3116">
                  <c:v>40721</c:v>
                </c:pt>
                <c:pt idx="3117">
                  <c:v>40722</c:v>
                </c:pt>
                <c:pt idx="3118">
                  <c:v>40723</c:v>
                </c:pt>
                <c:pt idx="3119">
                  <c:v>40724</c:v>
                </c:pt>
                <c:pt idx="3120">
                  <c:v>40725</c:v>
                </c:pt>
                <c:pt idx="3121">
                  <c:v>40729</c:v>
                </c:pt>
                <c:pt idx="3122">
                  <c:v>40730</c:v>
                </c:pt>
                <c:pt idx="3123">
                  <c:v>40731</c:v>
                </c:pt>
                <c:pt idx="3124">
                  <c:v>40732</c:v>
                </c:pt>
                <c:pt idx="3125">
                  <c:v>40735</c:v>
                </c:pt>
                <c:pt idx="3126">
                  <c:v>40736</c:v>
                </c:pt>
                <c:pt idx="3127">
                  <c:v>40737</c:v>
                </c:pt>
                <c:pt idx="3128">
                  <c:v>40738</c:v>
                </c:pt>
                <c:pt idx="3129">
                  <c:v>40739</c:v>
                </c:pt>
                <c:pt idx="3130">
                  <c:v>40742</c:v>
                </c:pt>
                <c:pt idx="3131">
                  <c:v>40743</c:v>
                </c:pt>
                <c:pt idx="3132">
                  <c:v>40744</c:v>
                </c:pt>
                <c:pt idx="3133">
                  <c:v>40745</c:v>
                </c:pt>
                <c:pt idx="3134">
                  <c:v>40746</c:v>
                </c:pt>
                <c:pt idx="3135">
                  <c:v>40749</c:v>
                </c:pt>
                <c:pt idx="3136">
                  <c:v>40750</c:v>
                </c:pt>
                <c:pt idx="3137">
                  <c:v>40751</c:v>
                </c:pt>
                <c:pt idx="3138">
                  <c:v>40752</c:v>
                </c:pt>
                <c:pt idx="3139">
                  <c:v>40753</c:v>
                </c:pt>
                <c:pt idx="3140">
                  <c:v>40756</c:v>
                </c:pt>
                <c:pt idx="3141">
                  <c:v>40757</c:v>
                </c:pt>
                <c:pt idx="3142">
                  <c:v>40758</c:v>
                </c:pt>
                <c:pt idx="3143">
                  <c:v>40759</c:v>
                </c:pt>
                <c:pt idx="3144">
                  <c:v>40760</c:v>
                </c:pt>
                <c:pt idx="3145">
                  <c:v>40763</c:v>
                </c:pt>
                <c:pt idx="3146">
                  <c:v>40764</c:v>
                </c:pt>
                <c:pt idx="3147">
                  <c:v>40765</c:v>
                </c:pt>
                <c:pt idx="3148">
                  <c:v>40766</c:v>
                </c:pt>
                <c:pt idx="3149">
                  <c:v>40767</c:v>
                </c:pt>
                <c:pt idx="3150">
                  <c:v>40770</c:v>
                </c:pt>
                <c:pt idx="3151">
                  <c:v>40771</c:v>
                </c:pt>
                <c:pt idx="3152">
                  <c:v>40772</c:v>
                </c:pt>
                <c:pt idx="3153">
                  <c:v>40773</c:v>
                </c:pt>
                <c:pt idx="3154">
                  <c:v>40774</c:v>
                </c:pt>
                <c:pt idx="3155">
                  <c:v>40777</c:v>
                </c:pt>
                <c:pt idx="3156">
                  <c:v>40778</c:v>
                </c:pt>
                <c:pt idx="3157">
                  <c:v>40779</c:v>
                </c:pt>
                <c:pt idx="3158">
                  <c:v>40780</c:v>
                </c:pt>
                <c:pt idx="3159">
                  <c:v>40781</c:v>
                </c:pt>
                <c:pt idx="3160">
                  <c:v>40784</c:v>
                </c:pt>
                <c:pt idx="3161">
                  <c:v>40785</c:v>
                </c:pt>
                <c:pt idx="3162">
                  <c:v>40786</c:v>
                </c:pt>
                <c:pt idx="3163">
                  <c:v>40787</c:v>
                </c:pt>
                <c:pt idx="3164">
                  <c:v>40788</c:v>
                </c:pt>
                <c:pt idx="3165">
                  <c:v>40792</c:v>
                </c:pt>
                <c:pt idx="3166">
                  <c:v>40793</c:v>
                </c:pt>
                <c:pt idx="3167">
                  <c:v>40794</c:v>
                </c:pt>
                <c:pt idx="3168">
                  <c:v>40795</c:v>
                </c:pt>
                <c:pt idx="3169">
                  <c:v>40798</c:v>
                </c:pt>
                <c:pt idx="3170">
                  <c:v>40799</c:v>
                </c:pt>
                <c:pt idx="3171">
                  <c:v>40800</c:v>
                </c:pt>
                <c:pt idx="3172">
                  <c:v>40801</c:v>
                </c:pt>
                <c:pt idx="3173">
                  <c:v>40802</c:v>
                </c:pt>
                <c:pt idx="3174">
                  <c:v>40805</c:v>
                </c:pt>
                <c:pt idx="3175">
                  <c:v>40806</c:v>
                </c:pt>
                <c:pt idx="3176">
                  <c:v>40807</c:v>
                </c:pt>
                <c:pt idx="3177">
                  <c:v>40808</c:v>
                </c:pt>
                <c:pt idx="3178">
                  <c:v>40809</c:v>
                </c:pt>
                <c:pt idx="3179">
                  <c:v>40812</c:v>
                </c:pt>
                <c:pt idx="3180">
                  <c:v>40813</c:v>
                </c:pt>
                <c:pt idx="3181">
                  <c:v>40814</c:v>
                </c:pt>
                <c:pt idx="3182">
                  <c:v>40815</c:v>
                </c:pt>
                <c:pt idx="3183">
                  <c:v>40816</c:v>
                </c:pt>
                <c:pt idx="3184">
                  <c:v>40819</c:v>
                </c:pt>
                <c:pt idx="3185">
                  <c:v>40820</c:v>
                </c:pt>
                <c:pt idx="3186">
                  <c:v>40821</c:v>
                </c:pt>
                <c:pt idx="3187">
                  <c:v>40822</c:v>
                </c:pt>
                <c:pt idx="3188">
                  <c:v>40823</c:v>
                </c:pt>
                <c:pt idx="3189">
                  <c:v>40826</c:v>
                </c:pt>
                <c:pt idx="3190">
                  <c:v>40827</c:v>
                </c:pt>
                <c:pt idx="3191">
                  <c:v>40828</c:v>
                </c:pt>
                <c:pt idx="3192">
                  <c:v>40829</c:v>
                </c:pt>
                <c:pt idx="3193">
                  <c:v>40830</c:v>
                </c:pt>
                <c:pt idx="3194">
                  <c:v>40833</c:v>
                </c:pt>
                <c:pt idx="3195">
                  <c:v>40834</c:v>
                </c:pt>
                <c:pt idx="3196">
                  <c:v>40835</c:v>
                </c:pt>
                <c:pt idx="3197">
                  <c:v>40836</c:v>
                </c:pt>
                <c:pt idx="3198">
                  <c:v>40837</c:v>
                </c:pt>
                <c:pt idx="3199">
                  <c:v>40840</c:v>
                </c:pt>
                <c:pt idx="3200">
                  <c:v>40841</c:v>
                </c:pt>
                <c:pt idx="3201">
                  <c:v>40842</c:v>
                </c:pt>
                <c:pt idx="3202">
                  <c:v>40843</c:v>
                </c:pt>
                <c:pt idx="3203">
                  <c:v>40844</c:v>
                </c:pt>
                <c:pt idx="3204">
                  <c:v>40847</c:v>
                </c:pt>
                <c:pt idx="3205">
                  <c:v>40848</c:v>
                </c:pt>
                <c:pt idx="3206">
                  <c:v>40849</c:v>
                </c:pt>
                <c:pt idx="3207">
                  <c:v>40850</c:v>
                </c:pt>
                <c:pt idx="3208">
                  <c:v>40851</c:v>
                </c:pt>
                <c:pt idx="3209">
                  <c:v>40854</c:v>
                </c:pt>
                <c:pt idx="3210">
                  <c:v>40855</c:v>
                </c:pt>
                <c:pt idx="3211">
                  <c:v>40856</c:v>
                </c:pt>
                <c:pt idx="3212">
                  <c:v>40857</c:v>
                </c:pt>
                <c:pt idx="3213">
                  <c:v>40858</c:v>
                </c:pt>
                <c:pt idx="3214">
                  <c:v>40861</c:v>
                </c:pt>
                <c:pt idx="3215">
                  <c:v>40862</c:v>
                </c:pt>
                <c:pt idx="3216">
                  <c:v>40863</c:v>
                </c:pt>
                <c:pt idx="3217">
                  <c:v>40864</c:v>
                </c:pt>
                <c:pt idx="3218">
                  <c:v>40865</c:v>
                </c:pt>
                <c:pt idx="3219">
                  <c:v>40868</c:v>
                </c:pt>
                <c:pt idx="3220">
                  <c:v>40869</c:v>
                </c:pt>
                <c:pt idx="3221">
                  <c:v>40870</c:v>
                </c:pt>
                <c:pt idx="3222">
                  <c:v>40872</c:v>
                </c:pt>
                <c:pt idx="3223">
                  <c:v>40875</c:v>
                </c:pt>
                <c:pt idx="3224">
                  <c:v>40876</c:v>
                </c:pt>
                <c:pt idx="3225">
                  <c:v>40877</c:v>
                </c:pt>
                <c:pt idx="3226">
                  <c:v>40878</c:v>
                </c:pt>
                <c:pt idx="3227">
                  <c:v>40879</c:v>
                </c:pt>
                <c:pt idx="3228">
                  <c:v>40882</c:v>
                </c:pt>
                <c:pt idx="3229">
                  <c:v>40883</c:v>
                </c:pt>
                <c:pt idx="3230">
                  <c:v>40884</c:v>
                </c:pt>
                <c:pt idx="3231">
                  <c:v>40885</c:v>
                </c:pt>
                <c:pt idx="3232">
                  <c:v>40886</c:v>
                </c:pt>
                <c:pt idx="3233">
                  <c:v>40889</c:v>
                </c:pt>
                <c:pt idx="3234">
                  <c:v>40890</c:v>
                </c:pt>
                <c:pt idx="3235">
                  <c:v>40891</c:v>
                </c:pt>
                <c:pt idx="3236">
                  <c:v>40892</c:v>
                </c:pt>
                <c:pt idx="3237">
                  <c:v>40893</c:v>
                </c:pt>
                <c:pt idx="3238">
                  <c:v>40896</c:v>
                </c:pt>
                <c:pt idx="3239">
                  <c:v>40897</c:v>
                </c:pt>
                <c:pt idx="3240">
                  <c:v>40898</c:v>
                </c:pt>
                <c:pt idx="3241">
                  <c:v>40899</c:v>
                </c:pt>
                <c:pt idx="3242">
                  <c:v>40900</c:v>
                </c:pt>
                <c:pt idx="3243">
                  <c:v>40904</c:v>
                </c:pt>
                <c:pt idx="3244">
                  <c:v>40905</c:v>
                </c:pt>
                <c:pt idx="3245">
                  <c:v>40906</c:v>
                </c:pt>
                <c:pt idx="3246">
                  <c:v>40907</c:v>
                </c:pt>
                <c:pt idx="3247">
                  <c:v>40911</c:v>
                </c:pt>
                <c:pt idx="3248">
                  <c:v>40912</c:v>
                </c:pt>
                <c:pt idx="3249">
                  <c:v>40913</c:v>
                </c:pt>
                <c:pt idx="3250">
                  <c:v>40914</c:v>
                </c:pt>
                <c:pt idx="3251">
                  <c:v>40917</c:v>
                </c:pt>
                <c:pt idx="3252">
                  <c:v>40918</c:v>
                </c:pt>
                <c:pt idx="3253">
                  <c:v>40919</c:v>
                </c:pt>
                <c:pt idx="3254">
                  <c:v>40920</c:v>
                </c:pt>
                <c:pt idx="3255">
                  <c:v>40921</c:v>
                </c:pt>
                <c:pt idx="3256">
                  <c:v>40925</c:v>
                </c:pt>
                <c:pt idx="3257">
                  <c:v>40926</c:v>
                </c:pt>
                <c:pt idx="3258">
                  <c:v>40927</c:v>
                </c:pt>
                <c:pt idx="3259">
                  <c:v>40928</c:v>
                </c:pt>
                <c:pt idx="3260">
                  <c:v>40931</c:v>
                </c:pt>
                <c:pt idx="3261">
                  <c:v>40932</c:v>
                </c:pt>
                <c:pt idx="3262">
                  <c:v>40933</c:v>
                </c:pt>
                <c:pt idx="3263">
                  <c:v>40934</c:v>
                </c:pt>
                <c:pt idx="3264">
                  <c:v>40935</c:v>
                </c:pt>
                <c:pt idx="3265">
                  <c:v>40938</c:v>
                </c:pt>
                <c:pt idx="3266">
                  <c:v>40939</c:v>
                </c:pt>
                <c:pt idx="3267">
                  <c:v>40940</c:v>
                </c:pt>
                <c:pt idx="3268">
                  <c:v>40941</c:v>
                </c:pt>
                <c:pt idx="3269">
                  <c:v>40942</c:v>
                </c:pt>
                <c:pt idx="3270">
                  <c:v>40945</c:v>
                </c:pt>
                <c:pt idx="3271">
                  <c:v>40946</c:v>
                </c:pt>
                <c:pt idx="3272">
                  <c:v>40947</c:v>
                </c:pt>
                <c:pt idx="3273">
                  <c:v>40948</c:v>
                </c:pt>
                <c:pt idx="3274">
                  <c:v>40949</c:v>
                </c:pt>
                <c:pt idx="3275">
                  <c:v>40952</c:v>
                </c:pt>
                <c:pt idx="3276">
                  <c:v>40953</c:v>
                </c:pt>
                <c:pt idx="3277">
                  <c:v>40954</c:v>
                </c:pt>
                <c:pt idx="3278">
                  <c:v>40955</c:v>
                </c:pt>
                <c:pt idx="3279">
                  <c:v>40956</c:v>
                </c:pt>
                <c:pt idx="3280">
                  <c:v>40960</c:v>
                </c:pt>
                <c:pt idx="3281">
                  <c:v>40961</c:v>
                </c:pt>
                <c:pt idx="3282">
                  <c:v>40962</c:v>
                </c:pt>
                <c:pt idx="3283">
                  <c:v>40963</c:v>
                </c:pt>
                <c:pt idx="3284">
                  <c:v>40966</c:v>
                </c:pt>
                <c:pt idx="3285">
                  <c:v>40967</c:v>
                </c:pt>
                <c:pt idx="3286">
                  <c:v>40968</c:v>
                </c:pt>
                <c:pt idx="3287">
                  <c:v>40969</c:v>
                </c:pt>
                <c:pt idx="3288">
                  <c:v>40970</c:v>
                </c:pt>
                <c:pt idx="3289">
                  <c:v>40973</c:v>
                </c:pt>
                <c:pt idx="3290">
                  <c:v>40974</c:v>
                </c:pt>
                <c:pt idx="3291">
                  <c:v>40975</c:v>
                </c:pt>
                <c:pt idx="3292">
                  <c:v>40976</c:v>
                </c:pt>
                <c:pt idx="3293">
                  <c:v>40977</c:v>
                </c:pt>
                <c:pt idx="3294">
                  <c:v>40980</c:v>
                </c:pt>
                <c:pt idx="3295">
                  <c:v>40981</c:v>
                </c:pt>
                <c:pt idx="3296">
                  <c:v>40982</c:v>
                </c:pt>
                <c:pt idx="3297">
                  <c:v>40983</c:v>
                </c:pt>
                <c:pt idx="3298">
                  <c:v>40984</c:v>
                </c:pt>
                <c:pt idx="3299">
                  <c:v>40987</c:v>
                </c:pt>
                <c:pt idx="3300">
                  <c:v>40988</c:v>
                </c:pt>
                <c:pt idx="3301">
                  <c:v>40989</c:v>
                </c:pt>
                <c:pt idx="3302">
                  <c:v>40990</c:v>
                </c:pt>
                <c:pt idx="3303">
                  <c:v>40991</c:v>
                </c:pt>
                <c:pt idx="3304">
                  <c:v>40994</c:v>
                </c:pt>
                <c:pt idx="3305">
                  <c:v>40995</c:v>
                </c:pt>
                <c:pt idx="3306">
                  <c:v>40996</c:v>
                </c:pt>
                <c:pt idx="3307">
                  <c:v>40997</c:v>
                </c:pt>
                <c:pt idx="3308">
                  <c:v>40998</c:v>
                </c:pt>
                <c:pt idx="3309">
                  <c:v>41001</c:v>
                </c:pt>
                <c:pt idx="3310">
                  <c:v>41002</c:v>
                </c:pt>
                <c:pt idx="3311">
                  <c:v>41003</c:v>
                </c:pt>
                <c:pt idx="3312">
                  <c:v>41004</c:v>
                </c:pt>
                <c:pt idx="3313">
                  <c:v>41008</c:v>
                </c:pt>
                <c:pt idx="3314">
                  <c:v>41009</c:v>
                </c:pt>
                <c:pt idx="3315">
                  <c:v>41010</c:v>
                </c:pt>
                <c:pt idx="3316">
                  <c:v>41011</c:v>
                </c:pt>
                <c:pt idx="3317">
                  <c:v>41012</c:v>
                </c:pt>
                <c:pt idx="3318">
                  <c:v>41015</c:v>
                </c:pt>
                <c:pt idx="3319">
                  <c:v>41016</c:v>
                </c:pt>
                <c:pt idx="3320">
                  <c:v>41017</c:v>
                </c:pt>
                <c:pt idx="3321">
                  <c:v>41018</c:v>
                </c:pt>
                <c:pt idx="3322">
                  <c:v>41019</c:v>
                </c:pt>
                <c:pt idx="3323">
                  <c:v>41022</c:v>
                </c:pt>
                <c:pt idx="3324">
                  <c:v>41023</c:v>
                </c:pt>
                <c:pt idx="3325">
                  <c:v>41024</c:v>
                </c:pt>
                <c:pt idx="3326">
                  <c:v>41025</c:v>
                </c:pt>
                <c:pt idx="3327">
                  <c:v>41026</c:v>
                </c:pt>
                <c:pt idx="3328">
                  <c:v>41029</c:v>
                </c:pt>
                <c:pt idx="3329">
                  <c:v>41030</c:v>
                </c:pt>
                <c:pt idx="3330">
                  <c:v>41031</c:v>
                </c:pt>
                <c:pt idx="3331">
                  <c:v>41032</c:v>
                </c:pt>
                <c:pt idx="3332">
                  <c:v>41033</c:v>
                </c:pt>
                <c:pt idx="3333">
                  <c:v>41036</c:v>
                </c:pt>
                <c:pt idx="3334">
                  <c:v>41037</c:v>
                </c:pt>
                <c:pt idx="3335">
                  <c:v>41038</c:v>
                </c:pt>
                <c:pt idx="3336">
                  <c:v>41039</c:v>
                </c:pt>
                <c:pt idx="3337">
                  <c:v>41040</c:v>
                </c:pt>
                <c:pt idx="3338">
                  <c:v>41043</c:v>
                </c:pt>
                <c:pt idx="3339">
                  <c:v>41044</c:v>
                </c:pt>
                <c:pt idx="3340">
                  <c:v>41045</c:v>
                </c:pt>
                <c:pt idx="3341">
                  <c:v>41046</c:v>
                </c:pt>
                <c:pt idx="3342">
                  <c:v>41047</c:v>
                </c:pt>
                <c:pt idx="3343">
                  <c:v>41050</c:v>
                </c:pt>
                <c:pt idx="3344">
                  <c:v>41051</c:v>
                </c:pt>
                <c:pt idx="3345">
                  <c:v>41052</c:v>
                </c:pt>
                <c:pt idx="3346">
                  <c:v>41053</c:v>
                </c:pt>
                <c:pt idx="3347">
                  <c:v>41054</c:v>
                </c:pt>
                <c:pt idx="3348">
                  <c:v>41058</c:v>
                </c:pt>
                <c:pt idx="3349">
                  <c:v>41059</c:v>
                </c:pt>
                <c:pt idx="3350">
                  <c:v>41060</c:v>
                </c:pt>
                <c:pt idx="3351">
                  <c:v>41061</c:v>
                </c:pt>
                <c:pt idx="3352">
                  <c:v>41064</c:v>
                </c:pt>
                <c:pt idx="3353">
                  <c:v>41065</c:v>
                </c:pt>
                <c:pt idx="3354">
                  <c:v>41066</c:v>
                </c:pt>
                <c:pt idx="3355">
                  <c:v>41067</c:v>
                </c:pt>
                <c:pt idx="3356">
                  <c:v>41068</c:v>
                </c:pt>
                <c:pt idx="3357">
                  <c:v>41071</c:v>
                </c:pt>
                <c:pt idx="3358">
                  <c:v>41072</c:v>
                </c:pt>
                <c:pt idx="3359">
                  <c:v>41073</c:v>
                </c:pt>
                <c:pt idx="3360">
                  <c:v>41074</c:v>
                </c:pt>
                <c:pt idx="3361">
                  <c:v>41075</c:v>
                </c:pt>
                <c:pt idx="3362">
                  <c:v>41078</c:v>
                </c:pt>
                <c:pt idx="3363">
                  <c:v>41079</c:v>
                </c:pt>
                <c:pt idx="3364">
                  <c:v>41080</c:v>
                </c:pt>
                <c:pt idx="3365">
                  <c:v>41081</c:v>
                </c:pt>
                <c:pt idx="3366">
                  <c:v>41082</c:v>
                </c:pt>
                <c:pt idx="3367">
                  <c:v>41085</c:v>
                </c:pt>
                <c:pt idx="3368">
                  <c:v>41086</c:v>
                </c:pt>
                <c:pt idx="3369">
                  <c:v>41087</c:v>
                </c:pt>
                <c:pt idx="3370">
                  <c:v>41088</c:v>
                </c:pt>
                <c:pt idx="3371">
                  <c:v>41089</c:v>
                </c:pt>
                <c:pt idx="3372">
                  <c:v>41092</c:v>
                </c:pt>
                <c:pt idx="3373">
                  <c:v>41093</c:v>
                </c:pt>
                <c:pt idx="3374">
                  <c:v>41095</c:v>
                </c:pt>
                <c:pt idx="3375">
                  <c:v>41096</c:v>
                </c:pt>
                <c:pt idx="3376">
                  <c:v>41099</c:v>
                </c:pt>
                <c:pt idx="3377">
                  <c:v>41100</c:v>
                </c:pt>
                <c:pt idx="3378">
                  <c:v>41101</c:v>
                </c:pt>
                <c:pt idx="3379">
                  <c:v>41102</c:v>
                </c:pt>
                <c:pt idx="3380">
                  <c:v>41103</c:v>
                </c:pt>
                <c:pt idx="3381">
                  <c:v>41106</c:v>
                </c:pt>
                <c:pt idx="3382">
                  <c:v>41107</c:v>
                </c:pt>
                <c:pt idx="3383">
                  <c:v>41108</c:v>
                </c:pt>
                <c:pt idx="3384">
                  <c:v>41109</c:v>
                </c:pt>
                <c:pt idx="3385">
                  <c:v>41110</c:v>
                </c:pt>
                <c:pt idx="3386">
                  <c:v>41113</c:v>
                </c:pt>
                <c:pt idx="3387">
                  <c:v>41114</c:v>
                </c:pt>
                <c:pt idx="3388">
                  <c:v>41115</c:v>
                </c:pt>
                <c:pt idx="3389">
                  <c:v>41116</c:v>
                </c:pt>
                <c:pt idx="3390">
                  <c:v>41117</c:v>
                </c:pt>
                <c:pt idx="3391">
                  <c:v>41120</c:v>
                </c:pt>
                <c:pt idx="3392">
                  <c:v>41121</c:v>
                </c:pt>
                <c:pt idx="3393">
                  <c:v>41122</c:v>
                </c:pt>
                <c:pt idx="3394">
                  <c:v>41123</c:v>
                </c:pt>
                <c:pt idx="3395">
                  <c:v>41124</c:v>
                </c:pt>
                <c:pt idx="3396">
                  <c:v>41127</c:v>
                </c:pt>
                <c:pt idx="3397">
                  <c:v>41128</c:v>
                </c:pt>
                <c:pt idx="3398">
                  <c:v>41129</c:v>
                </c:pt>
                <c:pt idx="3399">
                  <c:v>41130</c:v>
                </c:pt>
                <c:pt idx="3400">
                  <c:v>41131</c:v>
                </c:pt>
                <c:pt idx="3401">
                  <c:v>41134</c:v>
                </c:pt>
                <c:pt idx="3402">
                  <c:v>41135</c:v>
                </c:pt>
                <c:pt idx="3403">
                  <c:v>41136</c:v>
                </c:pt>
                <c:pt idx="3404">
                  <c:v>41137</c:v>
                </c:pt>
                <c:pt idx="3405">
                  <c:v>41138</c:v>
                </c:pt>
                <c:pt idx="3406">
                  <c:v>41141</c:v>
                </c:pt>
                <c:pt idx="3407">
                  <c:v>41142</c:v>
                </c:pt>
                <c:pt idx="3408">
                  <c:v>41143</c:v>
                </c:pt>
                <c:pt idx="3409">
                  <c:v>41144</c:v>
                </c:pt>
                <c:pt idx="3410">
                  <c:v>41145</c:v>
                </c:pt>
                <c:pt idx="3411">
                  <c:v>41148</c:v>
                </c:pt>
                <c:pt idx="3412">
                  <c:v>41149</c:v>
                </c:pt>
                <c:pt idx="3413">
                  <c:v>41150</c:v>
                </c:pt>
                <c:pt idx="3414">
                  <c:v>41151</c:v>
                </c:pt>
                <c:pt idx="3415">
                  <c:v>41152</c:v>
                </c:pt>
                <c:pt idx="3416">
                  <c:v>41156</c:v>
                </c:pt>
                <c:pt idx="3417">
                  <c:v>41157</c:v>
                </c:pt>
                <c:pt idx="3418">
                  <c:v>41158</c:v>
                </c:pt>
                <c:pt idx="3419">
                  <c:v>41159</c:v>
                </c:pt>
                <c:pt idx="3420">
                  <c:v>41162</c:v>
                </c:pt>
                <c:pt idx="3421">
                  <c:v>41163</c:v>
                </c:pt>
                <c:pt idx="3422">
                  <c:v>41164</c:v>
                </c:pt>
                <c:pt idx="3423">
                  <c:v>41165</c:v>
                </c:pt>
                <c:pt idx="3424">
                  <c:v>41166</c:v>
                </c:pt>
                <c:pt idx="3425">
                  <c:v>41169</c:v>
                </c:pt>
                <c:pt idx="3426">
                  <c:v>41170</c:v>
                </c:pt>
                <c:pt idx="3427">
                  <c:v>41171</c:v>
                </c:pt>
                <c:pt idx="3428">
                  <c:v>41172</c:v>
                </c:pt>
                <c:pt idx="3429">
                  <c:v>41173</c:v>
                </c:pt>
                <c:pt idx="3430">
                  <c:v>41176</c:v>
                </c:pt>
                <c:pt idx="3431">
                  <c:v>41177</c:v>
                </c:pt>
                <c:pt idx="3432">
                  <c:v>41178</c:v>
                </c:pt>
                <c:pt idx="3433">
                  <c:v>41179</c:v>
                </c:pt>
                <c:pt idx="3434">
                  <c:v>41180</c:v>
                </c:pt>
                <c:pt idx="3435">
                  <c:v>41183</c:v>
                </c:pt>
                <c:pt idx="3436">
                  <c:v>41184</c:v>
                </c:pt>
                <c:pt idx="3437">
                  <c:v>41185</c:v>
                </c:pt>
                <c:pt idx="3438">
                  <c:v>41186</c:v>
                </c:pt>
                <c:pt idx="3439">
                  <c:v>41187</c:v>
                </c:pt>
                <c:pt idx="3440">
                  <c:v>41190</c:v>
                </c:pt>
                <c:pt idx="3441">
                  <c:v>41191</c:v>
                </c:pt>
                <c:pt idx="3442">
                  <c:v>41192</c:v>
                </c:pt>
                <c:pt idx="3443">
                  <c:v>41193</c:v>
                </c:pt>
                <c:pt idx="3444">
                  <c:v>41194</c:v>
                </c:pt>
                <c:pt idx="3445">
                  <c:v>41197</c:v>
                </c:pt>
                <c:pt idx="3446">
                  <c:v>41198</c:v>
                </c:pt>
                <c:pt idx="3447">
                  <c:v>41199</c:v>
                </c:pt>
                <c:pt idx="3448">
                  <c:v>41200</c:v>
                </c:pt>
                <c:pt idx="3449">
                  <c:v>41201</c:v>
                </c:pt>
                <c:pt idx="3450">
                  <c:v>41204</c:v>
                </c:pt>
                <c:pt idx="3451">
                  <c:v>41205</c:v>
                </c:pt>
                <c:pt idx="3452">
                  <c:v>41206</c:v>
                </c:pt>
                <c:pt idx="3453">
                  <c:v>41207</c:v>
                </c:pt>
                <c:pt idx="3454">
                  <c:v>41208</c:v>
                </c:pt>
                <c:pt idx="3455">
                  <c:v>41213</c:v>
                </c:pt>
                <c:pt idx="3456">
                  <c:v>41214</c:v>
                </c:pt>
                <c:pt idx="3457">
                  <c:v>41215</c:v>
                </c:pt>
                <c:pt idx="3458">
                  <c:v>41218</c:v>
                </c:pt>
                <c:pt idx="3459">
                  <c:v>41219</c:v>
                </c:pt>
                <c:pt idx="3460">
                  <c:v>41220</c:v>
                </c:pt>
                <c:pt idx="3461">
                  <c:v>41221</c:v>
                </c:pt>
                <c:pt idx="3462">
                  <c:v>41222</c:v>
                </c:pt>
                <c:pt idx="3463">
                  <c:v>41225</c:v>
                </c:pt>
                <c:pt idx="3464">
                  <c:v>41226</c:v>
                </c:pt>
                <c:pt idx="3465">
                  <c:v>41227</c:v>
                </c:pt>
                <c:pt idx="3466">
                  <c:v>41228</c:v>
                </c:pt>
                <c:pt idx="3467">
                  <c:v>41229</c:v>
                </c:pt>
                <c:pt idx="3468">
                  <c:v>41232</c:v>
                </c:pt>
                <c:pt idx="3469">
                  <c:v>41233</c:v>
                </c:pt>
                <c:pt idx="3470">
                  <c:v>41234</c:v>
                </c:pt>
                <c:pt idx="3471">
                  <c:v>41236</c:v>
                </c:pt>
                <c:pt idx="3472">
                  <c:v>41239</c:v>
                </c:pt>
                <c:pt idx="3473">
                  <c:v>41240</c:v>
                </c:pt>
                <c:pt idx="3474">
                  <c:v>41241</c:v>
                </c:pt>
                <c:pt idx="3475">
                  <c:v>41242</c:v>
                </c:pt>
                <c:pt idx="3476">
                  <c:v>41243</c:v>
                </c:pt>
                <c:pt idx="3477">
                  <c:v>41246</c:v>
                </c:pt>
                <c:pt idx="3478">
                  <c:v>41247</c:v>
                </c:pt>
                <c:pt idx="3479">
                  <c:v>41248</c:v>
                </c:pt>
                <c:pt idx="3480">
                  <c:v>41249</c:v>
                </c:pt>
                <c:pt idx="3481">
                  <c:v>41250</c:v>
                </c:pt>
                <c:pt idx="3482">
                  <c:v>41253</c:v>
                </c:pt>
                <c:pt idx="3483">
                  <c:v>41254</c:v>
                </c:pt>
                <c:pt idx="3484">
                  <c:v>41255</c:v>
                </c:pt>
                <c:pt idx="3485">
                  <c:v>41256</c:v>
                </c:pt>
                <c:pt idx="3486">
                  <c:v>41257</c:v>
                </c:pt>
                <c:pt idx="3487">
                  <c:v>41260</c:v>
                </c:pt>
                <c:pt idx="3488">
                  <c:v>41261</c:v>
                </c:pt>
                <c:pt idx="3489">
                  <c:v>41262</c:v>
                </c:pt>
                <c:pt idx="3490">
                  <c:v>41263</c:v>
                </c:pt>
                <c:pt idx="3491">
                  <c:v>41264</c:v>
                </c:pt>
                <c:pt idx="3492">
                  <c:v>41267</c:v>
                </c:pt>
                <c:pt idx="3493">
                  <c:v>41269</c:v>
                </c:pt>
                <c:pt idx="3494">
                  <c:v>41270</c:v>
                </c:pt>
                <c:pt idx="3495">
                  <c:v>41271</c:v>
                </c:pt>
                <c:pt idx="3496">
                  <c:v>41274</c:v>
                </c:pt>
                <c:pt idx="3497">
                  <c:v>41276</c:v>
                </c:pt>
                <c:pt idx="3498">
                  <c:v>41277</c:v>
                </c:pt>
                <c:pt idx="3499">
                  <c:v>41278</c:v>
                </c:pt>
                <c:pt idx="3500">
                  <c:v>41281</c:v>
                </c:pt>
                <c:pt idx="3501">
                  <c:v>41282</c:v>
                </c:pt>
                <c:pt idx="3502">
                  <c:v>41283</c:v>
                </c:pt>
                <c:pt idx="3503">
                  <c:v>41284</c:v>
                </c:pt>
                <c:pt idx="3504">
                  <c:v>41285</c:v>
                </c:pt>
                <c:pt idx="3505">
                  <c:v>41288</c:v>
                </c:pt>
                <c:pt idx="3506">
                  <c:v>41289</c:v>
                </c:pt>
                <c:pt idx="3507">
                  <c:v>41290</c:v>
                </c:pt>
                <c:pt idx="3508">
                  <c:v>41291</c:v>
                </c:pt>
                <c:pt idx="3509">
                  <c:v>41292</c:v>
                </c:pt>
                <c:pt idx="3510">
                  <c:v>41296</c:v>
                </c:pt>
                <c:pt idx="3511">
                  <c:v>41297</c:v>
                </c:pt>
                <c:pt idx="3512">
                  <c:v>41298</c:v>
                </c:pt>
                <c:pt idx="3513">
                  <c:v>41299</c:v>
                </c:pt>
                <c:pt idx="3514">
                  <c:v>41302</c:v>
                </c:pt>
                <c:pt idx="3515">
                  <c:v>41303</c:v>
                </c:pt>
                <c:pt idx="3516">
                  <c:v>41304</c:v>
                </c:pt>
                <c:pt idx="3517">
                  <c:v>41305</c:v>
                </c:pt>
                <c:pt idx="3518">
                  <c:v>41306</c:v>
                </c:pt>
                <c:pt idx="3519">
                  <c:v>41309</c:v>
                </c:pt>
                <c:pt idx="3520">
                  <c:v>41310</c:v>
                </c:pt>
                <c:pt idx="3521">
                  <c:v>41311</c:v>
                </c:pt>
                <c:pt idx="3522">
                  <c:v>41312</c:v>
                </c:pt>
                <c:pt idx="3523">
                  <c:v>41313</c:v>
                </c:pt>
                <c:pt idx="3524">
                  <c:v>41316</c:v>
                </c:pt>
                <c:pt idx="3525">
                  <c:v>41317</c:v>
                </c:pt>
                <c:pt idx="3526">
                  <c:v>41318</c:v>
                </c:pt>
                <c:pt idx="3527">
                  <c:v>41319</c:v>
                </c:pt>
                <c:pt idx="3528">
                  <c:v>41320</c:v>
                </c:pt>
                <c:pt idx="3529">
                  <c:v>41324</c:v>
                </c:pt>
                <c:pt idx="3530">
                  <c:v>41325</c:v>
                </c:pt>
                <c:pt idx="3531">
                  <c:v>41326</c:v>
                </c:pt>
                <c:pt idx="3532">
                  <c:v>41327</c:v>
                </c:pt>
                <c:pt idx="3533">
                  <c:v>41330</c:v>
                </c:pt>
                <c:pt idx="3534">
                  <c:v>41331</c:v>
                </c:pt>
                <c:pt idx="3535">
                  <c:v>41332</c:v>
                </c:pt>
                <c:pt idx="3536">
                  <c:v>41333</c:v>
                </c:pt>
                <c:pt idx="3537">
                  <c:v>41334</c:v>
                </c:pt>
                <c:pt idx="3538">
                  <c:v>41337</c:v>
                </c:pt>
                <c:pt idx="3539">
                  <c:v>41338</c:v>
                </c:pt>
                <c:pt idx="3540">
                  <c:v>41339</c:v>
                </c:pt>
                <c:pt idx="3541">
                  <c:v>41340</c:v>
                </c:pt>
                <c:pt idx="3542">
                  <c:v>41341</c:v>
                </c:pt>
                <c:pt idx="3543">
                  <c:v>41344</c:v>
                </c:pt>
                <c:pt idx="3544">
                  <c:v>41345</c:v>
                </c:pt>
                <c:pt idx="3545">
                  <c:v>41346</c:v>
                </c:pt>
                <c:pt idx="3546">
                  <c:v>41347</c:v>
                </c:pt>
                <c:pt idx="3547">
                  <c:v>41348</c:v>
                </c:pt>
                <c:pt idx="3548">
                  <c:v>41351</c:v>
                </c:pt>
                <c:pt idx="3549">
                  <c:v>41352</c:v>
                </c:pt>
                <c:pt idx="3550">
                  <c:v>41353</c:v>
                </c:pt>
                <c:pt idx="3551">
                  <c:v>41354</c:v>
                </c:pt>
                <c:pt idx="3552">
                  <c:v>41355</c:v>
                </c:pt>
                <c:pt idx="3553">
                  <c:v>41358</c:v>
                </c:pt>
                <c:pt idx="3554">
                  <c:v>41359</c:v>
                </c:pt>
                <c:pt idx="3555">
                  <c:v>41360</c:v>
                </c:pt>
                <c:pt idx="3556">
                  <c:v>41361</c:v>
                </c:pt>
                <c:pt idx="3557">
                  <c:v>41365</c:v>
                </c:pt>
                <c:pt idx="3558">
                  <c:v>41366</c:v>
                </c:pt>
                <c:pt idx="3559">
                  <c:v>41367</c:v>
                </c:pt>
                <c:pt idx="3560">
                  <c:v>41368</c:v>
                </c:pt>
                <c:pt idx="3561">
                  <c:v>41369</c:v>
                </c:pt>
                <c:pt idx="3562">
                  <c:v>41372</c:v>
                </c:pt>
                <c:pt idx="3563">
                  <c:v>41373</c:v>
                </c:pt>
                <c:pt idx="3564">
                  <c:v>41374</c:v>
                </c:pt>
                <c:pt idx="3565">
                  <c:v>41375</c:v>
                </c:pt>
                <c:pt idx="3566">
                  <c:v>41376</c:v>
                </c:pt>
                <c:pt idx="3567">
                  <c:v>41379</c:v>
                </c:pt>
                <c:pt idx="3568">
                  <c:v>41380</c:v>
                </c:pt>
                <c:pt idx="3569">
                  <c:v>41381</c:v>
                </c:pt>
                <c:pt idx="3570">
                  <c:v>41382</c:v>
                </c:pt>
                <c:pt idx="3571">
                  <c:v>41383</c:v>
                </c:pt>
                <c:pt idx="3572">
                  <c:v>41386</c:v>
                </c:pt>
                <c:pt idx="3573">
                  <c:v>41387</c:v>
                </c:pt>
                <c:pt idx="3574">
                  <c:v>41388</c:v>
                </c:pt>
                <c:pt idx="3575">
                  <c:v>41389</c:v>
                </c:pt>
                <c:pt idx="3576">
                  <c:v>41390</c:v>
                </c:pt>
                <c:pt idx="3577">
                  <c:v>41393</c:v>
                </c:pt>
                <c:pt idx="3578">
                  <c:v>41394</c:v>
                </c:pt>
                <c:pt idx="3579">
                  <c:v>41395</c:v>
                </c:pt>
                <c:pt idx="3580">
                  <c:v>41396</c:v>
                </c:pt>
                <c:pt idx="3581">
                  <c:v>41397</c:v>
                </c:pt>
                <c:pt idx="3582">
                  <c:v>41400</c:v>
                </c:pt>
                <c:pt idx="3583">
                  <c:v>41401</c:v>
                </c:pt>
                <c:pt idx="3584">
                  <c:v>41402</c:v>
                </c:pt>
                <c:pt idx="3585">
                  <c:v>41403</c:v>
                </c:pt>
                <c:pt idx="3586">
                  <c:v>41404</c:v>
                </c:pt>
                <c:pt idx="3587">
                  <c:v>41407</c:v>
                </c:pt>
                <c:pt idx="3588">
                  <c:v>41408</c:v>
                </c:pt>
                <c:pt idx="3589">
                  <c:v>41409</c:v>
                </c:pt>
                <c:pt idx="3590">
                  <c:v>41410</c:v>
                </c:pt>
                <c:pt idx="3591">
                  <c:v>41411</c:v>
                </c:pt>
                <c:pt idx="3592">
                  <c:v>41414</c:v>
                </c:pt>
                <c:pt idx="3593">
                  <c:v>41415</c:v>
                </c:pt>
                <c:pt idx="3594">
                  <c:v>41416</c:v>
                </c:pt>
                <c:pt idx="3595">
                  <c:v>41417</c:v>
                </c:pt>
                <c:pt idx="3596">
                  <c:v>41418</c:v>
                </c:pt>
                <c:pt idx="3597">
                  <c:v>41422</c:v>
                </c:pt>
                <c:pt idx="3598">
                  <c:v>41423</c:v>
                </c:pt>
                <c:pt idx="3599">
                  <c:v>41424</c:v>
                </c:pt>
                <c:pt idx="3600">
                  <c:v>41425</c:v>
                </c:pt>
                <c:pt idx="3601">
                  <c:v>41428</c:v>
                </c:pt>
                <c:pt idx="3602">
                  <c:v>41429</c:v>
                </c:pt>
                <c:pt idx="3603">
                  <c:v>41430</c:v>
                </c:pt>
                <c:pt idx="3604">
                  <c:v>41431</c:v>
                </c:pt>
                <c:pt idx="3605">
                  <c:v>41432</c:v>
                </c:pt>
                <c:pt idx="3606">
                  <c:v>41435</c:v>
                </c:pt>
                <c:pt idx="3607">
                  <c:v>41436</c:v>
                </c:pt>
                <c:pt idx="3608">
                  <c:v>41437</c:v>
                </c:pt>
                <c:pt idx="3609">
                  <c:v>41438</c:v>
                </c:pt>
                <c:pt idx="3610">
                  <c:v>41439</c:v>
                </c:pt>
                <c:pt idx="3611">
                  <c:v>41442</c:v>
                </c:pt>
                <c:pt idx="3612">
                  <c:v>41443</c:v>
                </c:pt>
                <c:pt idx="3613">
                  <c:v>41444</c:v>
                </c:pt>
                <c:pt idx="3614">
                  <c:v>41445</c:v>
                </c:pt>
                <c:pt idx="3615">
                  <c:v>41446</c:v>
                </c:pt>
                <c:pt idx="3616">
                  <c:v>41449</c:v>
                </c:pt>
                <c:pt idx="3617">
                  <c:v>41450</c:v>
                </c:pt>
                <c:pt idx="3618">
                  <c:v>41451</c:v>
                </c:pt>
                <c:pt idx="3619">
                  <c:v>41452</c:v>
                </c:pt>
                <c:pt idx="3620">
                  <c:v>41453</c:v>
                </c:pt>
                <c:pt idx="3621">
                  <c:v>41456</c:v>
                </c:pt>
                <c:pt idx="3622">
                  <c:v>41457</c:v>
                </c:pt>
                <c:pt idx="3623">
                  <c:v>41458</c:v>
                </c:pt>
                <c:pt idx="3624">
                  <c:v>41460</c:v>
                </c:pt>
                <c:pt idx="3625">
                  <c:v>41463</c:v>
                </c:pt>
                <c:pt idx="3626">
                  <c:v>41464</c:v>
                </c:pt>
                <c:pt idx="3627">
                  <c:v>41465</c:v>
                </c:pt>
                <c:pt idx="3628">
                  <c:v>41466</c:v>
                </c:pt>
                <c:pt idx="3629">
                  <c:v>41467</c:v>
                </c:pt>
                <c:pt idx="3630">
                  <c:v>41470</c:v>
                </c:pt>
                <c:pt idx="3631">
                  <c:v>41471</c:v>
                </c:pt>
                <c:pt idx="3632">
                  <c:v>41472</c:v>
                </c:pt>
                <c:pt idx="3633">
                  <c:v>41473</c:v>
                </c:pt>
                <c:pt idx="3634">
                  <c:v>41474</c:v>
                </c:pt>
                <c:pt idx="3635">
                  <c:v>41477</c:v>
                </c:pt>
                <c:pt idx="3636">
                  <c:v>41478</c:v>
                </c:pt>
                <c:pt idx="3637">
                  <c:v>41479</c:v>
                </c:pt>
                <c:pt idx="3638">
                  <c:v>41480</c:v>
                </c:pt>
                <c:pt idx="3639">
                  <c:v>41481</c:v>
                </c:pt>
                <c:pt idx="3640">
                  <c:v>41484</c:v>
                </c:pt>
                <c:pt idx="3641">
                  <c:v>41485</c:v>
                </c:pt>
                <c:pt idx="3642">
                  <c:v>41486</c:v>
                </c:pt>
                <c:pt idx="3643">
                  <c:v>41487</c:v>
                </c:pt>
                <c:pt idx="3644">
                  <c:v>41488</c:v>
                </c:pt>
                <c:pt idx="3645">
                  <c:v>41491</c:v>
                </c:pt>
                <c:pt idx="3646">
                  <c:v>41492</c:v>
                </c:pt>
                <c:pt idx="3647">
                  <c:v>41493</c:v>
                </c:pt>
                <c:pt idx="3648">
                  <c:v>41494</c:v>
                </c:pt>
                <c:pt idx="3649">
                  <c:v>41495</c:v>
                </c:pt>
                <c:pt idx="3650">
                  <c:v>41498</c:v>
                </c:pt>
                <c:pt idx="3651">
                  <c:v>41499</c:v>
                </c:pt>
                <c:pt idx="3652">
                  <c:v>41500</c:v>
                </c:pt>
                <c:pt idx="3653">
                  <c:v>41501</c:v>
                </c:pt>
                <c:pt idx="3654">
                  <c:v>41502</c:v>
                </c:pt>
                <c:pt idx="3655">
                  <c:v>41505</c:v>
                </c:pt>
                <c:pt idx="3656">
                  <c:v>41506</c:v>
                </c:pt>
                <c:pt idx="3657">
                  <c:v>41507</c:v>
                </c:pt>
                <c:pt idx="3658">
                  <c:v>41508</c:v>
                </c:pt>
                <c:pt idx="3659">
                  <c:v>41509</c:v>
                </c:pt>
                <c:pt idx="3660">
                  <c:v>41512</c:v>
                </c:pt>
                <c:pt idx="3661">
                  <c:v>41513</c:v>
                </c:pt>
                <c:pt idx="3662">
                  <c:v>41514</c:v>
                </c:pt>
                <c:pt idx="3663">
                  <c:v>41515</c:v>
                </c:pt>
                <c:pt idx="3664">
                  <c:v>41516</c:v>
                </c:pt>
                <c:pt idx="3665">
                  <c:v>41520</c:v>
                </c:pt>
                <c:pt idx="3666">
                  <c:v>41521</c:v>
                </c:pt>
                <c:pt idx="3667">
                  <c:v>41522</c:v>
                </c:pt>
                <c:pt idx="3668">
                  <c:v>41523</c:v>
                </c:pt>
                <c:pt idx="3669">
                  <c:v>41526</c:v>
                </c:pt>
                <c:pt idx="3670">
                  <c:v>41527</c:v>
                </c:pt>
                <c:pt idx="3671">
                  <c:v>41528</c:v>
                </c:pt>
                <c:pt idx="3672">
                  <c:v>41529</c:v>
                </c:pt>
                <c:pt idx="3673">
                  <c:v>41530</c:v>
                </c:pt>
                <c:pt idx="3674">
                  <c:v>41533</c:v>
                </c:pt>
                <c:pt idx="3675">
                  <c:v>41534</c:v>
                </c:pt>
                <c:pt idx="3676">
                  <c:v>41535</c:v>
                </c:pt>
                <c:pt idx="3677">
                  <c:v>41536</c:v>
                </c:pt>
                <c:pt idx="3678">
                  <c:v>41537</c:v>
                </c:pt>
                <c:pt idx="3679">
                  <c:v>41540</c:v>
                </c:pt>
                <c:pt idx="3680">
                  <c:v>41541</c:v>
                </c:pt>
                <c:pt idx="3681">
                  <c:v>41542</c:v>
                </c:pt>
                <c:pt idx="3682">
                  <c:v>41543</c:v>
                </c:pt>
                <c:pt idx="3683">
                  <c:v>41544</c:v>
                </c:pt>
                <c:pt idx="3684">
                  <c:v>41547</c:v>
                </c:pt>
                <c:pt idx="3685">
                  <c:v>41548</c:v>
                </c:pt>
                <c:pt idx="3686">
                  <c:v>41549</c:v>
                </c:pt>
                <c:pt idx="3687">
                  <c:v>41550</c:v>
                </c:pt>
                <c:pt idx="3688">
                  <c:v>41551</c:v>
                </c:pt>
                <c:pt idx="3689">
                  <c:v>41554</c:v>
                </c:pt>
                <c:pt idx="3690">
                  <c:v>41555</c:v>
                </c:pt>
                <c:pt idx="3691">
                  <c:v>41556</c:v>
                </c:pt>
                <c:pt idx="3692">
                  <c:v>41557</c:v>
                </c:pt>
                <c:pt idx="3693">
                  <c:v>41558</c:v>
                </c:pt>
                <c:pt idx="3694">
                  <c:v>41561</c:v>
                </c:pt>
                <c:pt idx="3695">
                  <c:v>41562</c:v>
                </c:pt>
                <c:pt idx="3696">
                  <c:v>41563</c:v>
                </c:pt>
                <c:pt idx="3697">
                  <c:v>41564</c:v>
                </c:pt>
                <c:pt idx="3698">
                  <c:v>41565</c:v>
                </c:pt>
                <c:pt idx="3699">
                  <c:v>41568</c:v>
                </c:pt>
                <c:pt idx="3700">
                  <c:v>41569</c:v>
                </c:pt>
                <c:pt idx="3701">
                  <c:v>41570</c:v>
                </c:pt>
                <c:pt idx="3702">
                  <c:v>41571</c:v>
                </c:pt>
                <c:pt idx="3703">
                  <c:v>41572</c:v>
                </c:pt>
                <c:pt idx="3704">
                  <c:v>41575</c:v>
                </c:pt>
                <c:pt idx="3705">
                  <c:v>41576</c:v>
                </c:pt>
                <c:pt idx="3706">
                  <c:v>41577</c:v>
                </c:pt>
                <c:pt idx="3707">
                  <c:v>41578</c:v>
                </c:pt>
                <c:pt idx="3708">
                  <c:v>41579</c:v>
                </c:pt>
                <c:pt idx="3709">
                  <c:v>41582</c:v>
                </c:pt>
                <c:pt idx="3710">
                  <c:v>41583</c:v>
                </c:pt>
                <c:pt idx="3711">
                  <c:v>41584</c:v>
                </c:pt>
                <c:pt idx="3712">
                  <c:v>41585</c:v>
                </c:pt>
                <c:pt idx="3713">
                  <c:v>41586</c:v>
                </c:pt>
                <c:pt idx="3714">
                  <c:v>41589</c:v>
                </c:pt>
                <c:pt idx="3715">
                  <c:v>41590</c:v>
                </c:pt>
                <c:pt idx="3716">
                  <c:v>41591</c:v>
                </c:pt>
                <c:pt idx="3717">
                  <c:v>41592</c:v>
                </c:pt>
                <c:pt idx="3718">
                  <c:v>41593</c:v>
                </c:pt>
                <c:pt idx="3719">
                  <c:v>41596</c:v>
                </c:pt>
                <c:pt idx="3720">
                  <c:v>41597</c:v>
                </c:pt>
                <c:pt idx="3721">
                  <c:v>41598</c:v>
                </c:pt>
                <c:pt idx="3722">
                  <c:v>41599</c:v>
                </c:pt>
                <c:pt idx="3723">
                  <c:v>41600</c:v>
                </c:pt>
                <c:pt idx="3724">
                  <c:v>41603</c:v>
                </c:pt>
                <c:pt idx="3725">
                  <c:v>41604</c:v>
                </c:pt>
                <c:pt idx="3726">
                  <c:v>41605</c:v>
                </c:pt>
                <c:pt idx="3727">
                  <c:v>41607</c:v>
                </c:pt>
                <c:pt idx="3728">
                  <c:v>41610</c:v>
                </c:pt>
                <c:pt idx="3729">
                  <c:v>41611</c:v>
                </c:pt>
                <c:pt idx="3730">
                  <c:v>41612</c:v>
                </c:pt>
                <c:pt idx="3731">
                  <c:v>41613</c:v>
                </c:pt>
                <c:pt idx="3732">
                  <c:v>41614</c:v>
                </c:pt>
                <c:pt idx="3733">
                  <c:v>41617</c:v>
                </c:pt>
                <c:pt idx="3734">
                  <c:v>41618</c:v>
                </c:pt>
                <c:pt idx="3735">
                  <c:v>41619</c:v>
                </c:pt>
                <c:pt idx="3736">
                  <c:v>41620</c:v>
                </c:pt>
                <c:pt idx="3737">
                  <c:v>41621</c:v>
                </c:pt>
                <c:pt idx="3738">
                  <c:v>41624</c:v>
                </c:pt>
                <c:pt idx="3739">
                  <c:v>41625</c:v>
                </c:pt>
                <c:pt idx="3740">
                  <c:v>41626</c:v>
                </c:pt>
                <c:pt idx="3741">
                  <c:v>41627</c:v>
                </c:pt>
                <c:pt idx="3742">
                  <c:v>41628</c:v>
                </c:pt>
                <c:pt idx="3743">
                  <c:v>41631</c:v>
                </c:pt>
                <c:pt idx="3744">
                  <c:v>41632</c:v>
                </c:pt>
                <c:pt idx="3745">
                  <c:v>41634</c:v>
                </c:pt>
                <c:pt idx="3746">
                  <c:v>41635</c:v>
                </c:pt>
                <c:pt idx="3747">
                  <c:v>41638</c:v>
                </c:pt>
                <c:pt idx="3748">
                  <c:v>41639</c:v>
                </c:pt>
                <c:pt idx="3749">
                  <c:v>41641</c:v>
                </c:pt>
                <c:pt idx="3750">
                  <c:v>41642</c:v>
                </c:pt>
                <c:pt idx="3751">
                  <c:v>41645</c:v>
                </c:pt>
                <c:pt idx="3752">
                  <c:v>41646</c:v>
                </c:pt>
                <c:pt idx="3753">
                  <c:v>41647</c:v>
                </c:pt>
                <c:pt idx="3754">
                  <c:v>41648</c:v>
                </c:pt>
                <c:pt idx="3755">
                  <c:v>41649</c:v>
                </c:pt>
                <c:pt idx="3756">
                  <c:v>41652</c:v>
                </c:pt>
                <c:pt idx="3757">
                  <c:v>41653</c:v>
                </c:pt>
                <c:pt idx="3758">
                  <c:v>41654</c:v>
                </c:pt>
                <c:pt idx="3759">
                  <c:v>41655</c:v>
                </c:pt>
                <c:pt idx="3760">
                  <c:v>41656</c:v>
                </c:pt>
                <c:pt idx="3761">
                  <c:v>41660</c:v>
                </c:pt>
                <c:pt idx="3762">
                  <c:v>41661</c:v>
                </c:pt>
                <c:pt idx="3763">
                  <c:v>41662</c:v>
                </c:pt>
                <c:pt idx="3764">
                  <c:v>41663</c:v>
                </c:pt>
                <c:pt idx="3765">
                  <c:v>41666</c:v>
                </c:pt>
                <c:pt idx="3766">
                  <c:v>41667</c:v>
                </c:pt>
                <c:pt idx="3767">
                  <c:v>41668</c:v>
                </c:pt>
                <c:pt idx="3768">
                  <c:v>41669</c:v>
                </c:pt>
                <c:pt idx="3769">
                  <c:v>41670</c:v>
                </c:pt>
                <c:pt idx="3770">
                  <c:v>41673</c:v>
                </c:pt>
                <c:pt idx="3771">
                  <c:v>41674</c:v>
                </c:pt>
                <c:pt idx="3772">
                  <c:v>41675</c:v>
                </c:pt>
                <c:pt idx="3773">
                  <c:v>41676</c:v>
                </c:pt>
                <c:pt idx="3774">
                  <c:v>41677</c:v>
                </c:pt>
                <c:pt idx="3775">
                  <c:v>41680</c:v>
                </c:pt>
                <c:pt idx="3776">
                  <c:v>41681</c:v>
                </c:pt>
                <c:pt idx="3777">
                  <c:v>41682</c:v>
                </c:pt>
                <c:pt idx="3778">
                  <c:v>41683</c:v>
                </c:pt>
                <c:pt idx="3779">
                  <c:v>41684</c:v>
                </c:pt>
                <c:pt idx="3780">
                  <c:v>41688</c:v>
                </c:pt>
                <c:pt idx="3781">
                  <c:v>41689</c:v>
                </c:pt>
                <c:pt idx="3782">
                  <c:v>41690</c:v>
                </c:pt>
                <c:pt idx="3783">
                  <c:v>41691</c:v>
                </c:pt>
                <c:pt idx="3784">
                  <c:v>41694</c:v>
                </c:pt>
                <c:pt idx="3785">
                  <c:v>41695</c:v>
                </c:pt>
                <c:pt idx="3786">
                  <c:v>41696</c:v>
                </c:pt>
                <c:pt idx="3787">
                  <c:v>41697</c:v>
                </c:pt>
                <c:pt idx="3788">
                  <c:v>41698</c:v>
                </c:pt>
                <c:pt idx="3789">
                  <c:v>41701</c:v>
                </c:pt>
                <c:pt idx="3790">
                  <c:v>41702</c:v>
                </c:pt>
                <c:pt idx="3791">
                  <c:v>41703</c:v>
                </c:pt>
                <c:pt idx="3792">
                  <c:v>41704</c:v>
                </c:pt>
                <c:pt idx="3793">
                  <c:v>41705</c:v>
                </c:pt>
                <c:pt idx="3794">
                  <c:v>41708</c:v>
                </c:pt>
                <c:pt idx="3795">
                  <c:v>41709</c:v>
                </c:pt>
                <c:pt idx="3796">
                  <c:v>41710</c:v>
                </c:pt>
                <c:pt idx="3797">
                  <c:v>41711</c:v>
                </c:pt>
                <c:pt idx="3798">
                  <c:v>41712</c:v>
                </c:pt>
                <c:pt idx="3799">
                  <c:v>41715</c:v>
                </c:pt>
                <c:pt idx="3800">
                  <c:v>41716</c:v>
                </c:pt>
                <c:pt idx="3801">
                  <c:v>41717</c:v>
                </c:pt>
                <c:pt idx="3802">
                  <c:v>41718</c:v>
                </c:pt>
                <c:pt idx="3803">
                  <c:v>41719</c:v>
                </c:pt>
                <c:pt idx="3804">
                  <c:v>41722</c:v>
                </c:pt>
                <c:pt idx="3805">
                  <c:v>41723</c:v>
                </c:pt>
                <c:pt idx="3806">
                  <c:v>41724</c:v>
                </c:pt>
                <c:pt idx="3807">
                  <c:v>41725</c:v>
                </c:pt>
                <c:pt idx="3808">
                  <c:v>41726</c:v>
                </c:pt>
                <c:pt idx="3809">
                  <c:v>41729</c:v>
                </c:pt>
                <c:pt idx="3810">
                  <c:v>41730</c:v>
                </c:pt>
                <c:pt idx="3811">
                  <c:v>41731</c:v>
                </c:pt>
                <c:pt idx="3812">
                  <c:v>41732</c:v>
                </c:pt>
                <c:pt idx="3813">
                  <c:v>41733</c:v>
                </c:pt>
                <c:pt idx="3814">
                  <c:v>41736</c:v>
                </c:pt>
                <c:pt idx="3815">
                  <c:v>41737</c:v>
                </c:pt>
                <c:pt idx="3816">
                  <c:v>41738</c:v>
                </c:pt>
                <c:pt idx="3817">
                  <c:v>41739</c:v>
                </c:pt>
                <c:pt idx="3818">
                  <c:v>41740</c:v>
                </c:pt>
                <c:pt idx="3819">
                  <c:v>41743</c:v>
                </c:pt>
                <c:pt idx="3820">
                  <c:v>41744</c:v>
                </c:pt>
                <c:pt idx="3821">
                  <c:v>41745</c:v>
                </c:pt>
                <c:pt idx="3822">
                  <c:v>41746</c:v>
                </c:pt>
                <c:pt idx="3823">
                  <c:v>41750</c:v>
                </c:pt>
                <c:pt idx="3824">
                  <c:v>41751</c:v>
                </c:pt>
                <c:pt idx="3825">
                  <c:v>41752</c:v>
                </c:pt>
                <c:pt idx="3826">
                  <c:v>41753</c:v>
                </c:pt>
                <c:pt idx="3827">
                  <c:v>41754</c:v>
                </c:pt>
                <c:pt idx="3828">
                  <c:v>41757</c:v>
                </c:pt>
                <c:pt idx="3829">
                  <c:v>41758</c:v>
                </c:pt>
                <c:pt idx="3830">
                  <c:v>41759</c:v>
                </c:pt>
                <c:pt idx="3831">
                  <c:v>41760</c:v>
                </c:pt>
                <c:pt idx="3832">
                  <c:v>41761</c:v>
                </c:pt>
                <c:pt idx="3833">
                  <c:v>41764</c:v>
                </c:pt>
                <c:pt idx="3834">
                  <c:v>41765</c:v>
                </c:pt>
                <c:pt idx="3835">
                  <c:v>41766</c:v>
                </c:pt>
                <c:pt idx="3836">
                  <c:v>41767</c:v>
                </c:pt>
                <c:pt idx="3837">
                  <c:v>41768</c:v>
                </c:pt>
                <c:pt idx="3838">
                  <c:v>41771</c:v>
                </c:pt>
                <c:pt idx="3839">
                  <c:v>41772</c:v>
                </c:pt>
                <c:pt idx="3840">
                  <c:v>41773</c:v>
                </c:pt>
                <c:pt idx="3841">
                  <c:v>41774</c:v>
                </c:pt>
                <c:pt idx="3842">
                  <c:v>41775</c:v>
                </c:pt>
                <c:pt idx="3843">
                  <c:v>41778</c:v>
                </c:pt>
                <c:pt idx="3844">
                  <c:v>41779</c:v>
                </c:pt>
                <c:pt idx="3845">
                  <c:v>41780</c:v>
                </c:pt>
                <c:pt idx="3846">
                  <c:v>41781</c:v>
                </c:pt>
                <c:pt idx="3847">
                  <c:v>41782</c:v>
                </c:pt>
                <c:pt idx="3848">
                  <c:v>41786</c:v>
                </c:pt>
                <c:pt idx="3849">
                  <c:v>41787</c:v>
                </c:pt>
                <c:pt idx="3850">
                  <c:v>41788</c:v>
                </c:pt>
                <c:pt idx="3851">
                  <c:v>41789</c:v>
                </c:pt>
                <c:pt idx="3852">
                  <c:v>41792</c:v>
                </c:pt>
                <c:pt idx="3853">
                  <c:v>41793</c:v>
                </c:pt>
                <c:pt idx="3854">
                  <c:v>41794</c:v>
                </c:pt>
                <c:pt idx="3855">
                  <c:v>41795</c:v>
                </c:pt>
                <c:pt idx="3856">
                  <c:v>41796</c:v>
                </c:pt>
                <c:pt idx="3857">
                  <c:v>41799</c:v>
                </c:pt>
                <c:pt idx="3858">
                  <c:v>41800</c:v>
                </c:pt>
                <c:pt idx="3859">
                  <c:v>41801</c:v>
                </c:pt>
                <c:pt idx="3860">
                  <c:v>41802</c:v>
                </c:pt>
                <c:pt idx="3861">
                  <c:v>41803</c:v>
                </c:pt>
                <c:pt idx="3862">
                  <c:v>41806</c:v>
                </c:pt>
                <c:pt idx="3863">
                  <c:v>41807</c:v>
                </c:pt>
                <c:pt idx="3864">
                  <c:v>41808</c:v>
                </c:pt>
                <c:pt idx="3865">
                  <c:v>41809</c:v>
                </c:pt>
                <c:pt idx="3866">
                  <c:v>41810</c:v>
                </c:pt>
                <c:pt idx="3867">
                  <c:v>41813</c:v>
                </c:pt>
                <c:pt idx="3868">
                  <c:v>41814</c:v>
                </c:pt>
                <c:pt idx="3869">
                  <c:v>41815</c:v>
                </c:pt>
                <c:pt idx="3870">
                  <c:v>41816</c:v>
                </c:pt>
                <c:pt idx="3871">
                  <c:v>41817</c:v>
                </c:pt>
                <c:pt idx="3872">
                  <c:v>41820</c:v>
                </c:pt>
                <c:pt idx="3873">
                  <c:v>41821</c:v>
                </c:pt>
                <c:pt idx="3874">
                  <c:v>41822</c:v>
                </c:pt>
                <c:pt idx="3875">
                  <c:v>41823</c:v>
                </c:pt>
                <c:pt idx="3876">
                  <c:v>41827</c:v>
                </c:pt>
                <c:pt idx="3877">
                  <c:v>41828</c:v>
                </c:pt>
                <c:pt idx="3878">
                  <c:v>41829</c:v>
                </c:pt>
                <c:pt idx="3879">
                  <c:v>41830</c:v>
                </c:pt>
                <c:pt idx="3880">
                  <c:v>41831</c:v>
                </c:pt>
                <c:pt idx="3881">
                  <c:v>41834</c:v>
                </c:pt>
                <c:pt idx="3882">
                  <c:v>41835</c:v>
                </c:pt>
                <c:pt idx="3883">
                  <c:v>41836</c:v>
                </c:pt>
                <c:pt idx="3884">
                  <c:v>41837</c:v>
                </c:pt>
                <c:pt idx="3885">
                  <c:v>41838</c:v>
                </c:pt>
                <c:pt idx="3886">
                  <c:v>41841</c:v>
                </c:pt>
                <c:pt idx="3887">
                  <c:v>41842</c:v>
                </c:pt>
                <c:pt idx="3888">
                  <c:v>41843</c:v>
                </c:pt>
                <c:pt idx="3889">
                  <c:v>41844</c:v>
                </c:pt>
                <c:pt idx="3890">
                  <c:v>41845</c:v>
                </c:pt>
                <c:pt idx="3891">
                  <c:v>41848</c:v>
                </c:pt>
                <c:pt idx="3892">
                  <c:v>41849</c:v>
                </c:pt>
                <c:pt idx="3893">
                  <c:v>41850</c:v>
                </c:pt>
                <c:pt idx="3894">
                  <c:v>41851</c:v>
                </c:pt>
                <c:pt idx="3895">
                  <c:v>41852</c:v>
                </c:pt>
                <c:pt idx="3896">
                  <c:v>41855</c:v>
                </c:pt>
                <c:pt idx="3897">
                  <c:v>41856</c:v>
                </c:pt>
                <c:pt idx="3898">
                  <c:v>41857</c:v>
                </c:pt>
                <c:pt idx="3899">
                  <c:v>41858</c:v>
                </c:pt>
                <c:pt idx="3900">
                  <c:v>41859</c:v>
                </c:pt>
                <c:pt idx="3901">
                  <c:v>41862</c:v>
                </c:pt>
                <c:pt idx="3902">
                  <c:v>41863</c:v>
                </c:pt>
                <c:pt idx="3903">
                  <c:v>41864</c:v>
                </c:pt>
                <c:pt idx="3904">
                  <c:v>41865</c:v>
                </c:pt>
                <c:pt idx="3905">
                  <c:v>41866</c:v>
                </c:pt>
                <c:pt idx="3906">
                  <c:v>41869</c:v>
                </c:pt>
                <c:pt idx="3907">
                  <c:v>41870</c:v>
                </c:pt>
                <c:pt idx="3908">
                  <c:v>41871</c:v>
                </c:pt>
                <c:pt idx="3909">
                  <c:v>41872</c:v>
                </c:pt>
                <c:pt idx="3910">
                  <c:v>41873</c:v>
                </c:pt>
                <c:pt idx="3911">
                  <c:v>41876</c:v>
                </c:pt>
                <c:pt idx="3912">
                  <c:v>41877</c:v>
                </c:pt>
                <c:pt idx="3913">
                  <c:v>41878</c:v>
                </c:pt>
                <c:pt idx="3914">
                  <c:v>41879</c:v>
                </c:pt>
                <c:pt idx="3915">
                  <c:v>41880</c:v>
                </c:pt>
                <c:pt idx="3916">
                  <c:v>41884</c:v>
                </c:pt>
                <c:pt idx="3917">
                  <c:v>41885</c:v>
                </c:pt>
                <c:pt idx="3918">
                  <c:v>41886</c:v>
                </c:pt>
                <c:pt idx="3919">
                  <c:v>41887</c:v>
                </c:pt>
                <c:pt idx="3920">
                  <c:v>41890</c:v>
                </c:pt>
                <c:pt idx="3921">
                  <c:v>41891</c:v>
                </c:pt>
                <c:pt idx="3922">
                  <c:v>41892</c:v>
                </c:pt>
                <c:pt idx="3923">
                  <c:v>41893</c:v>
                </c:pt>
                <c:pt idx="3924">
                  <c:v>41894</c:v>
                </c:pt>
                <c:pt idx="3925">
                  <c:v>41897</c:v>
                </c:pt>
                <c:pt idx="3926">
                  <c:v>41898</c:v>
                </c:pt>
                <c:pt idx="3927">
                  <c:v>41899</c:v>
                </c:pt>
                <c:pt idx="3928">
                  <c:v>41900</c:v>
                </c:pt>
                <c:pt idx="3929">
                  <c:v>41901</c:v>
                </c:pt>
                <c:pt idx="3930">
                  <c:v>41904</c:v>
                </c:pt>
                <c:pt idx="3931">
                  <c:v>41905</c:v>
                </c:pt>
                <c:pt idx="3932">
                  <c:v>41906</c:v>
                </c:pt>
                <c:pt idx="3933">
                  <c:v>41907</c:v>
                </c:pt>
                <c:pt idx="3934">
                  <c:v>41908</c:v>
                </c:pt>
                <c:pt idx="3935">
                  <c:v>41911</c:v>
                </c:pt>
                <c:pt idx="3936">
                  <c:v>41912</c:v>
                </c:pt>
                <c:pt idx="3937">
                  <c:v>41913</c:v>
                </c:pt>
                <c:pt idx="3938">
                  <c:v>41914</c:v>
                </c:pt>
                <c:pt idx="3939">
                  <c:v>41915</c:v>
                </c:pt>
                <c:pt idx="3940">
                  <c:v>41918</c:v>
                </c:pt>
                <c:pt idx="3941">
                  <c:v>41919</c:v>
                </c:pt>
                <c:pt idx="3942">
                  <c:v>41920</c:v>
                </c:pt>
                <c:pt idx="3943">
                  <c:v>41921</c:v>
                </c:pt>
                <c:pt idx="3944">
                  <c:v>41922</c:v>
                </c:pt>
                <c:pt idx="3945">
                  <c:v>41925</c:v>
                </c:pt>
                <c:pt idx="3946">
                  <c:v>41926</c:v>
                </c:pt>
                <c:pt idx="3947">
                  <c:v>41927</c:v>
                </c:pt>
                <c:pt idx="3948">
                  <c:v>41928</c:v>
                </c:pt>
                <c:pt idx="3949">
                  <c:v>41929</c:v>
                </c:pt>
                <c:pt idx="3950">
                  <c:v>41932</c:v>
                </c:pt>
                <c:pt idx="3951">
                  <c:v>41933</c:v>
                </c:pt>
                <c:pt idx="3952">
                  <c:v>41934</c:v>
                </c:pt>
                <c:pt idx="3953">
                  <c:v>41935</c:v>
                </c:pt>
                <c:pt idx="3954">
                  <c:v>41936</c:v>
                </c:pt>
                <c:pt idx="3955">
                  <c:v>41939</c:v>
                </c:pt>
                <c:pt idx="3956">
                  <c:v>41940</c:v>
                </c:pt>
                <c:pt idx="3957">
                  <c:v>41941</c:v>
                </c:pt>
                <c:pt idx="3958">
                  <c:v>41942</c:v>
                </c:pt>
                <c:pt idx="3959">
                  <c:v>41943</c:v>
                </c:pt>
                <c:pt idx="3960">
                  <c:v>41946</c:v>
                </c:pt>
                <c:pt idx="3961">
                  <c:v>41947</c:v>
                </c:pt>
                <c:pt idx="3962">
                  <c:v>41948</c:v>
                </c:pt>
                <c:pt idx="3963">
                  <c:v>41949</c:v>
                </c:pt>
                <c:pt idx="3964">
                  <c:v>41950</c:v>
                </c:pt>
                <c:pt idx="3965">
                  <c:v>41953</c:v>
                </c:pt>
                <c:pt idx="3966">
                  <c:v>41954</c:v>
                </c:pt>
                <c:pt idx="3967">
                  <c:v>41955</c:v>
                </c:pt>
                <c:pt idx="3968">
                  <c:v>41956</c:v>
                </c:pt>
                <c:pt idx="3969">
                  <c:v>41957</c:v>
                </c:pt>
                <c:pt idx="3970">
                  <c:v>41960</c:v>
                </c:pt>
                <c:pt idx="3971">
                  <c:v>41961</c:v>
                </c:pt>
                <c:pt idx="3972">
                  <c:v>41962</c:v>
                </c:pt>
                <c:pt idx="3973">
                  <c:v>41963</c:v>
                </c:pt>
                <c:pt idx="3974">
                  <c:v>41964</c:v>
                </c:pt>
                <c:pt idx="3975">
                  <c:v>41967</c:v>
                </c:pt>
                <c:pt idx="3976">
                  <c:v>41968</c:v>
                </c:pt>
                <c:pt idx="3977">
                  <c:v>41969</c:v>
                </c:pt>
                <c:pt idx="3978">
                  <c:v>41971</c:v>
                </c:pt>
                <c:pt idx="3979">
                  <c:v>41974</c:v>
                </c:pt>
                <c:pt idx="3980">
                  <c:v>41975</c:v>
                </c:pt>
                <c:pt idx="3981">
                  <c:v>41976</c:v>
                </c:pt>
                <c:pt idx="3982">
                  <c:v>41977</c:v>
                </c:pt>
                <c:pt idx="3983">
                  <c:v>41978</c:v>
                </c:pt>
                <c:pt idx="3984">
                  <c:v>41981</c:v>
                </c:pt>
                <c:pt idx="3985">
                  <c:v>41982</c:v>
                </c:pt>
                <c:pt idx="3986">
                  <c:v>41983</c:v>
                </c:pt>
                <c:pt idx="3987">
                  <c:v>41984</c:v>
                </c:pt>
                <c:pt idx="3988">
                  <c:v>41985</c:v>
                </c:pt>
                <c:pt idx="3989">
                  <c:v>41988</c:v>
                </c:pt>
                <c:pt idx="3990">
                  <c:v>41989</c:v>
                </c:pt>
                <c:pt idx="3991">
                  <c:v>41990</c:v>
                </c:pt>
                <c:pt idx="3992">
                  <c:v>41991</c:v>
                </c:pt>
                <c:pt idx="3993">
                  <c:v>41992</c:v>
                </c:pt>
                <c:pt idx="3994">
                  <c:v>41995</c:v>
                </c:pt>
                <c:pt idx="3995">
                  <c:v>41996</c:v>
                </c:pt>
                <c:pt idx="3996">
                  <c:v>41997</c:v>
                </c:pt>
                <c:pt idx="3997">
                  <c:v>41999</c:v>
                </c:pt>
                <c:pt idx="3998">
                  <c:v>42002</c:v>
                </c:pt>
                <c:pt idx="3999">
                  <c:v>42003</c:v>
                </c:pt>
                <c:pt idx="4000">
                  <c:v>42004</c:v>
                </c:pt>
                <c:pt idx="4001">
                  <c:v>42006</c:v>
                </c:pt>
                <c:pt idx="4002">
                  <c:v>42009</c:v>
                </c:pt>
                <c:pt idx="4003">
                  <c:v>42010</c:v>
                </c:pt>
                <c:pt idx="4004">
                  <c:v>42011</c:v>
                </c:pt>
                <c:pt idx="4005">
                  <c:v>42012</c:v>
                </c:pt>
                <c:pt idx="4006">
                  <c:v>42013</c:v>
                </c:pt>
                <c:pt idx="4007">
                  <c:v>42016</c:v>
                </c:pt>
                <c:pt idx="4008">
                  <c:v>42017</c:v>
                </c:pt>
                <c:pt idx="4009">
                  <c:v>42018</c:v>
                </c:pt>
                <c:pt idx="4010">
                  <c:v>42019</c:v>
                </c:pt>
                <c:pt idx="4011">
                  <c:v>42020</c:v>
                </c:pt>
                <c:pt idx="4012">
                  <c:v>42024</c:v>
                </c:pt>
                <c:pt idx="4013">
                  <c:v>42025</c:v>
                </c:pt>
                <c:pt idx="4014">
                  <c:v>42026</c:v>
                </c:pt>
                <c:pt idx="4015">
                  <c:v>42027</c:v>
                </c:pt>
                <c:pt idx="4016">
                  <c:v>42030</c:v>
                </c:pt>
                <c:pt idx="4017">
                  <c:v>42031</c:v>
                </c:pt>
                <c:pt idx="4018">
                  <c:v>42032</c:v>
                </c:pt>
                <c:pt idx="4019">
                  <c:v>42033</c:v>
                </c:pt>
                <c:pt idx="4020">
                  <c:v>42034</c:v>
                </c:pt>
                <c:pt idx="4021">
                  <c:v>42037</c:v>
                </c:pt>
                <c:pt idx="4022">
                  <c:v>42038</c:v>
                </c:pt>
                <c:pt idx="4023">
                  <c:v>42039</c:v>
                </c:pt>
                <c:pt idx="4024">
                  <c:v>42040</c:v>
                </c:pt>
                <c:pt idx="4025">
                  <c:v>42041</c:v>
                </c:pt>
                <c:pt idx="4026">
                  <c:v>42044</c:v>
                </c:pt>
                <c:pt idx="4027">
                  <c:v>42045</c:v>
                </c:pt>
                <c:pt idx="4028">
                  <c:v>42046</c:v>
                </c:pt>
                <c:pt idx="4029">
                  <c:v>42047</c:v>
                </c:pt>
                <c:pt idx="4030">
                  <c:v>42048</c:v>
                </c:pt>
                <c:pt idx="4031">
                  <c:v>42052</c:v>
                </c:pt>
                <c:pt idx="4032">
                  <c:v>42053</c:v>
                </c:pt>
                <c:pt idx="4033">
                  <c:v>42054</c:v>
                </c:pt>
                <c:pt idx="4034">
                  <c:v>42055</c:v>
                </c:pt>
                <c:pt idx="4035">
                  <c:v>42058</c:v>
                </c:pt>
                <c:pt idx="4036">
                  <c:v>42059</c:v>
                </c:pt>
                <c:pt idx="4037">
                  <c:v>42060</c:v>
                </c:pt>
                <c:pt idx="4038">
                  <c:v>42061</c:v>
                </c:pt>
                <c:pt idx="4039">
                  <c:v>42062</c:v>
                </c:pt>
                <c:pt idx="4040">
                  <c:v>42065</c:v>
                </c:pt>
                <c:pt idx="4041">
                  <c:v>42066</c:v>
                </c:pt>
                <c:pt idx="4042">
                  <c:v>42067</c:v>
                </c:pt>
                <c:pt idx="4043">
                  <c:v>42068</c:v>
                </c:pt>
                <c:pt idx="4044">
                  <c:v>42069</c:v>
                </c:pt>
                <c:pt idx="4045">
                  <c:v>42072</c:v>
                </c:pt>
                <c:pt idx="4046">
                  <c:v>42073</c:v>
                </c:pt>
                <c:pt idx="4047">
                  <c:v>42074</c:v>
                </c:pt>
                <c:pt idx="4048">
                  <c:v>42075</c:v>
                </c:pt>
                <c:pt idx="4049">
                  <c:v>42076</c:v>
                </c:pt>
                <c:pt idx="4050">
                  <c:v>42079</c:v>
                </c:pt>
                <c:pt idx="4051">
                  <c:v>42080</c:v>
                </c:pt>
                <c:pt idx="4052">
                  <c:v>42081</c:v>
                </c:pt>
                <c:pt idx="4053">
                  <c:v>42082</c:v>
                </c:pt>
                <c:pt idx="4054">
                  <c:v>42083</c:v>
                </c:pt>
                <c:pt idx="4055">
                  <c:v>42086</c:v>
                </c:pt>
                <c:pt idx="4056">
                  <c:v>42087</c:v>
                </c:pt>
                <c:pt idx="4057">
                  <c:v>42088</c:v>
                </c:pt>
                <c:pt idx="4058">
                  <c:v>42089</c:v>
                </c:pt>
                <c:pt idx="4059">
                  <c:v>42090</c:v>
                </c:pt>
                <c:pt idx="4060">
                  <c:v>42093</c:v>
                </c:pt>
                <c:pt idx="4061">
                  <c:v>42094</c:v>
                </c:pt>
                <c:pt idx="4062">
                  <c:v>42095</c:v>
                </c:pt>
                <c:pt idx="4063">
                  <c:v>42096</c:v>
                </c:pt>
                <c:pt idx="4064">
                  <c:v>42100</c:v>
                </c:pt>
                <c:pt idx="4065">
                  <c:v>42101</c:v>
                </c:pt>
                <c:pt idx="4066">
                  <c:v>42102</c:v>
                </c:pt>
                <c:pt idx="4067">
                  <c:v>42103</c:v>
                </c:pt>
                <c:pt idx="4068">
                  <c:v>42104</c:v>
                </c:pt>
                <c:pt idx="4069">
                  <c:v>42107</c:v>
                </c:pt>
                <c:pt idx="4070">
                  <c:v>42108</c:v>
                </c:pt>
                <c:pt idx="4071">
                  <c:v>42109</c:v>
                </c:pt>
                <c:pt idx="4072">
                  <c:v>42110</c:v>
                </c:pt>
                <c:pt idx="4073">
                  <c:v>42111</c:v>
                </c:pt>
                <c:pt idx="4074">
                  <c:v>42114</c:v>
                </c:pt>
                <c:pt idx="4075">
                  <c:v>42115</c:v>
                </c:pt>
                <c:pt idx="4076">
                  <c:v>42116</c:v>
                </c:pt>
                <c:pt idx="4077">
                  <c:v>42117</c:v>
                </c:pt>
                <c:pt idx="4078">
                  <c:v>42118</c:v>
                </c:pt>
                <c:pt idx="4079">
                  <c:v>42121</c:v>
                </c:pt>
                <c:pt idx="4080">
                  <c:v>42122</c:v>
                </c:pt>
                <c:pt idx="4081">
                  <c:v>42123</c:v>
                </c:pt>
                <c:pt idx="4082">
                  <c:v>42124</c:v>
                </c:pt>
                <c:pt idx="4083">
                  <c:v>42125</c:v>
                </c:pt>
                <c:pt idx="4084">
                  <c:v>42128</c:v>
                </c:pt>
                <c:pt idx="4085">
                  <c:v>42129</c:v>
                </c:pt>
                <c:pt idx="4086">
                  <c:v>42130</c:v>
                </c:pt>
                <c:pt idx="4087">
                  <c:v>42131</c:v>
                </c:pt>
                <c:pt idx="4088">
                  <c:v>42132</c:v>
                </c:pt>
                <c:pt idx="4089">
                  <c:v>42135</c:v>
                </c:pt>
                <c:pt idx="4090">
                  <c:v>42136</c:v>
                </c:pt>
                <c:pt idx="4091">
                  <c:v>42137</c:v>
                </c:pt>
                <c:pt idx="4092">
                  <c:v>42138</c:v>
                </c:pt>
                <c:pt idx="4093">
                  <c:v>42139</c:v>
                </c:pt>
                <c:pt idx="4094">
                  <c:v>42142</c:v>
                </c:pt>
                <c:pt idx="4095">
                  <c:v>42143</c:v>
                </c:pt>
                <c:pt idx="4096">
                  <c:v>42144</c:v>
                </c:pt>
                <c:pt idx="4097">
                  <c:v>42145</c:v>
                </c:pt>
                <c:pt idx="4098">
                  <c:v>42146</c:v>
                </c:pt>
                <c:pt idx="4099">
                  <c:v>42150</c:v>
                </c:pt>
                <c:pt idx="4100">
                  <c:v>42151</c:v>
                </c:pt>
                <c:pt idx="4101">
                  <c:v>42152</c:v>
                </c:pt>
                <c:pt idx="4102">
                  <c:v>42153</c:v>
                </c:pt>
                <c:pt idx="4103">
                  <c:v>42156</c:v>
                </c:pt>
                <c:pt idx="4104">
                  <c:v>42157</c:v>
                </c:pt>
                <c:pt idx="4105">
                  <c:v>42158</c:v>
                </c:pt>
                <c:pt idx="4106">
                  <c:v>42159</c:v>
                </c:pt>
                <c:pt idx="4107">
                  <c:v>42160</c:v>
                </c:pt>
                <c:pt idx="4108">
                  <c:v>42163</c:v>
                </c:pt>
                <c:pt idx="4109">
                  <c:v>42164</c:v>
                </c:pt>
                <c:pt idx="4110">
                  <c:v>42165</c:v>
                </c:pt>
                <c:pt idx="4111">
                  <c:v>42166</c:v>
                </c:pt>
                <c:pt idx="4112">
                  <c:v>42167</c:v>
                </c:pt>
                <c:pt idx="4113">
                  <c:v>42170</c:v>
                </c:pt>
                <c:pt idx="4114">
                  <c:v>42171</c:v>
                </c:pt>
                <c:pt idx="4115">
                  <c:v>42172</c:v>
                </c:pt>
                <c:pt idx="4116">
                  <c:v>42173</c:v>
                </c:pt>
                <c:pt idx="4117">
                  <c:v>42174</c:v>
                </c:pt>
                <c:pt idx="4118">
                  <c:v>42177</c:v>
                </c:pt>
              </c:numCache>
            </c:numRef>
          </c:cat>
          <c:val>
            <c:numRef>
              <c:f>Sheet1!$T$3:$T$4121</c:f>
              <c:numCache>
                <c:formatCode>General</c:formatCode>
                <c:ptCount val="4119"/>
                <c:pt idx="0">
                  <c:v>100</c:v>
                </c:pt>
                <c:pt idx="1">
                  <c:v>99.481101412257118</c:v>
                </c:pt>
                <c:pt idx="2">
                  <c:v>98.624769303366577</c:v>
                </c:pt>
                <c:pt idx="3">
                  <c:v>99.425343379473617</c:v>
                </c:pt>
                <c:pt idx="4">
                  <c:v>97.589983900809216</c:v>
                </c:pt>
                <c:pt idx="5">
                  <c:v>96.881556281931836</c:v>
                </c:pt>
                <c:pt idx="6">
                  <c:v>97.238710018570686</c:v>
                </c:pt>
                <c:pt idx="7">
                  <c:v>95.07990681896429</c:v>
                </c:pt>
                <c:pt idx="8">
                  <c:v>95.677841455445019</c:v>
                </c:pt>
                <c:pt idx="9">
                  <c:v>98.069648973267064</c:v>
                </c:pt>
                <c:pt idx="10">
                  <c:v>96.202711860120388</c:v>
                </c:pt>
                <c:pt idx="11">
                  <c:v>97.121314098603378</c:v>
                </c:pt>
                <c:pt idx="12">
                  <c:v>95.737461914579455</c:v>
                </c:pt>
                <c:pt idx="13">
                  <c:v>96.781242402314234</c:v>
                </c:pt>
                <c:pt idx="14">
                  <c:v>96.933302449249624</c:v>
                </c:pt>
                <c:pt idx="15">
                  <c:v>99.510535170208286</c:v>
                </c:pt>
                <c:pt idx="16">
                  <c:v>99.437085845299492</c:v>
                </c:pt>
                <c:pt idx="17">
                  <c:v>98.056665013256975</c:v>
                </c:pt>
                <c:pt idx="18">
                  <c:v>97.4131227084805</c:v>
                </c:pt>
                <c:pt idx="19">
                  <c:v>96.892108982497803</c:v>
                </c:pt>
                <c:pt idx="20">
                  <c:v>96.725064790477745</c:v>
                </c:pt>
                <c:pt idx="21">
                  <c:v>95.892361304695427</c:v>
                </c:pt>
                <c:pt idx="22">
                  <c:v>96.086022902119112</c:v>
                </c:pt>
                <c:pt idx="23">
                  <c:v>97.581437132976106</c:v>
                </c:pt>
                <c:pt idx="24">
                  <c:v>99.839841502575823</c:v>
                </c:pt>
                <c:pt idx="25">
                  <c:v>100.41400382449181</c:v>
                </c:pt>
                <c:pt idx="26">
                  <c:v>100.1880059016955</c:v>
                </c:pt>
                <c:pt idx="27">
                  <c:v>100.74215487754901</c:v>
                </c:pt>
                <c:pt idx="28">
                  <c:v>101.61458617722674</c:v>
                </c:pt>
                <c:pt idx="29">
                  <c:v>101.37364434295357</c:v>
                </c:pt>
                <c:pt idx="30">
                  <c:v>102.3671845498348</c:v>
                </c:pt>
                <c:pt idx="31">
                  <c:v>102.29881615482812</c:v>
                </c:pt>
                <c:pt idx="32">
                  <c:v>101.63423167316057</c:v>
                </c:pt>
                <c:pt idx="33">
                  <c:v>103.10436770298861</c:v>
                </c:pt>
                <c:pt idx="34">
                  <c:v>101.75290357326168</c:v>
                </c:pt>
                <c:pt idx="35">
                  <c:v>101.57591018479297</c:v>
                </c:pt>
                <c:pt idx="36">
                  <c:v>98.845680548602488</c:v>
                </c:pt>
                <c:pt idx="37">
                  <c:v>99.352307885959561</c:v>
                </c:pt>
                <c:pt idx="38">
                  <c:v>101.02946881866654</c:v>
                </c:pt>
                <c:pt idx="39">
                  <c:v>100.46635924358517</c:v>
                </c:pt>
                <c:pt idx="40">
                  <c:v>102.62433478040209</c:v>
                </c:pt>
                <c:pt idx="41">
                  <c:v>101.89392236867893</c:v>
                </c:pt>
                <c:pt idx="42">
                  <c:v>100.76863433915437</c:v>
                </c:pt>
                <c:pt idx="43">
                  <c:v>101.34918230939761</c:v>
                </c:pt>
                <c:pt idx="44">
                  <c:v>103.49622580020335</c:v>
                </c:pt>
                <c:pt idx="45">
                  <c:v>103.24726598265701</c:v>
                </c:pt>
                <c:pt idx="46">
                  <c:v>103.97335040771014</c:v>
                </c:pt>
                <c:pt idx="47">
                  <c:v>105.31680804948044</c:v>
                </c:pt>
                <c:pt idx="48">
                  <c:v>105.65924778097285</c:v>
                </c:pt>
                <c:pt idx="49">
                  <c:v>106.466845495474</c:v>
                </c:pt>
                <c:pt idx="50">
                  <c:v>105.77991986614855</c:v>
                </c:pt>
                <c:pt idx="51">
                  <c:v>104.10656963086815</c:v>
                </c:pt>
                <c:pt idx="52">
                  <c:v>103.6695924163098</c:v>
                </c:pt>
                <c:pt idx="53">
                  <c:v>103.3671736292841</c:v>
                </c:pt>
                <c:pt idx="54">
                  <c:v>101.05454010399815</c:v>
                </c:pt>
                <c:pt idx="55">
                  <c:v>102.36251170366914</c:v>
                </c:pt>
                <c:pt idx="56">
                  <c:v>104.71520640702963</c:v>
                </c:pt>
                <c:pt idx="57">
                  <c:v>106.49622177684257</c:v>
                </c:pt>
                <c:pt idx="58">
                  <c:v>106.34182243299523</c:v>
                </c:pt>
                <c:pt idx="59">
                  <c:v>106.59183981966147</c:v>
                </c:pt>
                <c:pt idx="60">
                  <c:v>106.80815293828911</c:v>
                </c:pt>
                <c:pt idx="61">
                  <c:v>105.88435481673879</c:v>
                </c:pt>
                <c:pt idx="62">
                  <c:v>105.26978070959439</c:v>
                </c:pt>
                <c:pt idx="63">
                  <c:v>104.67092644779201</c:v>
                </c:pt>
                <c:pt idx="64">
                  <c:v>106.19570546470105</c:v>
                </c:pt>
                <c:pt idx="65">
                  <c:v>104.42257588202126</c:v>
                </c:pt>
                <c:pt idx="66">
                  <c:v>105.64640176476099</c:v>
                </c:pt>
                <c:pt idx="67">
                  <c:v>104.45735496215454</c:v>
                </c:pt>
                <c:pt idx="68">
                  <c:v>105.4730294009963</c:v>
                </c:pt>
                <c:pt idx="69">
                  <c:v>105.13379111515491</c:v>
                </c:pt>
                <c:pt idx="70">
                  <c:v>106.34106374210488</c:v>
                </c:pt>
                <c:pt idx="71">
                  <c:v>107.0198506873337</c:v>
                </c:pt>
                <c:pt idx="72">
                  <c:v>107.30144570848222</c:v>
                </c:pt>
                <c:pt idx="73">
                  <c:v>104.97002308834324</c:v>
                </c:pt>
                <c:pt idx="74">
                  <c:v>105.10553562714711</c:v>
                </c:pt>
                <c:pt idx="75">
                  <c:v>104.62830181413338</c:v>
                </c:pt>
                <c:pt idx="76">
                  <c:v>105.48859405956527</c:v>
                </c:pt>
                <c:pt idx="77">
                  <c:v>105.07023925777041</c:v>
                </c:pt>
                <c:pt idx="78">
                  <c:v>104.40088421974679</c:v>
                </c:pt>
                <c:pt idx="79">
                  <c:v>102.54633331015113</c:v>
                </c:pt>
                <c:pt idx="80">
                  <c:v>100.80210870086255</c:v>
                </c:pt>
                <c:pt idx="81">
                  <c:v>102.41428086161994</c:v>
                </c:pt>
                <c:pt idx="82">
                  <c:v>100.5950550596923</c:v>
                </c:pt>
                <c:pt idx="83">
                  <c:v>102.19927246141739</c:v>
                </c:pt>
                <c:pt idx="84">
                  <c:v>101.60727515591961</c:v>
                </c:pt>
                <c:pt idx="85">
                  <c:v>101.67133855488927</c:v>
                </c:pt>
                <c:pt idx="86">
                  <c:v>102.04400522117277</c:v>
                </c:pt>
                <c:pt idx="87">
                  <c:v>104.2608655168668</c:v>
                </c:pt>
                <c:pt idx="88">
                  <c:v>104.79663922926201</c:v>
                </c:pt>
                <c:pt idx="89">
                  <c:v>103.45021004817112</c:v>
                </c:pt>
                <c:pt idx="90">
                  <c:v>103.56077775012515</c:v>
                </c:pt>
                <c:pt idx="91">
                  <c:v>102.31927781823491</c:v>
                </c:pt>
                <c:pt idx="92">
                  <c:v>101.62085112473052</c:v>
                </c:pt>
                <c:pt idx="93">
                  <c:v>101.651020582939</c:v>
                </c:pt>
                <c:pt idx="94">
                  <c:v>102.21402670017167</c:v>
                </c:pt>
                <c:pt idx="95">
                  <c:v>104.51532584336827</c:v>
                </c:pt>
                <c:pt idx="96">
                  <c:v>105.26571711520434</c:v>
                </c:pt>
                <c:pt idx="97">
                  <c:v>105.49700288360016</c:v>
                </c:pt>
                <c:pt idx="98">
                  <c:v>105.98284094102961</c:v>
                </c:pt>
                <c:pt idx="99">
                  <c:v>104.95230880558488</c:v>
                </c:pt>
                <c:pt idx="100">
                  <c:v>104.73201830744109</c:v>
                </c:pt>
                <c:pt idx="101">
                  <c:v>103.37465133268078</c:v>
                </c:pt>
                <c:pt idx="102">
                  <c:v>103.33795828234682</c:v>
                </c:pt>
                <c:pt idx="103">
                  <c:v>104.61253023986703</c:v>
                </c:pt>
                <c:pt idx="104">
                  <c:v>106.19293509341956</c:v>
                </c:pt>
                <c:pt idx="105">
                  <c:v>107.87109611866386</c:v>
                </c:pt>
                <c:pt idx="106">
                  <c:v>108.52436346121681</c:v>
                </c:pt>
                <c:pt idx="107">
                  <c:v>109.33065645729289</c:v>
                </c:pt>
                <c:pt idx="108">
                  <c:v>109.0991350349084</c:v>
                </c:pt>
                <c:pt idx="109">
                  <c:v>109.73040608929907</c:v>
                </c:pt>
                <c:pt idx="110">
                  <c:v>109.62412614040724</c:v>
                </c:pt>
                <c:pt idx="111">
                  <c:v>110.32067334966051</c:v>
                </c:pt>
                <c:pt idx="112">
                  <c:v>109.99221192305725</c:v>
                </c:pt>
                <c:pt idx="113">
                  <c:v>109.56115479650703</c:v>
                </c:pt>
                <c:pt idx="114">
                  <c:v>109.92626329217818</c:v>
                </c:pt>
                <c:pt idx="115">
                  <c:v>110.82687536030633</c:v>
                </c:pt>
                <c:pt idx="116">
                  <c:v>111.54815474305381</c:v>
                </c:pt>
                <c:pt idx="117">
                  <c:v>110.67386694975801</c:v>
                </c:pt>
                <c:pt idx="118">
                  <c:v>108.27217345972817</c:v>
                </c:pt>
                <c:pt idx="119">
                  <c:v>108.45017268839243</c:v>
                </c:pt>
                <c:pt idx="120">
                  <c:v>107.0113613960832</c:v>
                </c:pt>
                <c:pt idx="121">
                  <c:v>106.69449299619103</c:v>
                </c:pt>
                <c:pt idx="122">
                  <c:v>105.97267908122534</c:v>
                </c:pt>
                <c:pt idx="123">
                  <c:v>107.15840373735732</c:v>
                </c:pt>
                <c:pt idx="124">
                  <c:v>107.36896919772462</c:v>
                </c:pt>
                <c:pt idx="125">
                  <c:v>105.47047169307045</c:v>
                </c:pt>
                <c:pt idx="126">
                  <c:v>104.50285342494334</c:v>
                </c:pt>
                <c:pt idx="127">
                  <c:v>104.45047501521694</c:v>
                </c:pt>
                <c:pt idx="128">
                  <c:v>103.99218548382925</c:v>
                </c:pt>
                <c:pt idx="129">
                  <c:v>102.68231715693234</c:v>
                </c:pt>
                <c:pt idx="130">
                  <c:v>103.34922369253707</c:v>
                </c:pt>
                <c:pt idx="131">
                  <c:v>102.31188632971214</c:v>
                </c:pt>
                <c:pt idx="132">
                  <c:v>102.11745454608156</c:v>
                </c:pt>
                <c:pt idx="133">
                  <c:v>100.83276671002317</c:v>
                </c:pt>
                <c:pt idx="134">
                  <c:v>102.47222300454237</c:v>
                </c:pt>
                <c:pt idx="135">
                  <c:v>102.17903495668278</c:v>
                </c:pt>
                <c:pt idx="136">
                  <c:v>104.50651468325518</c:v>
                </c:pt>
                <c:pt idx="137">
                  <c:v>104.75272712015308</c:v>
                </c:pt>
                <c:pt idx="138">
                  <c:v>105.80752012111465</c:v>
                </c:pt>
                <c:pt idx="139">
                  <c:v>104.92700186626465</c:v>
                </c:pt>
                <c:pt idx="140">
                  <c:v>104.20383725160778</c:v>
                </c:pt>
                <c:pt idx="141">
                  <c:v>105.2290355601869</c:v>
                </c:pt>
                <c:pt idx="142">
                  <c:v>107.08898926854727</c:v>
                </c:pt>
                <c:pt idx="143">
                  <c:v>107.34785230127615</c:v>
                </c:pt>
                <c:pt idx="144">
                  <c:v>108.79545176306544</c:v>
                </c:pt>
                <c:pt idx="145">
                  <c:v>107.23925604610542</c:v>
                </c:pt>
                <c:pt idx="146">
                  <c:v>106.16608203402728</c:v>
                </c:pt>
                <c:pt idx="147">
                  <c:v>104.26894097672258</c:v>
                </c:pt>
                <c:pt idx="148">
                  <c:v>103.98582857379333</c:v>
                </c:pt>
                <c:pt idx="149">
                  <c:v>104.84872450841716</c:v>
                </c:pt>
                <c:pt idx="150">
                  <c:v>103.90796504734058</c:v>
                </c:pt>
                <c:pt idx="151">
                  <c:v>106.91505938193131</c:v>
                </c:pt>
                <c:pt idx="152">
                  <c:v>106.38971766927861</c:v>
                </c:pt>
                <c:pt idx="153">
                  <c:v>105.90387386419089</c:v>
                </c:pt>
                <c:pt idx="154">
                  <c:v>106.1805833758181</c:v>
                </c:pt>
                <c:pt idx="155">
                  <c:v>106.4957389735487</c:v>
                </c:pt>
                <c:pt idx="156">
                  <c:v>105.92727832862695</c:v>
                </c:pt>
                <c:pt idx="157">
                  <c:v>105.31020973779759</c:v>
                </c:pt>
                <c:pt idx="158">
                  <c:v>103.87007648408849</c:v>
                </c:pt>
                <c:pt idx="159">
                  <c:v>103.91634513308416</c:v>
                </c:pt>
                <c:pt idx="160">
                  <c:v>105.25288834196729</c:v>
                </c:pt>
                <c:pt idx="161">
                  <c:v>105.26345253784977</c:v>
                </c:pt>
                <c:pt idx="162">
                  <c:v>103.06073148147617</c:v>
                </c:pt>
                <c:pt idx="163">
                  <c:v>103.29395995836397</c:v>
                </c:pt>
                <c:pt idx="164">
                  <c:v>100.92187840369138</c:v>
                </c:pt>
                <c:pt idx="165">
                  <c:v>100.68147684929467</c:v>
                </c:pt>
                <c:pt idx="166">
                  <c:v>101.15045702504656</c:v>
                </c:pt>
                <c:pt idx="167">
                  <c:v>101.08802596102284</c:v>
                </c:pt>
                <c:pt idx="168">
                  <c:v>100.00454065002566</c:v>
                </c:pt>
                <c:pt idx="169">
                  <c:v>101.13517400173234</c:v>
                </c:pt>
                <c:pt idx="170">
                  <c:v>101.1452668896375</c:v>
                </c:pt>
                <c:pt idx="171">
                  <c:v>102.86656409012558</c:v>
                </c:pt>
                <c:pt idx="172">
                  <c:v>102.61432810737085</c:v>
                </c:pt>
                <c:pt idx="173">
                  <c:v>104.52743615932279</c:v>
                </c:pt>
                <c:pt idx="174">
                  <c:v>103.91750041239449</c:v>
                </c:pt>
                <c:pt idx="175">
                  <c:v>105.36706557330879</c:v>
                </c:pt>
                <c:pt idx="176">
                  <c:v>105.3031803517452</c:v>
                </c:pt>
                <c:pt idx="177">
                  <c:v>103.55478869021788</c:v>
                </c:pt>
                <c:pt idx="178">
                  <c:v>101.39432441737426</c:v>
                </c:pt>
                <c:pt idx="179">
                  <c:v>101.22664798294554</c:v>
                </c:pt>
                <c:pt idx="180">
                  <c:v>98.386442653601861</c:v>
                </c:pt>
                <c:pt idx="181">
                  <c:v>98.917256136918425</c:v>
                </c:pt>
                <c:pt idx="182">
                  <c:v>99.484354586832467</c:v>
                </c:pt>
                <c:pt idx="183">
                  <c:v>101.70770973636067</c:v>
                </c:pt>
                <c:pt idx="184">
                  <c:v>101.24982254105122</c:v>
                </c:pt>
                <c:pt idx="185">
                  <c:v>102.67367267890882</c:v>
                </c:pt>
                <c:pt idx="186">
                  <c:v>102.04121185925823</c:v>
                </c:pt>
                <c:pt idx="187">
                  <c:v>101.11673551403319</c:v>
                </c:pt>
                <c:pt idx="188">
                  <c:v>102.29197069384006</c:v>
                </c:pt>
                <c:pt idx="189">
                  <c:v>105.91787515971308</c:v>
                </c:pt>
                <c:pt idx="190">
                  <c:v>107.53508226910651</c:v>
                </c:pt>
                <c:pt idx="191">
                  <c:v>106.84099505758866</c:v>
                </c:pt>
                <c:pt idx="192">
                  <c:v>106.33895435152334</c:v>
                </c:pt>
                <c:pt idx="193">
                  <c:v>106.92234741260542</c:v>
                </c:pt>
                <c:pt idx="194">
                  <c:v>107.53188082345551</c:v>
                </c:pt>
                <c:pt idx="195">
                  <c:v>108.13217774748125</c:v>
                </c:pt>
                <c:pt idx="196">
                  <c:v>108.67716495606778</c:v>
                </c:pt>
                <c:pt idx="197">
                  <c:v>107.77255826544869</c:v>
                </c:pt>
                <c:pt idx="198">
                  <c:v>108.43003864150648</c:v>
                </c:pt>
                <c:pt idx="199">
                  <c:v>109.06160282646844</c:v>
                </c:pt>
                <c:pt idx="200">
                  <c:v>110.22417016746952</c:v>
                </c:pt>
                <c:pt idx="201">
                  <c:v>110.09468692218074</c:v>
                </c:pt>
                <c:pt idx="202">
                  <c:v>112.12708187366762</c:v>
                </c:pt>
                <c:pt idx="203">
                  <c:v>111.40231366235611</c:v>
                </c:pt>
                <c:pt idx="204">
                  <c:v>112.53189519260116</c:v>
                </c:pt>
                <c:pt idx="205">
                  <c:v>112.2999484435054</c:v>
                </c:pt>
                <c:pt idx="206">
                  <c:v>112.21765922019222</c:v>
                </c:pt>
                <c:pt idx="207">
                  <c:v>110.93559231630053</c:v>
                </c:pt>
                <c:pt idx="208">
                  <c:v>111.91902239230183</c:v>
                </c:pt>
                <c:pt idx="209">
                  <c:v>111.89074966131925</c:v>
                </c:pt>
                <c:pt idx="210">
                  <c:v>111.21400888243107</c:v>
                </c:pt>
                <c:pt idx="211">
                  <c:v>109.72104890165124</c:v>
                </c:pt>
                <c:pt idx="212">
                  <c:v>110.44080515495973</c:v>
                </c:pt>
                <c:pt idx="213">
                  <c:v>111.33611788217186</c:v>
                </c:pt>
                <c:pt idx="214">
                  <c:v>113.25327803319733</c:v>
                </c:pt>
                <c:pt idx="215">
                  <c:v>112.46802146635409</c:v>
                </c:pt>
                <c:pt idx="216">
                  <c:v>111.3516595501078</c:v>
                </c:pt>
                <c:pt idx="217">
                  <c:v>110.94375973868847</c:v>
                </c:pt>
                <c:pt idx="218">
                  <c:v>111.27994027033536</c:v>
                </c:pt>
                <c:pt idx="219">
                  <c:v>111.98589639616078</c:v>
                </c:pt>
                <c:pt idx="220">
                  <c:v>111.86261487413492</c:v>
                </c:pt>
                <c:pt idx="221">
                  <c:v>110.91156710477235</c:v>
                </c:pt>
                <c:pt idx="222">
                  <c:v>111.7176589328093</c:v>
                </c:pt>
                <c:pt idx="223">
                  <c:v>112.15470511926679</c:v>
                </c:pt>
                <c:pt idx="224">
                  <c:v>112.33461831813175</c:v>
                </c:pt>
                <c:pt idx="225">
                  <c:v>112.10482119322536</c:v>
                </c:pt>
                <c:pt idx="226">
                  <c:v>113.31836451533735</c:v>
                </c:pt>
                <c:pt idx="227">
                  <c:v>113.54509239073272</c:v>
                </c:pt>
                <c:pt idx="228">
                  <c:v>115.30227796939832</c:v>
                </c:pt>
                <c:pt idx="229">
                  <c:v>115.20424016245184</c:v>
                </c:pt>
                <c:pt idx="230">
                  <c:v>115.24867530846245</c:v>
                </c:pt>
                <c:pt idx="231">
                  <c:v>115.72242029291218</c:v>
                </c:pt>
                <c:pt idx="232">
                  <c:v>115.80426119888105</c:v>
                </c:pt>
                <c:pt idx="233">
                  <c:v>116.1831928126683</c:v>
                </c:pt>
                <c:pt idx="234">
                  <c:v>115.07462472102303</c:v>
                </c:pt>
                <c:pt idx="235">
                  <c:v>110.66583172351005</c:v>
                </c:pt>
                <c:pt idx="236">
                  <c:v>110.888289088818</c:v>
                </c:pt>
                <c:pt idx="237">
                  <c:v>111.01640439144083</c:v>
                </c:pt>
                <c:pt idx="238">
                  <c:v>114.02388381913499</c:v>
                </c:pt>
                <c:pt idx="239">
                  <c:v>115.30202507243487</c:v>
                </c:pt>
                <c:pt idx="240">
                  <c:v>113.79928257729594</c:v>
                </c:pt>
                <c:pt idx="241">
                  <c:v>113.30700714261492</c:v>
                </c:pt>
                <c:pt idx="242">
                  <c:v>114.68591059287672</c:v>
                </c:pt>
                <c:pt idx="243">
                  <c:v>115.90976521390772</c:v>
                </c:pt>
                <c:pt idx="244">
                  <c:v>115.11896215684325</c:v>
                </c:pt>
                <c:pt idx="245">
                  <c:v>115.18423831170585</c:v>
                </c:pt>
                <c:pt idx="246">
                  <c:v>114.36728340955686</c:v>
                </c:pt>
                <c:pt idx="247">
                  <c:v>114.03421236102882</c:v>
                </c:pt>
                <c:pt idx="248">
                  <c:v>110.88390362556535</c:v>
                </c:pt>
                <c:pt idx="249">
                  <c:v>111.55639113734085</c:v>
                </c:pt>
                <c:pt idx="250">
                  <c:v>111.08976750147572</c:v>
                </c:pt>
                <c:pt idx="251">
                  <c:v>110.66006682227494</c:v>
                </c:pt>
                <c:pt idx="252">
                  <c:v>107.63134979730884</c:v>
                </c:pt>
                <c:pt idx="253">
                  <c:v>110.34587683113209</c:v>
                </c:pt>
                <c:pt idx="254">
                  <c:v>111.51860028427917</c:v>
                </c:pt>
                <c:pt idx="255">
                  <c:v>111.51670355705328</c:v>
                </c:pt>
                <c:pt idx="256">
                  <c:v>112.78103318755358</c:v>
                </c:pt>
                <c:pt idx="257">
                  <c:v>112.7370233682542</c:v>
                </c:pt>
                <c:pt idx="258">
                  <c:v>112.72879846928365</c:v>
                </c:pt>
                <c:pt idx="259">
                  <c:v>114.11930644157304</c:v>
                </c:pt>
                <c:pt idx="260">
                  <c:v>111.76737617676118</c:v>
                </c:pt>
                <c:pt idx="261">
                  <c:v>112.17400575570497</c:v>
                </c:pt>
                <c:pt idx="262">
                  <c:v>109.83311099475297</c:v>
                </c:pt>
                <c:pt idx="263">
                  <c:v>110.06067228059608</c:v>
                </c:pt>
                <c:pt idx="264">
                  <c:v>111.02053695773</c:v>
                </c:pt>
                <c:pt idx="265">
                  <c:v>109.90213462280131</c:v>
                </c:pt>
                <c:pt idx="266">
                  <c:v>109.950213784149</c:v>
                </c:pt>
                <c:pt idx="267">
                  <c:v>106.61050821369105</c:v>
                </c:pt>
                <c:pt idx="268">
                  <c:v>107.09394374996765</c:v>
                </c:pt>
                <c:pt idx="269">
                  <c:v>107.77793232592209</c:v>
                </c:pt>
                <c:pt idx="270">
                  <c:v>107.20556902104161</c:v>
                </c:pt>
                <c:pt idx="271">
                  <c:v>105.62453192508043</c:v>
                </c:pt>
                <c:pt idx="272">
                  <c:v>106.80113504755325</c:v>
                </c:pt>
                <c:pt idx="273">
                  <c:v>108.25708010913655</c:v>
                </c:pt>
                <c:pt idx="274">
                  <c:v>109.29210116568258</c:v>
                </c:pt>
                <c:pt idx="275">
                  <c:v>109.49790181735206</c:v>
                </c:pt>
                <c:pt idx="276">
                  <c:v>111.67048215380848</c:v>
                </c:pt>
                <c:pt idx="277">
                  <c:v>110.2655418116274</c:v>
                </c:pt>
                <c:pt idx="278">
                  <c:v>107.44248749453253</c:v>
                </c:pt>
                <c:pt idx="279">
                  <c:v>108.33238592766344</c:v>
                </c:pt>
                <c:pt idx="280">
                  <c:v>111.10843014784702</c:v>
                </c:pt>
                <c:pt idx="281">
                  <c:v>110.58367469633686</c:v>
                </c:pt>
                <c:pt idx="282">
                  <c:v>109.68945977185247</c:v>
                </c:pt>
                <c:pt idx="283">
                  <c:v>107.75057347260292</c:v>
                </c:pt>
                <c:pt idx="284">
                  <c:v>110.37111479855322</c:v>
                </c:pt>
                <c:pt idx="285">
                  <c:v>115.64456826177593</c:v>
                </c:pt>
                <c:pt idx="286">
                  <c:v>116.12063530016283</c:v>
                </c:pt>
                <c:pt idx="287">
                  <c:v>115.50081358102675</c:v>
                </c:pt>
                <c:pt idx="288">
                  <c:v>118.45369600290603</c:v>
                </c:pt>
                <c:pt idx="289">
                  <c:v>118.99217111468359</c:v>
                </c:pt>
                <c:pt idx="290">
                  <c:v>121.11035561336423</c:v>
                </c:pt>
                <c:pt idx="291">
                  <c:v>121.11907481094515</c:v>
                </c:pt>
                <c:pt idx="292">
                  <c:v>120.83361161578745</c:v>
                </c:pt>
                <c:pt idx="293">
                  <c:v>119.55586695090754</c:v>
                </c:pt>
                <c:pt idx="294">
                  <c:v>119.6343627197689</c:v>
                </c:pt>
                <c:pt idx="295">
                  <c:v>118.00234389503856</c:v>
                </c:pt>
                <c:pt idx="296">
                  <c:v>118.84774970557621</c:v>
                </c:pt>
                <c:pt idx="297">
                  <c:v>119.43469481946319</c:v>
                </c:pt>
                <c:pt idx="298">
                  <c:v>118.54700923476251</c:v>
                </c:pt>
                <c:pt idx="299">
                  <c:v>117.97161116632056</c:v>
                </c:pt>
                <c:pt idx="300">
                  <c:v>119.10035928611786</c:v>
                </c:pt>
                <c:pt idx="301">
                  <c:v>120.29116487215197</c:v>
                </c:pt>
                <c:pt idx="302">
                  <c:v>119.34795116099824</c:v>
                </c:pt>
                <c:pt idx="303">
                  <c:v>119.04640601802809</c:v>
                </c:pt>
                <c:pt idx="304">
                  <c:v>116.40327064745645</c:v>
                </c:pt>
                <c:pt idx="305">
                  <c:v>114.28826460379381</c:v>
                </c:pt>
                <c:pt idx="306">
                  <c:v>107.62776900621265</c:v>
                </c:pt>
                <c:pt idx="307">
                  <c:v>111.18850077507172</c:v>
                </c:pt>
                <c:pt idx="308">
                  <c:v>114.38061222906259</c:v>
                </c:pt>
                <c:pt idx="309">
                  <c:v>113.2620489597026</c:v>
                </c:pt>
                <c:pt idx="310">
                  <c:v>113.82419867585449</c:v>
                </c:pt>
                <c:pt idx="311">
                  <c:v>113.45373911034298</c:v>
                </c:pt>
                <c:pt idx="312">
                  <c:v>117.22901946674375</c:v>
                </c:pt>
                <c:pt idx="313">
                  <c:v>115.9326638844169</c:v>
                </c:pt>
                <c:pt idx="314">
                  <c:v>116.25674559542578</c:v>
                </c:pt>
                <c:pt idx="315">
                  <c:v>115.27211425884809</c:v>
                </c:pt>
                <c:pt idx="316">
                  <c:v>116.52775343005877</c:v>
                </c:pt>
                <c:pt idx="317">
                  <c:v>114.7860807810378</c:v>
                </c:pt>
                <c:pt idx="318">
                  <c:v>112.32232982477115</c:v>
                </c:pt>
                <c:pt idx="319">
                  <c:v>111.88680676775265</c:v>
                </c:pt>
                <c:pt idx="320">
                  <c:v>113.71849349278871</c:v>
                </c:pt>
                <c:pt idx="321">
                  <c:v>113.05712769974694</c:v>
                </c:pt>
                <c:pt idx="322">
                  <c:v>112.10784446147028</c:v>
                </c:pt>
                <c:pt idx="323">
                  <c:v>109.8258172164206</c:v>
                </c:pt>
                <c:pt idx="324">
                  <c:v>111.81364482575687</c:v>
                </c:pt>
                <c:pt idx="325">
                  <c:v>112.86053479661049</c:v>
                </c:pt>
                <c:pt idx="326">
                  <c:v>115.35727731129144</c:v>
                </c:pt>
                <c:pt idx="327">
                  <c:v>116.44503313237604</c:v>
                </c:pt>
                <c:pt idx="328">
                  <c:v>115.00714146538846</c:v>
                </c:pt>
                <c:pt idx="329">
                  <c:v>114.17155265515947</c:v>
                </c:pt>
                <c:pt idx="330">
                  <c:v>111.77184210722947</c:v>
                </c:pt>
                <c:pt idx="331">
                  <c:v>111.27691700209041</c:v>
                </c:pt>
                <c:pt idx="332">
                  <c:v>109.14451279687374</c:v>
                </c:pt>
                <c:pt idx="333">
                  <c:v>111.15118697764564</c:v>
                </c:pt>
                <c:pt idx="334">
                  <c:v>109.76116755630838</c:v>
                </c:pt>
                <c:pt idx="335">
                  <c:v>109.49183803788742</c:v>
                </c:pt>
                <c:pt idx="336">
                  <c:v>113.03278636701444</c:v>
                </c:pt>
                <c:pt idx="337">
                  <c:v>112.90707933320267</c:v>
                </c:pt>
                <c:pt idx="338">
                  <c:v>115.15122951031675</c:v>
                </c:pt>
                <c:pt idx="339">
                  <c:v>117.41251345670491</c:v>
                </c:pt>
                <c:pt idx="340">
                  <c:v>116.64862668327356</c:v>
                </c:pt>
                <c:pt idx="341">
                  <c:v>115.87186515533909</c:v>
                </c:pt>
                <c:pt idx="342">
                  <c:v>116.95973018193064</c:v>
                </c:pt>
                <c:pt idx="343">
                  <c:v>116.19216490721267</c:v>
                </c:pt>
                <c:pt idx="344">
                  <c:v>115.81696352363639</c:v>
                </c:pt>
                <c:pt idx="345">
                  <c:v>114.94858432303219</c:v>
                </c:pt>
                <c:pt idx="346">
                  <c:v>116.82567754832488</c:v>
                </c:pt>
                <c:pt idx="347">
                  <c:v>116.91837578074752</c:v>
                </c:pt>
                <c:pt idx="348">
                  <c:v>117.56970616246676</c:v>
                </c:pt>
                <c:pt idx="349">
                  <c:v>116.44745864416191</c:v>
                </c:pt>
                <c:pt idx="350">
                  <c:v>118.16237019632277</c:v>
                </c:pt>
                <c:pt idx="351">
                  <c:v>117.36370434275815</c:v>
                </c:pt>
                <c:pt idx="352">
                  <c:v>117.61727952988754</c:v>
                </c:pt>
                <c:pt idx="353">
                  <c:v>115.47817355513929</c:v>
                </c:pt>
                <c:pt idx="354">
                  <c:v>114.62729597393782</c:v>
                </c:pt>
                <c:pt idx="355">
                  <c:v>115.72707014844477</c:v>
                </c:pt>
                <c:pt idx="356">
                  <c:v>115.34855811371052</c:v>
                </c:pt>
                <c:pt idx="357">
                  <c:v>115.70488418755988</c:v>
                </c:pt>
                <c:pt idx="358">
                  <c:v>114.7171778538129</c:v>
                </c:pt>
                <c:pt idx="359">
                  <c:v>115.69057251849166</c:v>
                </c:pt>
                <c:pt idx="360">
                  <c:v>116.88303917776301</c:v>
                </c:pt>
                <c:pt idx="361">
                  <c:v>115.05136969570174</c:v>
                </c:pt>
                <c:pt idx="362">
                  <c:v>115.8965398522507</c:v>
                </c:pt>
                <c:pt idx="363">
                  <c:v>117.66521499977873</c:v>
                </c:pt>
                <c:pt idx="364">
                  <c:v>117.40425407178481</c:v>
                </c:pt>
                <c:pt idx="365">
                  <c:v>117.82664372967844</c:v>
                </c:pt>
                <c:pt idx="366">
                  <c:v>118.79177326177883</c:v>
                </c:pt>
                <c:pt idx="367">
                  <c:v>119.02587538272221</c:v>
                </c:pt>
                <c:pt idx="368">
                  <c:v>120.15117490756329</c:v>
                </c:pt>
                <c:pt idx="369">
                  <c:v>120.19175912253949</c:v>
                </c:pt>
                <c:pt idx="370">
                  <c:v>118.86004394659506</c:v>
                </c:pt>
                <c:pt idx="371">
                  <c:v>117.92809564563159</c:v>
                </c:pt>
                <c:pt idx="372">
                  <c:v>119.01143726517222</c:v>
                </c:pt>
                <c:pt idx="373">
                  <c:v>117.78756540116642</c:v>
                </c:pt>
                <c:pt idx="374">
                  <c:v>116.52867305538041</c:v>
                </c:pt>
                <c:pt idx="375">
                  <c:v>117.33895492628916</c:v>
                </c:pt>
                <c:pt idx="376">
                  <c:v>115.58595939049535</c:v>
                </c:pt>
                <c:pt idx="377">
                  <c:v>115.37235916656657</c:v>
                </c:pt>
                <c:pt idx="378">
                  <c:v>113.01042797638172</c:v>
                </c:pt>
                <c:pt idx="379">
                  <c:v>113.88187067883868</c:v>
                </c:pt>
                <c:pt idx="380">
                  <c:v>114.46050467888121</c:v>
                </c:pt>
                <c:pt idx="381">
                  <c:v>114.51684897280725</c:v>
                </c:pt>
                <c:pt idx="382">
                  <c:v>115.6311417320798</c:v>
                </c:pt>
                <c:pt idx="383">
                  <c:v>116.47065619290062</c:v>
                </c:pt>
                <c:pt idx="384">
                  <c:v>117.77744377497</c:v>
                </c:pt>
                <c:pt idx="385">
                  <c:v>118.06351047424502</c:v>
                </c:pt>
                <c:pt idx="386">
                  <c:v>117.28376591167344</c:v>
                </c:pt>
                <c:pt idx="387">
                  <c:v>116.29413411240925</c:v>
                </c:pt>
                <c:pt idx="388">
                  <c:v>117.22392704152512</c:v>
                </c:pt>
                <c:pt idx="389">
                  <c:v>118.7984980219434</c:v>
                </c:pt>
                <c:pt idx="390">
                  <c:v>118.23085929215291</c:v>
                </c:pt>
                <c:pt idx="391">
                  <c:v>117.88063723137603</c:v>
                </c:pt>
                <c:pt idx="392">
                  <c:v>119.17411323691445</c:v>
                </c:pt>
                <c:pt idx="393">
                  <c:v>118.8316677577638</c:v>
                </c:pt>
                <c:pt idx="394">
                  <c:v>119.45055260860345</c:v>
                </c:pt>
                <c:pt idx="395">
                  <c:v>119.34324957654128</c:v>
                </c:pt>
                <c:pt idx="396">
                  <c:v>119.9764001151831</c:v>
                </c:pt>
                <c:pt idx="397">
                  <c:v>120.16401517611688</c:v>
                </c:pt>
                <c:pt idx="398">
                  <c:v>120.01702456376711</c:v>
                </c:pt>
                <c:pt idx="399">
                  <c:v>120.62729367487451</c:v>
                </c:pt>
                <c:pt idx="400">
                  <c:v>120.29761949237832</c:v>
                </c:pt>
                <c:pt idx="401">
                  <c:v>119.75143677087362</c:v>
                </c:pt>
                <c:pt idx="402">
                  <c:v>120.95558267172999</c:v>
                </c:pt>
                <c:pt idx="403">
                  <c:v>121.20408267661549</c:v>
                </c:pt>
                <c:pt idx="404">
                  <c:v>120.1130794286138</c:v>
                </c:pt>
                <c:pt idx="405">
                  <c:v>118.94204578699524</c:v>
                </c:pt>
                <c:pt idx="406">
                  <c:v>119.76287461081169</c:v>
                </c:pt>
                <c:pt idx="407">
                  <c:v>119.12487879625644</c:v>
                </c:pt>
                <c:pt idx="408">
                  <c:v>118.708719599917</c:v>
                </c:pt>
                <c:pt idx="409">
                  <c:v>118.129545319998</c:v>
                </c:pt>
                <c:pt idx="410">
                  <c:v>118.38860952076602</c:v>
                </c:pt>
                <c:pt idx="411">
                  <c:v>118.06866037604628</c:v>
                </c:pt>
                <c:pt idx="412">
                  <c:v>116.86826194837569</c:v>
                </c:pt>
                <c:pt idx="413">
                  <c:v>115.17217397701742</c:v>
                </c:pt>
                <c:pt idx="414">
                  <c:v>116.39955191256203</c:v>
                </c:pt>
                <c:pt idx="415">
                  <c:v>115.71984534201154</c:v>
                </c:pt>
                <c:pt idx="416">
                  <c:v>115.54004134865355</c:v>
                </c:pt>
                <c:pt idx="417">
                  <c:v>115.5140504380003</c:v>
                </c:pt>
                <c:pt idx="418">
                  <c:v>114.74141572869674</c:v>
                </c:pt>
                <c:pt idx="419">
                  <c:v>113.79926533432116</c:v>
                </c:pt>
                <c:pt idx="420">
                  <c:v>113.76394022665318</c:v>
                </c:pt>
                <c:pt idx="421">
                  <c:v>116.29422032728316</c:v>
                </c:pt>
                <c:pt idx="422">
                  <c:v>114.56992859684144</c:v>
                </c:pt>
                <c:pt idx="423">
                  <c:v>114.54759319684177</c:v>
                </c:pt>
                <c:pt idx="424">
                  <c:v>113.77117652840292</c:v>
                </c:pt>
                <c:pt idx="425">
                  <c:v>114.41394289931426</c:v>
                </c:pt>
                <c:pt idx="426">
                  <c:v>114.59087306354209</c:v>
                </c:pt>
                <c:pt idx="427">
                  <c:v>112.41367160984437</c:v>
                </c:pt>
                <c:pt idx="428">
                  <c:v>111.85837310233879</c:v>
                </c:pt>
                <c:pt idx="429">
                  <c:v>110.66577999458571</c:v>
                </c:pt>
                <c:pt idx="430">
                  <c:v>108.88166663697044</c:v>
                </c:pt>
                <c:pt idx="431">
                  <c:v>106.1066282569824</c:v>
                </c:pt>
                <c:pt idx="432">
                  <c:v>109.64885831390146</c:v>
                </c:pt>
                <c:pt idx="433">
                  <c:v>109.68476968271203</c:v>
                </c:pt>
                <c:pt idx="434">
                  <c:v>107.71787504475989</c:v>
                </c:pt>
                <c:pt idx="435">
                  <c:v>107.09876603524808</c:v>
                </c:pt>
                <c:pt idx="436">
                  <c:v>110.82067938470168</c:v>
                </c:pt>
                <c:pt idx="437">
                  <c:v>111.47263051351304</c:v>
                </c:pt>
                <c:pt idx="438">
                  <c:v>111.38134620502242</c:v>
                </c:pt>
                <c:pt idx="439">
                  <c:v>111.56966822792225</c:v>
                </c:pt>
                <c:pt idx="440">
                  <c:v>108.91993454566773</c:v>
                </c:pt>
                <c:pt idx="441">
                  <c:v>108.88450023249278</c:v>
                </c:pt>
                <c:pt idx="442">
                  <c:v>110.09924481518118</c:v>
                </c:pt>
                <c:pt idx="443">
                  <c:v>111.63120265725736</c:v>
                </c:pt>
                <c:pt idx="444">
                  <c:v>114.08553894929358</c:v>
                </c:pt>
                <c:pt idx="445">
                  <c:v>113.44247370015272</c:v>
                </c:pt>
                <c:pt idx="446">
                  <c:v>114.01806144131727</c:v>
                </c:pt>
                <c:pt idx="447">
                  <c:v>113.88994039103619</c:v>
                </c:pt>
                <c:pt idx="448">
                  <c:v>114.33195255423061</c:v>
                </c:pt>
                <c:pt idx="449">
                  <c:v>114.30912285562054</c:v>
                </c:pt>
                <c:pt idx="450">
                  <c:v>112.51720992574602</c:v>
                </c:pt>
                <c:pt idx="451">
                  <c:v>111.80551763697677</c:v>
                </c:pt>
                <c:pt idx="452">
                  <c:v>109.07773075554692</c:v>
                </c:pt>
                <c:pt idx="453">
                  <c:v>107.91307701459733</c:v>
                </c:pt>
                <c:pt idx="454">
                  <c:v>110.4507371084336</c:v>
                </c:pt>
                <c:pt idx="455">
                  <c:v>111.01275462844551</c:v>
                </c:pt>
                <c:pt idx="456">
                  <c:v>109.61907394879643</c:v>
                </c:pt>
                <c:pt idx="457">
                  <c:v>109.25618404921376</c:v>
                </c:pt>
                <c:pt idx="458">
                  <c:v>107.25202734275987</c:v>
                </c:pt>
                <c:pt idx="459">
                  <c:v>107.63754577291347</c:v>
                </c:pt>
                <c:pt idx="460">
                  <c:v>105.64176915220315</c:v>
                </c:pt>
                <c:pt idx="461">
                  <c:v>107.19393001306443</c:v>
                </c:pt>
                <c:pt idx="462">
                  <c:v>107.76937981043073</c:v>
                </c:pt>
                <c:pt idx="463">
                  <c:v>106.7510959347388</c:v>
                </c:pt>
                <c:pt idx="464">
                  <c:v>107.24494622778316</c:v>
                </c:pt>
                <c:pt idx="465">
                  <c:v>105.09112050023019</c:v>
                </c:pt>
                <c:pt idx="466">
                  <c:v>105.11349038617941</c:v>
                </c:pt>
                <c:pt idx="467">
                  <c:v>105.89247625786065</c:v>
                </c:pt>
                <c:pt idx="468">
                  <c:v>110.01526578033945</c:v>
                </c:pt>
                <c:pt idx="469">
                  <c:v>108.03200755932014</c:v>
                </c:pt>
                <c:pt idx="470">
                  <c:v>107.40274243766234</c:v>
                </c:pt>
                <c:pt idx="471">
                  <c:v>109.50930517134057</c:v>
                </c:pt>
                <c:pt idx="472">
                  <c:v>110.33476660771487</c:v>
                </c:pt>
                <c:pt idx="473">
                  <c:v>109.613699888323</c:v>
                </c:pt>
                <c:pt idx="474">
                  <c:v>108.74186059744608</c:v>
                </c:pt>
                <c:pt idx="475">
                  <c:v>107.21986344713505</c:v>
                </c:pt>
                <c:pt idx="476">
                  <c:v>104.91904135957408</c:v>
                </c:pt>
                <c:pt idx="477">
                  <c:v>105.76748768133145</c:v>
                </c:pt>
                <c:pt idx="478">
                  <c:v>104.39839548372005</c:v>
                </c:pt>
                <c:pt idx="479">
                  <c:v>101.13674886009569</c:v>
                </c:pt>
                <c:pt idx="480">
                  <c:v>101.94696750676356</c:v>
                </c:pt>
                <c:pt idx="481">
                  <c:v>104.43474942221667</c:v>
                </c:pt>
                <c:pt idx="482">
                  <c:v>105.17212799575132</c:v>
                </c:pt>
                <c:pt idx="483">
                  <c:v>106.2938237388632</c:v>
                </c:pt>
                <c:pt idx="484">
                  <c:v>106.72046666386947</c:v>
                </c:pt>
                <c:pt idx="485">
                  <c:v>105.60544395199787</c:v>
                </c:pt>
                <c:pt idx="486">
                  <c:v>102.64512406032974</c:v>
                </c:pt>
                <c:pt idx="487">
                  <c:v>107.80101492149561</c:v>
                </c:pt>
                <c:pt idx="488">
                  <c:v>106.66608806906845</c:v>
                </c:pt>
                <c:pt idx="489">
                  <c:v>103.86755900977045</c:v>
                </c:pt>
                <c:pt idx="490">
                  <c:v>103.68995636952614</c:v>
                </c:pt>
                <c:pt idx="491">
                  <c:v>104.08900478722455</c:v>
                </c:pt>
                <c:pt idx="492">
                  <c:v>105.09573012215499</c:v>
                </c:pt>
                <c:pt idx="493">
                  <c:v>106.18031898353814</c:v>
                </c:pt>
                <c:pt idx="494">
                  <c:v>105.50025031051725</c:v>
                </c:pt>
                <c:pt idx="495">
                  <c:v>106.16687521086723</c:v>
                </c:pt>
                <c:pt idx="496">
                  <c:v>106.39847135280908</c:v>
                </c:pt>
                <c:pt idx="497">
                  <c:v>107.88015442808214</c:v>
                </c:pt>
                <c:pt idx="498">
                  <c:v>107.44582688398179</c:v>
                </c:pt>
                <c:pt idx="499">
                  <c:v>107.47463989484085</c:v>
                </c:pt>
                <c:pt idx="500">
                  <c:v>108.87519477376929</c:v>
                </c:pt>
                <c:pt idx="501">
                  <c:v>109.18883873737744</c:v>
                </c:pt>
                <c:pt idx="502">
                  <c:v>108.64637475076717</c:v>
                </c:pt>
                <c:pt idx="503">
                  <c:v>108.44661488792929</c:v>
                </c:pt>
                <c:pt idx="504">
                  <c:v>109.19120102492241</c:v>
                </c:pt>
                <c:pt idx="505">
                  <c:v>109.95992157895071</c:v>
                </c:pt>
                <c:pt idx="506">
                  <c:v>109.35222167108567</c:v>
                </c:pt>
                <c:pt idx="507">
                  <c:v>109.95918013103511</c:v>
                </c:pt>
                <c:pt idx="508">
                  <c:v>108.03807708644307</c:v>
                </c:pt>
                <c:pt idx="509">
                  <c:v>108.42845228782663</c:v>
                </c:pt>
                <c:pt idx="510">
                  <c:v>108.26969047135971</c:v>
                </c:pt>
                <c:pt idx="511">
                  <c:v>107.38279231584073</c:v>
                </c:pt>
                <c:pt idx="512">
                  <c:v>106.71442587503788</c:v>
                </c:pt>
                <c:pt idx="513">
                  <c:v>105.2946910604947</c:v>
                </c:pt>
                <c:pt idx="514">
                  <c:v>106.54155930520008</c:v>
                </c:pt>
                <c:pt idx="515">
                  <c:v>105.62888290238351</c:v>
                </c:pt>
                <c:pt idx="516">
                  <c:v>105.4179093582797</c:v>
                </c:pt>
                <c:pt idx="517">
                  <c:v>106.28261580525556</c:v>
                </c:pt>
                <c:pt idx="518">
                  <c:v>104.27491279365503</c:v>
                </c:pt>
                <c:pt idx="519">
                  <c:v>102.46618221571076</c:v>
                </c:pt>
                <c:pt idx="520">
                  <c:v>100.57595559129322</c:v>
                </c:pt>
                <c:pt idx="521">
                  <c:v>100.38301819881035</c:v>
                </c:pt>
                <c:pt idx="522">
                  <c:v>99.826708103450954</c:v>
                </c:pt>
                <c:pt idx="523">
                  <c:v>101.57796209879191</c:v>
                </c:pt>
                <c:pt idx="524">
                  <c:v>100.80718388310643</c:v>
                </c:pt>
                <c:pt idx="525">
                  <c:v>99.381304821882949</c:v>
                </c:pt>
                <c:pt idx="526">
                  <c:v>99.48710771513916</c:v>
                </c:pt>
                <c:pt idx="527">
                  <c:v>98.922118655806671</c:v>
                </c:pt>
                <c:pt idx="528">
                  <c:v>99.516357548026008</c:v>
                </c:pt>
                <c:pt idx="529">
                  <c:v>100.51143812732097</c:v>
                </c:pt>
                <c:pt idx="530">
                  <c:v>101.17954017584387</c:v>
                </c:pt>
                <c:pt idx="531">
                  <c:v>101.41133748582484</c:v>
                </c:pt>
                <c:pt idx="532">
                  <c:v>98.900472974798248</c:v>
                </c:pt>
                <c:pt idx="533">
                  <c:v>94.630434195347974</c:v>
                </c:pt>
                <c:pt idx="534">
                  <c:v>96.054031436242099</c:v>
                </c:pt>
                <c:pt idx="535">
                  <c:v>93.57299727158663</c:v>
                </c:pt>
                <c:pt idx="536">
                  <c:v>94.12399653071347</c:v>
                </c:pt>
                <c:pt idx="537">
                  <c:v>92.27769925837967</c:v>
                </c:pt>
                <c:pt idx="538">
                  <c:v>93.905930376316434</c:v>
                </c:pt>
                <c:pt idx="539">
                  <c:v>91.646606381395074</c:v>
                </c:pt>
                <c:pt idx="540">
                  <c:v>90.007408731497577</c:v>
                </c:pt>
                <c:pt idx="541">
                  <c:v>89.643254347097638</c:v>
                </c:pt>
                <c:pt idx="542">
                  <c:v>91.427971208830243</c:v>
                </c:pt>
                <c:pt idx="543">
                  <c:v>92.459497689154006</c:v>
                </c:pt>
                <c:pt idx="544">
                  <c:v>94.824147521695963</c:v>
                </c:pt>
                <c:pt idx="545">
                  <c:v>92.518370952714591</c:v>
                </c:pt>
                <c:pt idx="546">
                  <c:v>92.092320036509136</c:v>
                </c:pt>
                <c:pt idx="547">
                  <c:v>93.085480897945146</c:v>
                </c:pt>
                <c:pt idx="548">
                  <c:v>91.925454021895135</c:v>
                </c:pt>
                <c:pt idx="549">
                  <c:v>88.763851137950127</c:v>
                </c:pt>
                <c:pt idx="550">
                  <c:v>88.523501312477777</c:v>
                </c:pt>
                <c:pt idx="551">
                  <c:v>92.391416677060363</c:v>
                </c:pt>
                <c:pt idx="552">
                  <c:v>90.566523684088025</c:v>
                </c:pt>
                <c:pt idx="553">
                  <c:v>91.301769876408102</c:v>
                </c:pt>
                <c:pt idx="554">
                  <c:v>93.783700675752186</c:v>
                </c:pt>
                <c:pt idx="555">
                  <c:v>93.584952400768117</c:v>
                </c:pt>
                <c:pt idx="556">
                  <c:v>94.999060257874433</c:v>
                </c:pt>
                <c:pt idx="557">
                  <c:v>94.692422689685657</c:v>
                </c:pt>
                <c:pt idx="558">
                  <c:v>95.666093241960894</c:v>
                </c:pt>
                <c:pt idx="559">
                  <c:v>99.392052942829764</c:v>
                </c:pt>
                <c:pt idx="560">
                  <c:v>100.64054777482285</c:v>
                </c:pt>
                <c:pt idx="561">
                  <c:v>99.780244034074414</c:v>
                </c:pt>
                <c:pt idx="562">
                  <c:v>98.285525269866923</c:v>
                </c:pt>
                <c:pt idx="563">
                  <c:v>97.091035434887942</c:v>
                </c:pt>
                <c:pt idx="564">
                  <c:v>98.639471813196508</c:v>
                </c:pt>
                <c:pt idx="565">
                  <c:v>99.111337313395097</c:v>
                </c:pt>
                <c:pt idx="566">
                  <c:v>100.60236033334118</c:v>
                </c:pt>
                <c:pt idx="567">
                  <c:v>100.3191847061711</c:v>
                </c:pt>
                <c:pt idx="568">
                  <c:v>101.68299480584125</c:v>
                </c:pt>
                <c:pt idx="569">
                  <c:v>101.77147425710081</c:v>
                </c:pt>
                <c:pt idx="570">
                  <c:v>100.26999049912089</c:v>
                </c:pt>
                <c:pt idx="571">
                  <c:v>101.72082589251075</c:v>
                </c:pt>
                <c:pt idx="572">
                  <c:v>101.47442953054852</c:v>
                </c:pt>
                <c:pt idx="573">
                  <c:v>101.29734992720591</c:v>
                </c:pt>
                <c:pt idx="574">
                  <c:v>100.85503313812372</c:v>
                </c:pt>
                <c:pt idx="575">
                  <c:v>100.84049731038331</c:v>
                </c:pt>
                <c:pt idx="576">
                  <c:v>100.08578379953548</c:v>
                </c:pt>
                <c:pt idx="577">
                  <c:v>100.35462476700432</c:v>
                </c:pt>
                <c:pt idx="578">
                  <c:v>100.3970539802821</c:v>
                </c:pt>
                <c:pt idx="579">
                  <c:v>103.26953241075756</c:v>
                </c:pt>
                <c:pt idx="580">
                  <c:v>103.55178266494774</c:v>
                </c:pt>
                <c:pt idx="581">
                  <c:v>103.85066664214332</c:v>
                </c:pt>
                <c:pt idx="582">
                  <c:v>105.52824140624506</c:v>
                </c:pt>
                <c:pt idx="583">
                  <c:v>105.25132497892047</c:v>
                </c:pt>
                <c:pt idx="584">
                  <c:v>103.62108792825082</c:v>
                </c:pt>
                <c:pt idx="585">
                  <c:v>103.95468776133883</c:v>
                </c:pt>
                <c:pt idx="586">
                  <c:v>102.72660861148645</c:v>
                </c:pt>
                <c:pt idx="587">
                  <c:v>101.93213854845189</c:v>
                </c:pt>
                <c:pt idx="588">
                  <c:v>100.36062532222809</c:v>
                </c:pt>
                <c:pt idx="589">
                  <c:v>100.99129287250143</c:v>
                </c:pt>
                <c:pt idx="590">
                  <c:v>101.38132321438937</c:v>
                </c:pt>
                <c:pt idx="591">
                  <c:v>101.9010724555548</c:v>
                </c:pt>
                <c:pt idx="592">
                  <c:v>103.22574675013034</c:v>
                </c:pt>
                <c:pt idx="593">
                  <c:v>102.15027942240633</c:v>
                </c:pt>
                <c:pt idx="594">
                  <c:v>102.71016456120365</c:v>
                </c:pt>
                <c:pt idx="595">
                  <c:v>101.74544311283975</c:v>
                </c:pt>
                <c:pt idx="596">
                  <c:v>100.89582426879728</c:v>
                </c:pt>
                <c:pt idx="597">
                  <c:v>101.01406509452886</c:v>
                </c:pt>
                <c:pt idx="598">
                  <c:v>99.890955427484968</c:v>
                </c:pt>
                <c:pt idx="599">
                  <c:v>98.144546708057462</c:v>
                </c:pt>
                <c:pt idx="600">
                  <c:v>97.701563190617051</c:v>
                </c:pt>
                <c:pt idx="601">
                  <c:v>97.226634188565725</c:v>
                </c:pt>
                <c:pt idx="602">
                  <c:v>97.561337572039719</c:v>
                </c:pt>
                <c:pt idx="603">
                  <c:v>98.414749870533996</c:v>
                </c:pt>
                <c:pt idx="604">
                  <c:v>99.535330567943362</c:v>
                </c:pt>
                <c:pt idx="605">
                  <c:v>98.594881480412838</c:v>
                </c:pt>
                <c:pt idx="606">
                  <c:v>98.051756513102646</c:v>
                </c:pt>
                <c:pt idx="607">
                  <c:v>97.903708331632984</c:v>
                </c:pt>
                <c:pt idx="608">
                  <c:v>97.458029162468492</c:v>
                </c:pt>
                <c:pt idx="609">
                  <c:v>98.67654420897567</c:v>
                </c:pt>
                <c:pt idx="610">
                  <c:v>98.533301069811628</c:v>
                </c:pt>
                <c:pt idx="611">
                  <c:v>99.522478804073259</c:v>
                </c:pt>
                <c:pt idx="612">
                  <c:v>99.356865778960014</c:v>
                </c:pt>
                <c:pt idx="613">
                  <c:v>98.15165656132551</c:v>
                </c:pt>
                <c:pt idx="614">
                  <c:v>95.86522661004841</c:v>
                </c:pt>
                <c:pt idx="615">
                  <c:v>96.526293524860634</c:v>
                </c:pt>
                <c:pt idx="616">
                  <c:v>95.141257323235081</c:v>
                </c:pt>
                <c:pt idx="617">
                  <c:v>95.039954846396711</c:v>
                </c:pt>
                <c:pt idx="618">
                  <c:v>97.292381651405677</c:v>
                </c:pt>
                <c:pt idx="619">
                  <c:v>97.900317213259385</c:v>
                </c:pt>
                <c:pt idx="620">
                  <c:v>96.835040483630948</c:v>
                </c:pt>
                <c:pt idx="621">
                  <c:v>97.800612585417383</c:v>
                </c:pt>
                <c:pt idx="622">
                  <c:v>97.265729760052508</c:v>
                </c:pt>
                <c:pt idx="623">
                  <c:v>97.854772769204516</c:v>
                </c:pt>
                <c:pt idx="624">
                  <c:v>97.518937097053225</c:v>
                </c:pt>
                <c:pt idx="625">
                  <c:v>95.922674454360433</c:v>
                </c:pt>
                <c:pt idx="626">
                  <c:v>94.362748507189465</c:v>
                </c:pt>
                <c:pt idx="627">
                  <c:v>95.880090054309633</c:v>
                </c:pt>
                <c:pt idx="628">
                  <c:v>96.883763382703805</c:v>
                </c:pt>
                <c:pt idx="629">
                  <c:v>97.123038396081469</c:v>
                </c:pt>
                <c:pt idx="630">
                  <c:v>97.022121012346545</c:v>
                </c:pt>
                <c:pt idx="631">
                  <c:v>97.563320514139534</c:v>
                </c:pt>
                <c:pt idx="632">
                  <c:v>97.953902631220473</c:v>
                </c:pt>
                <c:pt idx="633">
                  <c:v>98.352433759675463</c:v>
                </c:pt>
                <c:pt idx="634">
                  <c:v>97.850094175380605</c:v>
                </c:pt>
                <c:pt idx="635">
                  <c:v>96.734893286102917</c:v>
                </c:pt>
                <c:pt idx="636">
                  <c:v>97.055118318419119</c:v>
                </c:pt>
                <c:pt idx="637">
                  <c:v>95.387032938105193</c:v>
                </c:pt>
                <c:pt idx="638">
                  <c:v>95.397108583035561</c:v>
                </c:pt>
                <c:pt idx="639">
                  <c:v>95.940262288637058</c:v>
                </c:pt>
                <c:pt idx="640">
                  <c:v>96.041185420030246</c:v>
                </c:pt>
                <c:pt idx="641">
                  <c:v>95.676140148599956</c:v>
                </c:pt>
                <c:pt idx="642">
                  <c:v>94.992312507076804</c:v>
                </c:pt>
                <c:pt idx="643">
                  <c:v>95.288977888183908</c:v>
                </c:pt>
                <c:pt idx="644">
                  <c:v>93.706659064430681</c:v>
                </c:pt>
                <c:pt idx="645">
                  <c:v>94.467942148670076</c:v>
                </c:pt>
                <c:pt idx="646">
                  <c:v>93.326986002727836</c:v>
                </c:pt>
                <c:pt idx="647">
                  <c:v>93.98343180029876</c:v>
                </c:pt>
                <c:pt idx="648">
                  <c:v>93.725028580230713</c:v>
                </c:pt>
                <c:pt idx="649">
                  <c:v>95.568653191473473</c:v>
                </c:pt>
                <c:pt idx="650">
                  <c:v>95.107633522412144</c:v>
                </c:pt>
                <c:pt idx="651">
                  <c:v>93.681518807199978</c:v>
                </c:pt>
                <c:pt idx="652">
                  <c:v>92.654946808296629</c:v>
                </c:pt>
                <c:pt idx="653">
                  <c:v>91.087324746715069</c:v>
                </c:pt>
                <c:pt idx="654">
                  <c:v>91.455697912278097</c:v>
                </c:pt>
                <c:pt idx="655">
                  <c:v>91.404635716293285</c:v>
                </c:pt>
                <c:pt idx="656">
                  <c:v>91.326053732558023</c:v>
                </c:pt>
                <c:pt idx="657">
                  <c:v>89.284698181843268</c:v>
                </c:pt>
                <c:pt idx="658">
                  <c:v>87.621504058708879</c:v>
                </c:pt>
                <c:pt idx="659">
                  <c:v>88.168002901417879</c:v>
                </c:pt>
                <c:pt idx="660">
                  <c:v>83.858052383007859</c:v>
                </c:pt>
                <c:pt idx="661">
                  <c:v>83.372070634121897</c:v>
                </c:pt>
                <c:pt idx="662">
                  <c:v>82.033176633010314</c:v>
                </c:pt>
                <c:pt idx="663">
                  <c:v>79.486205332792295</c:v>
                </c:pt>
                <c:pt idx="664">
                  <c:v>77.973243501266495</c:v>
                </c:pt>
                <c:pt idx="665">
                  <c:v>81.013053506675035</c:v>
                </c:pt>
                <c:pt idx="666">
                  <c:v>81.726424111656314</c:v>
                </c:pt>
                <c:pt idx="667">
                  <c:v>81.330169055872403</c:v>
                </c:pt>
                <c:pt idx="668">
                  <c:v>82.265876325338155</c:v>
                </c:pt>
                <c:pt idx="669">
                  <c:v>84.070439851043687</c:v>
                </c:pt>
                <c:pt idx="670">
                  <c:v>83.877496710902562</c:v>
                </c:pt>
                <c:pt idx="671">
                  <c:v>84.909661181293217</c:v>
                </c:pt>
                <c:pt idx="672">
                  <c:v>86.618871056459824</c:v>
                </c:pt>
                <c:pt idx="673">
                  <c:v>86.405207608290198</c:v>
                </c:pt>
                <c:pt idx="674">
                  <c:v>86.56611904894649</c:v>
                </c:pt>
                <c:pt idx="675">
                  <c:v>85.843782097079099</c:v>
                </c:pt>
                <c:pt idx="676">
                  <c:v>85.388803216849368</c:v>
                </c:pt>
                <c:pt idx="677">
                  <c:v>87.351272157941068</c:v>
                </c:pt>
                <c:pt idx="678">
                  <c:v>88.685148453391378</c:v>
                </c:pt>
                <c:pt idx="679">
                  <c:v>88.218616780058383</c:v>
                </c:pt>
                <c:pt idx="680">
                  <c:v>88.083828446195326</c:v>
                </c:pt>
                <c:pt idx="681">
                  <c:v>88.694930967750466</c:v>
                </c:pt>
                <c:pt idx="682">
                  <c:v>87.048134913632808</c:v>
                </c:pt>
                <c:pt idx="683">
                  <c:v>86.364899280910478</c:v>
                </c:pt>
                <c:pt idx="684">
                  <c:v>86.758493170919849</c:v>
                </c:pt>
                <c:pt idx="685">
                  <c:v>88.085558491331668</c:v>
                </c:pt>
                <c:pt idx="686">
                  <c:v>87.671755834878979</c:v>
                </c:pt>
                <c:pt idx="687">
                  <c:v>87.70675332602616</c:v>
                </c:pt>
                <c:pt idx="688">
                  <c:v>88.910496890804268</c:v>
                </c:pt>
                <c:pt idx="689">
                  <c:v>89.275887021730171</c:v>
                </c:pt>
                <c:pt idx="690">
                  <c:v>87.157076028299173</c:v>
                </c:pt>
                <c:pt idx="691">
                  <c:v>85.665317308095752</c:v>
                </c:pt>
                <c:pt idx="692">
                  <c:v>85.673559450041083</c:v>
                </c:pt>
                <c:pt idx="693">
                  <c:v>87.649633098234958</c:v>
                </c:pt>
                <c:pt idx="694">
                  <c:v>87.901966791180101</c:v>
                </c:pt>
                <c:pt idx="695">
                  <c:v>89.168836886631468</c:v>
                </c:pt>
                <c:pt idx="696">
                  <c:v>90.464192376421039</c:v>
                </c:pt>
                <c:pt idx="697">
                  <c:v>90.247178043485647</c:v>
                </c:pt>
                <c:pt idx="698">
                  <c:v>90.473566807043639</c:v>
                </c:pt>
                <c:pt idx="699">
                  <c:v>90.618028449758853</c:v>
                </c:pt>
                <c:pt idx="700">
                  <c:v>90.457869952334676</c:v>
                </c:pt>
                <c:pt idx="701">
                  <c:v>92.150750730383663</c:v>
                </c:pt>
                <c:pt idx="702">
                  <c:v>92.344015739387373</c:v>
                </c:pt>
                <c:pt idx="703">
                  <c:v>92.427759120240438</c:v>
                </c:pt>
                <c:pt idx="704">
                  <c:v>92.144790408767719</c:v>
                </c:pt>
                <c:pt idx="705">
                  <c:v>93.150044343183495</c:v>
                </c:pt>
                <c:pt idx="706">
                  <c:v>92.474228937275242</c:v>
                </c:pt>
                <c:pt idx="707">
                  <c:v>92.021187017879242</c:v>
                </c:pt>
                <c:pt idx="708">
                  <c:v>93.099516679416894</c:v>
                </c:pt>
                <c:pt idx="709">
                  <c:v>93.672926058100785</c:v>
                </c:pt>
                <c:pt idx="710">
                  <c:v>93.0329932827118</c:v>
                </c:pt>
                <c:pt idx="711">
                  <c:v>91.351837727513868</c:v>
                </c:pt>
                <c:pt idx="712">
                  <c:v>92.306788156835196</c:v>
                </c:pt>
                <c:pt idx="713">
                  <c:v>92.245265222816599</c:v>
                </c:pt>
                <c:pt idx="714">
                  <c:v>91.47269948541215</c:v>
                </c:pt>
                <c:pt idx="715">
                  <c:v>92.678949029191784</c:v>
                </c:pt>
                <c:pt idx="716">
                  <c:v>94.779126114542791</c:v>
                </c:pt>
                <c:pt idx="717">
                  <c:v>94.519326213517445</c:v>
                </c:pt>
                <c:pt idx="718">
                  <c:v>93.807449999683882</c:v>
                </c:pt>
                <c:pt idx="719">
                  <c:v>92.320461835836525</c:v>
                </c:pt>
                <c:pt idx="720">
                  <c:v>92.063731184322222</c:v>
                </c:pt>
                <c:pt idx="721">
                  <c:v>92.103171615304632</c:v>
                </c:pt>
                <c:pt idx="722">
                  <c:v>90.673757744251049</c:v>
                </c:pt>
                <c:pt idx="723">
                  <c:v>90.97444073848213</c:v>
                </c:pt>
                <c:pt idx="724">
                  <c:v>91.8899449891628</c:v>
                </c:pt>
                <c:pt idx="725">
                  <c:v>92.585055283850977</c:v>
                </c:pt>
                <c:pt idx="726">
                  <c:v>93.127398569637776</c:v>
                </c:pt>
                <c:pt idx="727">
                  <c:v>92.359982734034588</c:v>
                </c:pt>
                <c:pt idx="728">
                  <c:v>92.763554558783895</c:v>
                </c:pt>
                <c:pt idx="729">
                  <c:v>92.744351632536109</c:v>
                </c:pt>
                <c:pt idx="730">
                  <c:v>93.127111186724747</c:v>
                </c:pt>
                <c:pt idx="731">
                  <c:v>93.784062778222591</c:v>
                </c:pt>
                <c:pt idx="732">
                  <c:v>94.102172672298991</c:v>
                </c:pt>
                <c:pt idx="733">
                  <c:v>93.053374478902938</c:v>
                </c:pt>
                <c:pt idx="734">
                  <c:v>93.600965376681415</c:v>
                </c:pt>
                <c:pt idx="735">
                  <c:v>94.461527762051546</c:v>
                </c:pt>
                <c:pt idx="736">
                  <c:v>95.048432642330695</c:v>
                </c:pt>
                <c:pt idx="737">
                  <c:v>94.431128397512637</c:v>
                </c:pt>
                <c:pt idx="738">
                  <c:v>94.11684644383763</c:v>
                </c:pt>
                <c:pt idx="739">
                  <c:v>93.669408491245449</c:v>
                </c:pt>
                <c:pt idx="740">
                  <c:v>93.785447963863319</c:v>
                </c:pt>
                <c:pt idx="741">
                  <c:v>92.902050132224872</c:v>
                </c:pt>
                <c:pt idx="742">
                  <c:v>92.318973192347116</c:v>
                </c:pt>
                <c:pt idx="743">
                  <c:v>92.950054574015184</c:v>
                </c:pt>
                <c:pt idx="744">
                  <c:v>91.447530489890156</c:v>
                </c:pt>
                <c:pt idx="745">
                  <c:v>92.366006279891423</c:v>
                </c:pt>
                <c:pt idx="746">
                  <c:v>91.449714600029083</c:v>
                </c:pt>
                <c:pt idx="747">
                  <c:v>90.778991619339493</c:v>
                </c:pt>
                <c:pt idx="748">
                  <c:v>91.499345629107069</c:v>
                </c:pt>
                <c:pt idx="749">
                  <c:v>91.821645566055253</c:v>
                </c:pt>
                <c:pt idx="750">
                  <c:v>91.913297724674521</c:v>
                </c:pt>
                <c:pt idx="751">
                  <c:v>91.897077833063861</c:v>
                </c:pt>
                <c:pt idx="752">
                  <c:v>89.274542069697262</c:v>
                </c:pt>
                <c:pt idx="753">
                  <c:v>90.335479317339136</c:v>
                </c:pt>
                <c:pt idx="754">
                  <c:v>91.695409747683556</c:v>
                </c:pt>
                <c:pt idx="755">
                  <c:v>91.046435905851069</c:v>
                </c:pt>
                <c:pt idx="756">
                  <c:v>88.795101155911567</c:v>
                </c:pt>
                <c:pt idx="757">
                  <c:v>88.439257885356071</c:v>
                </c:pt>
                <c:pt idx="758">
                  <c:v>87.920474250778383</c:v>
                </c:pt>
                <c:pt idx="759">
                  <c:v>87.666899063648998</c:v>
                </c:pt>
                <c:pt idx="760">
                  <c:v>88.970335760952594</c:v>
                </c:pt>
                <c:pt idx="761">
                  <c:v>90.250408227427954</c:v>
                </c:pt>
                <c:pt idx="762">
                  <c:v>89.890438138241535</c:v>
                </c:pt>
                <c:pt idx="763">
                  <c:v>90.814661586503121</c:v>
                </c:pt>
                <c:pt idx="764">
                  <c:v>90.657152759536956</c:v>
                </c:pt>
                <c:pt idx="765">
                  <c:v>89.66206068492545</c:v>
                </c:pt>
                <c:pt idx="766">
                  <c:v>87.972398595502227</c:v>
                </c:pt>
                <c:pt idx="767">
                  <c:v>89.167250532951613</c:v>
                </c:pt>
                <c:pt idx="768">
                  <c:v>87.786266430399593</c:v>
                </c:pt>
                <c:pt idx="769">
                  <c:v>88.508649363533067</c:v>
                </c:pt>
                <c:pt idx="770">
                  <c:v>90.099923038855891</c:v>
                </c:pt>
                <c:pt idx="771">
                  <c:v>90.103417615078172</c:v>
                </c:pt>
                <c:pt idx="772">
                  <c:v>90.181068478175291</c:v>
                </c:pt>
                <c:pt idx="773">
                  <c:v>89.927067964334626</c:v>
                </c:pt>
                <c:pt idx="774">
                  <c:v>91.96387711736547</c:v>
                </c:pt>
                <c:pt idx="775">
                  <c:v>93.758583409154525</c:v>
                </c:pt>
                <c:pt idx="776">
                  <c:v>93.133140480239845</c:v>
                </c:pt>
                <c:pt idx="777">
                  <c:v>94.50298562108334</c:v>
                </c:pt>
                <c:pt idx="778">
                  <c:v>94.081256943889642</c:v>
                </c:pt>
                <c:pt idx="779">
                  <c:v>94.631589474658298</c:v>
                </c:pt>
                <c:pt idx="780">
                  <c:v>94.95368824356737</c:v>
                </c:pt>
                <c:pt idx="781">
                  <c:v>94.737725732093608</c:v>
                </c:pt>
                <c:pt idx="782">
                  <c:v>93.827969139673272</c:v>
                </c:pt>
                <c:pt idx="783">
                  <c:v>93.74431197369411</c:v>
                </c:pt>
                <c:pt idx="784">
                  <c:v>94.81115206636936</c:v>
                </c:pt>
                <c:pt idx="785">
                  <c:v>94.763268325402521</c:v>
                </c:pt>
                <c:pt idx="786">
                  <c:v>95.149212082267383</c:v>
                </c:pt>
                <c:pt idx="787">
                  <c:v>93.653953038183431</c:v>
                </c:pt>
                <c:pt idx="788">
                  <c:v>93.797782438490003</c:v>
                </c:pt>
                <c:pt idx="789">
                  <c:v>93.400504299535754</c:v>
                </c:pt>
                <c:pt idx="790">
                  <c:v>92.032061587307794</c:v>
                </c:pt>
                <c:pt idx="791">
                  <c:v>92.583997714731083</c:v>
                </c:pt>
                <c:pt idx="792">
                  <c:v>93.080549407157804</c:v>
                </c:pt>
                <c:pt idx="793">
                  <c:v>93.309139523829501</c:v>
                </c:pt>
                <c:pt idx="794">
                  <c:v>93.240018185590742</c:v>
                </c:pt>
                <c:pt idx="795">
                  <c:v>92.444846908248408</c:v>
                </c:pt>
                <c:pt idx="796">
                  <c:v>91.537033024320067</c:v>
                </c:pt>
                <c:pt idx="797">
                  <c:v>91.615442578307537</c:v>
                </c:pt>
                <c:pt idx="798">
                  <c:v>91.323110931528731</c:v>
                </c:pt>
                <c:pt idx="799">
                  <c:v>91.553465579286367</c:v>
                </c:pt>
                <c:pt idx="800">
                  <c:v>90.948880902198425</c:v>
                </c:pt>
                <c:pt idx="801">
                  <c:v>91.983183501461923</c:v>
                </c:pt>
                <c:pt idx="802">
                  <c:v>89.808476531449173</c:v>
                </c:pt>
                <c:pt idx="803">
                  <c:v>90.404278786715324</c:v>
                </c:pt>
                <c:pt idx="804">
                  <c:v>89.716450775042986</c:v>
                </c:pt>
                <c:pt idx="805">
                  <c:v>91.817467018499997</c:v>
                </c:pt>
                <c:pt idx="806">
                  <c:v>91.636174381652552</c:v>
                </c:pt>
                <c:pt idx="807">
                  <c:v>91.507191182632425</c:v>
                </c:pt>
                <c:pt idx="808">
                  <c:v>91.564317158081863</c:v>
                </c:pt>
                <c:pt idx="809">
                  <c:v>90.153221073903964</c:v>
                </c:pt>
                <c:pt idx="810">
                  <c:v>89.594146354921349</c:v>
                </c:pt>
                <c:pt idx="811">
                  <c:v>88.958834696773678</c:v>
                </c:pt>
                <c:pt idx="812">
                  <c:v>88.824149820759288</c:v>
                </c:pt>
                <c:pt idx="813">
                  <c:v>87.598657117124063</c:v>
                </c:pt>
                <c:pt idx="814">
                  <c:v>86.717885965310586</c:v>
                </c:pt>
                <c:pt idx="815">
                  <c:v>87.652006881096469</c:v>
                </c:pt>
                <c:pt idx="816">
                  <c:v>88.436125411604166</c:v>
                </c:pt>
                <c:pt idx="817">
                  <c:v>88.293031711554931</c:v>
                </c:pt>
                <c:pt idx="818">
                  <c:v>87.389551561954875</c:v>
                </c:pt>
                <c:pt idx="819">
                  <c:v>85.700510219623766</c:v>
                </c:pt>
                <c:pt idx="820">
                  <c:v>85.44300363424432</c:v>
                </c:pt>
                <c:pt idx="821">
                  <c:v>88.659496654575506</c:v>
                </c:pt>
                <c:pt idx="822">
                  <c:v>87.386907639155126</c:v>
                </c:pt>
                <c:pt idx="823">
                  <c:v>85.920156980042407</c:v>
                </c:pt>
                <c:pt idx="824">
                  <c:v>87.525368726646562</c:v>
                </c:pt>
                <c:pt idx="825">
                  <c:v>89.378574684209283</c:v>
                </c:pt>
                <c:pt idx="826">
                  <c:v>88.900846572585166</c:v>
                </c:pt>
                <c:pt idx="827">
                  <c:v>89.487010004948743</c:v>
                </c:pt>
                <c:pt idx="828">
                  <c:v>90.190540618988308</c:v>
                </c:pt>
                <c:pt idx="829">
                  <c:v>88.991625087148861</c:v>
                </c:pt>
                <c:pt idx="830">
                  <c:v>88.014810565805234</c:v>
                </c:pt>
                <c:pt idx="831">
                  <c:v>88.52063323100586</c:v>
                </c:pt>
                <c:pt idx="832">
                  <c:v>89.423096045093828</c:v>
                </c:pt>
                <c:pt idx="833">
                  <c:v>88.342846665697238</c:v>
                </c:pt>
                <c:pt idx="834">
                  <c:v>87.588138902507637</c:v>
                </c:pt>
                <c:pt idx="835">
                  <c:v>87.038501838388498</c:v>
                </c:pt>
                <c:pt idx="836">
                  <c:v>86.804043362632981</c:v>
                </c:pt>
                <c:pt idx="837">
                  <c:v>87.006245980231512</c:v>
                </c:pt>
                <c:pt idx="838">
                  <c:v>84.850287871463976</c:v>
                </c:pt>
                <c:pt idx="839">
                  <c:v>84.851753524320344</c:v>
                </c:pt>
                <c:pt idx="840">
                  <c:v>85.63310168354657</c:v>
                </c:pt>
                <c:pt idx="841">
                  <c:v>83.944744312548465</c:v>
                </c:pt>
                <c:pt idx="842">
                  <c:v>83.812686116359046</c:v>
                </c:pt>
                <c:pt idx="843">
                  <c:v>84.075578257528434</c:v>
                </c:pt>
                <c:pt idx="844">
                  <c:v>82.678563936088352</c:v>
                </c:pt>
                <c:pt idx="845">
                  <c:v>83.235351087083359</c:v>
                </c:pt>
                <c:pt idx="846">
                  <c:v>82.364701561466319</c:v>
                </c:pt>
                <c:pt idx="847">
                  <c:v>82.178856779276714</c:v>
                </c:pt>
                <c:pt idx="848">
                  <c:v>84.538799279703468</c:v>
                </c:pt>
                <c:pt idx="849">
                  <c:v>84.619812522882867</c:v>
                </c:pt>
                <c:pt idx="850">
                  <c:v>83.224878853733017</c:v>
                </c:pt>
                <c:pt idx="851">
                  <c:v>82.108264040523295</c:v>
                </c:pt>
                <c:pt idx="852">
                  <c:v>80.708990889386882</c:v>
                </c:pt>
                <c:pt idx="853">
                  <c:v>81.001759358193482</c:v>
                </c:pt>
                <c:pt idx="854">
                  <c:v>79.649065229598833</c:v>
                </c:pt>
                <c:pt idx="855">
                  <c:v>79.477629826667879</c:v>
                </c:pt>
                <c:pt idx="856">
                  <c:v>80.875776436785259</c:v>
                </c:pt>
                <c:pt idx="857">
                  <c:v>80.808827713368885</c:v>
                </c:pt>
                <c:pt idx="858">
                  <c:v>79.080817248032716</c:v>
                </c:pt>
                <c:pt idx="859">
                  <c:v>77.418761161233888</c:v>
                </c:pt>
                <c:pt idx="860">
                  <c:v>77.903564640176484</c:v>
                </c:pt>
                <c:pt idx="861">
                  <c:v>80.765840977239861</c:v>
                </c:pt>
                <c:pt idx="862">
                  <c:v>79.802740368505368</c:v>
                </c:pt>
                <c:pt idx="863">
                  <c:v>77.836719374608805</c:v>
                </c:pt>
                <c:pt idx="864">
                  <c:v>75.196526805066455</c:v>
                </c:pt>
                <c:pt idx="865">
                  <c:v>75.764700067075168</c:v>
                </c:pt>
                <c:pt idx="866">
                  <c:v>75.275936451591221</c:v>
                </c:pt>
                <c:pt idx="867">
                  <c:v>74.993289608981058</c:v>
                </c:pt>
                <c:pt idx="868">
                  <c:v>73.615075877710524</c:v>
                </c:pt>
                <c:pt idx="869">
                  <c:v>74.028568160617169</c:v>
                </c:pt>
                <c:pt idx="870">
                  <c:v>72.03014186944884</c:v>
                </c:pt>
                <c:pt idx="871">
                  <c:v>69.268438056624788</c:v>
                </c:pt>
                <c:pt idx="872">
                  <c:v>66.987761511266271</c:v>
                </c:pt>
                <c:pt idx="873">
                  <c:v>65.177743457871685</c:v>
                </c:pt>
                <c:pt idx="874">
                  <c:v>68.914870858740386</c:v>
                </c:pt>
                <c:pt idx="875">
                  <c:v>68.528312102441674</c:v>
                </c:pt>
                <c:pt idx="876">
                  <c:v>69.685120289865893</c:v>
                </c:pt>
                <c:pt idx="877">
                  <c:v>73.460963916776208</c:v>
                </c:pt>
                <c:pt idx="878">
                  <c:v>73.77808521363184</c:v>
                </c:pt>
                <c:pt idx="879">
                  <c:v>74.509422998334912</c:v>
                </c:pt>
                <c:pt idx="880">
                  <c:v>72.318065062341987</c:v>
                </c:pt>
                <c:pt idx="881">
                  <c:v>70.649824495255018</c:v>
                </c:pt>
                <c:pt idx="882">
                  <c:v>68.228830368787001</c:v>
                </c:pt>
                <c:pt idx="883">
                  <c:v>70.270151433552201</c:v>
                </c:pt>
                <c:pt idx="884">
                  <c:v>71.689340220560638</c:v>
                </c:pt>
                <c:pt idx="885">
                  <c:v>74.036931003385945</c:v>
                </c:pt>
                <c:pt idx="886">
                  <c:v>74.3139106549514</c:v>
                </c:pt>
                <c:pt idx="887">
                  <c:v>73.920006391395987</c:v>
                </c:pt>
                <c:pt idx="888">
                  <c:v>72.326318699603817</c:v>
                </c:pt>
                <c:pt idx="889">
                  <c:v>75.239157186383338</c:v>
                </c:pt>
                <c:pt idx="890">
                  <c:v>76.117152219257079</c:v>
                </c:pt>
                <c:pt idx="891">
                  <c:v>76.004940687040573</c:v>
                </c:pt>
                <c:pt idx="892">
                  <c:v>77.801888565551181</c:v>
                </c:pt>
                <c:pt idx="893">
                  <c:v>76.714207464023971</c:v>
                </c:pt>
                <c:pt idx="894">
                  <c:v>77.697982399520882</c:v>
                </c:pt>
                <c:pt idx="895">
                  <c:v>78.79166405627187</c:v>
                </c:pt>
                <c:pt idx="896">
                  <c:v>77.006286213839331</c:v>
                </c:pt>
                <c:pt idx="897">
                  <c:v>77.586334137813907</c:v>
                </c:pt>
                <c:pt idx="898">
                  <c:v>76.512573864593222</c:v>
                </c:pt>
                <c:pt idx="899">
                  <c:v>75.137820223595412</c:v>
                </c:pt>
                <c:pt idx="900">
                  <c:v>75.138211064357094</c:v>
                </c:pt>
                <c:pt idx="901">
                  <c:v>74.998617688188389</c:v>
                </c:pt>
                <c:pt idx="902">
                  <c:v>71.884691629512844</c:v>
                </c:pt>
                <c:pt idx="903">
                  <c:v>73.169189792848655</c:v>
                </c:pt>
                <c:pt idx="904">
                  <c:v>72.005070584117277</c:v>
                </c:pt>
                <c:pt idx="905">
                  <c:v>73.21832652331625</c:v>
                </c:pt>
                <c:pt idx="906">
                  <c:v>73.960383690674831</c:v>
                </c:pt>
                <c:pt idx="907">
                  <c:v>74.502818938993784</c:v>
                </c:pt>
                <c:pt idx="908">
                  <c:v>74.504112162102359</c:v>
                </c:pt>
                <c:pt idx="909">
                  <c:v>72.674379640874818</c:v>
                </c:pt>
                <c:pt idx="910">
                  <c:v>72.912838486779535</c:v>
                </c:pt>
                <c:pt idx="911">
                  <c:v>73.021078387138132</c:v>
                </c:pt>
                <c:pt idx="912">
                  <c:v>71.580600273933399</c:v>
                </c:pt>
                <c:pt idx="913">
                  <c:v>71.253949359682139</c:v>
                </c:pt>
                <c:pt idx="914">
                  <c:v>69.113561657141844</c:v>
                </c:pt>
                <c:pt idx="915">
                  <c:v>69.283439444684248</c:v>
                </c:pt>
                <c:pt idx="916">
                  <c:v>68.326092241868352</c:v>
                </c:pt>
                <c:pt idx="917">
                  <c:v>67.145465758613298</c:v>
                </c:pt>
                <c:pt idx="918">
                  <c:v>68.831575795231643</c:v>
                </c:pt>
                <c:pt idx="919">
                  <c:v>70.098503367265593</c:v>
                </c:pt>
                <c:pt idx="920">
                  <c:v>67.838535634619063</c:v>
                </c:pt>
                <c:pt idx="921">
                  <c:v>66.847817527943675</c:v>
                </c:pt>
                <c:pt idx="922">
                  <c:v>69.523076560532331</c:v>
                </c:pt>
                <c:pt idx="923">
                  <c:v>67.898380252425667</c:v>
                </c:pt>
                <c:pt idx="924">
                  <c:v>67.165358403852309</c:v>
                </c:pt>
                <c:pt idx="925">
                  <c:v>65.658759230020706</c:v>
                </c:pt>
                <c:pt idx="926">
                  <c:v>64.403372955773492</c:v>
                </c:pt>
                <c:pt idx="927">
                  <c:v>65.517499032956493</c:v>
                </c:pt>
                <c:pt idx="928">
                  <c:v>63.736316981053996</c:v>
                </c:pt>
                <c:pt idx="929">
                  <c:v>65.971598521472401</c:v>
                </c:pt>
                <c:pt idx="930">
                  <c:v>68.548290962554574</c:v>
                </c:pt>
                <c:pt idx="931">
                  <c:v>69.050486855392933</c:v>
                </c:pt>
                <c:pt idx="932">
                  <c:v>72.319180108044478</c:v>
                </c:pt>
                <c:pt idx="933">
                  <c:v>70.582071099682224</c:v>
                </c:pt>
                <c:pt idx="934">
                  <c:v>72.15711338807786</c:v>
                </c:pt>
                <c:pt idx="935">
                  <c:v>72.58352065909547</c:v>
                </c:pt>
                <c:pt idx="936">
                  <c:v>73.841734781206767</c:v>
                </c:pt>
                <c:pt idx="937">
                  <c:v>73.057259895886915</c:v>
                </c:pt>
                <c:pt idx="938">
                  <c:v>73.548960564741904</c:v>
                </c:pt>
                <c:pt idx="939">
                  <c:v>72.430155893735005</c:v>
                </c:pt>
                <c:pt idx="940">
                  <c:v>73.673862926397206</c:v>
                </c:pt>
                <c:pt idx="941">
                  <c:v>73.064490449978422</c:v>
                </c:pt>
                <c:pt idx="942">
                  <c:v>72.408648156524819</c:v>
                </c:pt>
                <c:pt idx="943">
                  <c:v>73.124363806076303</c:v>
                </c:pt>
                <c:pt idx="944">
                  <c:v>72.731488373349492</c:v>
                </c:pt>
                <c:pt idx="945">
                  <c:v>73.97967857945477</c:v>
                </c:pt>
                <c:pt idx="946">
                  <c:v>74.586895684025947</c:v>
                </c:pt>
                <c:pt idx="947">
                  <c:v>75.167926457563027</c:v>
                </c:pt>
                <c:pt idx="948">
                  <c:v>75.871324875462619</c:v>
                </c:pt>
                <c:pt idx="949">
                  <c:v>74.153665942653319</c:v>
                </c:pt>
                <c:pt idx="950">
                  <c:v>73.509221255529965</c:v>
                </c:pt>
                <c:pt idx="951">
                  <c:v>71.984741116850472</c:v>
                </c:pt>
                <c:pt idx="952">
                  <c:v>72.543585929502669</c:v>
                </c:pt>
                <c:pt idx="953">
                  <c:v>72.533607994762733</c:v>
                </c:pt>
                <c:pt idx="954">
                  <c:v>74.329498304153446</c:v>
                </c:pt>
                <c:pt idx="955">
                  <c:v>74.793173391331038</c:v>
                </c:pt>
                <c:pt idx="956">
                  <c:v>74.01782003967034</c:v>
                </c:pt>
                <c:pt idx="957">
                  <c:v>73.720200547292023</c:v>
                </c:pt>
                <c:pt idx="958">
                  <c:v>75.156925439652753</c:v>
                </c:pt>
                <c:pt idx="959">
                  <c:v>76.774098063096645</c:v>
                </c:pt>
                <c:pt idx="960">
                  <c:v>76.510815081165561</c:v>
                </c:pt>
                <c:pt idx="961">
                  <c:v>76.703539810292796</c:v>
                </c:pt>
                <c:pt idx="962">
                  <c:v>75.109869361475404</c:v>
                </c:pt>
                <c:pt idx="963">
                  <c:v>77.218133401998685</c:v>
                </c:pt>
                <c:pt idx="964">
                  <c:v>77.012390226911805</c:v>
                </c:pt>
                <c:pt idx="965">
                  <c:v>76.866008866337637</c:v>
                </c:pt>
                <c:pt idx="966">
                  <c:v>75.733748927343271</c:v>
                </c:pt>
                <c:pt idx="967">
                  <c:v>75.497491434552273</c:v>
                </c:pt>
                <c:pt idx="968">
                  <c:v>74.593350304252297</c:v>
                </c:pt>
                <c:pt idx="969">
                  <c:v>75.063583469504934</c:v>
                </c:pt>
                <c:pt idx="970">
                  <c:v>73.400688224600088</c:v>
                </c:pt>
                <c:pt idx="971">
                  <c:v>74.426875130399992</c:v>
                </c:pt>
                <c:pt idx="972">
                  <c:v>74.484299984078987</c:v>
                </c:pt>
                <c:pt idx="973">
                  <c:v>74.211602337917469</c:v>
                </c:pt>
                <c:pt idx="974">
                  <c:v>73.215377974628694</c:v>
                </c:pt>
                <c:pt idx="975">
                  <c:v>74.940635311658141</c:v>
                </c:pt>
                <c:pt idx="976">
                  <c:v>74.332165217586237</c:v>
                </c:pt>
                <c:pt idx="977">
                  <c:v>73.360943167729886</c:v>
                </c:pt>
                <c:pt idx="978">
                  <c:v>72.81074283310123</c:v>
                </c:pt>
                <c:pt idx="979">
                  <c:v>73.757117756298157</c:v>
                </c:pt>
                <c:pt idx="980">
                  <c:v>73.891992305035117</c:v>
                </c:pt>
                <c:pt idx="981">
                  <c:v>73.488328517753672</c:v>
                </c:pt>
                <c:pt idx="982">
                  <c:v>73.25708298296567</c:v>
                </c:pt>
                <c:pt idx="983">
                  <c:v>72.113298989159333</c:v>
                </c:pt>
                <c:pt idx="984">
                  <c:v>72.444536534702351</c:v>
                </c:pt>
                <c:pt idx="985">
                  <c:v>72.488103784315683</c:v>
                </c:pt>
                <c:pt idx="986">
                  <c:v>74.901942076249583</c:v>
                </c:pt>
                <c:pt idx="987">
                  <c:v>74.865915754273814</c:v>
                </c:pt>
                <c:pt idx="988">
                  <c:v>76.548450747454226</c:v>
                </c:pt>
                <c:pt idx="989">
                  <c:v>76.051312793884946</c:v>
                </c:pt>
                <c:pt idx="990">
                  <c:v>75.004210159675694</c:v>
                </c:pt>
                <c:pt idx="991">
                  <c:v>76.461425453734506</c:v>
                </c:pt>
                <c:pt idx="992">
                  <c:v>76.460724239426753</c:v>
                </c:pt>
                <c:pt idx="993">
                  <c:v>76.357772184667667</c:v>
                </c:pt>
                <c:pt idx="994">
                  <c:v>76.802824859081781</c:v>
                </c:pt>
                <c:pt idx="995">
                  <c:v>75.706907363267533</c:v>
                </c:pt>
                <c:pt idx="996">
                  <c:v>75.409563758485703</c:v>
                </c:pt>
                <c:pt idx="997">
                  <c:v>74.353230385110365</c:v>
                </c:pt>
                <c:pt idx="998">
                  <c:v>73.185743048638415</c:v>
                </c:pt>
                <c:pt idx="999">
                  <c:v>72.429529398984627</c:v>
                </c:pt>
                <c:pt idx="1000">
                  <c:v>73.169982969688576</c:v>
                </c:pt>
                <c:pt idx="1001">
                  <c:v>71.031733396021124</c:v>
                </c:pt>
                <c:pt idx="1002">
                  <c:v>69.883391509214363</c:v>
                </c:pt>
                <c:pt idx="1003">
                  <c:v>70.796039173739644</c:v>
                </c:pt>
                <c:pt idx="1004">
                  <c:v>71.288935355512777</c:v>
                </c:pt>
                <c:pt idx="1005">
                  <c:v>69.674722776072969</c:v>
                </c:pt>
                <c:pt idx="1006">
                  <c:v>70.589163709975466</c:v>
                </c:pt>
                <c:pt idx="1007">
                  <c:v>70.971222049856337</c:v>
                </c:pt>
                <c:pt idx="1008">
                  <c:v>69.971980165980881</c:v>
                </c:pt>
                <c:pt idx="1009">
                  <c:v>69.606549801447144</c:v>
                </c:pt>
                <c:pt idx="1010">
                  <c:v>69.177900943708011</c:v>
                </c:pt>
                <c:pt idx="1011">
                  <c:v>68.480847940527838</c:v>
                </c:pt>
                <c:pt idx="1012">
                  <c:v>69.001154704544504</c:v>
                </c:pt>
                <c:pt idx="1013">
                  <c:v>68.445097506148556</c:v>
                </c:pt>
                <c:pt idx="1014">
                  <c:v>67.601289544607297</c:v>
                </c:pt>
                <c:pt idx="1015">
                  <c:v>67.502343607655661</c:v>
                </c:pt>
                <c:pt idx="1016">
                  <c:v>68.949299331719786</c:v>
                </c:pt>
                <c:pt idx="1017">
                  <c:v>70.300315144102427</c:v>
                </c:pt>
                <c:pt idx="1018">
                  <c:v>69.814333395216451</c:v>
                </c:pt>
                <c:pt idx="1019">
                  <c:v>69.154588441804094</c:v>
                </c:pt>
                <c:pt idx="1020">
                  <c:v>70.069747832989137</c:v>
                </c:pt>
                <c:pt idx="1021">
                  <c:v>68.782577008562299</c:v>
                </c:pt>
                <c:pt idx="1022">
                  <c:v>69.277760758323055</c:v>
                </c:pt>
                <c:pt idx="1023">
                  <c:v>68.396219420302685</c:v>
                </c:pt>
                <c:pt idx="1024">
                  <c:v>69.20836353248778</c:v>
                </c:pt>
                <c:pt idx="1025">
                  <c:v>69.530059965318642</c:v>
                </c:pt>
                <c:pt idx="1026">
                  <c:v>69.006505774384877</c:v>
                </c:pt>
                <c:pt idx="1027">
                  <c:v>67.947085908523732</c:v>
                </c:pt>
                <c:pt idx="1028">
                  <c:v>68.61948145776708</c:v>
                </c:pt>
                <c:pt idx="1029">
                  <c:v>67.984244519176769</c:v>
                </c:pt>
                <c:pt idx="1030">
                  <c:v>68.547446056790321</c:v>
                </c:pt>
                <c:pt idx="1031">
                  <c:v>66.779133011732711</c:v>
                </c:pt>
                <c:pt idx="1032">
                  <c:v>66.221788337886437</c:v>
                </c:pt>
                <c:pt idx="1033">
                  <c:v>66.53569094611629</c:v>
                </c:pt>
                <c:pt idx="1034">
                  <c:v>68.831437851433392</c:v>
                </c:pt>
                <c:pt idx="1035">
                  <c:v>68.946178353284409</c:v>
                </c:pt>
                <c:pt idx="1036">
                  <c:v>71.391071242798915</c:v>
                </c:pt>
                <c:pt idx="1037">
                  <c:v>71.695984513509586</c:v>
                </c:pt>
                <c:pt idx="1038">
                  <c:v>72.326640568466388</c:v>
                </c:pt>
                <c:pt idx="1039">
                  <c:v>72.464498151840488</c:v>
                </c:pt>
                <c:pt idx="1040">
                  <c:v>74.129784422581636</c:v>
                </c:pt>
                <c:pt idx="1041">
                  <c:v>71.51873248041916</c:v>
                </c:pt>
                <c:pt idx="1042">
                  <c:v>72.388238222042375</c:v>
                </c:pt>
                <c:pt idx="1043">
                  <c:v>71.994575360133894</c:v>
                </c:pt>
                <c:pt idx="1044">
                  <c:v>71.886737795853534</c:v>
                </c:pt>
                <c:pt idx="1045">
                  <c:v>71.472958130033874</c:v>
                </c:pt>
                <c:pt idx="1046">
                  <c:v>70.205139670969558</c:v>
                </c:pt>
                <c:pt idx="1047">
                  <c:v>71.058224352943014</c:v>
                </c:pt>
                <c:pt idx="1048">
                  <c:v>72.927391557494687</c:v>
                </c:pt>
                <c:pt idx="1049">
                  <c:v>72.560012736810705</c:v>
                </c:pt>
                <c:pt idx="1050">
                  <c:v>72.759525450343403</c:v>
                </c:pt>
                <c:pt idx="1051">
                  <c:v>72.850763777567934</c:v>
                </c:pt>
                <c:pt idx="1052">
                  <c:v>72.740782336756453</c:v>
                </c:pt>
                <c:pt idx="1053">
                  <c:v>71.73024055674118</c:v>
                </c:pt>
                <c:pt idx="1054">
                  <c:v>72.192978775622336</c:v>
                </c:pt>
                <c:pt idx="1055">
                  <c:v>71.926477105065473</c:v>
                </c:pt>
                <c:pt idx="1056">
                  <c:v>73.329951794390183</c:v>
                </c:pt>
                <c:pt idx="1057">
                  <c:v>73.797805429123045</c:v>
                </c:pt>
                <c:pt idx="1058">
                  <c:v>72.896417427129748</c:v>
                </c:pt>
                <c:pt idx="1059">
                  <c:v>74.029223393658839</c:v>
                </c:pt>
                <c:pt idx="1060">
                  <c:v>73.898584869059718</c:v>
                </c:pt>
                <c:pt idx="1061">
                  <c:v>75.503083906039592</c:v>
                </c:pt>
                <c:pt idx="1062">
                  <c:v>76.138090938299456</c:v>
                </c:pt>
                <c:pt idx="1063">
                  <c:v>75.509797170887666</c:v>
                </c:pt>
                <c:pt idx="1064">
                  <c:v>74.465068319539924</c:v>
                </c:pt>
                <c:pt idx="1065">
                  <c:v>75.80311166722899</c:v>
                </c:pt>
                <c:pt idx="1066">
                  <c:v>76.056330499546235</c:v>
                </c:pt>
                <c:pt idx="1067">
                  <c:v>75.987933366248257</c:v>
                </c:pt>
                <c:pt idx="1068">
                  <c:v>75.949061953433628</c:v>
                </c:pt>
                <c:pt idx="1069">
                  <c:v>77.092047022741767</c:v>
                </c:pt>
                <c:pt idx="1070">
                  <c:v>76.802307569838362</c:v>
                </c:pt>
                <c:pt idx="1071">
                  <c:v>77.452201036992506</c:v>
                </c:pt>
                <c:pt idx="1072">
                  <c:v>77.06873452083785</c:v>
                </c:pt>
                <c:pt idx="1073">
                  <c:v>76.295387101910009</c:v>
                </c:pt>
                <c:pt idx="1074">
                  <c:v>77.402742437662326</c:v>
                </c:pt>
                <c:pt idx="1075">
                  <c:v>78.375435888033323</c:v>
                </c:pt>
                <c:pt idx="1076">
                  <c:v>78.153300391587962</c:v>
                </c:pt>
                <c:pt idx="1077">
                  <c:v>77.924635555358861</c:v>
                </c:pt>
                <c:pt idx="1078">
                  <c:v>78.546647132292122</c:v>
                </c:pt>
                <c:pt idx="1079">
                  <c:v>78.358842398635744</c:v>
                </c:pt>
                <c:pt idx="1080">
                  <c:v>76.408190642927309</c:v>
                </c:pt>
                <c:pt idx="1081">
                  <c:v>76.321602171235398</c:v>
                </c:pt>
                <c:pt idx="1082">
                  <c:v>76.635171415286123</c:v>
                </c:pt>
                <c:pt idx="1083">
                  <c:v>77.336644367668512</c:v>
                </c:pt>
                <c:pt idx="1084">
                  <c:v>77.449338703178867</c:v>
                </c:pt>
                <c:pt idx="1085">
                  <c:v>78.964984691112221</c:v>
                </c:pt>
                <c:pt idx="1086">
                  <c:v>79.120826697182906</c:v>
                </c:pt>
                <c:pt idx="1087">
                  <c:v>78.829742292246578</c:v>
                </c:pt>
                <c:pt idx="1088">
                  <c:v>79.991568185332099</c:v>
                </c:pt>
                <c:pt idx="1089">
                  <c:v>80.277496940808888</c:v>
                </c:pt>
                <c:pt idx="1090">
                  <c:v>80.656537760103092</c:v>
                </c:pt>
                <c:pt idx="1091">
                  <c:v>81.898658439085466</c:v>
                </c:pt>
                <c:pt idx="1092">
                  <c:v>82.227982014427766</c:v>
                </c:pt>
                <c:pt idx="1093">
                  <c:v>82.034872192197099</c:v>
                </c:pt>
                <c:pt idx="1094">
                  <c:v>81.053907861589494</c:v>
                </c:pt>
                <c:pt idx="1095">
                  <c:v>81.795321291222919</c:v>
                </c:pt>
                <c:pt idx="1096">
                  <c:v>82.873150906491929</c:v>
                </c:pt>
                <c:pt idx="1097">
                  <c:v>82.962475263515771</c:v>
                </c:pt>
                <c:pt idx="1098">
                  <c:v>82.140542889313323</c:v>
                </c:pt>
                <c:pt idx="1099">
                  <c:v>83.981678764529363</c:v>
                </c:pt>
                <c:pt idx="1100">
                  <c:v>84.058410002304811</c:v>
                </c:pt>
                <c:pt idx="1101">
                  <c:v>83.9340019392599</c:v>
                </c:pt>
                <c:pt idx="1102">
                  <c:v>82.656291760329552</c:v>
                </c:pt>
                <c:pt idx="1103">
                  <c:v>82.739615562129615</c:v>
                </c:pt>
                <c:pt idx="1104">
                  <c:v>81.573122570536711</c:v>
                </c:pt>
                <c:pt idx="1105">
                  <c:v>81.72353303955137</c:v>
                </c:pt>
                <c:pt idx="1106">
                  <c:v>81.047418755413574</c:v>
                </c:pt>
                <c:pt idx="1107">
                  <c:v>81.951473670839661</c:v>
                </c:pt>
                <c:pt idx="1108">
                  <c:v>81.154968936780932</c:v>
                </c:pt>
                <c:pt idx="1109">
                  <c:v>81.011967199263836</c:v>
                </c:pt>
                <c:pt idx="1110">
                  <c:v>81.675724018141921</c:v>
                </c:pt>
                <c:pt idx="1111">
                  <c:v>82.629145570365992</c:v>
                </c:pt>
                <c:pt idx="1112">
                  <c:v>81.959641093227589</c:v>
                </c:pt>
                <c:pt idx="1113">
                  <c:v>83.517607088931783</c:v>
                </c:pt>
                <c:pt idx="1114">
                  <c:v>83.830296941268699</c:v>
                </c:pt>
                <c:pt idx="1115">
                  <c:v>83.370133673288166</c:v>
                </c:pt>
                <c:pt idx="1116">
                  <c:v>82.246713632698203</c:v>
                </c:pt>
                <c:pt idx="1117">
                  <c:v>83.036407391718441</c:v>
                </c:pt>
                <c:pt idx="1118">
                  <c:v>83.513526251566958</c:v>
                </c:pt>
                <c:pt idx="1119">
                  <c:v>83.227350346784959</c:v>
                </c:pt>
                <c:pt idx="1120">
                  <c:v>82.70046251406022</c:v>
                </c:pt>
                <c:pt idx="1121">
                  <c:v>81.680621022979722</c:v>
                </c:pt>
                <c:pt idx="1122">
                  <c:v>82.644738967226274</c:v>
                </c:pt>
                <c:pt idx="1123">
                  <c:v>81.437299658186774</c:v>
                </c:pt>
                <c:pt idx="1124">
                  <c:v>82.211647169651911</c:v>
                </c:pt>
                <c:pt idx="1125">
                  <c:v>82.254875307427881</c:v>
                </c:pt>
                <c:pt idx="1126">
                  <c:v>81.671648928435332</c:v>
                </c:pt>
                <c:pt idx="1127">
                  <c:v>83.093947198562631</c:v>
                </c:pt>
                <c:pt idx="1128">
                  <c:v>82.914361616218514</c:v>
                </c:pt>
                <c:pt idx="1129">
                  <c:v>82.324071365224029</c:v>
                </c:pt>
                <c:pt idx="1130">
                  <c:v>82.186110324001248</c:v>
                </c:pt>
                <c:pt idx="1131">
                  <c:v>82.440340744172303</c:v>
                </c:pt>
                <c:pt idx="1132">
                  <c:v>81.595998250412833</c:v>
                </c:pt>
                <c:pt idx="1133">
                  <c:v>81.81842112977121</c:v>
                </c:pt>
                <c:pt idx="1134">
                  <c:v>80.376483111368344</c:v>
                </c:pt>
                <c:pt idx="1135">
                  <c:v>80.52539918923533</c:v>
                </c:pt>
                <c:pt idx="1136">
                  <c:v>81.114660609401213</c:v>
                </c:pt>
                <c:pt idx="1137">
                  <c:v>81.404331090405492</c:v>
                </c:pt>
                <c:pt idx="1138">
                  <c:v>81.674804392820249</c:v>
                </c:pt>
                <c:pt idx="1139">
                  <c:v>82.48863256887563</c:v>
                </c:pt>
                <c:pt idx="1140">
                  <c:v>81.993425828481833</c:v>
                </c:pt>
                <c:pt idx="1141">
                  <c:v>82.533797667485331</c:v>
                </c:pt>
                <c:pt idx="1142">
                  <c:v>82.560857642574973</c:v>
                </c:pt>
                <c:pt idx="1143">
                  <c:v>83.320772784148417</c:v>
                </c:pt>
                <c:pt idx="1144">
                  <c:v>83.539499919245401</c:v>
                </c:pt>
                <c:pt idx="1145">
                  <c:v>83.375864088573721</c:v>
                </c:pt>
                <c:pt idx="1146">
                  <c:v>83.627117221765928</c:v>
                </c:pt>
                <c:pt idx="1147">
                  <c:v>82.775797070878397</c:v>
                </c:pt>
                <c:pt idx="1148">
                  <c:v>82.830187160995933</c:v>
                </c:pt>
                <c:pt idx="1149">
                  <c:v>83.082681788372369</c:v>
                </c:pt>
                <c:pt idx="1150">
                  <c:v>83.101769761454946</c:v>
                </c:pt>
                <c:pt idx="1151">
                  <c:v>83.610972049712657</c:v>
                </c:pt>
                <c:pt idx="1152">
                  <c:v>84.048092955727512</c:v>
                </c:pt>
                <c:pt idx="1153">
                  <c:v>85.215292909286433</c:v>
                </c:pt>
                <c:pt idx="1154">
                  <c:v>85.596839707582134</c:v>
                </c:pt>
                <c:pt idx="1155">
                  <c:v>85.741680695742545</c:v>
                </c:pt>
                <c:pt idx="1156">
                  <c:v>85.194135779230152</c:v>
                </c:pt>
                <c:pt idx="1157">
                  <c:v>86.054991295171561</c:v>
                </c:pt>
                <c:pt idx="1158">
                  <c:v>85.348678814533983</c:v>
                </c:pt>
                <c:pt idx="1159">
                  <c:v>84.33473442082861</c:v>
                </c:pt>
                <c:pt idx="1160">
                  <c:v>84.819066591793842</c:v>
                </c:pt>
                <c:pt idx="1161">
                  <c:v>85.004141187776568</c:v>
                </c:pt>
                <c:pt idx="1162">
                  <c:v>84.687939516242594</c:v>
                </c:pt>
                <c:pt idx="1163">
                  <c:v>85.898907887453959</c:v>
                </c:pt>
                <c:pt idx="1164">
                  <c:v>85.622617954879729</c:v>
                </c:pt>
                <c:pt idx="1165">
                  <c:v>86.759280600101505</c:v>
                </c:pt>
                <c:pt idx="1166">
                  <c:v>86.487128981474712</c:v>
                </c:pt>
                <c:pt idx="1167">
                  <c:v>85.362001886381449</c:v>
                </c:pt>
                <c:pt idx="1168">
                  <c:v>85.881147623429527</c:v>
                </c:pt>
                <c:pt idx="1169">
                  <c:v>84.241340721756444</c:v>
                </c:pt>
                <c:pt idx="1170">
                  <c:v>83.748375568084171</c:v>
                </c:pt>
                <c:pt idx="1171">
                  <c:v>83.227879131344906</c:v>
                </c:pt>
                <c:pt idx="1172">
                  <c:v>84.042052166895914</c:v>
                </c:pt>
                <c:pt idx="1173">
                  <c:v>83.155544852138618</c:v>
                </c:pt>
                <c:pt idx="1174">
                  <c:v>85.021062293694996</c:v>
                </c:pt>
                <c:pt idx="1175">
                  <c:v>85.201021473826032</c:v>
                </c:pt>
                <c:pt idx="1176">
                  <c:v>86.003210641904218</c:v>
                </c:pt>
                <c:pt idx="1177">
                  <c:v>86.379343146118686</c:v>
                </c:pt>
                <c:pt idx="1178">
                  <c:v>86.792381364022773</c:v>
                </c:pt>
                <c:pt idx="1179">
                  <c:v>86.367278811430253</c:v>
                </c:pt>
                <c:pt idx="1180">
                  <c:v>86.781409084403791</c:v>
                </c:pt>
                <c:pt idx="1181">
                  <c:v>86.732042447605792</c:v>
                </c:pt>
                <c:pt idx="1182">
                  <c:v>87.341253989593298</c:v>
                </c:pt>
                <c:pt idx="1183">
                  <c:v>87.686527316608036</c:v>
                </c:pt>
                <c:pt idx="1184">
                  <c:v>87.476553865041538</c:v>
                </c:pt>
                <c:pt idx="1185">
                  <c:v>87.755372767250307</c:v>
                </c:pt>
                <c:pt idx="1186">
                  <c:v>86.857318407048012</c:v>
                </c:pt>
                <c:pt idx="1187">
                  <c:v>87.305359863757516</c:v>
                </c:pt>
                <c:pt idx="1188">
                  <c:v>87.417743825721814</c:v>
                </c:pt>
                <c:pt idx="1189">
                  <c:v>86.116192360327602</c:v>
                </c:pt>
                <c:pt idx="1190">
                  <c:v>86.402351022134809</c:v>
                </c:pt>
                <c:pt idx="1191">
                  <c:v>85.996169760535309</c:v>
                </c:pt>
                <c:pt idx="1192">
                  <c:v>86.182095009940568</c:v>
                </c:pt>
                <c:pt idx="1193">
                  <c:v>87.491204645947136</c:v>
                </c:pt>
                <c:pt idx="1194">
                  <c:v>87.618084202043988</c:v>
                </c:pt>
                <c:pt idx="1195">
                  <c:v>87.543887681561344</c:v>
                </c:pt>
                <c:pt idx="1196">
                  <c:v>87.859652531067539</c:v>
                </c:pt>
                <c:pt idx="1197">
                  <c:v>88.554757078097452</c:v>
                </c:pt>
                <c:pt idx="1198">
                  <c:v>88.073448175377138</c:v>
                </c:pt>
                <c:pt idx="1199">
                  <c:v>87.970329438528509</c:v>
                </c:pt>
                <c:pt idx="1200">
                  <c:v>88.499453110316537</c:v>
                </c:pt>
                <c:pt idx="1201">
                  <c:v>88.112882858701298</c:v>
                </c:pt>
                <c:pt idx="1202">
                  <c:v>87.60931327553871</c:v>
                </c:pt>
                <c:pt idx="1203">
                  <c:v>87.563832055724717</c:v>
                </c:pt>
                <c:pt idx="1204">
                  <c:v>88.599743999301083</c:v>
                </c:pt>
                <c:pt idx="1205">
                  <c:v>88.588461346136043</c:v>
                </c:pt>
                <c:pt idx="1206">
                  <c:v>87.929710737602733</c:v>
                </c:pt>
                <c:pt idx="1207">
                  <c:v>87.368469151455969</c:v>
                </c:pt>
                <c:pt idx="1208">
                  <c:v>86.577907496038435</c:v>
                </c:pt>
                <c:pt idx="1209">
                  <c:v>87.278880402152154</c:v>
                </c:pt>
                <c:pt idx="1210">
                  <c:v>86.546036730984895</c:v>
                </c:pt>
                <c:pt idx="1211">
                  <c:v>86.686808377096966</c:v>
                </c:pt>
                <c:pt idx="1212">
                  <c:v>88.093743156694387</c:v>
                </c:pt>
                <c:pt idx="1213">
                  <c:v>88.254781045832402</c:v>
                </c:pt>
                <c:pt idx="1214">
                  <c:v>88.65156488617626</c:v>
                </c:pt>
                <c:pt idx="1215">
                  <c:v>88.632672333474545</c:v>
                </c:pt>
                <c:pt idx="1216">
                  <c:v>89.634834027746251</c:v>
                </c:pt>
                <c:pt idx="1217">
                  <c:v>89.342485137992668</c:v>
                </c:pt>
                <c:pt idx="1218">
                  <c:v>89.209001522554672</c:v>
                </c:pt>
                <c:pt idx="1219">
                  <c:v>89.632983281786409</c:v>
                </c:pt>
                <c:pt idx="1220">
                  <c:v>88.945908213346186</c:v>
                </c:pt>
                <c:pt idx="1221">
                  <c:v>89.603871392697826</c:v>
                </c:pt>
                <c:pt idx="1222">
                  <c:v>88.840369712369935</c:v>
                </c:pt>
                <c:pt idx="1223">
                  <c:v>88.761862448192048</c:v>
                </c:pt>
                <c:pt idx="1224">
                  <c:v>89.791670378695954</c:v>
                </c:pt>
                <c:pt idx="1225">
                  <c:v>90.03691720900612</c:v>
                </c:pt>
                <c:pt idx="1226">
                  <c:v>89.52889319069179</c:v>
                </c:pt>
                <c:pt idx="1227">
                  <c:v>90.124235633297104</c:v>
                </c:pt>
                <c:pt idx="1228">
                  <c:v>90.246729726141325</c:v>
                </c:pt>
                <c:pt idx="1229">
                  <c:v>91.324634060967711</c:v>
                </c:pt>
                <c:pt idx="1230">
                  <c:v>91.283934892826295</c:v>
                </c:pt>
                <c:pt idx="1231">
                  <c:v>91.642508301055443</c:v>
                </c:pt>
                <c:pt idx="1232">
                  <c:v>91.901285118910437</c:v>
                </c:pt>
                <c:pt idx="1233">
                  <c:v>91.735551392973719</c:v>
                </c:pt>
                <c:pt idx="1234">
                  <c:v>91.890393306507093</c:v>
                </c:pt>
                <c:pt idx="1235">
                  <c:v>93.063685777821973</c:v>
                </c:pt>
                <c:pt idx="1236">
                  <c:v>93.088578885747481</c:v>
                </c:pt>
                <c:pt idx="1237">
                  <c:v>93.280964503037353</c:v>
                </c:pt>
                <c:pt idx="1238">
                  <c:v>93.000007471955755</c:v>
                </c:pt>
                <c:pt idx="1239">
                  <c:v>94.152510663342994</c:v>
                </c:pt>
                <c:pt idx="1240">
                  <c:v>94.279143070134651</c:v>
                </c:pt>
                <c:pt idx="1241">
                  <c:v>94.526091207289866</c:v>
                </c:pt>
                <c:pt idx="1242">
                  <c:v>94.998813108569237</c:v>
                </c:pt>
                <c:pt idx="1243">
                  <c:v>94.154453371834975</c:v>
                </c:pt>
                <c:pt idx="1244">
                  <c:v>94.608391925919591</c:v>
                </c:pt>
                <c:pt idx="1245">
                  <c:v>94.108121498598436</c:v>
                </c:pt>
                <c:pt idx="1246">
                  <c:v>94.891648020305325</c:v>
                </c:pt>
                <c:pt idx="1247">
                  <c:v>95.020579490401119</c:v>
                </c:pt>
                <c:pt idx="1248">
                  <c:v>95.673547954724555</c:v>
                </c:pt>
                <c:pt idx="1249">
                  <c:v>95.585212194921482</c:v>
                </c:pt>
                <c:pt idx="1250">
                  <c:v>96.334885009475016</c:v>
                </c:pt>
                <c:pt idx="1251">
                  <c:v>96.027879591157571</c:v>
                </c:pt>
                <c:pt idx="1252">
                  <c:v>95.828240429143165</c:v>
                </c:pt>
                <c:pt idx="1253">
                  <c:v>96.988319034117524</c:v>
                </c:pt>
                <c:pt idx="1254">
                  <c:v>96.038133413494009</c:v>
                </c:pt>
                <c:pt idx="1255">
                  <c:v>94.746559882839733</c:v>
                </c:pt>
                <c:pt idx="1256">
                  <c:v>95.244048443562889</c:v>
                </c:pt>
                <c:pt idx="1257">
                  <c:v>94.993151665182822</c:v>
                </c:pt>
                <c:pt idx="1258">
                  <c:v>95.341476998733782</c:v>
                </c:pt>
                <c:pt idx="1259">
                  <c:v>95.406764648912912</c:v>
                </c:pt>
                <c:pt idx="1260">
                  <c:v>94.623174902965161</c:v>
                </c:pt>
                <c:pt idx="1261">
                  <c:v>94.799133712946997</c:v>
                </c:pt>
                <c:pt idx="1262">
                  <c:v>95.993991398054661</c:v>
                </c:pt>
                <c:pt idx="1263">
                  <c:v>95.76511964612817</c:v>
                </c:pt>
                <c:pt idx="1264">
                  <c:v>96.247474622651865</c:v>
                </c:pt>
                <c:pt idx="1265">
                  <c:v>97.309739579351884</c:v>
                </c:pt>
                <c:pt idx="1266">
                  <c:v>96.843684961654503</c:v>
                </c:pt>
                <c:pt idx="1267">
                  <c:v>96.322843665419626</c:v>
                </c:pt>
                <c:pt idx="1268">
                  <c:v>97.263039855986676</c:v>
                </c:pt>
                <c:pt idx="1269">
                  <c:v>96.841989402467703</c:v>
                </c:pt>
                <c:pt idx="1270">
                  <c:v>96.446205654661156</c:v>
                </c:pt>
                <c:pt idx="1271">
                  <c:v>96.199217283898108</c:v>
                </c:pt>
                <c:pt idx="1272">
                  <c:v>95.939727756418833</c:v>
                </c:pt>
                <c:pt idx="1273">
                  <c:v>95.780253230327645</c:v>
                </c:pt>
                <c:pt idx="1274">
                  <c:v>96.177657817763588</c:v>
                </c:pt>
                <c:pt idx="1275">
                  <c:v>96.309698770978244</c:v>
                </c:pt>
                <c:pt idx="1276">
                  <c:v>96.313509468404845</c:v>
                </c:pt>
                <c:pt idx="1277">
                  <c:v>97.244549639363186</c:v>
                </c:pt>
                <c:pt idx="1278">
                  <c:v>96.668818206742131</c:v>
                </c:pt>
                <c:pt idx="1279">
                  <c:v>96.857875929899265</c:v>
                </c:pt>
                <c:pt idx="1280">
                  <c:v>97.183135910851519</c:v>
                </c:pt>
                <c:pt idx="1281">
                  <c:v>97.351651503386236</c:v>
                </c:pt>
                <c:pt idx="1282">
                  <c:v>96.545599908957101</c:v>
                </c:pt>
                <c:pt idx="1283">
                  <c:v>95.989870327081988</c:v>
                </c:pt>
                <c:pt idx="1284">
                  <c:v>94.594597546094789</c:v>
                </c:pt>
                <c:pt idx="1285">
                  <c:v>93.181863379312688</c:v>
                </c:pt>
                <c:pt idx="1286">
                  <c:v>94.343396141826915</c:v>
                </c:pt>
                <c:pt idx="1287">
                  <c:v>92.991794068301729</c:v>
                </c:pt>
                <c:pt idx="1288">
                  <c:v>93.516060968859776</c:v>
                </c:pt>
                <c:pt idx="1289">
                  <c:v>94.622996725559091</c:v>
                </c:pt>
                <c:pt idx="1290">
                  <c:v>94.50377879792326</c:v>
                </c:pt>
                <c:pt idx="1291">
                  <c:v>93.447956966133077</c:v>
                </c:pt>
                <c:pt idx="1292">
                  <c:v>92.238540462652026</c:v>
                </c:pt>
                <c:pt idx="1293">
                  <c:v>92.116224547213861</c:v>
                </c:pt>
                <c:pt idx="1294">
                  <c:v>91.896399609389164</c:v>
                </c:pt>
                <c:pt idx="1295">
                  <c:v>93.400078972824502</c:v>
                </c:pt>
                <c:pt idx="1296">
                  <c:v>93.305328826402899</c:v>
                </c:pt>
                <c:pt idx="1297">
                  <c:v>94.534597741515171</c:v>
                </c:pt>
                <c:pt idx="1298">
                  <c:v>94.918380378874133</c:v>
                </c:pt>
                <c:pt idx="1299">
                  <c:v>94.860478469559538</c:v>
                </c:pt>
                <c:pt idx="1300">
                  <c:v>95.363099689109163</c:v>
                </c:pt>
                <c:pt idx="1301">
                  <c:v>96.181589216013677</c:v>
                </c:pt>
                <c:pt idx="1302">
                  <c:v>96.919398863917877</c:v>
                </c:pt>
                <c:pt idx="1303">
                  <c:v>96.746221920534026</c:v>
                </c:pt>
                <c:pt idx="1304">
                  <c:v>96.108720404589164</c:v>
                </c:pt>
                <c:pt idx="1305">
                  <c:v>96.006360358630886</c:v>
                </c:pt>
                <c:pt idx="1306">
                  <c:v>96.504176535874876</c:v>
                </c:pt>
                <c:pt idx="1307">
                  <c:v>95.180686258900977</c:v>
                </c:pt>
                <c:pt idx="1308">
                  <c:v>95.076268551285494</c:v>
                </c:pt>
                <c:pt idx="1309">
                  <c:v>95.132371443564608</c:v>
                </c:pt>
                <c:pt idx="1310">
                  <c:v>95.619106135682671</c:v>
                </c:pt>
                <c:pt idx="1311">
                  <c:v>95.721196041702711</c:v>
                </c:pt>
                <c:pt idx="1312">
                  <c:v>94.232518066326818</c:v>
                </c:pt>
                <c:pt idx="1313">
                  <c:v>94.739168394316948</c:v>
                </c:pt>
                <c:pt idx="1314">
                  <c:v>96.079326880245816</c:v>
                </c:pt>
                <c:pt idx="1315">
                  <c:v>96.136602294810046</c:v>
                </c:pt>
                <c:pt idx="1316">
                  <c:v>95.709700725182046</c:v>
                </c:pt>
                <c:pt idx="1317">
                  <c:v>95.927525477932164</c:v>
                </c:pt>
                <c:pt idx="1318">
                  <c:v>94.617697384643066</c:v>
                </c:pt>
                <c:pt idx="1319">
                  <c:v>93.925840264530223</c:v>
                </c:pt>
                <c:pt idx="1320">
                  <c:v>93.371352176839352</c:v>
                </c:pt>
                <c:pt idx="1321">
                  <c:v>94.230575357834837</c:v>
                </c:pt>
                <c:pt idx="1322">
                  <c:v>94.405355897873307</c:v>
                </c:pt>
                <c:pt idx="1323">
                  <c:v>94.586200217376444</c:v>
                </c:pt>
                <c:pt idx="1324">
                  <c:v>93.959653738075772</c:v>
                </c:pt>
                <c:pt idx="1325">
                  <c:v>92.6698619814822</c:v>
                </c:pt>
                <c:pt idx="1326">
                  <c:v>91.696737456741701</c:v>
                </c:pt>
                <c:pt idx="1327">
                  <c:v>92.418884735886479</c:v>
                </c:pt>
                <c:pt idx="1328">
                  <c:v>92.603447790284051</c:v>
                </c:pt>
                <c:pt idx="1329">
                  <c:v>92.540252287711695</c:v>
                </c:pt>
                <c:pt idx="1330">
                  <c:v>92.486620888484509</c:v>
                </c:pt>
                <c:pt idx="1331">
                  <c:v>91.516128791227246</c:v>
                </c:pt>
                <c:pt idx="1332">
                  <c:v>92.143123587872225</c:v>
                </c:pt>
                <c:pt idx="1333">
                  <c:v>91.921534118961588</c:v>
                </c:pt>
                <c:pt idx="1334">
                  <c:v>91.965762349274854</c:v>
                </c:pt>
                <c:pt idx="1335">
                  <c:v>92.335491962187305</c:v>
                </c:pt>
                <c:pt idx="1336">
                  <c:v>92.492466256935273</c:v>
                </c:pt>
                <c:pt idx="1337">
                  <c:v>93.982374231178866</c:v>
                </c:pt>
                <c:pt idx="1338">
                  <c:v>94.155729351968787</c:v>
                </c:pt>
                <c:pt idx="1339">
                  <c:v>94.701113148975281</c:v>
                </c:pt>
                <c:pt idx="1340">
                  <c:v>94.652648894524148</c:v>
                </c:pt>
                <c:pt idx="1341">
                  <c:v>94.696894367812192</c:v>
                </c:pt>
                <c:pt idx="1342">
                  <c:v>95.046995727765619</c:v>
                </c:pt>
                <c:pt idx="1343">
                  <c:v>94.343666281765152</c:v>
                </c:pt>
                <c:pt idx="1344">
                  <c:v>94.840660543877917</c:v>
                </c:pt>
                <c:pt idx="1345">
                  <c:v>96.358559613849323</c:v>
                </c:pt>
                <c:pt idx="1346">
                  <c:v>96.515171806126887</c:v>
                </c:pt>
                <c:pt idx="1347">
                  <c:v>95.605564652821329</c:v>
                </c:pt>
                <c:pt idx="1348">
                  <c:v>96.044208688275177</c:v>
                </c:pt>
                <c:pt idx="1349">
                  <c:v>95.123795937440192</c:v>
                </c:pt>
                <c:pt idx="1350">
                  <c:v>95.693831440725262</c:v>
                </c:pt>
                <c:pt idx="1351">
                  <c:v>95.826820757552866</c:v>
                </c:pt>
                <c:pt idx="1352">
                  <c:v>95.699774519366443</c:v>
                </c:pt>
                <c:pt idx="1353">
                  <c:v>95.950809241544761</c:v>
                </c:pt>
                <c:pt idx="1354">
                  <c:v>95.552714935117564</c:v>
                </c:pt>
                <c:pt idx="1355">
                  <c:v>95.902350734751892</c:v>
                </c:pt>
                <c:pt idx="1356">
                  <c:v>96.718742366391382</c:v>
                </c:pt>
                <c:pt idx="1357">
                  <c:v>96.449682987908645</c:v>
                </c:pt>
                <c:pt idx="1358">
                  <c:v>95.924347022914191</c:v>
                </c:pt>
                <c:pt idx="1359">
                  <c:v>95.848460690903011</c:v>
                </c:pt>
                <c:pt idx="1360">
                  <c:v>96.091868270569876</c:v>
                </c:pt>
                <c:pt idx="1361">
                  <c:v>96.49315827498981</c:v>
                </c:pt>
                <c:pt idx="1362">
                  <c:v>95.498807648293891</c:v>
                </c:pt>
                <c:pt idx="1363">
                  <c:v>95.200239792302625</c:v>
                </c:pt>
                <c:pt idx="1364">
                  <c:v>94.424547328804564</c:v>
                </c:pt>
                <c:pt idx="1365">
                  <c:v>94.627209759063931</c:v>
                </c:pt>
                <c:pt idx="1366">
                  <c:v>93.852638088926625</c:v>
                </c:pt>
                <c:pt idx="1367">
                  <c:v>94.170696254078692</c:v>
                </c:pt>
                <c:pt idx="1368">
                  <c:v>94.303553374766295</c:v>
                </c:pt>
                <c:pt idx="1369">
                  <c:v>94.374508215990105</c:v>
                </c:pt>
                <c:pt idx="1370">
                  <c:v>94.067221162417908</c:v>
                </c:pt>
                <c:pt idx="1371">
                  <c:v>93.662471067725221</c:v>
                </c:pt>
                <c:pt idx="1372">
                  <c:v>93.215866525580822</c:v>
                </c:pt>
                <c:pt idx="1373">
                  <c:v>93.174402918890763</c:v>
                </c:pt>
                <c:pt idx="1374">
                  <c:v>93.831676379251178</c:v>
                </c:pt>
                <c:pt idx="1375">
                  <c:v>92.588130281020256</c:v>
                </c:pt>
                <c:pt idx="1376">
                  <c:v>92.840446730990635</c:v>
                </c:pt>
                <c:pt idx="1377">
                  <c:v>91.940760035842402</c:v>
                </c:pt>
                <c:pt idx="1378">
                  <c:v>91.760473239190532</c:v>
                </c:pt>
                <c:pt idx="1379">
                  <c:v>92.671218428831637</c:v>
                </c:pt>
                <c:pt idx="1380">
                  <c:v>92.738443039844498</c:v>
                </c:pt>
                <c:pt idx="1381">
                  <c:v>93.18955949372328</c:v>
                </c:pt>
                <c:pt idx="1382">
                  <c:v>93.299558177509525</c:v>
                </c:pt>
                <c:pt idx="1383">
                  <c:v>93.714464384348219</c:v>
                </c:pt>
                <c:pt idx="1384">
                  <c:v>93.12823772774378</c:v>
                </c:pt>
                <c:pt idx="1385">
                  <c:v>93.054529758213263</c:v>
                </c:pt>
                <c:pt idx="1386">
                  <c:v>91.539418302498106</c:v>
                </c:pt>
                <c:pt idx="1387">
                  <c:v>90.127391097682036</c:v>
                </c:pt>
                <c:pt idx="1388">
                  <c:v>90.235970109877996</c:v>
                </c:pt>
                <c:pt idx="1389">
                  <c:v>91.407854404919078</c:v>
                </c:pt>
                <c:pt idx="1390">
                  <c:v>91.182678397254008</c:v>
                </c:pt>
                <c:pt idx="1391">
                  <c:v>90.120241010806183</c:v>
                </c:pt>
                <c:pt idx="1392">
                  <c:v>90.263771532883226</c:v>
                </c:pt>
                <c:pt idx="1393">
                  <c:v>91.499098479801859</c:v>
                </c:pt>
                <c:pt idx="1394">
                  <c:v>91.7081408107302</c:v>
                </c:pt>
                <c:pt idx="1395">
                  <c:v>92.866115772781271</c:v>
                </c:pt>
                <c:pt idx="1396">
                  <c:v>92.535510469646908</c:v>
                </c:pt>
                <c:pt idx="1397">
                  <c:v>93.139215755021027</c:v>
                </c:pt>
                <c:pt idx="1398">
                  <c:v>92.921258806130908</c:v>
                </c:pt>
                <c:pt idx="1399">
                  <c:v>92.965958344421523</c:v>
                </c:pt>
                <c:pt idx="1400">
                  <c:v>93.714682795362108</c:v>
                </c:pt>
                <c:pt idx="1401">
                  <c:v>93.726091897008871</c:v>
                </c:pt>
                <c:pt idx="1402">
                  <c:v>93.964539247597045</c:v>
                </c:pt>
                <c:pt idx="1403">
                  <c:v>93.243029958519159</c:v>
                </c:pt>
                <c:pt idx="1404">
                  <c:v>93.676943671224748</c:v>
                </c:pt>
                <c:pt idx="1405">
                  <c:v>93.848827391500024</c:v>
                </c:pt>
                <c:pt idx="1406">
                  <c:v>94.901861609033944</c:v>
                </c:pt>
                <c:pt idx="1407">
                  <c:v>94.506020384644799</c:v>
                </c:pt>
                <c:pt idx="1408">
                  <c:v>95.160960295751508</c:v>
                </c:pt>
                <c:pt idx="1409">
                  <c:v>94.751267214954964</c:v>
                </c:pt>
                <c:pt idx="1410">
                  <c:v>94.931306862301639</c:v>
                </c:pt>
                <c:pt idx="1411">
                  <c:v>95.401683719010791</c:v>
                </c:pt>
                <c:pt idx="1412">
                  <c:v>95.589172331462862</c:v>
                </c:pt>
                <c:pt idx="1413">
                  <c:v>95.80289900387335</c:v>
                </c:pt>
                <c:pt idx="1414">
                  <c:v>95.129537848042261</c:v>
                </c:pt>
                <c:pt idx="1415">
                  <c:v>95.398465030385012</c:v>
                </c:pt>
                <c:pt idx="1416">
                  <c:v>95.827740382874509</c:v>
                </c:pt>
                <c:pt idx="1417">
                  <c:v>95.289087093690867</c:v>
                </c:pt>
                <c:pt idx="1418">
                  <c:v>95.893097004952764</c:v>
                </c:pt>
                <c:pt idx="1419">
                  <c:v>94.558513747536409</c:v>
                </c:pt>
                <c:pt idx="1420">
                  <c:v>94.13606661306018</c:v>
                </c:pt>
                <c:pt idx="1421">
                  <c:v>94.284459654025454</c:v>
                </c:pt>
                <c:pt idx="1422">
                  <c:v>93.725212505295033</c:v>
                </c:pt>
                <c:pt idx="1423">
                  <c:v>94.297047025615583</c:v>
                </c:pt>
                <c:pt idx="1424">
                  <c:v>94.709297814337987</c:v>
                </c:pt>
                <c:pt idx="1425">
                  <c:v>94.691537550313569</c:v>
                </c:pt>
                <c:pt idx="1426">
                  <c:v>96.128819965525551</c:v>
                </c:pt>
                <c:pt idx="1427">
                  <c:v>96.451677425324988</c:v>
                </c:pt>
                <c:pt idx="1428">
                  <c:v>96.393534114363462</c:v>
                </c:pt>
                <c:pt idx="1429">
                  <c:v>97.067987325264014</c:v>
                </c:pt>
                <c:pt idx="1430">
                  <c:v>96.105254566658189</c:v>
                </c:pt>
                <c:pt idx="1431">
                  <c:v>95.382969343715146</c:v>
                </c:pt>
                <c:pt idx="1432">
                  <c:v>95.574090476187749</c:v>
                </c:pt>
                <c:pt idx="1433">
                  <c:v>95.35778885287661</c:v>
                </c:pt>
                <c:pt idx="1434">
                  <c:v>94.671213830705028</c:v>
                </c:pt>
                <c:pt idx="1435">
                  <c:v>93.79063235161415</c:v>
                </c:pt>
                <c:pt idx="1436">
                  <c:v>94.208722761129053</c:v>
                </c:pt>
                <c:pt idx="1437">
                  <c:v>94.703866277281975</c:v>
                </c:pt>
                <c:pt idx="1438">
                  <c:v>93.786637729123214</c:v>
                </c:pt>
                <c:pt idx="1439">
                  <c:v>93.829860119240919</c:v>
                </c:pt>
                <c:pt idx="1440">
                  <c:v>94.075388584805836</c:v>
                </c:pt>
                <c:pt idx="1441">
                  <c:v>93.161091342359853</c:v>
                </c:pt>
                <c:pt idx="1442">
                  <c:v>93.082095527229811</c:v>
                </c:pt>
                <c:pt idx="1443">
                  <c:v>94.466775374043237</c:v>
                </c:pt>
                <c:pt idx="1444">
                  <c:v>95.69928596841433</c:v>
                </c:pt>
                <c:pt idx="1445">
                  <c:v>95.90257489342406</c:v>
                </c:pt>
                <c:pt idx="1446">
                  <c:v>96.138125424249026</c:v>
                </c:pt>
                <c:pt idx="1447">
                  <c:v>96.16433474591615</c:v>
                </c:pt>
                <c:pt idx="1448">
                  <c:v>96.167553434541929</c:v>
                </c:pt>
                <c:pt idx="1449">
                  <c:v>97.263241024025788</c:v>
                </c:pt>
                <c:pt idx="1450">
                  <c:v>98.839070741603095</c:v>
                </c:pt>
                <c:pt idx="1451">
                  <c:v>99.224066134855008</c:v>
                </c:pt>
                <c:pt idx="1452">
                  <c:v>99.123643049730461</c:v>
                </c:pt>
                <c:pt idx="1453">
                  <c:v>99.093962142474098</c:v>
                </c:pt>
                <c:pt idx="1454">
                  <c:v>99.013075347776436</c:v>
                </c:pt>
                <c:pt idx="1455">
                  <c:v>99.912652837417724</c:v>
                </c:pt>
                <c:pt idx="1456">
                  <c:v>100.83313456015183</c:v>
                </c:pt>
                <c:pt idx="1457">
                  <c:v>100.81341434466063</c:v>
                </c:pt>
                <c:pt idx="1458">
                  <c:v>100.10798700339514</c:v>
                </c:pt>
                <c:pt idx="1459">
                  <c:v>100.6739819029232</c:v>
                </c:pt>
                <c:pt idx="1460">
                  <c:v>100.81236827085725</c:v>
                </c:pt>
                <c:pt idx="1461">
                  <c:v>99.690402387807154</c:v>
                </c:pt>
                <c:pt idx="1462">
                  <c:v>100.27978450879651</c:v>
                </c:pt>
                <c:pt idx="1463">
                  <c:v>100.25710999695949</c:v>
                </c:pt>
                <c:pt idx="1464">
                  <c:v>100.67334391285631</c:v>
                </c:pt>
                <c:pt idx="1465">
                  <c:v>100.76174864455849</c:v>
                </c:pt>
                <c:pt idx="1466">
                  <c:v>100.43089044446067</c:v>
                </c:pt>
                <c:pt idx="1467">
                  <c:v>100.02803132933565</c:v>
                </c:pt>
                <c:pt idx="1468">
                  <c:v>101.55555772689313</c:v>
                </c:pt>
                <c:pt idx="1469">
                  <c:v>101.4675208453196</c:v>
                </c:pt>
                <c:pt idx="1470">
                  <c:v>101.53968844243634</c:v>
                </c:pt>
                <c:pt idx="1471">
                  <c:v>101.46488841783636</c:v>
                </c:pt>
                <c:pt idx="1472">
                  <c:v>100.34461234631482</c:v>
                </c:pt>
                <c:pt idx="1473">
                  <c:v>100.85688388408354</c:v>
                </c:pt>
                <c:pt idx="1474">
                  <c:v>101.40881426384856</c:v>
                </c:pt>
                <c:pt idx="1475">
                  <c:v>101.30314931439059</c:v>
                </c:pt>
                <c:pt idx="1476">
                  <c:v>102.22431500845768</c:v>
                </c:pt>
                <c:pt idx="1477">
                  <c:v>102.62503599470985</c:v>
                </c:pt>
                <c:pt idx="1478">
                  <c:v>102.83380243804167</c:v>
                </c:pt>
                <c:pt idx="1479">
                  <c:v>102.62519118148288</c:v>
                </c:pt>
                <c:pt idx="1480">
                  <c:v>101.85931571829347</c:v>
                </c:pt>
                <c:pt idx="1481">
                  <c:v>101.8984342804133</c:v>
                </c:pt>
                <c:pt idx="1482">
                  <c:v>102.82154268297239</c:v>
                </c:pt>
                <c:pt idx="1483">
                  <c:v>103.20854975661543</c:v>
                </c:pt>
                <c:pt idx="1484">
                  <c:v>103.25633003973356</c:v>
                </c:pt>
                <c:pt idx="1485">
                  <c:v>102.81180040222114</c:v>
                </c:pt>
                <c:pt idx="1486">
                  <c:v>103.54866743417064</c:v>
                </c:pt>
                <c:pt idx="1487">
                  <c:v>103.55614513756733</c:v>
                </c:pt>
                <c:pt idx="1488">
                  <c:v>103.57149138512243</c:v>
                </c:pt>
                <c:pt idx="1489">
                  <c:v>103.43185202768763</c:v>
                </c:pt>
                <c:pt idx="1490">
                  <c:v>102.59317672497284</c:v>
                </c:pt>
                <c:pt idx="1491">
                  <c:v>101.40607837851663</c:v>
                </c:pt>
                <c:pt idx="1492">
                  <c:v>101.04770039066833</c:v>
                </c:pt>
                <c:pt idx="1493">
                  <c:v>101.42468354830534</c:v>
                </c:pt>
                <c:pt idx="1494">
                  <c:v>101.28080241907442</c:v>
                </c:pt>
                <c:pt idx="1495">
                  <c:v>101.62814490306286</c:v>
                </c:pt>
                <c:pt idx="1496">
                  <c:v>101.01541579422005</c:v>
                </c:pt>
                <c:pt idx="1497">
                  <c:v>101.42990242200571</c:v>
                </c:pt>
                <c:pt idx="1498">
                  <c:v>100.55418920946133</c:v>
                </c:pt>
                <c:pt idx="1499">
                  <c:v>101.15781977527804</c:v>
                </c:pt>
                <c:pt idx="1500">
                  <c:v>102.1378817235388</c:v>
                </c:pt>
                <c:pt idx="1501">
                  <c:v>101.17513172195818</c:v>
                </c:pt>
                <c:pt idx="1502">
                  <c:v>100.38920267909847</c:v>
                </c:pt>
                <c:pt idx="1503">
                  <c:v>99.74627537375585</c:v>
                </c:pt>
                <c:pt idx="1504">
                  <c:v>99.39600158405463</c:v>
                </c:pt>
                <c:pt idx="1505">
                  <c:v>99.793716545036631</c:v>
                </c:pt>
                <c:pt idx="1506">
                  <c:v>100.280479975446</c:v>
                </c:pt>
                <c:pt idx="1507">
                  <c:v>100.33016273344832</c:v>
                </c:pt>
                <c:pt idx="1508">
                  <c:v>100.06459793118789</c:v>
                </c:pt>
                <c:pt idx="1509">
                  <c:v>100.91072794666633</c:v>
                </c:pt>
                <c:pt idx="1510">
                  <c:v>101.60635553059795</c:v>
                </c:pt>
                <c:pt idx="1511">
                  <c:v>101.94200153002664</c:v>
                </c:pt>
                <c:pt idx="1512">
                  <c:v>101.69107026569699</c:v>
                </c:pt>
                <c:pt idx="1513">
                  <c:v>102.81499035255561</c:v>
                </c:pt>
                <c:pt idx="1514">
                  <c:v>102.70611820978839</c:v>
                </c:pt>
                <c:pt idx="1515">
                  <c:v>102.77722249012697</c:v>
                </c:pt>
                <c:pt idx="1516">
                  <c:v>101.92182150187459</c:v>
                </c:pt>
                <c:pt idx="1517">
                  <c:v>102.35454544932033</c:v>
                </c:pt>
                <c:pt idx="1518">
                  <c:v>103.08653846706505</c:v>
                </c:pt>
                <c:pt idx="1519">
                  <c:v>103.16935647493821</c:v>
                </c:pt>
                <c:pt idx="1520">
                  <c:v>103.51891755501515</c:v>
                </c:pt>
                <c:pt idx="1521">
                  <c:v>103.54898355537496</c:v>
                </c:pt>
                <c:pt idx="1522">
                  <c:v>102.73431622121359</c:v>
                </c:pt>
                <c:pt idx="1523">
                  <c:v>102.80574237041473</c:v>
                </c:pt>
                <c:pt idx="1524">
                  <c:v>101.31723682478666</c:v>
                </c:pt>
                <c:pt idx="1525">
                  <c:v>101.89234751031562</c:v>
                </c:pt>
                <c:pt idx="1526">
                  <c:v>102.72997673922701</c:v>
                </c:pt>
                <c:pt idx="1527">
                  <c:v>103.69738809165676</c:v>
                </c:pt>
                <c:pt idx="1528">
                  <c:v>103.03428650582036</c:v>
                </c:pt>
                <c:pt idx="1529">
                  <c:v>103.61840951950153</c:v>
                </c:pt>
                <c:pt idx="1530">
                  <c:v>103.62560558764346</c:v>
                </c:pt>
                <c:pt idx="1531">
                  <c:v>103.65956850030378</c:v>
                </c:pt>
                <c:pt idx="1532">
                  <c:v>104.65798846904799</c:v>
                </c:pt>
                <c:pt idx="1533">
                  <c:v>104.93519802694389</c:v>
                </c:pt>
                <c:pt idx="1534">
                  <c:v>104.44192249972555</c:v>
                </c:pt>
                <c:pt idx="1535">
                  <c:v>103.38835374997342</c:v>
                </c:pt>
                <c:pt idx="1536">
                  <c:v>103.5841304856369</c:v>
                </c:pt>
                <c:pt idx="1537">
                  <c:v>102.82595688451633</c:v>
                </c:pt>
                <c:pt idx="1538">
                  <c:v>103.40820041394633</c:v>
                </c:pt>
                <c:pt idx="1539">
                  <c:v>102.63097907335106</c:v>
                </c:pt>
                <c:pt idx="1540">
                  <c:v>101.81108137017276</c:v>
                </c:pt>
                <c:pt idx="1541">
                  <c:v>101.99499493918691</c:v>
                </c:pt>
                <c:pt idx="1542">
                  <c:v>101.94730087094266</c:v>
                </c:pt>
                <c:pt idx="1543">
                  <c:v>101.44505324917996</c:v>
                </c:pt>
                <c:pt idx="1544">
                  <c:v>100.41334284379188</c:v>
                </c:pt>
                <c:pt idx="1545">
                  <c:v>100.48499889932346</c:v>
                </c:pt>
                <c:pt idx="1546">
                  <c:v>100.3897774449245</c:v>
                </c:pt>
                <c:pt idx="1547">
                  <c:v>100.6348575931451</c:v>
                </c:pt>
                <c:pt idx="1548">
                  <c:v>99.89058182969805</c:v>
                </c:pt>
                <c:pt idx="1549">
                  <c:v>101.27873326210069</c:v>
                </c:pt>
                <c:pt idx="1550">
                  <c:v>101.20975561531844</c:v>
                </c:pt>
                <c:pt idx="1551">
                  <c:v>100.55252813622411</c:v>
                </c:pt>
                <c:pt idx="1552">
                  <c:v>100.83849712530872</c:v>
                </c:pt>
                <c:pt idx="1553">
                  <c:v>101.29195862375772</c:v>
                </c:pt>
                <c:pt idx="1554">
                  <c:v>101.54347614922989</c:v>
                </c:pt>
                <c:pt idx="1555">
                  <c:v>102.15610180022405</c:v>
                </c:pt>
                <c:pt idx="1556">
                  <c:v>101.3034539402784</c:v>
                </c:pt>
                <c:pt idx="1557">
                  <c:v>101.30587370440598</c:v>
                </c:pt>
                <c:pt idx="1558">
                  <c:v>101.87348369590521</c:v>
                </c:pt>
                <c:pt idx="1559">
                  <c:v>100.68583357425602</c:v>
                </c:pt>
                <c:pt idx="1560">
                  <c:v>99.678504735208264</c:v>
                </c:pt>
                <c:pt idx="1561">
                  <c:v>98.012534493134126</c:v>
                </c:pt>
                <c:pt idx="1562">
                  <c:v>98.300371471153369</c:v>
                </c:pt>
                <c:pt idx="1563">
                  <c:v>98.884327802744977</c:v>
                </c:pt>
                <c:pt idx="1564">
                  <c:v>97.580494517021407</c:v>
                </c:pt>
                <c:pt idx="1565">
                  <c:v>99.507569378545952</c:v>
                </c:pt>
                <c:pt idx="1566">
                  <c:v>98.840289245154295</c:v>
                </c:pt>
                <c:pt idx="1567">
                  <c:v>99.696437428980502</c:v>
                </c:pt>
                <c:pt idx="1568">
                  <c:v>98.807550583703446</c:v>
                </c:pt>
                <c:pt idx="1569">
                  <c:v>99.216438992343541</c:v>
                </c:pt>
                <c:pt idx="1570">
                  <c:v>98.119814534563261</c:v>
                </c:pt>
                <c:pt idx="1571">
                  <c:v>99.290250419722753</c:v>
                </c:pt>
                <c:pt idx="1572">
                  <c:v>99.746476541794976</c:v>
                </c:pt>
                <c:pt idx="1573">
                  <c:v>99.661462928466378</c:v>
                </c:pt>
                <c:pt idx="1574">
                  <c:v>100.92425793421116</c:v>
                </c:pt>
                <c:pt idx="1575">
                  <c:v>100.66823999232113</c:v>
                </c:pt>
                <c:pt idx="1576">
                  <c:v>100.56409817230214</c:v>
                </c:pt>
                <c:pt idx="1577">
                  <c:v>101.20869804619855</c:v>
                </c:pt>
                <c:pt idx="1578">
                  <c:v>100.12740834065681</c:v>
                </c:pt>
                <c:pt idx="1579">
                  <c:v>100.59896921496761</c:v>
                </c:pt>
                <c:pt idx="1580">
                  <c:v>99.600756161920728</c:v>
                </c:pt>
                <c:pt idx="1581">
                  <c:v>99.155950636811795</c:v>
                </c:pt>
                <c:pt idx="1582">
                  <c:v>100.16676255676531</c:v>
                </c:pt>
                <c:pt idx="1583">
                  <c:v>100.87708690286861</c:v>
                </c:pt>
                <c:pt idx="1584">
                  <c:v>101.90668217001688</c:v>
                </c:pt>
                <c:pt idx="1585">
                  <c:v>102.38201925580471</c:v>
                </c:pt>
                <c:pt idx="1586">
                  <c:v>102.22731528606957</c:v>
                </c:pt>
                <c:pt idx="1587">
                  <c:v>102.62204146475622</c:v>
                </c:pt>
                <c:pt idx="1588">
                  <c:v>102.64139383011877</c:v>
                </c:pt>
                <c:pt idx="1589">
                  <c:v>102.29721830583176</c:v>
                </c:pt>
                <c:pt idx="1590">
                  <c:v>102.96402713124606</c:v>
                </c:pt>
                <c:pt idx="1591">
                  <c:v>103.07520983263394</c:v>
                </c:pt>
                <c:pt idx="1592">
                  <c:v>102.44952550207232</c:v>
                </c:pt>
                <c:pt idx="1593">
                  <c:v>103.40881541338021</c:v>
                </c:pt>
                <c:pt idx="1594">
                  <c:v>103.58353847683608</c:v>
                </c:pt>
                <c:pt idx="1595">
                  <c:v>102.8731394111754</c:v>
                </c:pt>
                <c:pt idx="1596">
                  <c:v>103.0063298960421</c:v>
                </c:pt>
                <c:pt idx="1597">
                  <c:v>102.99193775975823</c:v>
                </c:pt>
                <c:pt idx="1598">
                  <c:v>102.78548762270532</c:v>
                </c:pt>
                <c:pt idx="1599">
                  <c:v>103.3270319839939</c:v>
                </c:pt>
                <c:pt idx="1600">
                  <c:v>103.08463599218088</c:v>
                </c:pt>
                <c:pt idx="1601">
                  <c:v>103.3467694424599</c:v>
                </c:pt>
                <c:pt idx="1602">
                  <c:v>103.61493218625401</c:v>
                </c:pt>
                <c:pt idx="1603">
                  <c:v>103.84777557003839</c:v>
                </c:pt>
                <c:pt idx="1604">
                  <c:v>104.22523003565274</c:v>
                </c:pt>
                <c:pt idx="1605">
                  <c:v>104.74257100800708</c:v>
                </c:pt>
                <c:pt idx="1606">
                  <c:v>104.6683917304992</c:v>
                </c:pt>
                <c:pt idx="1607">
                  <c:v>104.45569963657557</c:v>
                </c:pt>
                <c:pt idx="1608">
                  <c:v>104.48088587507233</c:v>
                </c:pt>
                <c:pt idx="1609">
                  <c:v>103.37125446664895</c:v>
                </c:pt>
                <c:pt idx="1610">
                  <c:v>102.5824860806086</c:v>
                </c:pt>
                <c:pt idx="1611">
                  <c:v>102.50684689790262</c:v>
                </c:pt>
                <c:pt idx="1612">
                  <c:v>103.46163064513441</c:v>
                </c:pt>
                <c:pt idx="1613">
                  <c:v>103.32712969418434</c:v>
                </c:pt>
                <c:pt idx="1614">
                  <c:v>102.59496999435005</c:v>
                </c:pt>
                <c:pt idx="1615">
                  <c:v>102.87439814833441</c:v>
                </c:pt>
                <c:pt idx="1616">
                  <c:v>103.78420072202084</c:v>
                </c:pt>
                <c:pt idx="1617">
                  <c:v>102.94364018739665</c:v>
                </c:pt>
                <c:pt idx="1618">
                  <c:v>103.20183649176735</c:v>
                </c:pt>
                <c:pt idx="1619">
                  <c:v>104.40732159699834</c:v>
                </c:pt>
                <c:pt idx="1620">
                  <c:v>105.06186491968509</c:v>
                </c:pt>
                <c:pt idx="1621">
                  <c:v>105.30562310650583</c:v>
                </c:pt>
                <c:pt idx="1622">
                  <c:v>105.41079375735343</c:v>
                </c:pt>
                <c:pt idx="1623">
                  <c:v>105.68783663315972</c:v>
                </c:pt>
                <c:pt idx="1624">
                  <c:v>105.81040544556133</c:v>
                </c:pt>
                <c:pt idx="1625">
                  <c:v>105.22521911510204</c:v>
                </c:pt>
                <c:pt idx="1626">
                  <c:v>105.93357201442201</c:v>
                </c:pt>
                <c:pt idx="1627">
                  <c:v>106.44795869043055</c:v>
                </c:pt>
                <c:pt idx="1628">
                  <c:v>105.74518101962309</c:v>
                </c:pt>
                <c:pt idx="1629">
                  <c:v>106.32069978888852</c:v>
                </c:pt>
                <c:pt idx="1630">
                  <c:v>105.92040987700587</c:v>
                </c:pt>
                <c:pt idx="1631">
                  <c:v>106.10389811930874</c:v>
                </c:pt>
                <c:pt idx="1632">
                  <c:v>106.60283508991348</c:v>
                </c:pt>
                <c:pt idx="1633">
                  <c:v>107.23042764301755</c:v>
                </c:pt>
                <c:pt idx="1634">
                  <c:v>106.41029428585058</c:v>
                </c:pt>
                <c:pt idx="1635">
                  <c:v>106.51144157591594</c:v>
                </c:pt>
                <c:pt idx="1636">
                  <c:v>107.26759200132886</c:v>
                </c:pt>
                <c:pt idx="1637">
                  <c:v>107.36950947760108</c:v>
                </c:pt>
                <c:pt idx="1638">
                  <c:v>106.57884436433487</c:v>
                </c:pt>
                <c:pt idx="1639">
                  <c:v>105.76778655956099</c:v>
                </c:pt>
                <c:pt idx="1640">
                  <c:v>105.49094485179376</c:v>
                </c:pt>
                <c:pt idx="1641">
                  <c:v>106.20298200005863</c:v>
                </c:pt>
                <c:pt idx="1642">
                  <c:v>106.05374405332908</c:v>
                </c:pt>
                <c:pt idx="1643">
                  <c:v>106.81607321137186</c:v>
                </c:pt>
                <c:pt idx="1644">
                  <c:v>106.17712328554538</c:v>
                </c:pt>
                <c:pt idx="1645">
                  <c:v>106.49151444472736</c:v>
                </c:pt>
                <c:pt idx="1646">
                  <c:v>105.23873760733034</c:v>
                </c:pt>
                <c:pt idx="1647">
                  <c:v>105.3440576972927</c:v>
                </c:pt>
                <c:pt idx="1648">
                  <c:v>105.24458872343936</c:v>
                </c:pt>
                <c:pt idx="1649">
                  <c:v>105.31384800547639</c:v>
                </c:pt>
                <c:pt idx="1650">
                  <c:v>105.48774915380102</c:v>
                </c:pt>
                <c:pt idx="1651">
                  <c:v>105.13090004304996</c:v>
                </c:pt>
                <c:pt idx="1652">
                  <c:v>104.44749772823808</c:v>
                </c:pt>
                <c:pt idx="1653">
                  <c:v>104.69099152277883</c:v>
                </c:pt>
                <c:pt idx="1654">
                  <c:v>104.06241037245401</c:v>
                </c:pt>
                <c:pt idx="1655">
                  <c:v>104.69694034907829</c:v>
                </c:pt>
                <c:pt idx="1656">
                  <c:v>104.37568648593347</c:v>
                </c:pt>
                <c:pt idx="1657">
                  <c:v>105.43941134783161</c:v>
                </c:pt>
                <c:pt idx="1658">
                  <c:v>105.54826624762406</c:v>
                </c:pt>
                <c:pt idx="1659">
                  <c:v>105.24289316425256</c:v>
                </c:pt>
                <c:pt idx="1660">
                  <c:v>106.57465432146309</c:v>
                </c:pt>
                <c:pt idx="1661">
                  <c:v>106.84909350807747</c:v>
                </c:pt>
                <c:pt idx="1662">
                  <c:v>106.44674593453762</c:v>
                </c:pt>
                <c:pt idx="1663">
                  <c:v>107.29392202381945</c:v>
                </c:pt>
                <c:pt idx="1664">
                  <c:v>107.21979447523593</c:v>
                </c:pt>
                <c:pt idx="1665">
                  <c:v>106.43894636227836</c:v>
                </c:pt>
                <c:pt idx="1666">
                  <c:v>106.09239130747157</c:v>
                </c:pt>
                <c:pt idx="1667">
                  <c:v>106.14570083783615</c:v>
                </c:pt>
                <c:pt idx="1668">
                  <c:v>107.02756404471907</c:v>
                </c:pt>
                <c:pt idx="1669">
                  <c:v>106.43171580818687</c:v>
                </c:pt>
                <c:pt idx="1670">
                  <c:v>105.59596031586831</c:v>
                </c:pt>
                <c:pt idx="1671">
                  <c:v>104.63558409714923</c:v>
                </c:pt>
                <c:pt idx="1672">
                  <c:v>105.04050087393144</c:v>
                </c:pt>
                <c:pt idx="1673">
                  <c:v>105.09841427856257</c:v>
                </c:pt>
                <c:pt idx="1674">
                  <c:v>105.12749742935985</c:v>
                </c:pt>
                <c:pt idx="1675">
                  <c:v>105.13206681767682</c:v>
                </c:pt>
                <c:pt idx="1676">
                  <c:v>105.25796352421115</c:v>
                </c:pt>
                <c:pt idx="1677">
                  <c:v>106.19487205425328</c:v>
                </c:pt>
                <c:pt idx="1678">
                  <c:v>106.29340415981019</c:v>
                </c:pt>
                <c:pt idx="1679">
                  <c:v>106.11132984143936</c:v>
                </c:pt>
                <c:pt idx="1680">
                  <c:v>105.0648479543222</c:v>
                </c:pt>
                <c:pt idx="1681">
                  <c:v>103.53843660246724</c:v>
                </c:pt>
                <c:pt idx="1682">
                  <c:v>103.11530549665801</c:v>
                </c:pt>
                <c:pt idx="1683">
                  <c:v>103.49861107838139</c:v>
                </c:pt>
                <c:pt idx="1684">
                  <c:v>102.75657690165585</c:v>
                </c:pt>
                <c:pt idx="1685">
                  <c:v>102.55109237119066</c:v>
                </c:pt>
                <c:pt idx="1686">
                  <c:v>101.94064508267719</c:v>
                </c:pt>
                <c:pt idx="1687">
                  <c:v>101.86892005524651</c:v>
                </c:pt>
                <c:pt idx="1688">
                  <c:v>102.71107843886705</c:v>
                </c:pt>
                <c:pt idx="1689">
                  <c:v>103.01708951230546</c:v>
                </c:pt>
                <c:pt idx="1690">
                  <c:v>101.98201097917681</c:v>
                </c:pt>
                <c:pt idx="1691">
                  <c:v>103.51614718373368</c:v>
                </c:pt>
                <c:pt idx="1692">
                  <c:v>101.96473926610452</c:v>
                </c:pt>
                <c:pt idx="1693">
                  <c:v>102.12023641267956</c:v>
                </c:pt>
                <c:pt idx="1694">
                  <c:v>103.83637796370814</c:v>
                </c:pt>
                <c:pt idx="1695">
                  <c:v>103.5902287510511</c:v>
                </c:pt>
                <c:pt idx="1696">
                  <c:v>103.14507261878829</c:v>
                </c:pt>
                <c:pt idx="1697">
                  <c:v>102.07868659111561</c:v>
                </c:pt>
                <c:pt idx="1698">
                  <c:v>103.77727479381713</c:v>
                </c:pt>
                <c:pt idx="1699">
                  <c:v>104.52141261346597</c:v>
                </c:pt>
                <c:pt idx="1700">
                  <c:v>104.15384986771765</c:v>
                </c:pt>
                <c:pt idx="1701">
                  <c:v>105.20693581417591</c:v>
                </c:pt>
                <c:pt idx="1702">
                  <c:v>105.6911300413429</c:v>
                </c:pt>
                <c:pt idx="1703">
                  <c:v>105.70853395055519</c:v>
                </c:pt>
                <c:pt idx="1704">
                  <c:v>105.9449063965114</c:v>
                </c:pt>
                <c:pt idx="1705">
                  <c:v>105.63022210675817</c:v>
                </c:pt>
                <c:pt idx="1706">
                  <c:v>105.81445179697661</c:v>
                </c:pt>
                <c:pt idx="1707">
                  <c:v>106.72826623612875</c:v>
                </c:pt>
                <c:pt idx="1708">
                  <c:v>107.05349747878972</c:v>
                </c:pt>
                <c:pt idx="1709">
                  <c:v>106.9781686696298</c:v>
                </c:pt>
                <c:pt idx="1710">
                  <c:v>106.57757413185934</c:v>
                </c:pt>
                <c:pt idx="1711">
                  <c:v>106.78983515141343</c:v>
                </c:pt>
                <c:pt idx="1712">
                  <c:v>107.7968881028647</c:v>
                </c:pt>
                <c:pt idx="1713">
                  <c:v>108.2854448026513</c:v>
                </c:pt>
                <c:pt idx="1714">
                  <c:v>108.85671605246232</c:v>
                </c:pt>
                <c:pt idx="1715">
                  <c:v>109.41567007062147</c:v>
                </c:pt>
                <c:pt idx="1716">
                  <c:v>109.80290130293666</c:v>
                </c:pt>
                <c:pt idx="1717">
                  <c:v>110.03344562341688</c:v>
                </c:pt>
                <c:pt idx="1718">
                  <c:v>109.11179137839765</c:v>
                </c:pt>
                <c:pt idx="1719">
                  <c:v>109.1331439288348</c:v>
                </c:pt>
                <c:pt idx="1720">
                  <c:v>108.47462897429014</c:v>
                </c:pt>
                <c:pt idx="1721">
                  <c:v>109.79361308718796</c:v>
                </c:pt>
                <c:pt idx="1722">
                  <c:v>109.82948997004895</c:v>
                </c:pt>
                <c:pt idx="1723">
                  <c:v>109.57459282151969</c:v>
                </c:pt>
                <c:pt idx="1724">
                  <c:v>109.71633582187779</c:v>
                </c:pt>
                <c:pt idx="1725">
                  <c:v>109.18783864484014</c:v>
                </c:pt>
                <c:pt idx="1726">
                  <c:v>109.06591931782195</c:v>
                </c:pt>
                <c:pt idx="1727">
                  <c:v>109.37323510968544</c:v>
                </c:pt>
                <c:pt idx="1728">
                  <c:v>109.46940492769734</c:v>
                </c:pt>
                <c:pt idx="1729">
                  <c:v>110.08473772573211</c:v>
                </c:pt>
                <c:pt idx="1730">
                  <c:v>110.55246491198322</c:v>
                </c:pt>
                <c:pt idx="1731">
                  <c:v>110.40376724513014</c:v>
                </c:pt>
                <c:pt idx="1732">
                  <c:v>110.09073253329763</c:v>
                </c:pt>
                <c:pt idx="1733">
                  <c:v>109.44770751776458</c:v>
                </c:pt>
                <c:pt idx="1734">
                  <c:v>109.42469964174846</c:v>
                </c:pt>
                <c:pt idx="1735">
                  <c:v>109.70242074122952</c:v>
                </c:pt>
                <c:pt idx="1736">
                  <c:v>110.19166141234908</c:v>
                </c:pt>
                <c:pt idx="1737">
                  <c:v>110.25470172814842</c:v>
                </c:pt>
                <c:pt idx="1738">
                  <c:v>109.20124793156147</c:v>
                </c:pt>
                <c:pt idx="1739">
                  <c:v>109.36280885760119</c:v>
                </c:pt>
                <c:pt idx="1740">
                  <c:v>109.04438858997874</c:v>
                </c:pt>
                <c:pt idx="1741">
                  <c:v>108.51239108906054</c:v>
                </c:pt>
                <c:pt idx="1742">
                  <c:v>110.29518248527594</c:v>
                </c:pt>
                <c:pt idx="1743">
                  <c:v>110.72217026977785</c:v>
                </c:pt>
                <c:pt idx="1744">
                  <c:v>110.72511881846539</c:v>
                </c:pt>
                <c:pt idx="1745">
                  <c:v>111.79279232158838</c:v>
                </c:pt>
                <c:pt idx="1746">
                  <c:v>112.20167498257024</c:v>
                </c:pt>
                <c:pt idx="1747">
                  <c:v>112.16725800490737</c:v>
                </c:pt>
                <c:pt idx="1748">
                  <c:v>112.57116319383576</c:v>
                </c:pt>
                <c:pt idx="1749">
                  <c:v>111.86559790877202</c:v>
                </c:pt>
                <c:pt idx="1750">
                  <c:v>112.00102423270199</c:v>
                </c:pt>
                <c:pt idx="1751">
                  <c:v>111.59472227027905</c:v>
                </c:pt>
                <c:pt idx="1752">
                  <c:v>111.17170036997676</c:v>
                </c:pt>
                <c:pt idx="1753">
                  <c:v>111.79106227645201</c:v>
                </c:pt>
                <c:pt idx="1754">
                  <c:v>109.74267733968487</c:v>
                </c:pt>
                <c:pt idx="1755">
                  <c:v>109.94775378641357</c:v>
                </c:pt>
                <c:pt idx="1756">
                  <c:v>110.21350826139663</c:v>
                </c:pt>
                <c:pt idx="1757">
                  <c:v>110.02610011616018</c:v>
                </c:pt>
                <c:pt idx="1758">
                  <c:v>110.82486367991523</c:v>
                </c:pt>
                <c:pt idx="1759">
                  <c:v>111.69677194269126</c:v>
                </c:pt>
                <c:pt idx="1760">
                  <c:v>111.82999691350753</c:v>
                </c:pt>
                <c:pt idx="1761">
                  <c:v>111.38555923852724</c:v>
                </c:pt>
                <c:pt idx="1762">
                  <c:v>111.60522898957892</c:v>
                </c:pt>
                <c:pt idx="1763">
                  <c:v>110.62362666890442</c:v>
                </c:pt>
                <c:pt idx="1764">
                  <c:v>110.03901510427114</c:v>
                </c:pt>
                <c:pt idx="1765">
                  <c:v>110.1272071726177</c:v>
                </c:pt>
                <c:pt idx="1766">
                  <c:v>109.23887785019188</c:v>
                </c:pt>
                <c:pt idx="1767">
                  <c:v>110.23092366592542</c:v>
                </c:pt>
                <c:pt idx="1768">
                  <c:v>110.07337460535143</c:v>
                </c:pt>
                <c:pt idx="1769">
                  <c:v>110.35504434605731</c:v>
                </c:pt>
                <c:pt idx="1770">
                  <c:v>110.01105849449289</c:v>
                </c:pt>
                <c:pt idx="1771">
                  <c:v>111.12862741897382</c:v>
                </c:pt>
                <c:pt idx="1772">
                  <c:v>111.54391871891596</c:v>
                </c:pt>
                <c:pt idx="1773">
                  <c:v>112.37016183681364</c:v>
                </c:pt>
                <c:pt idx="1774">
                  <c:v>112.18468490475269</c:v>
                </c:pt>
                <c:pt idx="1775">
                  <c:v>111.81762795293129</c:v>
                </c:pt>
                <c:pt idx="1776">
                  <c:v>112.66897109445185</c:v>
                </c:pt>
                <c:pt idx="1777">
                  <c:v>112.27291720670706</c:v>
                </c:pt>
                <c:pt idx="1778">
                  <c:v>112.43198364906179</c:v>
                </c:pt>
                <c:pt idx="1779">
                  <c:v>112.86006923629142</c:v>
                </c:pt>
                <c:pt idx="1780">
                  <c:v>111.68778260517209</c:v>
                </c:pt>
                <c:pt idx="1781">
                  <c:v>112.64058915796231</c:v>
                </c:pt>
                <c:pt idx="1782">
                  <c:v>112.45881946547928</c:v>
                </c:pt>
                <c:pt idx="1783">
                  <c:v>112.29444793455028</c:v>
                </c:pt>
                <c:pt idx="1784">
                  <c:v>111.5163069686333</c:v>
                </c:pt>
                <c:pt idx="1785">
                  <c:v>111.31398365021133</c:v>
                </c:pt>
                <c:pt idx="1786">
                  <c:v>111.57193855293508</c:v>
                </c:pt>
                <c:pt idx="1787">
                  <c:v>111.0294055944257</c:v>
                </c:pt>
                <c:pt idx="1788">
                  <c:v>111.84509601175741</c:v>
                </c:pt>
                <c:pt idx="1789">
                  <c:v>112.10149904675089</c:v>
                </c:pt>
                <c:pt idx="1790">
                  <c:v>113.26650914251262</c:v>
                </c:pt>
                <c:pt idx="1791">
                  <c:v>113.7582270543424</c:v>
                </c:pt>
                <c:pt idx="1792">
                  <c:v>113.96251607188941</c:v>
                </c:pt>
                <c:pt idx="1793">
                  <c:v>114.13055460878851</c:v>
                </c:pt>
                <c:pt idx="1794">
                  <c:v>113.94160609113833</c:v>
                </c:pt>
                <c:pt idx="1795">
                  <c:v>113.25751980499345</c:v>
                </c:pt>
                <c:pt idx="1796">
                  <c:v>113.94151987626442</c:v>
                </c:pt>
                <c:pt idx="1797">
                  <c:v>113.64792949232658</c:v>
                </c:pt>
                <c:pt idx="1798">
                  <c:v>113.75967546422399</c:v>
                </c:pt>
                <c:pt idx="1799">
                  <c:v>113.64195767539411</c:v>
                </c:pt>
                <c:pt idx="1800">
                  <c:v>112.91116591822576</c:v>
                </c:pt>
                <c:pt idx="1801">
                  <c:v>113.77528035640078</c:v>
                </c:pt>
                <c:pt idx="1802">
                  <c:v>113.55086878728436</c:v>
                </c:pt>
                <c:pt idx="1803">
                  <c:v>113.07802043752324</c:v>
                </c:pt>
                <c:pt idx="1804">
                  <c:v>113.33949865476059</c:v>
                </c:pt>
                <c:pt idx="1805">
                  <c:v>114.06038144908813</c:v>
                </c:pt>
                <c:pt idx="1806">
                  <c:v>114.56313486477771</c:v>
                </c:pt>
                <c:pt idx="1807">
                  <c:v>114.37074924748785</c:v>
                </c:pt>
                <c:pt idx="1808">
                  <c:v>113.18855365352772</c:v>
                </c:pt>
                <c:pt idx="1809">
                  <c:v>113.28778122573411</c:v>
                </c:pt>
                <c:pt idx="1810">
                  <c:v>112.43078813614365</c:v>
                </c:pt>
                <c:pt idx="1811">
                  <c:v>112.56735249640917</c:v>
                </c:pt>
                <c:pt idx="1812">
                  <c:v>112.6544582573445</c:v>
                </c:pt>
                <c:pt idx="1813">
                  <c:v>112.32349085173973</c:v>
                </c:pt>
                <c:pt idx="1814">
                  <c:v>114.27383798156036</c:v>
                </c:pt>
                <c:pt idx="1815">
                  <c:v>114.4842540028129</c:v>
                </c:pt>
                <c:pt idx="1816">
                  <c:v>114.62133565232185</c:v>
                </c:pt>
                <c:pt idx="1817">
                  <c:v>114.60769645927009</c:v>
                </c:pt>
                <c:pt idx="1818">
                  <c:v>114.33227442309317</c:v>
                </c:pt>
                <c:pt idx="1819">
                  <c:v>113.77538381424948</c:v>
                </c:pt>
                <c:pt idx="1820">
                  <c:v>114.10738005068286</c:v>
                </c:pt>
                <c:pt idx="1821">
                  <c:v>114.51586612324473</c:v>
                </c:pt>
                <c:pt idx="1822">
                  <c:v>114.59641380610506</c:v>
                </c:pt>
                <c:pt idx="1823">
                  <c:v>114.12286424203619</c:v>
                </c:pt>
                <c:pt idx="1824">
                  <c:v>114.82389462473253</c:v>
                </c:pt>
                <c:pt idx="1825">
                  <c:v>114.3766405972047</c:v>
                </c:pt>
                <c:pt idx="1826">
                  <c:v>114.76583752864488</c:v>
                </c:pt>
                <c:pt idx="1827">
                  <c:v>115.94958499033532</c:v>
                </c:pt>
                <c:pt idx="1828">
                  <c:v>115.86354254617812</c:v>
                </c:pt>
                <c:pt idx="1829">
                  <c:v>115.90697759965147</c:v>
                </c:pt>
                <c:pt idx="1830">
                  <c:v>115.75710166285502</c:v>
                </c:pt>
                <c:pt idx="1831">
                  <c:v>114.29564459700006</c:v>
                </c:pt>
                <c:pt idx="1832">
                  <c:v>113.01433638399875</c:v>
                </c:pt>
                <c:pt idx="1833">
                  <c:v>113.31225475460663</c:v>
                </c:pt>
                <c:pt idx="1834">
                  <c:v>113.10186747164536</c:v>
                </c:pt>
                <c:pt idx="1835">
                  <c:v>111.22776302864806</c:v>
                </c:pt>
                <c:pt idx="1836">
                  <c:v>110.4886141763692</c:v>
                </c:pt>
                <c:pt idx="1837">
                  <c:v>110.94550127914135</c:v>
                </c:pt>
                <c:pt idx="1838">
                  <c:v>110.51150135156185</c:v>
                </c:pt>
                <c:pt idx="1839">
                  <c:v>110.03205469011787</c:v>
                </c:pt>
                <c:pt idx="1840">
                  <c:v>110.21005391878214</c:v>
                </c:pt>
                <c:pt idx="1841">
                  <c:v>111.47706195803175</c:v>
                </c:pt>
                <c:pt idx="1842">
                  <c:v>112.12942691823784</c:v>
                </c:pt>
                <c:pt idx="1843">
                  <c:v>110.360159761909</c:v>
                </c:pt>
                <c:pt idx="1844">
                  <c:v>111.29816609467886</c:v>
                </c:pt>
                <c:pt idx="1845">
                  <c:v>112.67044249496649</c:v>
                </c:pt>
                <c:pt idx="1846">
                  <c:v>112.89013523665122</c:v>
                </c:pt>
                <c:pt idx="1847">
                  <c:v>110.88579460513301</c:v>
                </c:pt>
                <c:pt idx="1848">
                  <c:v>110.76494434255125</c:v>
                </c:pt>
                <c:pt idx="1849">
                  <c:v>110.1121368126591</c:v>
                </c:pt>
                <c:pt idx="1850">
                  <c:v>110.27409432711876</c:v>
                </c:pt>
                <c:pt idx="1851">
                  <c:v>109.78058889357003</c:v>
                </c:pt>
                <c:pt idx="1852">
                  <c:v>108.38984526729199</c:v>
                </c:pt>
                <c:pt idx="1853">
                  <c:v>107.30405514533241</c:v>
                </c:pt>
                <c:pt idx="1854">
                  <c:v>107.86453804058883</c:v>
                </c:pt>
                <c:pt idx="1855">
                  <c:v>110.15756055589053</c:v>
                </c:pt>
                <c:pt idx="1856">
                  <c:v>109.75279896588133</c:v>
                </c:pt>
                <c:pt idx="1857">
                  <c:v>108.75250526054423</c:v>
                </c:pt>
                <c:pt idx="1858">
                  <c:v>108.75321797016851</c:v>
                </c:pt>
                <c:pt idx="1859">
                  <c:v>109.8157473191485</c:v>
                </c:pt>
                <c:pt idx="1860">
                  <c:v>109.26183974494192</c:v>
                </c:pt>
                <c:pt idx="1861">
                  <c:v>109.16639413187083</c:v>
                </c:pt>
                <c:pt idx="1862">
                  <c:v>109.69768467082299</c:v>
                </c:pt>
                <c:pt idx="1863">
                  <c:v>108.70213278355065</c:v>
                </c:pt>
                <c:pt idx="1864">
                  <c:v>109.3194542713435</c:v>
                </c:pt>
                <c:pt idx="1865">
                  <c:v>111.68187401248046</c:v>
                </c:pt>
                <c:pt idx="1866">
                  <c:v>111.44905361932915</c:v>
                </c:pt>
                <c:pt idx="1867">
                  <c:v>112.33738294175497</c:v>
                </c:pt>
                <c:pt idx="1868">
                  <c:v>111.53626858577145</c:v>
                </c:pt>
                <c:pt idx="1869">
                  <c:v>111.84352115339409</c:v>
                </c:pt>
                <c:pt idx="1870">
                  <c:v>111.08810642823848</c:v>
                </c:pt>
                <c:pt idx="1871">
                  <c:v>111.25252968809183</c:v>
                </c:pt>
                <c:pt idx="1872">
                  <c:v>111.71487131855304</c:v>
                </c:pt>
                <c:pt idx="1873">
                  <c:v>110.50557551589544</c:v>
                </c:pt>
                <c:pt idx="1874">
                  <c:v>109.07506384211412</c:v>
                </c:pt>
                <c:pt idx="1875">
                  <c:v>108.54069255833443</c:v>
                </c:pt>
                <c:pt idx="1876">
                  <c:v>108.39063269647365</c:v>
                </c:pt>
                <c:pt idx="1877">
                  <c:v>108.60101997943488</c:v>
                </c:pt>
                <c:pt idx="1878">
                  <c:v>110.62731666550756</c:v>
                </c:pt>
                <c:pt idx="1879">
                  <c:v>109.68971266881591</c:v>
                </c:pt>
                <c:pt idx="1880">
                  <c:v>108.91470992430909</c:v>
                </c:pt>
                <c:pt idx="1881">
                  <c:v>110.72855017044681</c:v>
                </c:pt>
                <c:pt idx="1882">
                  <c:v>111.42843676914933</c:v>
                </c:pt>
                <c:pt idx="1883">
                  <c:v>111.38744447043662</c:v>
                </c:pt>
                <c:pt idx="1884">
                  <c:v>110.94796702453505</c:v>
                </c:pt>
                <c:pt idx="1885">
                  <c:v>112.30100026496706</c:v>
                </c:pt>
                <c:pt idx="1886">
                  <c:v>112.13652527618933</c:v>
                </c:pt>
                <c:pt idx="1887">
                  <c:v>111.63209929194599</c:v>
                </c:pt>
                <c:pt idx="1888">
                  <c:v>112.31956520114792</c:v>
                </c:pt>
                <c:pt idx="1889">
                  <c:v>112.5054732075784</c:v>
                </c:pt>
                <c:pt idx="1890">
                  <c:v>112.42683949491878</c:v>
                </c:pt>
                <c:pt idx="1891">
                  <c:v>112.1155980524635</c:v>
                </c:pt>
                <c:pt idx="1892">
                  <c:v>111.74701222354484</c:v>
                </c:pt>
                <c:pt idx="1893">
                  <c:v>111.29179194166817</c:v>
                </c:pt>
                <c:pt idx="1894">
                  <c:v>111.82702537418695</c:v>
                </c:pt>
                <c:pt idx="1895">
                  <c:v>111.39704305973139</c:v>
                </c:pt>
                <c:pt idx="1896">
                  <c:v>111.53315335499434</c:v>
                </c:pt>
                <c:pt idx="1897">
                  <c:v>113.07115198590216</c:v>
                </c:pt>
                <c:pt idx="1898">
                  <c:v>113.96503354620744</c:v>
                </c:pt>
                <c:pt idx="1899">
                  <c:v>114.15090706668836</c:v>
                </c:pt>
                <c:pt idx="1900">
                  <c:v>114.57552681598699</c:v>
                </c:pt>
                <c:pt idx="1901">
                  <c:v>114.15492467981234</c:v>
                </c:pt>
                <c:pt idx="1902">
                  <c:v>114.26917663071123</c:v>
                </c:pt>
                <c:pt idx="1903">
                  <c:v>113.76603812191819</c:v>
                </c:pt>
                <c:pt idx="1904">
                  <c:v>114.03863231023101</c:v>
                </c:pt>
                <c:pt idx="1905">
                  <c:v>113.96491284538396</c:v>
                </c:pt>
                <c:pt idx="1906">
                  <c:v>114.55422024681594</c:v>
                </c:pt>
                <c:pt idx="1907">
                  <c:v>114.79249516765633</c:v>
                </c:pt>
                <c:pt idx="1908">
                  <c:v>114.84255727110381</c:v>
                </c:pt>
                <c:pt idx="1909">
                  <c:v>114.80460548361084</c:v>
                </c:pt>
                <c:pt idx="1910">
                  <c:v>115.43977919796026</c:v>
                </c:pt>
                <c:pt idx="1911">
                  <c:v>115.64266578689177</c:v>
                </c:pt>
                <c:pt idx="1912">
                  <c:v>114.51723981356896</c:v>
                </c:pt>
                <c:pt idx="1913">
                  <c:v>113.97206293225983</c:v>
                </c:pt>
                <c:pt idx="1914">
                  <c:v>114.40393047862474</c:v>
                </c:pt>
                <c:pt idx="1915">
                  <c:v>114.46429238567477</c:v>
                </c:pt>
                <c:pt idx="1916">
                  <c:v>115.66112726522397</c:v>
                </c:pt>
                <c:pt idx="1917">
                  <c:v>116.13111328117142</c:v>
                </c:pt>
                <c:pt idx="1918">
                  <c:v>115.97957627113773</c:v>
                </c:pt>
                <c:pt idx="1919">
                  <c:v>116.29536985893523</c:v>
                </c:pt>
                <c:pt idx="1920">
                  <c:v>116.412466900673</c:v>
                </c:pt>
                <c:pt idx="1921">
                  <c:v>116.16045507659041</c:v>
                </c:pt>
                <c:pt idx="1922">
                  <c:v>116.76898839490322</c:v>
                </c:pt>
                <c:pt idx="1923">
                  <c:v>116.16503021256565</c:v>
                </c:pt>
                <c:pt idx="1924">
                  <c:v>115.87807262626025</c:v>
                </c:pt>
                <c:pt idx="1925">
                  <c:v>116.89997177899795</c:v>
                </c:pt>
                <c:pt idx="1926">
                  <c:v>117.78102456606618</c:v>
                </c:pt>
                <c:pt idx="1927">
                  <c:v>117.82501714239078</c:v>
                </c:pt>
                <c:pt idx="1928">
                  <c:v>118.05301525026168</c:v>
                </c:pt>
                <c:pt idx="1929">
                  <c:v>117.76312061058522</c:v>
                </c:pt>
                <c:pt idx="1930">
                  <c:v>117.36672761100309</c:v>
                </c:pt>
                <c:pt idx="1931">
                  <c:v>117.61335962695401</c:v>
                </c:pt>
                <c:pt idx="1932">
                  <c:v>119.05991876259814</c:v>
                </c:pt>
                <c:pt idx="1933">
                  <c:v>119.35764746048343</c:v>
                </c:pt>
                <c:pt idx="1934">
                  <c:v>119.0371063069629</c:v>
                </c:pt>
                <c:pt idx="1935">
                  <c:v>119.13220131288011</c:v>
                </c:pt>
                <c:pt idx="1936">
                  <c:v>119.37932762744138</c:v>
                </c:pt>
                <c:pt idx="1937">
                  <c:v>119.08572574818703</c:v>
                </c:pt>
                <c:pt idx="1938">
                  <c:v>120.22291143031052</c:v>
                </c:pt>
                <c:pt idx="1939">
                  <c:v>120.46931928758926</c:v>
                </c:pt>
                <c:pt idx="1940">
                  <c:v>120.77352559633393</c:v>
                </c:pt>
                <c:pt idx="1941">
                  <c:v>120.33189852624292</c:v>
                </c:pt>
                <c:pt idx="1942">
                  <c:v>120.51148410858707</c:v>
                </c:pt>
                <c:pt idx="1943">
                  <c:v>120.60433752778275</c:v>
                </c:pt>
                <c:pt idx="1944">
                  <c:v>120.7502993093039</c:v>
                </c:pt>
                <c:pt idx="1945">
                  <c:v>121.49526479174224</c:v>
                </c:pt>
                <c:pt idx="1946">
                  <c:v>121.52633088463934</c:v>
                </c:pt>
                <c:pt idx="1947">
                  <c:v>121.95579590985145</c:v>
                </c:pt>
                <c:pt idx="1948">
                  <c:v>122.56223133289919</c:v>
                </c:pt>
                <c:pt idx="1949">
                  <c:v>121.54272320599779</c:v>
                </c:pt>
                <c:pt idx="1950">
                  <c:v>121.59934338752035</c:v>
                </c:pt>
                <c:pt idx="1951">
                  <c:v>121.60055039575501</c:v>
                </c:pt>
                <c:pt idx="1952">
                  <c:v>120.7217851766744</c:v>
                </c:pt>
                <c:pt idx="1953">
                  <c:v>120.71297401656132</c:v>
                </c:pt>
                <c:pt idx="1954">
                  <c:v>120.4525188824943</c:v>
                </c:pt>
                <c:pt idx="1955">
                  <c:v>121.82335836821683</c:v>
                </c:pt>
                <c:pt idx="1956">
                  <c:v>122.09618821051833</c:v>
                </c:pt>
                <c:pt idx="1957">
                  <c:v>122.38030070598489</c:v>
                </c:pt>
                <c:pt idx="1958">
                  <c:v>121.75368525478507</c:v>
                </c:pt>
                <c:pt idx="1959">
                  <c:v>121.98009700897614</c:v>
                </c:pt>
                <c:pt idx="1960">
                  <c:v>122.31989281766874</c:v>
                </c:pt>
                <c:pt idx="1961">
                  <c:v>123.11171321024533</c:v>
                </c:pt>
                <c:pt idx="1962">
                  <c:v>123.43688122866543</c:v>
                </c:pt>
                <c:pt idx="1963">
                  <c:v>123.72232718084834</c:v>
                </c:pt>
                <c:pt idx="1964">
                  <c:v>123.85027580138161</c:v>
                </c:pt>
                <c:pt idx="1965">
                  <c:v>123.79076454775415</c:v>
                </c:pt>
                <c:pt idx="1966">
                  <c:v>124.00133575577972</c:v>
                </c:pt>
                <c:pt idx="1967">
                  <c:v>124.30171412412298</c:v>
                </c:pt>
                <c:pt idx="1968">
                  <c:v>123.85990312896769</c:v>
                </c:pt>
                <c:pt idx="1969">
                  <c:v>122.17627033305956</c:v>
                </c:pt>
                <c:pt idx="1970">
                  <c:v>122.62740977757136</c:v>
                </c:pt>
                <c:pt idx="1971">
                  <c:v>123.80951340899935</c:v>
                </c:pt>
                <c:pt idx="1972">
                  <c:v>123.91291952876099</c:v>
                </c:pt>
                <c:pt idx="1973">
                  <c:v>123.56599662382554</c:v>
                </c:pt>
                <c:pt idx="1974">
                  <c:v>124.66690308700979</c:v>
                </c:pt>
                <c:pt idx="1975">
                  <c:v>125.16940360573592</c:v>
                </c:pt>
                <c:pt idx="1976">
                  <c:v>125.03728793296393</c:v>
                </c:pt>
                <c:pt idx="1977">
                  <c:v>124.54419058315165</c:v>
                </c:pt>
                <c:pt idx="1978">
                  <c:v>124.7722576629217</c:v>
                </c:pt>
                <c:pt idx="1979">
                  <c:v>125.05762314788898</c:v>
                </c:pt>
                <c:pt idx="1980">
                  <c:v>124.92976074222962</c:v>
                </c:pt>
                <c:pt idx="1981">
                  <c:v>125.09867867084255</c:v>
                </c:pt>
                <c:pt idx="1982">
                  <c:v>126.19508471760894</c:v>
                </c:pt>
                <c:pt idx="1983">
                  <c:v>126.33751168930002</c:v>
                </c:pt>
                <c:pt idx="1984">
                  <c:v>125.9296923450963</c:v>
                </c:pt>
                <c:pt idx="1985">
                  <c:v>126.2070685850817</c:v>
                </c:pt>
                <c:pt idx="1986">
                  <c:v>126.03209837232066</c:v>
                </c:pt>
                <c:pt idx="1987">
                  <c:v>125.59824788385592</c:v>
                </c:pt>
                <c:pt idx="1988">
                  <c:v>124.9483659120183</c:v>
                </c:pt>
                <c:pt idx="1989">
                  <c:v>125.49324391509788</c:v>
                </c:pt>
                <c:pt idx="1990">
                  <c:v>126.39980480952548</c:v>
                </c:pt>
                <c:pt idx="1991">
                  <c:v>126.21835123824677</c:v>
                </c:pt>
                <c:pt idx="1992">
                  <c:v>125.65113208750924</c:v>
                </c:pt>
                <c:pt idx="1993">
                  <c:v>125.52435024160282</c:v>
                </c:pt>
                <c:pt idx="1994">
                  <c:v>125.67845645487887</c:v>
                </c:pt>
                <c:pt idx="1995">
                  <c:v>124.91337991618767</c:v>
                </c:pt>
                <c:pt idx="1996">
                  <c:v>125.23012186759807</c:v>
                </c:pt>
                <c:pt idx="1997">
                  <c:v>125.16548945046064</c:v>
                </c:pt>
                <c:pt idx="1998">
                  <c:v>125.42317996090443</c:v>
                </c:pt>
                <c:pt idx="1999">
                  <c:v>126.21977090983705</c:v>
                </c:pt>
                <c:pt idx="2000">
                  <c:v>126.83226436469121</c:v>
                </c:pt>
                <c:pt idx="2001">
                  <c:v>126.93600959629023</c:v>
                </c:pt>
                <c:pt idx="2002">
                  <c:v>126.8336150643824</c:v>
                </c:pt>
                <c:pt idx="2003">
                  <c:v>126.45976438049729</c:v>
                </c:pt>
                <c:pt idx="2004">
                  <c:v>126.82784441548903</c:v>
                </c:pt>
                <c:pt idx="2005">
                  <c:v>126.16128273937991</c:v>
                </c:pt>
                <c:pt idx="2006">
                  <c:v>126.60758265563652</c:v>
                </c:pt>
                <c:pt idx="2007">
                  <c:v>127.6874296989549</c:v>
                </c:pt>
                <c:pt idx="2008">
                  <c:v>126.24976793829774</c:v>
                </c:pt>
                <c:pt idx="2009">
                  <c:v>126.0971676114859</c:v>
                </c:pt>
                <c:pt idx="2010">
                  <c:v>125.97217903495668</c:v>
                </c:pt>
                <c:pt idx="2011">
                  <c:v>126.70114878445651</c:v>
                </c:pt>
                <c:pt idx="2012">
                  <c:v>127.55138262793282</c:v>
                </c:pt>
                <c:pt idx="2013">
                  <c:v>128.26508659709319</c:v>
                </c:pt>
                <c:pt idx="2014">
                  <c:v>128.48271018180418</c:v>
                </c:pt>
                <c:pt idx="2015">
                  <c:v>128.37071706060158</c:v>
                </c:pt>
                <c:pt idx="2016">
                  <c:v>128.4610874914288</c:v>
                </c:pt>
                <c:pt idx="2017">
                  <c:v>128.69305723115761</c:v>
                </c:pt>
                <c:pt idx="2018">
                  <c:v>128.54408942436629</c:v>
                </c:pt>
                <c:pt idx="2019">
                  <c:v>127.6394367524811</c:v>
                </c:pt>
                <c:pt idx="2020">
                  <c:v>127.22927236370722</c:v>
                </c:pt>
                <c:pt idx="2021">
                  <c:v>128.21869149961577</c:v>
                </c:pt>
                <c:pt idx="2022">
                  <c:v>129.23056673634744</c:v>
                </c:pt>
                <c:pt idx="2023">
                  <c:v>129.377994170725</c:v>
                </c:pt>
                <c:pt idx="2024">
                  <c:v>129.26854151447347</c:v>
                </c:pt>
                <c:pt idx="2025">
                  <c:v>129.63716757699996</c:v>
                </c:pt>
                <c:pt idx="2026">
                  <c:v>129.46221460721367</c:v>
                </c:pt>
                <c:pt idx="2027">
                  <c:v>129.38151173758033</c:v>
                </c:pt>
                <c:pt idx="2028">
                  <c:v>128.93500490562633</c:v>
                </c:pt>
                <c:pt idx="2029">
                  <c:v>128.78940522657558</c:v>
                </c:pt>
                <c:pt idx="2030">
                  <c:v>124.3283717631344</c:v>
                </c:pt>
                <c:pt idx="2031">
                  <c:v>125.05662305535168</c:v>
                </c:pt>
                <c:pt idx="2032">
                  <c:v>124.73403573549049</c:v>
                </c:pt>
                <c:pt idx="2033">
                  <c:v>123.31188115681968</c:v>
                </c:pt>
                <c:pt idx="2034">
                  <c:v>122.15742376162393</c:v>
                </c:pt>
                <c:pt idx="2035">
                  <c:v>124.05510509880513</c:v>
                </c:pt>
                <c:pt idx="2036">
                  <c:v>123.78422371265387</c:v>
                </c:pt>
                <c:pt idx="2037">
                  <c:v>124.67467966863602</c:v>
                </c:pt>
                <c:pt idx="2038">
                  <c:v>124.75968753430632</c:v>
                </c:pt>
                <c:pt idx="2039">
                  <c:v>125.09785100805306</c:v>
                </c:pt>
                <c:pt idx="2040">
                  <c:v>122.58377355605892</c:v>
                </c:pt>
                <c:pt idx="2041">
                  <c:v>123.41256288656595</c:v>
                </c:pt>
                <c:pt idx="2042">
                  <c:v>123.87253073416564</c:v>
                </c:pt>
                <c:pt idx="2043">
                  <c:v>123.39829145110552</c:v>
                </c:pt>
                <c:pt idx="2044">
                  <c:v>124.74294460579398</c:v>
                </c:pt>
                <c:pt idx="2045">
                  <c:v>125.53445462482449</c:v>
                </c:pt>
                <c:pt idx="2046">
                  <c:v>127.68190045170846</c:v>
                </c:pt>
                <c:pt idx="2047">
                  <c:v>127.63688479221354</c:v>
                </c:pt>
                <c:pt idx="2048">
                  <c:v>127.7771104107909</c:v>
                </c:pt>
                <c:pt idx="2049">
                  <c:v>127.9002137554107</c:v>
                </c:pt>
                <c:pt idx="2050">
                  <c:v>127.11041653854178</c:v>
                </c:pt>
                <c:pt idx="2051">
                  <c:v>126.12565300582411</c:v>
                </c:pt>
                <c:pt idx="2052">
                  <c:v>126.60269714611525</c:v>
                </c:pt>
                <c:pt idx="2053">
                  <c:v>126.45537316958639</c:v>
                </c:pt>
                <c:pt idx="2054">
                  <c:v>126.7847829598026</c:v>
                </c:pt>
                <c:pt idx="2055">
                  <c:v>127.98645736760702</c:v>
                </c:pt>
                <c:pt idx="2056">
                  <c:v>128.12995340373448</c:v>
                </c:pt>
                <c:pt idx="2057">
                  <c:v>128.55852754191625</c:v>
                </c:pt>
                <c:pt idx="2058">
                  <c:v>128.63447135051004</c:v>
                </c:pt>
                <c:pt idx="2059">
                  <c:v>128.97359468318618</c:v>
                </c:pt>
                <c:pt idx="2060">
                  <c:v>128.14064404809869</c:v>
                </c:pt>
                <c:pt idx="2061">
                  <c:v>128.93739018380438</c:v>
                </c:pt>
                <c:pt idx="2062">
                  <c:v>129.38693177931981</c:v>
                </c:pt>
                <c:pt idx="2063">
                  <c:v>130.77953189921598</c:v>
                </c:pt>
                <c:pt idx="2064">
                  <c:v>131.04736702648921</c:v>
                </c:pt>
                <c:pt idx="2065">
                  <c:v>131.13926633441372</c:v>
                </c:pt>
                <c:pt idx="2066">
                  <c:v>130.98410829967602</c:v>
                </c:pt>
                <c:pt idx="2067">
                  <c:v>132.20097951592072</c:v>
                </c:pt>
                <c:pt idx="2068">
                  <c:v>131.89868142971849</c:v>
                </c:pt>
                <c:pt idx="2069">
                  <c:v>131.85224609863326</c:v>
                </c:pt>
                <c:pt idx="2070">
                  <c:v>133.20172728626039</c:v>
                </c:pt>
                <c:pt idx="2071">
                  <c:v>133.11050045435238</c:v>
                </c:pt>
                <c:pt idx="2072">
                  <c:v>133.09867177365263</c:v>
                </c:pt>
                <c:pt idx="2073">
                  <c:v>132.05675927485242</c:v>
                </c:pt>
                <c:pt idx="2074">
                  <c:v>132.40741240999887</c:v>
                </c:pt>
                <c:pt idx="2075">
                  <c:v>133.27893557967147</c:v>
                </c:pt>
                <c:pt idx="2076">
                  <c:v>133.89423963941491</c:v>
                </c:pt>
                <c:pt idx="2077">
                  <c:v>134.18515736226169</c:v>
                </c:pt>
                <c:pt idx="2078">
                  <c:v>134.53410344290481</c:v>
                </c:pt>
                <c:pt idx="2079">
                  <c:v>134.38806694182622</c:v>
                </c:pt>
                <c:pt idx="2080">
                  <c:v>134.85744945365633</c:v>
                </c:pt>
                <c:pt idx="2081">
                  <c:v>132.99724859599078</c:v>
                </c:pt>
                <c:pt idx="2082">
                  <c:v>134.29312137502379</c:v>
                </c:pt>
                <c:pt idx="2083">
                  <c:v>134.06027224358115</c:v>
                </c:pt>
                <c:pt idx="2084">
                  <c:v>133.89784342114416</c:v>
                </c:pt>
                <c:pt idx="2085">
                  <c:v>135.09310918998827</c:v>
                </c:pt>
                <c:pt idx="2086">
                  <c:v>134.98028840599619</c:v>
                </c:pt>
                <c:pt idx="2087">
                  <c:v>135.87301468699116</c:v>
                </c:pt>
                <c:pt idx="2088">
                  <c:v>136.08299388621592</c:v>
                </c:pt>
                <c:pt idx="2089">
                  <c:v>135.99525013521367</c:v>
                </c:pt>
                <c:pt idx="2090">
                  <c:v>135.83362598493309</c:v>
                </c:pt>
                <c:pt idx="2091">
                  <c:v>134.53196531403194</c:v>
                </c:pt>
                <c:pt idx="2092">
                  <c:v>135.26671720774164</c:v>
                </c:pt>
                <c:pt idx="2093">
                  <c:v>135.49482452111948</c:v>
                </c:pt>
                <c:pt idx="2094">
                  <c:v>136.62682006783388</c:v>
                </c:pt>
                <c:pt idx="2095">
                  <c:v>136.66488680849204</c:v>
                </c:pt>
                <c:pt idx="2096">
                  <c:v>137.17529035732616</c:v>
                </c:pt>
                <c:pt idx="2097">
                  <c:v>137.434130399422</c:v>
                </c:pt>
                <c:pt idx="2098">
                  <c:v>136.70451691219708</c:v>
                </c:pt>
                <c:pt idx="2099">
                  <c:v>135.52705738864344</c:v>
                </c:pt>
                <c:pt idx="2100">
                  <c:v>133.15168817344593</c:v>
                </c:pt>
                <c:pt idx="2101">
                  <c:v>134.66638579776634</c:v>
                </c:pt>
                <c:pt idx="2102">
                  <c:v>134.79827156420797</c:v>
                </c:pt>
                <c:pt idx="2103">
                  <c:v>133.35804634796668</c:v>
                </c:pt>
                <c:pt idx="2104">
                  <c:v>135.41604711700336</c:v>
                </c:pt>
                <c:pt idx="2105">
                  <c:v>136.07694734972603</c:v>
                </c:pt>
                <c:pt idx="2106">
                  <c:v>136.9647478875919</c:v>
                </c:pt>
                <c:pt idx="2107">
                  <c:v>136.799318787543</c:v>
                </c:pt>
                <c:pt idx="2108">
                  <c:v>137.03880646427632</c:v>
                </c:pt>
                <c:pt idx="2109">
                  <c:v>135.1772319162865</c:v>
                </c:pt>
                <c:pt idx="2110">
                  <c:v>136.04267981117795</c:v>
                </c:pt>
                <c:pt idx="2111">
                  <c:v>134.28870142582159</c:v>
                </c:pt>
                <c:pt idx="2112">
                  <c:v>133.85794892515918</c:v>
                </c:pt>
                <c:pt idx="2113">
                  <c:v>133.4296679175487</c:v>
                </c:pt>
                <c:pt idx="2114">
                  <c:v>134.65851150594969</c:v>
                </c:pt>
                <c:pt idx="2115">
                  <c:v>134.60455823785992</c:v>
                </c:pt>
                <c:pt idx="2116">
                  <c:v>134.39443534717867</c:v>
                </c:pt>
                <c:pt idx="2117">
                  <c:v>135.83312019100617</c:v>
                </c:pt>
                <c:pt idx="2118">
                  <c:v>136.34713901688605</c:v>
                </c:pt>
                <c:pt idx="2119">
                  <c:v>136.39581593469282</c:v>
                </c:pt>
                <c:pt idx="2120">
                  <c:v>136.88564286695495</c:v>
                </c:pt>
                <c:pt idx="2121">
                  <c:v>137.01293050678828</c:v>
                </c:pt>
                <c:pt idx="2122">
                  <c:v>135.06898626826967</c:v>
                </c:pt>
                <c:pt idx="2123">
                  <c:v>135.85836390608557</c:v>
                </c:pt>
                <c:pt idx="2124">
                  <c:v>138.44878175509342</c:v>
                </c:pt>
                <c:pt idx="2125">
                  <c:v>138.87963196594629</c:v>
                </c:pt>
                <c:pt idx="2126">
                  <c:v>138.61354987444241</c:v>
                </c:pt>
                <c:pt idx="2127">
                  <c:v>138.59965778442717</c:v>
                </c:pt>
                <c:pt idx="2128">
                  <c:v>138.32851200599598</c:v>
                </c:pt>
                <c:pt idx="2129">
                  <c:v>138.94963844355715</c:v>
                </c:pt>
                <c:pt idx="2130">
                  <c:v>137.25190664193642</c:v>
                </c:pt>
                <c:pt idx="2131">
                  <c:v>137.92298597743815</c:v>
                </c:pt>
                <c:pt idx="2132">
                  <c:v>135.19165853851996</c:v>
                </c:pt>
                <c:pt idx="2133">
                  <c:v>135.82401015266353</c:v>
                </c:pt>
                <c:pt idx="2134">
                  <c:v>132.65464793006709</c:v>
                </c:pt>
                <c:pt idx="2135">
                  <c:v>130.55291897698581</c:v>
                </c:pt>
                <c:pt idx="2136">
                  <c:v>131.89429021880761</c:v>
                </c:pt>
                <c:pt idx="2137">
                  <c:v>130.22755553818484</c:v>
                </c:pt>
                <c:pt idx="2138">
                  <c:v>131.17866653178828</c:v>
                </c:pt>
                <c:pt idx="2139">
                  <c:v>131.78187751855202</c:v>
                </c:pt>
                <c:pt idx="2140">
                  <c:v>128.28649662411294</c:v>
                </c:pt>
                <c:pt idx="2141">
                  <c:v>131.3876226478427</c:v>
                </c:pt>
                <c:pt idx="2142">
                  <c:v>132.20161175832939</c:v>
                </c:pt>
                <c:pt idx="2143">
                  <c:v>134.10660411681772</c:v>
                </c:pt>
                <c:pt idx="2144">
                  <c:v>130.15588798733677</c:v>
                </c:pt>
                <c:pt idx="2145">
                  <c:v>130.20504770843741</c:v>
                </c:pt>
                <c:pt idx="2146">
                  <c:v>130.1600550395755</c:v>
                </c:pt>
                <c:pt idx="2147">
                  <c:v>127.81096986560252</c:v>
                </c:pt>
                <c:pt idx="2148">
                  <c:v>126.06886614221202</c:v>
                </c:pt>
                <c:pt idx="2149">
                  <c:v>126.48363440525246</c:v>
                </c:pt>
                <c:pt idx="2150">
                  <c:v>129.59151967509638</c:v>
                </c:pt>
                <c:pt idx="2151">
                  <c:v>129.55642447375877</c:v>
                </c:pt>
                <c:pt idx="2152">
                  <c:v>129.69732831601084</c:v>
                </c:pt>
                <c:pt idx="2153">
                  <c:v>131.22392359293016</c:v>
                </c:pt>
                <c:pt idx="2154">
                  <c:v>131.08556021562916</c:v>
                </c:pt>
                <c:pt idx="2155">
                  <c:v>132.61129909146769</c:v>
                </c:pt>
                <c:pt idx="2156">
                  <c:v>131.48458564269453</c:v>
                </c:pt>
                <c:pt idx="2157">
                  <c:v>128.40411670275239</c:v>
                </c:pt>
                <c:pt idx="2158">
                  <c:v>131.25244922087617</c:v>
                </c:pt>
                <c:pt idx="2159">
                  <c:v>130.7111922425006</c:v>
                </c:pt>
                <c:pt idx="2160">
                  <c:v>132.17967869440795</c:v>
                </c:pt>
                <c:pt idx="2161">
                  <c:v>133.56553106350646</c:v>
                </c:pt>
                <c:pt idx="2162">
                  <c:v>132.09053251479017</c:v>
                </c:pt>
                <c:pt idx="2163">
                  <c:v>132.67579356480687</c:v>
                </c:pt>
                <c:pt idx="2164">
                  <c:v>130.43298833972571</c:v>
                </c:pt>
                <c:pt idx="2165">
                  <c:v>130.27122049798862</c:v>
                </c:pt>
                <c:pt idx="2166">
                  <c:v>132.04739633954637</c:v>
                </c:pt>
                <c:pt idx="2167">
                  <c:v>132.08908985256681</c:v>
                </c:pt>
                <c:pt idx="2168">
                  <c:v>133.20930269984751</c:v>
                </c:pt>
                <c:pt idx="2169">
                  <c:v>133.23689145949712</c:v>
                </c:pt>
                <c:pt idx="2170">
                  <c:v>132.55543760083549</c:v>
                </c:pt>
                <c:pt idx="2171">
                  <c:v>136.42835917576281</c:v>
                </c:pt>
                <c:pt idx="2172">
                  <c:v>137.26273523009888</c:v>
                </c:pt>
                <c:pt idx="2173">
                  <c:v>136.36970432321613</c:v>
                </c:pt>
                <c:pt idx="2174">
                  <c:v>136.99856136113743</c:v>
                </c:pt>
                <c:pt idx="2175">
                  <c:v>136.27895454694371</c:v>
                </c:pt>
                <c:pt idx="2176">
                  <c:v>136.23470907365567</c:v>
                </c:pt>
                <c:pt idx="2177">
                  <c:v>136.99700374574891</c:v>
                </c:pt>
                <c:pt idx="2178">
                  <c:v>137.53701348228196</c:v>
                </c:pt>
                <c:pt idx="2179">
                  <c:v>137.12304414373975</c:v>
                </c:pt>
                <c:pt idx="2180">
                  <c:v>138.94640825961483</c:v>
                </c:pt>
                <c:pt idx="2181">
                  <c:v>138.91089347922423</c:v>
                </c:pt>
                <c:pt idx="2182">
                  <c:v>138.30617085833805</c:v>
                </c:pt>
                <c:pt idx="2183">
                  <c:v>138.59981297120021</c:v>
                </c:pt>
                <c:pt idx="2184">
                  <c:v>139.96481283613025</c:v>
                </c:pt>
                <c:pt idx="2185">
                  <c:v>139.51458152162354</c:v>
                </c:pt>
                <c:pt idx="2186">
                  <c:v>140.6467839840353</c:v>
                </c:pt>
                <c:pt idx="2187">
                  <c:v>140.41648681286026</c:v>
                </c:pt>
                <c:pt idx="2188">
                  <c:v>139.69944345425066</c:v>
                </c:pt>
                <c:pt idx="2189">
                  <c:v>140.36480386978337</c:v>
                </c:pt>
                <c:pt idx="2190">
                  <c:v>139.18956294231825</c:v>
                </c:pt>
                <c:pt idx="2191">
                  <c:v>138.27494957866793</c:v>
                </c:pt>
                <c:pt idx="2192">
                  <c:v>138.53103649245705</c:v>
                </c:pt>
                <c:pt idx="2193">
                  <c:v>138.43030303378646</c:v>
                </c:pt>
                <c:pt idx="2194">
                  <c:v>134.88463012956947</c:v>
                </c:pt>
                <c:pt idx="2195">
                  <c:v>135.39972951520224</c:v>
                </c:pt>
                <c:pt idx="2196">
                  <c:v>136.59165589459715</c:v>
                </c:pt>
                <c:pt idx="2197">
                  <c:v>136.26018269506548</c:v>
                </c:pt>
                <c:pt idx="2198">
                  <c:v>136.12921655394553</c:v>
                </c:pt>
                <c:pt idx="2199">
                  <c:v>138.00553959303133</c:v>
                </c:pt>
                <c:pt idx="2200">
                  <c:v>138.53763480413991</c:v>
                </c:pt>
                <c:pt idx="2201">
                  <c:v>137.64550053194577</c:v>
                </c:pt>
                <c:pt idx="2202">
                  <c:v>139.30423447227017</c:v>
                </c:pt>
                <c:pt idx="2203">
                  <c:v>135.65670731602177</c:v>
                </c:pt>
                <c:pt idx="2204">
                  <c:v>135.77175819141885</c:v>
                </c:pt>
                <c:pt idx="2205">
                  <c:v>135.10976590362671</c:v>
                </c:pt>
                <c:pt idx="2206">
                  <c:v>136.73975005733291</c:v>
                </c:pt>
                <c:pt idx="2207">
                  <c:v>132.79458041807317</c:v>
                </c:pt>
                <c:pt idx="2208">
                  <c:v>132.72399342697801</c:v>
                </c:pt>
                <c:pt idx="2209">
                  <c:v>130.8315884400798</c:v>
                </c:pt>
                <c:pt idx="2210">
                  <c:v>129.52527791364605</c:v>
                </c:pt>
                <c:pt idx="2211">
                  <c:v>133.33739501183732</c:v>
                </c:pt>
                <c:pt idx="2212">
                  <c:v>132.42934547392028</c:v>
                </c:pt>
                <c:pt idx="2213">
                  <c:v>130.68598876102905</c:v>
                </c:pt>
                <c:pt idx="2214">
                  <c:v>131.37263850275801</c:v>
                </c:pt>
                <c:pt idx="2215">
                  <c:v>129.08174262101264</c:v>
                </c:pt>
                <c:pt idx="2216">
                  <c:v>129.6680382495162</c:v>
                </c:pt>
                <c:pt idx="2217">
                  <c:v>127.60989953668127</c:v>
                </c:pt>
                <c:pt idx="2218">
                  <c:v>129.77945660489274</c:v>
                </c:pt>
                <c:pt idx="2219">
                  <c:v>126.7637752688611</c:v>
                </c:pt>
                <c:pt idx="2220">
                  <c:v>128.66243945560481</c:v>
                </c:pt>
                <c:pt idx="2221">
                  <c:v>132.37829477325201</c:v>
                </c:pt>
                <c:pt idx="2222">
                  <c:v>132.45051984695135</c:v>
                </c:pt>
                <c:pt idx="2223">
                  <c:v>133.48039674935438</c:v>
                </c:pt>
                <c:pt idx="2224">
                  <c:v>132.69844508601085</c:v>
                </c:pt>
                <c:pt idx="2225">
                  <c:v>131.83142233275609</c:v>
                </c:pt>
                <c:pt idx="2226">
                  <c:v>133.90397617250792</c:v>
                </c:pt>
                <c:pt idx="2227">
                  <c:v>135.93058897978491</c:v>
                </c:pt>
                <c:pt idx="2228">
                  <c:v>135.68994602374127</c:v>
                </c:pt>
                <c:pt idx="2229">
                  <c:v>136.71394307174401</c:v>
                </c:pt>
                <c:pt idx="2230">
                  <c:v>133.2602959239332</c:v>
                </c:pt>
                <c:pt idx="2231">
                  <c:v>134.08428021213459</c:v>
                </c:pt>
                <c:pt idx="2232">
                  <c:v>134.25330159859618</c:v>
                </c:pt>
                <c:pt idx="2233">
                  <c:v>132.41386703022522</c:v>
                </c:pt>
                <c:pt idx="2234">
                  <c:v>130.4280453536218</c:v>
                </c:pt>
                <c:pt idx="2235">
                  <c:v>131.24770740281139</c:v>
                </c:pt>
                <c:pt idx="2236">
                  <c:v>131.07357634815634</c:v>
                </c:pt>
                <c:pt idx="2237">
                  <c:v>131.74977109950981</c:v>
                </c:pt>
                <c:pt idx="2238">
                  <c:v>133.96709695552289</c:v>
                </c:pt>
                <c:pt idx="2239">
                  <c:v>135.05057651886182</c:v>
                </c:pt>
                <c:pt idx="2240">
                  <c:v>135.16202361252968</c:v>
                </c:pt>
                <c:pt idx="2241">
                  <c:v>133.27226829608949</c:v>
                </c:pt>
                <c:pt idx="2242">
                  <c:v>133.46685526649307</c:v>
                </c:pt>
                <c:pt idx="2243">
                  <c:v>132.55435704108254</c:v>
                </c:pt>
                <c:pt idx="2244">
                  <c:v>130.66759625459599</c:v>
                </c:pt>
                <c:pt idx="2245">
                  <c:v>130.6680560672568</c:v>
                </c:pt>
                <c:pt idx="2246">
                  <c:v>127.45958677785706</c:v>
                </c:pt>
                <c:pt idx="2247">
                  <c:v>127.87164214619857</c:v>
                </c:pt>
                <c:pt idx="2248">
                  <c:v>125.56716454798402</c:v>
                </c:pt>
                <c:pt idx="2249">
                  <c:v>127.28776053416438</c:v>
                </c:pt>
                <c:pt idx="2250">
                  <c:v>128.30180838571846</c:v>
                </c:pt>
                <c:pt idx="2251">
                  <c:v>126.56496376963618</c:v>
                </c:pt>
                <c:pt idx="2252">
                  <c:v>127.9414819417199</c:v>
                </c:pt>
                <c:pt idx="2253">
                  <c:v>124.75352604465127</c:v>
                </c:pt>
                <c:pt idx="2254">
                  <c:v>124.06752578830572</c:v>
                </c:pt>
                <c:pt idx="2255">
                  <c:v>120.46293363926203</c:v>
                </c:pt>
                <c:pt idx="2256">
                  <c:v>119.73733201750278</c:v>
                </c:pt>
                <c:pt idx="2257">
                  <c:v>118.41034716430659</c:v>
                </c:pt>
                <c:pt idx="2258">
                  <c:v>120.95219730101465</c:v>
                </c:pt>
                <c:pt idx="2259">
                  <c:v>122.1724941215825</c:v>
                </c:pt>
                <c:pt idx="2260">
                  <c:v>120.23434352259031</c:v>
                </c:pt>
                <c:pt idx="2261">
                  <c:v>122.34686083022623</c:v>
                </c:pt>
                <c:pt idx="2262">
                  <c:v>123.1062241966067</c:v>
                </c:pt>
                <c:pt idx="2263">
                  <c:v>122.52769940207114</c:v>
                </c:pt>
                <c:pt idx="2264">
                  <c:v>124.60353515468961</c:v>
                </c:pt>
                <c:pt idx="2265">
                  <c:v>126.1281762278004</c:v>
                </c:pt>
                <c:pt idx="2266">
                  <c:v>124.81121529061024</c:v>
                </c:pt>
                <c:pt idx="2267">
                  <c:v>120.82922040487657</c:v>
                </c:pt>
                <c:pt idx="2268">
                  <c:v>119.95649022696927</c:v>
                </c:pt>
                <c:pt idx="2269">
                  <c:v>120.93192531033043</c:v>
                </c:pt>
                <c:pt idx="2270">
                  <c:v>120.42561984183592</c:v>
                </c:pt>
                <c:pt idx="2271">
                  <c:v>121.14068025834574</c:v>
                </c:pt>
                <c:pt idx="2272">
                  <c:v>122.02621047119877</c:v>
                </c:pt>
                <c:pt idx="2273">
                  <c:v>123.73351212382295</c:v>
                </c:pt>
                <c:pt idx="2274">
                  <c:v>122.07685308813059</c:v>
                </c:pt>
                <c:pt idx="2275">
                  <c:v>122.18682303362552</c:v>
                </c:pt>
                <c:pt idx="2276">
                  <c:v>122.08709541515049</c:v>
                </c:pt>
                <c:pt idx="2277">
                  <c:v>123.11219026588091</c:v>
                </c:pt>
                <c:pt idx="2278">
                  <c:v>121.57021425545697</c:v>
                </c:pt>
                <c:pt idx="2279">
                  <c:v>122.5412926138568</c:v>
                </c:pt>
                <c:pt idx="2280">
                  <c:v>124.23629427780386</c:v>
                </c:pt>
                <c:pt idx="2281">
                  <c:v>125.09639110285494</c:v>
                </c:pt>
                <c:pt idx="2282">
                  <c:v>125.01163613414805</c:v>
                </c:pt>
                <c:pt idx="2283">
                  <c:v>123.90831565449444</c:v>
                </c:pt>
                <c:pt idx="2284">
                  <c:v>120.55570084358382</c:v>
                </c:pt>
                <c:pt idx="2285">
                  <c:v>120.62258059510104</c:v>
                </c:pt>
                <c:pt idx="2286">
                  <c:v>120.20781233206061</c:v>
                </c:pt>
                <c:pt idx="2287">
                  <c:v>120.89748534203453</c:v>
                </c:pt>
                <c:pt idx="2288">
                  <c:v>118.25472931690805</c:v>
                </c:pt>
                <c:pt idx="2289">
                  <c:v>117.26224093148849</c:v>
                </c:pt>
                <c:pt idx="2290">
                  <c:v>115.45392418493894</c:v>
                </c:pt>
                <c:pt idx="2291">
                  <c:v>119.74458556222731</c:v>
                </c:pt>
                <c:pt idx="2292">
                  <c:v>118.70122465354554</c:v>
                </c:pt>
                <c:pt idx="2293">
                  <c:v>119.31467796732915</c:v>
                </c:pt>
                <c:pt idx="2294">
                  <c:v>116.83755221029072</c:v>
                </c:pt>
                <c:pt idx="2295">
                  <c:v>115.80816385883983</c:v>
                </c:pt>
                <c:pt idx="2296">
                  <c:v>120.72251512927346</c:v>
                </c:pt>
                <c:pt idx="2297">
                  <c:v>117.79222100435732</c:v>
                </c:pt>
                <c:pt idx="2298">
                  <c:v>120.61245896890458</c:v>
                </c:pt>
                <c:pt idx="2299">
                  <c:v>122.46090586542779</c:v>
                </c:pt>
                <c:pt idx="2300">
                  <c:v>122.7436274275953</c:v>
                </c:pt>
                <c:pt idx="2301">
                  <c:v>121.67361462756038</c:v>
                </c:pt>
                <c:pt idx="2302">
                  <c:v>120.30485579412809</c:v>
                </c:pt>
                <c:pt idx="2303">
                  <c:v>119.35333671678816</c:v>
                </c:pt>
                <c:pt idx="2304">
                  <c:v>120.03514118260368</c:v>
                </c:pt>
                <c:pt idx="2305">
                  <c:v>124.34387894512078</c:v>
                </c:pt>
                <c:pt idx="2306">
                  <c:v>124.12833026504177</c:v>
                </c:pt>
                <c:pt idx="2307">
                  <c:v>124.29069586323793</c:v>
                </c:pt>
                <c:pt idx="2308">
                  <c:v>124.3914638078581</c:v>
                </c:pt>
                <c:pt idx="2309">
                  <c:v>124.58655657218858</c:v>
                </c:pt>
                <c:pt idx="2310">
                  <c:v>123.99301314661875</c:v>
                </c:pt>
                <c:pt idx="2311">
                  <c:v>122.99949593037056</c:v>
                </c:pt>
                <c:pt idx="2312">
                  <c:v>123.55565083895696</c:v>
                </c:pt>
                <c:pt idx="2313">
                  <c:v>121.04644165350931</c:v>
                </c:pt>
                <c:pt idx="2314">
                  <c:v>120.63846137487435</c:v>
                </c:pt>
                <c:pt idx="2315">
                  <c:v>121.19459329282766</c:v>
                </c:pt>
                <c:pt idx="2316">
                  <c:v>123.95818808521939</c:v>
                </c:pt>
                <c:pt idx="2317">
                  <c:v>124.03887371187794</c:v>
                </c:pt>
                <c:pt idx="2318">
                  <c:v>126.28958196706708</c:v>
                </c:pt>
                <c:pt idx="2319">
                  <c:v>126.09627097679727</c:v>
                </c:pt>
                <c:pt idx="2320">
                  <c:v>124.98800751103983</c:v>
                </c:pt>
                <c:pt idx="2321">
                  <c:v>125.35124801777637</c:v>
                </c:pt>
                <c:pt idx="2322">
                  <c:v>126.15900666670883</c:v>
                </c:pt>
                <c:pt idx="2323">
                  <c:v>126.98020908831221</c:v>
                </c:pt>
                <c:pt idx="2324">
                  <c:v>126.8518006551181</c:v>
                </c:pt>
                <c:pt idx="2325">
                  <c:v>126.36212890962901</c:v>
                </c:pt>
                <c:pt idx="2326">
                  <c:v>125.88122234298692</c:v>
                </c:pt>
                <c:pt idx="2327">
                  <c:v>128.06314262411638</c:v>
                </c:pt>
                <c:pt idx="2328">
                  <c:v>128.47735336430557</c:v>
                </c:pt>
                <c:pt idx="2329">
                  <c:v>127.90655917013012</c:v>
                </c:pt>
                <c:pt idx="2330">
                  <c:v>128.88970761087663</c:v>
                </c:pt>
                <c:pt idx="2331">
                  <c:v>126.60768036582697</c:v>
                </c:pt>
                <c:pt idx="2332">
                  <c:v>127.07794801702916</c:v>
                </c:pt>
                <c:pt idx="2333">
                  <c:v>126.24946331240996</c:v>
                </c:pt>
                <c:pt idx="2334">
                  <c:v>127.64464413086498</c:v>
                </c:pt>
                <c:pt idx="2335">
                  <c:v>127.62456181290335</c:v>
                </c:pt>
                <c:pt idx="2336">
                  <c:v>128.15808819091882</c:v>
                </c:pt>
                <c:pt idx="2337">
                  <c:v>129.53860673315174</c:v>
                </c:pt>
                <c:pt idx="2338">
                  <c:v>129.7036564877555</c:v>
                </c:pt>
                <c:pt idx="2339">
                  <c:v>129.82466768476854</c:v>
                </c:pt>
                <c:pt idx="2340">
                  <c:v>128.62034360650614</c:v>
                </c:pt>
                <c:pt idx="2341">
                  <c:v>126.56461316248229</c:v>
                </c:pt>
                <c:pt idx="2342">
                  <c:v>126.91966325619784</c:v>
                </c:pt>
                <c:pt idx="2343">
                  <c:v>125.24455998514806</c:v>
                </c:pt>
                <c:pt idx="2344">
                  <c:v>126.10234625157845</c:v>
                </c:pt>
                <c:pt idx="2345">
                  <c:v>126.62679132954257</c:v>
                </c:pt>
                <c:pt idx="2346">
                  <c:v>127.31736672186335</c:v>
                </c:pt>
                <c:pt idx="2347">
                  <c:v>127.51171229062001</c:v>
                </c:pt>
                <c:pt idx="2348">
                  <c:v>126.17654851971936</c:v>
                </c:pt>
                <c:pt idx="2349">
                  <c:v>125.45103311283401</c:v>
                </c:pt>
                <c:pt idx="2350">
                  <c:v>125.47192585061033</c:v>
                </c:pt>
                <c:pt idx="2351">
                  <c:v>127.92805541202377</c:v>
                </c:pt>
                <c:pt idx="2352">
                  <c:v>123.9905703918581</c:v>
                </c:pt>
                <c:pt idx="2353">
                  <c:v>124.09356842788326</c:v>
                </c:pt>
                <c:pt idx="2354">
                  <c:v>123.79129907997235</c:v>
                </c:pt>
                <c:pt idx="2355">
                  <c:v>121.72602752323634</c:v>
                </c:pt>
                <c:pt idx="2356">
                  <c:v>122.13411700737826</c:v>
                </c:pt>
                <c:pt idx="2357">
                  <c:v>123.97472984569262</c:v>
                </c:pt>
                <c:pt idx="2358">
                  <c:v>123.98501240632037</c:v>
                </c:pt>
                <c:pt idx="2359">
                  <c:v>123.14653827164467</c:v>
                </c:pt>
                <c:pt idx="2360">
                  <c:v>121.95245652040218</c:v>
                </c:pt>
                <c:pt idx="2361">
                  <c:v>122.44251910665298</c:v>
                </c:pt>
                <c:pt idx="2362">
                  <c:v>120.17288381281257</c:v>
                </c:pt>
                <c:pt idx="2363">
                  <c:v>120.17982698399106</c:v>
                </c:pt>
                <c:pt idx="2364">
                  <c:v>119.84309467715117</c:v>
                </c:pt>
                <c:pt idx="2365">
                  <c:v>120.5493554288644</c:v>
                </c:pt>
                <c:pt idx="2366">
                  <c:v>117.04534155171828</c:v>
                </c:pt>
                <c:pt idx="2367">
                  <c:v>116.61371540700031</c:v>
                </c:pt>
                <c:pt idx="2368">
                  <c:v>116.76202798074995</c:v>
                </c:pt>
                <c:pt idx="2369">
                  <c:v>117.23243357575042</c:v>
                </c:pt>
                <c:pt idx="2370">
                  <c:v>115.10508156214453</c:v>
                </c:pt>
                <c:pt idx="2371">
                  <c:v>114.2685443883026</c:v>
                </c:pt>
                <c:pt idx="2372">
                  <c:v>116.26514867180239</c:v>
                </c:pt>
                <c:pt idx="2373">
                  <c:v>113.62920362171442</c:v>
                </c:pt>
                <c:pt idx="2374">
                  <c:v>114.42341504012728</c:v>
                </c:pt>
                <c:pt idx="2375">
                  <c:v>113.1635168541457</c:v>
                </c:pt>
                <c:pt idx="2376">
                  <c:v>112.14166368267409</c:v>
                </c:pt>
                <c:pt idx="2377">
                  <c:v>110.92100475963579</c:v>
                </c:pt>
                <c:pt idx="2378">
                  <c:v>113.71564840194984</c:v>
                </c:pt>
                <c:pt idx="2379">
                  <c:v>115.08557401000897</c:v>
                </c:pt>
                <c:pt idx="2380">
                  <c:v>115.11892192323543</c:v>
                </c:pt>
                <c:pt idx="2381">
                  <c:v>115.05979576271137</c:v>
                </c:pt>
                <c:pt idx="2382">
                  <c:v>116.61454881744805</c:v>
                </c:pt>
                <c:pt idx="2383">
                  <c:v>117.08847197930383</c:v>
                </c:pt>
                <c:pt idx="2384">
                  <c:v>114.38334811439449</c:v>
                </c:pt>
                <c:pt idx="2385">
                  <c:v>114.8615417863377</c:v>
                </c:pt>
                <c:pt idx="2386">
                  <c:v>112.72482683742575</c:v>
                </c:pt>
                <c:pt idx="2387">
                  <c:v>115.36774379698352</c:v>
                </c:pt>
                <c:pt idx="2388">
                  <c:v>117.29863510359291</c:v>
                </c:pt>
                <c:pt idx="2389">
                  <c:v>115.78050612729109</c:v>
                </c:pt>
                <c:pt idx="2390">
                  <c:v>115.13490041319916</c:v>
                </c:pt>
                <c:pt idx="2391">
                  <c:v>114.10440276370399</c:v>
                </c:pt>
                <c:pt idx="2392">
                  <c:v>117.39270702633979</c:v>
                </c:pt>
                <c:pt idx="2393">
                  <c:v>117.84016796956503</c:v>
                </c:pt>
                <c:pt idx="2394">
                  <c:v>115.73801943743069</c:v>
                </c:pt>
                <c:pt idx="2395">
                  <c:v>118.50364890084657</c:v>
                </c:pt>
                <c:pt idx="2396">
                  <c:v>119.35533115420449</c:v>
                </c:pt>
                <c:pt idx="2397">
                  <c:v>117.92252616477732</c:v>
                </c:pt>
                <c:pt idx="2398">
                  <c:v>117.61704962355712</c:v>
                </c:pt>
                <c:pt idx="2399">
                  <c:v>118.27082276003699</c:v>
                </c:pt>
                <c:pt idx="2400">
                  <c:v>118.76706407891766</c:v>
                </c:pt>
                <c:pt idx="2401">
                  <c:v>116.98200810534769</c:v>
                </c:pt>
                <c:pt idx="2402">
                  <c:v>115.9025116691832</c:v>
                </c:pt>
                <c:pt idx="2403">
                  <c:v>116.62866506613543</c:v>
                </c:pt>
                <c:pt idx="2404">
                  <c:v>116.92731338934234</c:v>
                </c:pt>
                <c:pt idx="2405">
                  <c:v>118.26599472709833</c:v>
                </c:pt>
                <c:pt idx="2406">
                  <c:v>115.94560186316092</c:v>
                </c:pt>
                <c:pt idx="2407">
                  <c:v>116.37422198260874</c:v>
                </c:pt>
                <c:pt idx="2408">
                  <c:v>117.3233442864541</c:v>
                </c:pt>
                <c:pt idx="2409">
                  <c:v>119.08353589038987</c:v>
                </c:pt>
                <c:pt idx="2410">
                  <c:v>117.45523580055396</c:v>
                </c:pt>
                <c:pt idx="2411">
                  <c:v>116.9784847908341</c:v>
                </c:pt>
                <c:pt idx="2412">
                  <c:v>116.79972687127946</c:v>
                </c:pt>
                <c:pt idx="2413">
                  <c:v>113.3075761607827</c:v>
                </c:pt>
                <c:pt idx="2414">
                  <c:v>113.81415751687369</c:v>
                </c:pt>
                <c:pt idx="2415">
                  <c:v>116.16758217283322</c:v>
                </c:pt>
                <c:pt idx="2416">
                  <c:v>112.20219801947194</c:v>
                </c:pt>
                <c:pt idx="2417">
                  <c:v>112.8982796684061</c:v>
                </c:pt>
                <c:pt idx="2418">
                  <c:v>114.49342151773814</c:v>
                </c:pt>
                <c:pt idx="2419">
                  <c:v>114.73788666652489</c:v>
                </c:pt>
                <c:pt idx="2420">
                  <c:v>109.33046103691204</c:v>
                </c:pt>
                <c:pt idx="2421">
                  <c:v>111.24532212463336</c:v>
                </c:pt>
                <c:pt idx="2422">
                  <c:v>106.00440615482239</c:v>
                </c:pt>
                <c:pt idx="2423">
                  <c:v>110.6337712857339</c:v>
                </c:pt>
                <c:pt idx="2424">
                  <c:v>115.08660858849584</c:v>
                </c:pt>
                <c:pt idx="2425">
                  <c:v>110.69154674656679</c:v>
                </c:pt>
                <c:pt idx="2426">
                  <c:v>108.9630189919872</c:v>
                </c:pt>
                <c:pt idx="2427">
                  <c:v>108.7486255912185</c:v>
                </c:pt>
                <c:pt idx="2428">
                  <c:v>110.88635787564252</c:v>
                </c:pt>
                <c:pt idx="2429">
                  <c:v>111.2624041649831</c:v>
                </c:pt>
                <c:pt idx="2430">
                  <c:v>101.48775260239597</c:v>
                </c:pt>
                <c:pt idx="2431">
                  <c:v>106.98911795861572</c:v>
                </c:pt>
                <c:pt idx="2432">
                  <c:v>106.51926988646652</c:v>
                </c:pt>
                <c:pt idx="2433">
                  <c:v>102.24489737268794</c:v>
                </c:pt>
                <c:pt idx="2434">
                  <c:v>100.86605139900875</c:v>
                </c:pt>
                <c:pt idx="2435">
                  <c:v>96.98225525465287</c:v>
                </c:pt>
                <c:pt idx="2436">
                  <c:v>91.417246078516456</c:v>
                </c:pt>
                <c:pt idx="2437">
                  <c:v>90.430321426292906</c:v>
                </c:pt>
                <c:pt idx="2438">
                  <c:v>83.543281878380711</c:v>
                </c:pt>
                <c:pt idx="2439">
                  <c:v>82.568680205467288</c:v>
                </c:pt>
                <c:pt idx="2440">
                  <c:v>92.130835094511625</c:v>
                </c:pt>
                <c:pt idx="2441">
                  <c:v>91.641473722568577</c:v>
                </c:pt>
                <c:pt idx="2442">
                  <c:v>83.370035963097749</c:v>
                </c:pt>
                <c:pt idx="2443">
                  <c:v>86.916450315230321</c:v>
                </c:pt>
                <c:pt idx="2444">
                  <c:v>86.377969455794485</c:v>
                </c:pt>
                <c:pt idx="2445">
                  <c:v>90.496873561289291</c:v>
                </c:pt>
                <c:pt idx="2446">
                  <c:v>87.710385846046677</c:v>
                </c:pt>
                <c:pt idx="2447">
                  <c:v>82.376668185964334</c:v>
                </c:pt>
                <c:pt idx="2448">
                  <c:v>83.419983113380042</c:v>
                </c:pt>
                <c:pt idx="2449">
                  <c:v>80.541394922173836</c:v>
                </c:pt>
                <c:pt idx="2450">
                  <c:v>77.983077744549917</c:v>
                </c:pt>
                <c:pt idx="2451">
                  <c:v>86.396402195835364</c:v>
                </c:pt>
                <c:pt idx="2452">
                  <c:v>85.452027457713044</c:v>
                </c:pt>
                <c:pt idx="2453">
                  <c:v>87.672790413365831</c:v>
                </c:pt>
                <c:pt idx="2454">
                  <c:v>89.020512817565304</c:v>
                </c:pt>
                <c:pt idx="2455">
                  <c:v>88.796336902437517</c:v>
                </c:pt>
                <c:pt idx="2456">
                  <c:v>92.42215515343662</c:v>
                </c:pt>
                <c:pt idx="2457">
                  <c:v>87.606617623814614</c:v>
                </c:pt>
                <c:pt idx="2458">
                  <c:v>83.226603151211123</c:v>
                </c:pt>
                <c:pt idx="2459">
                  <c:v>85.65775338982516</c:v>
                </c:pt>
                <c:pt idx="2460">
                  <c:v>84.584958723192202</c:v>
                </c:pt>
                <c:pt idx="2461">
                  <c:v>82.721223055696541</c:v>
                </c:pt>
                <c:pt idx="2462">
                  <c:v>78.464087769040702</c:v>
                </c:pt>
                <c:pt idx="2463">
                  <c:v>78.348473623134112</c:v>
                </c:pt>
                <c:pt idx="2464">
                  <c:v>79.134598086374652</c:v>
                </c:pt>
                <c:pt idx="2465">
                  <c:v>74.303197019954155</c:v>
                </c:pt>
                <c:pt idx="2466">
                  <c:v>69.318988711024417</c:v>
                </c:pt>
                <c:pt idx="2467">
                  <c:v>73.71889008120867</c:v>
                </c:pt>
                <c:pt idx="2468">
                  <c:v>78.491986902236349</c:v>
                </c:pt>
                <c:pt idx="2469">
                  <c:v>79.018185015969863</c:v>
                </c:pt>
                <c:pt idx="2470">
                  <c:v>81.841158865849067</c:v>
                </c:pt>
                <c:pt idx="2471">
                  <c:v>82.632887295893482</c:v>
                </c:pt>
                <c:pt idx="2472">
                  <c:v>75.259383195801462</c:v>
                </c:pt>
                <c:pt idx="2473">
                  <c:v>78.270966451493507</c:v>
                </c:pt>
                <c:pt idx="2474">
                  <c:v>80.335962120633013</c:v>
                </c:pt>
                <c:pt idx="2475">
                  <c:v>77.984922742851509</c:v>
                </c:pt>
                <c:pt idx="2476">
                  <c:v>80.832933392112722</c:v>
                </c:pt>
                <c:pt idx="2477">
                  <c:v>83.950457484859228</c:v>
                </c:pt>
                <c:pt idx="2478">
                  <c:v>82.012186185043561</c:v>
                </c:pt>
                <c:pt idx="2479">
                  <c:v>82.996173783896097</c:v>
                </c:pt>
                <c:pt idx="2480">
                  <c:v>80.650933793299274</c:v>
                </c:pt>
                <c:pt idx="2481">
                  <c:v>81.218492055874137</c:v>
                </c:pt>
                <c:pt idx="2482">
                  <c:v>80.191937299945579</c:v>
                </c:pt>
                <c:pt idx="2483">
                  <c:v>84.310927620314288</c:v>
                </c:pt>
                <c:pt idx="2484">
                  <c:v>83.506324435766771</c:v>
                </c:pt>
                <c:pt idx="2485">
                  <c:v>81.742385358645251</c:v>
                </c:pt>
                <c:pt idx="2486">
                  <c:v>81.98388471576969</c:v>
                </c:pt>
                <c:pt idx="2487">
                  <c:v>80.491206370244612</c:v>
                </c:pt>
                <c:pt idx="2488">
                  <c:v>79.724537730215275</c:v>
                </c:pt>
                <c:pt idx="2489">
                  <c:v>80.223233299173089</c:v>
                </c:pt>
                <c:pt idx="2490">
                  <c:v>80.652445427421739</c:v>
                </c:pt>
                <c:pt idx="2491">
                  <c:v>86.166944182766343</c:v>
                </c:pt>
                <c:pt idx="2492">
                  <c:v>85.76695314911322</c:v>
                </c:pt>
                <c:pt idx="2493">
                  <c:v>86.437089868660252</c:v>
                </c:pt>
                <c:pt idx="2494">
                  <c:v>83.891543987690824</c:v>
                </c:pt>
                <c:pt idx="2495">
                  <c:v>84.180283348056918</c:v>
                </c:pt>
                <c:pt idx="2496">
                  <c:v>82.387628970266789</c:v>
                </c:pt>
                <c:pt idx="2497">
                  <c:v>80.528658111468928</c:v>
                </c:pt>
                <c:pt idx="2498">
                  <c:v>80.67569470508478</c:v>
                </c:pt>
                <c:pt idx="2499">
                  <c:v>77.983572043160322</c:v>
                </c:pt>
                <c:pt idx="2500">
                  <c:v>78.090007178825175</c:v>
                </c:pt>
                <c:pt idx="2501">
                  <c:v>78.680762990138746</c:v>
                </c:pt>
                <c:pt idx="2502">
                  <c:v>74.526022235390755</c:v>
                </c:pt>
                <c:pt idx="2503">
                  <c:v>77.784645590770182</c:v>
                </c:pt>
                <c:pt idx="2504">
                  <c:v>76.607105600000921</c:v>
                </c:pt>
                <c:pt idx="2505">
                  <c:v>77.019666762269381</c:v>
                </c:pt>
                <c:pt idx="2506">
                  <c:v>77.447827069056387</c:v>
                </c:pt>
                <c:pt idx="2507">
                  <c:v>78.293692692254851</c:v>
                </c:pt>
                <c:pt idx="2508">
                  <c:v>80.931172367098341</c:v>
                </c:pt>
                <c:pt idx="2509">
                  <c:v>78.256401885461813</c:v>
                </c:pt>
                <c:pt idx="2510">
                  <c:v>76.473185162535145</c:v>
                </c:pt>
                <c:pt idx="2511">
                  <c:v>76.43310099382758</c:v>
                </c:pt>
                <c:pt idx="2512">
                  <c:v>77.644241794786765</c:v>
                </c:pt>
                <c:pt idx="2513">
                  <c:v>77.120089847393928</c:v>
                </c:pt>
                <c:pt idx="2514">
                  <c:v>78.387459989113921</c:v>
                </c:pt>
                <c:pt idx="2515">
                  <c:v>80.528221289441163</c:v>
                </c:pt>
                <c:pt idx="2516">
                  <c:v>80.650801597159273</c:v>
                </c:pt>
                <c:pt idx="2517">
                  <c:v>76.691193840349598</c:v>
                </c:pt>
                <c:pt idx="2518">
                  <c:v>77.334747640442586</c:v>
                </c:pt>
                <c:pt idx="2519">
                  <c:v>77.487100817949241</c:v>
                </c:pt>
                <c:pt idx="2520">
                  <c:v>76.72161044786327</c:v>
                </c:pt>
                <c:pt idx="2521">
                  <c:v>73.239897484767269</c:v>
                </c:pt>
                <c:pt idx="2522">
                  <c:v>73.184593516986354</c:v>
                </c:pt>
                <c:pt idx="2523">
                  <c:v>72.352487787663122</c:v>
                </c:pt>
                <c:pt idx="2524">
                  <c:v>71.542079468272647</c:v>
                </c:pt>
                <c:pt idx="2525">
                  <c:v>69.061614321784944</c:v>
                </c:pt>
                <c:pt idx="2526">
                  <c:v>71.831933874341246</c:v>
                </c:pt>
                <c:pt idx="2527">
                  <c:v>71.083726712644108</c:v>
                </c:pt>
                <c:pt idx="2528">
                  <c:v>69.977210534997781</c:v>
                </c:pt>
                <c:pt idx="2529">
                  <c:v>68.330489200437512</c:v>
                </c:pt>
                <c:pt idx="2530">
                  <c:v>65.145751991994658</c:v>
                </c:pt>
                <c:pt idx="2531">
                  <c:v>64.728765132865746</c:v>
                </c:pt>
                <c:pt idx="2532">
                  <c:v>66.290587807262639</c:v>
                </c:pt>
                <c:pt idx="2533">
                  <c:v>63.475752641480042</c:v>
                </c:pt>
                <c:pt idx="2534">
                  <c:v>63.568973910804395</c:v>
                </c:pt>
                <c:pt idx="2535">
                  <c:v>62.938915612306666</c:v>
                </c:pt>
                <c:pt idx="2536">
                  <c:v>66.950493695106275</c:v>
                </c:pt>
                <c:pt idx="2537">
                  <c:v>67.136878757172354</c:v>
                </c:pt>
                <c:pt idx="2538">
                  <c:v>69.883977770356907</c:v>
                </c:pt>
                <c:pt idx="2539">
                  <c:v>70.426959046210598</c:v>
                </c:pt>
                <c:pt idx="2540">
                  <c:v>70.180815581211831</c:v>
                </c:pt>
                <c:pt idx="2541">
                  <c:v>72.437225513395191</c:v>
                </c:pt>
                <c:pt idx="2542">
                  <c:v>73.950612671632257</c:v>
                </c:pt>
                <c:pt idx="2543">
                  <c:v>72.990949162537461</c:v>
                </c:pt>
                <c:pt idx="2544">
                  <c:v>71.549993993697129</c:v>
                </c:pt>
                <c:pt idx="2545">
                  <c:v>76.628193758158091</c:v>
                </c:pt>
                <c:pt idx="2546">
                  <c:v>75.066049214898626</c:v>
                </c:pt>
                <c:pt idx="2547">
                  <c:v>75.789231072530271</c:v>
                </c:pt>
                <c:pt idx="2548">
                  <c:v>77.557360192523561</c:v>
                </c:pt>
                <c:pt idx="2549">
                  <c:v>75.994778827236303</c:v>
                </c:pt>
                <c:pt idx="2550">
                  <c:v>73.353028642305404</c:v>
                </c:pt>
                <c:pt idx="2551">
                  <c:v>74.315910840026007</c:v>
                </c:pt>
                <c:pt idx="2552">
                  <c:v>75.560503012060323</c:v>
                </c:pt>
                <c:pt idx="2553">
                  <c:v>77.735589327518227</c:v>
                </c:pt>
                <c:pt idx="2554">
                  <c:v>78.493619237182301</c:v>
                </c:pt>
                <c:pt idx="2555">
                  <c:v>77.843978666991603</c:v>
                </c:pt>
                <c:pt idx="2556">
                  <c:v>76.036483835573293</c:v>
                </c:pt>
                <c:pt idx="2557">
                  <c:v>76.934273803495614</c:v>
                </c:pt>
                <c:pt idx="2558">
                  <c:v>79.862947088782349</c:v>
                </c:pt>
                <c:pt idx="2559">
                  <c:v>80.072092877559371</c:v>
                </c:pt>
                <c:pt idx="2560">
                  <c:v>78.467260476400398</c:v>
                </c:pt>
                <c:pt idx="2561">
                  <c:v>79.45332872754318</c:v>
                </c:pt>
                <c:pt idx="2562">
                  <c:v>80.690799550992949</c:v>
                </c:pt>
                <c:pt idx="2563">
                  <c:v>81.090836565912127</c:v>
                </c:pt>
                <c:pt idx="2564">
                  <c:v>77.623274337453068</c:v>
                </c:pt>
                <c:pt idx="2565">
                  <c:v>79.272852258168726</c:v>
                </c:pt>
                <c:pt idx="2566">
                  <c:v>78.680843457354399</c:v>
                </c:pt>
                <c:pt idx="2567">
                  <c:v>79.462524980759724</c:v>
                </c:pt>
                <c:pt idx="2568">
                  <c:v>80.797131228809107</c:v>
                </c:pt>
                <c:pt idx="2569">
                  <c:v>79.983262819145907</c:v>
                </c:pt>
                <c:pt idx="2570">
                  <c:v>79.767145120899116</c:v>
                </c:pt>
                <c:pt idx="2571">
                  <c:v>81.501219365699924</c:v>
                </c:pt>
                <c:pt idx="2572">
                  <c:v>81.428798871619733</c:v>
                </c:pt>
                <c:pt idx="2573">
                  <c:v>81.870219026013331</c:v>
                </c:pt>
                <c:pt idx="2574">
                  <c:v>84.642314604972086</c:v>
                </c:pt>
                <c:pt idx="2575">
                  <c:v>84.332515824740113</c:v>
                </c:pt>
                <c:pt idx="2576">
                  <c:v>85.830361315041216</c:v>
                </c:pt>
                <c:pt idx="2577">
                  <c:v>84.700940719227475</c:v>
                </c:pt>
                <c:pt idx="2578">
                  <c:v>86.74020986999372</c:v>
                </c:pt>
                <c:pt idx="2579">
                  <c:v>84.904407821643275</c:v>
                </c:pt>
                <c:pt idx="2580">
                  <c:v>84.825664903476707</c:v>
                </c:pt>
                <c:pt idx="2581">
                  <c:v>82.578905289512434</c:v>
                </c:pt>
                <c:pt idx="2582">
                  <c:v>83.443927857692586</c:v>
                </c:pt>
                <c:pt idx="2583">
                  <c:v>82.506484795432229</c:v>
                </c:pt>
                <c:pt idx="2584">
                  <c:v>85.021660050154068</c:v>
                </c:pt>
                <c:pt idx="2585">
                  <c:v>84.889458162508149</c:v>
                </c:pt>
                <c:pt idx="2586">
                  <c:v>84.460113838119511</c:v>
                </c:pt>
                <c:pt idx="2587">
                  <c:v>83.069755304944877</c:v>
                </c:pt>
                <c:pt idx="2588">
                  <c:v>82.946755418173751</c:v>
                </c:pt>
                <c:pt idx="2589">
                  <c:v>85.128566493796271</c:v>
                </c:pt>
                <c:pt idx="2590">
                  <c:v>83.529567965771548</c:v>
                </c:pt>
                <c:pt idx="2591">
                  <c:v>84.83198157990482</c:v>
                </c:pt>
                <c:pt idx="2592">
                  <c:v>85.983243277107817</c:v>
                </c:pt>
                <c:pt idx="2593">
                  <c:v>88.206437492204742</c:v>
                </c:pt>
                <c:pt idx="2594">
                  <c:v>88.381160555660614</c:v>
                </c:pt>
                <c:pt idx="2595">
                  <c:v>87.185078619343528</c:v>
                </c:pt>
                <c:pt idx="2596">
                  <c:v>88.202988897248531</c:v>
                </c:pt>
                <c:pt idx="2597">
                  <c:v>87.98629643317571</c:v>
                </c:pt>
                <c:pt idx="2598">
                  <c:v>87.915605984231874</c:v>
                </c:pt>
                <c:pt idx="2599">
                  <c:v>88.228278593594013</c:v>
                </c:pt>
                <c:pt idx="2600">
                  <c:v>87.925377003274434</c:v>
                </c:pt>
                <c:pt idx="2601">
                  <c:v>88.485198917830914</c:v>
                </c:pt>
                <c:pt idx="2602">
                  <c:v>88.611647399558237</c:v>
                </c:pt>
                <c:pt idx="2603">
                  <c:v>86.505711160630383</c:v>
                </c:pt>
                <c:pt idx="2604">
                  <c:v>85.405603621944337</c:v>
                </c:pt>
                <c:pt idx="2605">
                  <c:v>85.289500925085605</c:v>
                </c:pt>
                <c:pt idx="2606">
                  <c:v>86.01887875832189</c:v>
                </c:pt>
                <c:pt idx="2607">
                  <c:v>86.286719633253426</c:v>
                </c:pt>
                <c:pt idx="2608">
                  <c:v>83.659465042455082</c:v>
                </c:pt>
                <c:pt idx="2609">
                  <c:v>83.853735891654352</c:v>
                </c:pt>
                <c:pt idx="2610">
                  <c:v>84.403212021342213</c:v>
                </c:pt>
                <c:pt idx="2611">
                  <c:v>86.213724373347191</c:v>
                </c:pt>
                <c:pt idx="2612">
                  <c:v>86.104518866400852</c:v>
                </c:pt>
                <c:pt idx="2613">
                  <c:v>86.887349921458252</c:v>
                </c:pt>
                <c:pt idx="2614">
                  <c:v>86.153942979781476</c:v>
                </c:pt>
                <c:pt idx="2615">
                  <c:v>86.539041830882056</c:v>
                </c:pt>
                <c:pt idx="2616">
                  <c:v>84.019268449551944</c:v>
                </c:pt>
                <c:pt idx="2617">
                  <c:v>84.236529931792532</c:v>
                </c:pt>
                <c:pt idx="2618">
                  <c:v>82.578905289512434</c:v>
                </c:pt>
                <c:pt idx="2619">
                  <c:v>82.490391352303291</c:v>
                </c:pt>
                <c:pt idx="2620">
                  <c:v>82.783521923580281</c:v>
                </c:pt>
                <c:pt idx="2621">
                  <c:v>82.450157744480961</c:v>
                </c:pt>
                <c:pt idx="2622">
                  <c:v>84.515297105076968</c:v>
                </c:pt>
                <c:pt idx="2623">
                  <c:v>84.96418346755074</c:v>
                </c:pt>
                <c:pt idx="2624">
                  <c:v>87.484531614706867</c:v>
                </c:pt>
                <c:pt idx="2625">
                  <c:v>88.243797270896906</c:v>
                </c:pt>
                <c:pt idx="2626">
                  <c:v>88.209886087160939</c:v>
                </c:pt>
                <c:pt idx="2627">
                  <c:v>89.21860011184944</c:v>
                </c:pt>
                <c:pt idx="2628">
                  <c:v>89.543342803558261</c:v>
                </c:pt>
                <c:pt idx="2629">
                  <c:v>89.512305448952461</c:v>
                </c:pt>
                <c:pt idx="2630">
                  <c:v>91.597555865801382</c:v>
                </c:pt>
                <c:pt idx="2631">
                  <c:v>91.87631729142754</c:v>
                </c:pt>
                <c:pt idx="2632">
                  <c:v>92.14990582461941</c:v>
                </c:pt>
                <c:pt idx="2633">
                  <c:v>91.910228475163507</c:v>
                </c:pt>
                <c:pt idx="2634">
                  <c:v>91.502719504505876</c:v>
                </c:pt>
                <c:pt idx="2635">
                  <c:v>92.602821295533673</c:v>
                </c:pt>
                <c:pt idx="2636">
                  <c:v>92.670074644837825</c:v>
                </c:pt>
                <c:pt idx="2637">
                  <c:v>94.092620064270321</c:v>
                </c:pt>
                <c:pt idx="2638">
                  <c:v>94.378272932150622</c:v>
                </c:pt>
                <c:pt idx="2639">
                  <c:v>94.135727501222817</c:v>
                </c:pt>
                <c:pt idx="2640">
                  <c:v>93.619001528302334</c:v>
                </c:pt>
                <c:pt idx="2641">
                  <c:v>94.878319200799623</c:v>
                </c:pt>
                <c:pt idx="2642">
                  <c:v>94.563922293959394</c:v>
                </c:pt>
                <c:pt idx="2643">
                  <c:v>93.394273837981572</c:v>
                </c:pt>
                <c:pt idx="2644">
                  <c:v>94.504721413877959</c:v>
                </c:pt>
                <c:pt idx="2645">
                  <c:v>95.161678753034053</c:v>
                </c:pt>
                <c:pt idx="2646">
                  <c:v>94.350109406674989</c:v>
                </c:pt>
                <c:pt idx="2647">
                  <c:v>92.080939673153665</c:v>
                </c:pt>
                <c:pt idx="2648">
                  <c:v>93.031596601754529</c:v>
                </c:pt>
                <c:pt idx="2649">
                  <c:v>93.68223151682426</c:v>
                </c:pt>
                <c:pt idx="2650">
                  <c:v>94.712786642902017</c:v>
                </c:pt>
                <c:pt idx="2651">
                  <c:v>96.4939859377793</c:v>
                </c:pt>
                <c:pt idx="2652">
                  <c:v>96.44225126577804</c:v>
                </c:pt>
                <c:pt idx="2653">
                  <c:v>96.671013812197572</c:v>
                </c:pt>
                <c:pt idx="2654">
                  <c:v>96.692280147760798</c:v>
                </c:pt>
                <c:pt idx="2655">
                  <c:v>96.972191105039045</c:v>
                </c:pt>
                <c:pt idx="2656">
                  <c:v>96.793438933142667</c:v>
                </c:pt>
                <c:pt idx="2657">
                  <c:v>96.015780770519569</c:v>
                </c:pt>
                <c:pt idx="2658">
                  <c:v>93.895469638282634</c:v>
                </c:pt>
                <c:pt idx="2659">
                  <c:v>93.609811022744069</c:v>
                </c:pt>
                <c:pt idx="2660">
                  <c:v>94.41563845850105</c:v>
                </c:pt>
                <c:pt idx="2661">
                  <c:v>95.660575490030979</c:v>
                </c:pt>
                <c:pt idx="2662">
                  <c:v>96.521568949770639</c:v>
                </c:pt>
                <c:pt idx="2663">
                  <c:v>97.277966524488761</c:v>
                </c:pt>
                <c:pt idx="2664">
                  <c:v>98.293002973263626</c:v>
                </c:pt>
                <c:pt idx="2665">
                  <c:v>98.180354619019354</c:v>
                </c:pt>
                <c:pt idx="2666">
                  <c:v>98.804544558433278</c:v>
                </c:pt>
                <c:pt idx="2667">
                  <c:v>99.115492870317311</c:v>
                </c:pt>
                <c:pt idx="2668">
                  <c:v>100.63632324600151</c:v>
                </c:pt>
                <c:pt idx="2669">
                  <c:v>100.34261790889846</c:v>
                </c:pt>
                <c:pt idx="2670">
                  <c:v>100.60874023401016</c:v>
                </c:pt>
                <c:pt idx="2671">
                  <c:v>100.26617405403604</c:v>
                </c:pt>
                <c:pt idx="2672">
                  <c:v>100.92830428562642</c:v>
                </c:pt>
                <c:pt idx="2673">
                  <c:v>99.91268732336728</c:v>
                </c:pt>
                <c:pt idx="2674">
                  <c:v>98.975824774591217</c:v>
                </c:pt>
                <c:pt idx="2675">
                  <c:v>98.372895423082255</c:v>
                </c:pt>
                <c:pt idx="2676">
                  <c:v>100.14259365378062</c:v>
                </c:pt>
                <c:pt idx="2677">
                  <c:v>99.921889324242073</c:v>
                </c:pt>
                <c:pt idx="2678">
                  <c:v>99.598870930011344</c:v>
                </c:pt>
                <c:pt idx="2679">
                  <c:v>97.034265814250631</c:v>
                </c:pt>
                <c:pt idx="2680">
                  <c:v>96.600892381421517</c:v>
                </c:pt>
                <c:pt idx="2681">
                  <c:v>98.039531243982921</c:v>
                </c:pt>
                <c:pt idx="2682">
                  <c:v>99.385058042726953</c:v>
                </c:pt>
                <c:pt idx="2683">
                  <c:v>99.706926905305622</c:v>
                </c:pt>
                <c:pt idx="2684">
                  <c:v>100.4518234158448</c:v>
                </c:pt>
                <c:pt idx="2685">
                  <c:v>101.02084158361779</c:v>
                </c:pt>
                <c:pt idx="2686">
                  <c:v>101.46399178314776</c:v>
                </c:pt>
                <c:pt idx="2687">
                  <c:v>101.18809843899351</c:v>
                </c:pt>
                <c:pt idx="2688">
                  <c:v>102.96757343639268</c:v>
                </c:pt>
                <c:pt idx="2689">
                  <c:v>103.39519921096148</c:v>
                </c:pt>
                <c:pt idx="2690">
                  <c:v>102.55834016825696</c:v>
                </c:pt>
                <c:pt idx="2691">
                  <c:v>103.52222245851483</c:v>
                </c:pt>
                <c:pt idx="2692">
                  <c:v>102.8790652468418</c:v>
                </c:pt>
                <c:pt idx="2693">
                  <c:v>101.98242481057156</c:v>
                </c:pt>
                <c:pt idx="2694">
                  <c:v>103.0750546458609</c:v>
                </c:pt>
                <c:pt idx="2695">
                  <c:v>101.81976608180412</c:v>
                </c:pt>
                <c:pt idx="2696">
                  <c:v>100.62712699278498</c:v>
                </c:pt>
                <c:pt idx="2697">
                  <c:v>100.29376281368565</c:v>
                </c:pt>
                <c:pt idx="2698">
                  <c:v>98.347605726736788</c:v>
                </c:pt>
                <c:pt idx="2699">
                  <c:v>100.57022517600767</c:v>
                </c:pt>
                <c:pt idx="2700">
                  <c:v>97.748699736010053</c:v>
                </c:pt>
                <c:pt idx="2701">
                  <c:v>98.379792612994649</c:v>
                </c:pt>
                <c:pt idx="2702">
                  <c:v>98.618900944282771</c:v>
                </c:pt>
                <c:pt idx="2703">
                  <c:v>98.756838994872524</c:v>
                </c:pt>
                <c:pt idx="2704">
                  <c:v>100.66736060060731</c:v>
                </c:pt>
                <c:pt idx="2705">
                  <c:v>100.93289666457643</c:v>
                </c:pt>
                <c:pt idx="2706">
                  <c:v>103.20265840689858</c:v>
                </c:pt>
                <c:pt idx="2707">
                  <c:v>103.22219469732545</c:v>
                </c:pt>
                <c:pt idx="2708">
                  <c:v>103.7412139858918</c:v>
                </c:pt>
                <c:pt idx="2709">
                  <c:v>102.69111107407065</c:v>
                </c:pt>
                <c:pt idx="2710">
                  <c:v>103.28140132506513</c:v>
                </c:pt>
                <c:pt idx="2711">
                  <c:v>104.79647829483072</c:v>
                </c:pt>
                <c:pt idx="2712">
                  <c:v>104.90511478360929</c:v>
                </c:pt>
                <c:pt idx="2713">
                  <c:v>104.87234738386712</c:v>
                </c:pt>
                <c:pt idx="2714">
                  <c:v>103.4647458759115</c:v>
                </c:pt>
                <c:pt idx="2715">
                  <c:v>103.15034896907129</c:v>
                </c:pt>
                <c:pt idx="2716">
                  <c:v>104.55967477450501</c:v>
                </c:pt>
                <c:pt idx="2717">
                  <c:v>104.51025066112439</c:v>
                </c:pt>
                <c:pt idx="2718">
                  <c:v>104.99477250481223</c:v>
                </c:pt>
                <c:pt idx="2719">
                  <c:v>103.21069938080478</c:v>
                </c:pt>
                <c:pt idx="2720">
                  <c:v>103.6118916750343</c:v>
                </c:pt>
                <c:pt idx="2721">
                  <c:v>104.86832402308491</c:v>
                </c:pt>
                <c:pt idx="2722">
                  <c:v>104.91775388412377</c:v>
                </c:pt>
                <c:pt idx="2723">
                  <c:v>104.04008646777088</c:v>
                </c:pt>
                <c:pt idx="2724">
                  <c:v>104.61370276215214</c:v>
                </c:pt>
                <c:pt idx="2725">
                  <c:v>104.36023103287144</c:v>
                </c:pt>
                <c:pt idx="2726">
                  <c:v>103.30324242645442</c:v>
                </c:pt>
                <c:pt idx="2727">
                  <c:v>103.69350267467277</c:v>
                </c:pt>
                <c:pt idx="2728">
                  <c:v>104.30908262201272</c:v>
                </c:pt>
                <c:pt idx="2729">
                  <c:v>104.71083818675176</c:v>
                </c:pt>
                <c:pt idx="2730">
                  <c:v>105.44366461494425</c:v>
                </c:pt>
                <c:pt idx="2731">
                  <c:v>104.85855300404232</c:v>
                </c:pt>
                <c:pt idx="2732">
                  <c:v>104.97810429585728</c:v>
                </c:pt>
                <c:pt idx="2733">
                  <c:v>103.74293253571165</c:v>
                </c:pt>
                <c:pt idx="2734">
                  <c:v>104.34873571635077</c:v>
                </c:pt>
                <c:pt idx="2735">
                  <c:v>105.44596367824839</c:v>
                </c:pt>
                <c:pt idx="2736">
                  <c:v>105.82415959177834</c:v>
                </c:pt>
                <c:pt idx="2737">
                  <c:v>106.09027616923174</c:v>
                </c:pt>
                <c:pt idx="2738">
                  <c:v>106.64779902048409</c:v>
                </c:pt>
                <c:pt idx="2739">
                  <c:v>106.78516805290606</c:v>
                </c:pt>
                <c:pt idx="2740">
                  <c:v>106.65412144457045</c:v>
                </c:pt>
                <c:pt idx="2741">
                  <c:v>106.68458403335022</c:v>
                </c:pt>
                <c:pt idx="2742">
                  <c:v>105.6132205336241</c:v>
                </c:pt>
                <c:pt idx="2743">
                  <c:v>107.31223406303687</c:v>
                </c:pt>
                <c:pt idx="2744">
                  <c:v>107.64789155778207</c:v>
                </c:pt>
                <c:pt idx="2745">
                  <c:v>107.75307370394617</c:v>
                </c:pt>
                <c:pt idx="2746">
                  <c:v>108.19047049755753</c:v>
                </c:pt>
                <c:pt idx="2747">
                  <c:v>108.50256834109364</c:v>
                </c:pt>
                <c:pt idx="2748">
                  <c:v>108.69167204551687</c:v>
                </c:pt>
                <c:pt idx="2749">
                  <c:v>107.67202597481722</c:v>
                </c:pt>
                <c:pt idx="2750">
                  <c:v>108.57901219595607</c:v>
                </c:pt>
                <c:pt idx="2751">
                  <c:v>108.84455400758345</c:v>
                </c:pt>
                <c:pt idx="2752">
                  <c:v>107.67088219082342</c:v>
                </c:pt>
                <c:pt idx="2753">
                  <c:v>109.01698375539345</c:v>
                </c:pt>
                <c:pt idx="2754">
                  <c:v>107.8777978881954</c:v>
                </c:pt>
                <c:pt idx="2755">
                  <c:v>105.83680443995107</c:v>
                </c:pt>
                <c:pt idx="2756">
                  <c:v>103.49290940138714</c:v>
                </c:pt>
                <c:pt idx="2757">
                  <c:v>103.97112031630513</c:v>
                </c:pt>
                <c:pt idx="2758">
                  <c:v>103.53486730668757</c:v>
                </c:pt>
                <c:pt idx="2759">
                  <c:v>104.04468459437915</c:v>
                </c:pt>
                <c:pt idx="2760">
                  <c:v>102.82388197988435</c:v>
                </c:pt>
                <c:pt idx="2761">
                  <c:v>101.8140184235438</c:v>
                </c:pt>
                <c:pt idx="2762">
                  <c:v>103.26645166593002</c:v>
                </c:pt>
                <c:pt idx="2763">
                  <c:v>104.60680557223974</c:v>
                </c:pt>
                <c:pt idx="2764">
                  <c:v>104.06939952489857</c:v>
                </c:pt>
                <c:pt idx="2765">
                  <c:v>100.83116886102678</c:v>
                </c:pt>
                <c:pt idx="2766">
                  <c:v>101.12314990065174</c:v>
                </c:pt>
                <c:pt idx="2767">
                  <c:v>100.26042639577571</c:v>
                </c:pt>
                <c:pt idx="2768">
                  <c:v>101.57147299261599</c:v>
                </c:pt>
                <c:pt idx="2769">
                  <c:v>101.37086822401385</c:v>
                </c:pt>
                <c:pt idx="2770">
                  <c:v>102.36636838236181</c:v>
                </c:pt>
                <c:pt idx="2771">
                  <c:v>102.10714899482079</c:v>
                </c:pt>
                <c:pt idx="2772">
                  <c:v>103.95904448630017</c:v>
                </c:pt>
                <c:pt idx="2773">
                  <c:v>104.41770761547477</c:v>
                </c:pt>
                <c:pt idx="2774">
                  <c:v>105.11375477845939</c:v>
                </c:pt>
                <c:pt idx="2775">
                  <c:v>105.35974880434338</c:v>
                </c:pt>
                <c:pt idx="2776">
                  <c:v>105.25169282904913</c:v>
                </c:pt>
                <c:pt idx="2777">
                  <c:v>103.97801175855928</c:v>
                </c:pt>
                <c:pt idx="2778">
                  <c:v>105.00914165046306</c:v>
                </c:pt>
                <c:pt idx="2779">
                  <c:v>104.8165950987419</c:v>
                </c:pt>
                <c:pt idx="2780">
                  <c:v>104.96775851098867</c:v>
                </c:pt>
                <c:pt idx="2781">
                  <c:v>106.03682294741066</c:v>
                </c:pt>
                <c:pt idx="2782">
                  <c:v>106.283972252605</c:v>
                </c:pt>
                <c:pt idx="2783">
                  <c:v>106.34547219599055</c:v>
                </c:pt>
                <c:pt idx="2784">
                  <c:v>106.74550921090974</c:v>
                </c:pt>
                <c:pt idx="2785">
                  <c:v>108.24449848520467</c:v>
                </c:pt>
                <c:pt idx="2786">
                  <c:v>108.2450732510307</c:v>
                </c:pt>
                <c:pt idx="2787">
                  <c:v>108.43532073944773</c:v>
                </c:pt>
                <c:pt idx="2788">
                  <c:v>108.93996513470501</c:v>
                </c:pt>
                <c:pt idx="2789">
                  <c:v>109.41702651797091</c:v>
                </c:pt>
                <c:pt idx="2790">
                  <c:v>109.39460490309736</c:v>
                </c:pt>
                <c:pt idx="2791">
                  <c:v>109.44632807978209</c:v>
                </c:pt>
                <c:pt idx="2792">
                  <c:v>110.29871154744779</c:v>
                </c:pt>
                <c:pt idx="2793">
                  <c:v>110.9424492726051</c:v>
                </c:pt>
                <c:pt idx="2794">
                  <c:v>110.90853808886916</c:v>
                </c:pt>
                <c:pt idx="2795">
                  <c:v>110.34354328187838</c:v>
                </c:pt>
                <c:pt idx="2796">
                  <c:v>110.90911285469518</c:v>
                </c:pt>
                <c:pt idx="2797">
                  <c:v>111.71723360609805</c:v>
                </c:pt>
                <c:pt idx="2798">
                  <c:v>111.1045332355465</c:v>
                </c:pt>
                <c:pt idx="2799">
                  <c:v>110.91543527878154</c:v>
                </c:pt>
                <c:pt idx="2800">
                  <c:v>110.99763253956259</c:v>
                </c:pt>
                <c:pt idx="2801">
                  <c:v>111.64883647280008</c:v>
                </c:pt>
                <c:pt idx="2802">
                  <c:v>111.66608519523933</c:v>
                </c:pt>
                <c:pt idx="2803">
                  <c:v>111.30225267970198</c:v>
                </c:pt>
                <c:pt idx="2804">
                  <c:v>112.13163976666807</c:v>
                </c:pt>
                <c:pt idx="2805">
                  <c:v>113.02424534683956</c:v>
                </c:pt>
                <c:pt idx="2806">
                  <c:v>113.2150733487409</c:v>
                </c:pt>
                <c:pt idx="2807">
                  <c:v>112.59892438323315</c:v>
                </c:pt>
                <c:pt idx="2808">
                  <c:v>112.98286795502344</c:v>
                </c:pt>
                <c:pt idx="2809">
                  <c:v>113.73811025043122</c:v>
                </c:pt>
                <c:pt idx="2810">
                  <c:v>113.94157735284702</c:v>
                </c:pt>
                <c:pt idx="2811">
                  <c:v>114.02836699257806</c:v>
                </c:pt>
                <c:pt idx="2812">
                  <c:v>115.30147904490013</c:v>
                </c:pt>
                <c:pt idx="2813">
                  <c:v>115.39803395601547</c:v>
                </c:pt>
                <c:pt idx="2814">
                  <c:v>113.53694221131956</c:v>
                </c:pt>
                <c:pt idx="2815">
                  <c:v>114.05192664378716</c:v>
                </c:pt>
                <c:pt idx="2816">
                  <c:v>114.97213247892478</c:v>
                </c:pt>
                <c:pt idx="2817">
                  <c:v>114.85603552972429</c:v>
                </c:pt>
                <c:pt idx="2818">
                  <c:v>115.12157734135171</c:v>
                </c:pt>
                <c:pt idx="2819">
                  <c:v>115.94118191395873</c:v>
                </c:pt>
                <c:pt idx="2820">
                  <c:v>115.44458998792418</c:v>
                </c:pt>
                <c:pt idx="2821">
                  <c:v>112.7460644346977</c:v>
                </c:pt>
                <c:pt idx="2822">
                  <c:v>113.49498430601912</c:v>
                </c:pt>
                <c:pt idx="2823">
                  <c:v>114.97270724475082</c:v>
                </c:pt>
                <c:pt idx="2824">
                  <c:v>113.05931180988587</c:v>
                </c:pt>
                <c:pt idx="2825">
                  <c:v>114.54335717270392</c:v>
                </c:pt>
                <c:pt idx="2826">
                  <c:v>111.81321949904559</c:v>
                </c:pt>
                <c:pt idx="2827">
                  <c:v>111.11660331789321</c:v>
                </c:pt>
                <c:pt idx="2828">
                  <c:v>107.53581222170558</c:v>
                </c:pt>
                <c:pt idx="2829">
                  <c:v>105.8902519141139</c:v>
                </c:pt>
                <c:pt idx="2830">
                  <c:v>110.54988421342435</c:v>
                </c:pt>
                <c:pt idx="2831">
                  <c:v>110.19697799623988</c:v>
                </c:pt>
                <c:pt idx="2832">
                  <c:v>111.74884572652988</c:v>
                </c:pt>
                <c:pt idx="2833">
                  <c:v>110.39872080117759</c:v>
                </c:pt>
                <c:pt idx="2834">
                  <c:v>108.3243909350233</c:v>
                </c:pt>
                <c:pt idx="2835">
                  <c:v>108.46463379657543</c:v>
                </c:pt>
                <c:pt idx="2836">
                  <c:v>106.94380342089124</c:v>
                </c:pt>
                <c:pt idx="2837">
                  <c:v>106.40524784189802</c:v>
                </c:pt>
                <c:pt idx="2838">
                  <c:v>102.26808342611011</c:v>
                </c:pt>
                <c:pt idx="2839">
                  <c:v>103.80558201074928</c:v>
                </c:pt>
                <c:pt idx="2840">
                  <c:v>102.46752716774368</c:v>
                </c:pt>
                <c:pt idx="2841">
                  <c:v>102.50373741478379</c:v>
                </c:pt>
                <c:pt idx="2842">
                  <c:v>101.9433407344013</c:v>
                </c:pt>
                <c:pt idx="2843">
                  <c:v>105.33216004469379</c:v>
                </c:pt>
                <c:pt idx="2844">
                  <c:v>104.03146498038038</c:v>
                </c:pt>
                <c:pt idx="2845">
                  <c:v>102.25026568550308</c:v>
                </c:pt>
                <c:pt idx="2846">
                  <c:v>104.90913239673327</c:v>
                </c:pt>
                <c:pt idx="2847">
                  <c:v>105.33848246878017</c:v>
                </c:pt>
                <c:pt idx="2848">
                  <c:v>101.71745776477019</c:v>
                </c:pt>
                <c:pt idx="2849">
                  <c:v>100.34664126968069</c:v>
                </c:pt>
                <c:pt idx="2850">
                  <c:v>101.46283650383742</c:v>
                </c:pt>
                <c:pt idx="2851">
                  <c:v>100.86622957641484</c:v>
                </c:pt>
                <c:pt idx="2852">
                  <c:v>103.84236127595715</c:v>
                </c:pt>
                <c:pt idx="2853">
                  <c:v>104.33494133652597</c:v>
                </c:pt>
                <c:pt idx="2854">
                  <c:v>104.14871720889116</c:v>
                </c:pt>
                <c:pt idx="2855">
                  <c:v>106.59664486196712</c:v>
                </c:pt>
                <c:pt idx="2856">
                  <c:v>106.53974304518981</c:v>
                </c:pt>
                <c:pt idx="2857">
                  <c:v>106.69090645743657</c:v>
                </c:pt>
                <c:pt idx="2858">
                  <c:v>106.83172408481477</c:v>
                </c:pt>
                <c:pt idx="2859">
                  <c:v>106.42076651920091</c:v>
                </c:pt>
                <c:pt idx="2860">
                  <c:v>104.7252073324026</c:v>
                </c:pt>
                <c:pt idx="2861">
                  <c:v>104.4148337863446</c:v>
                </c:pt>
                <c:pt idx="2862">
                  <c:v>102.66064848529088</c:v>
                </c:pt>
                <c:pt idx="2863">
                  <c:v>102.95435382239391</c:v>
                </c:pt>
                <c:pt idx="2864">
                  <c:v>102.76467535214466</c:v>
                </c:pt>
                <c:pt idx="2865">
                  <c:v>99.581053189404315</c:v>
                </c:pt>
                <c:pt idx="2866">
                  <c:v>98.585558778714585</c:v>
                </c:pt>
                <c:pt idx="2867">
                  <c:v>98.271736637700386</c:v>
                </c:pt>
                <c:pt idx="2868">
                  <c:v>97.817096869308017</c:v>
                </c:pt>
                <c:pt idx="2869">
                  <c:v>98.34070853682438</c:v>
                </c:pt>
                <c:pt idx="2870">
                  <c:v>101.47030845957588</c:v>
                </c:pt>
                <c:pt idx="2871">
                  <c:v>102.42901785739944</c:v>
                </c:pt>
                <c:pt idx="2872">
                  <c:v>103.16701143036799</c:v>
                </c:pt>
                <c:pt idx="2873">
                  <c:v>103.24518533036678</c:v>
                </c:pt>
                <c:pt idx="2874">
                  <c:v>104.84130428160307</c:v>
                </c:pt>
                <c:pt idx="2875">
                  <c:v>104.82693513595223</c:v>
                </c:pt>
                <c:pt idx="2876">
                  <c:v>104.95223983368575</c:v>
                </c:pt>
                <c:pt idx="2877">
                  <c:v>101.93070163388683</c:v>
                </c:pt>
                <c:pt idx="2878">
                  <c:v>102.54167770696023</c:v>
                </c:pt>
                <c:pt idx="2879">
                  <c:v>103.71534377606204</c:v>
                </c:pt>
                <c:pt idx="2880">
                  <c:v>102.40027956609778</c:v>
                </c:pt>
                <c:pt idx="2881">
                  <c:v>104.70853912344764</c:v>
                </c:pt>
                <c:pt idx="2882">
                  <c:v>105.57011309667159</c:v>
                </c:pt>
                <c:pt idx="2883">
                  <c:v>106.75355593247421</c:v>
                </c:pt>
                <c:pt idx="2884">
                  <c:v>106.64147659639774</c:v>
                </c:pt>
                <c:pt idx="2885">
                  <c:v>105.9097996998573</c:v>
                </c:pt>
                <c:pt idx="2886">
                  <c:v>105.48619728607072</c:v>
                </c:pt>
                <c:pt idx="2887">
                  <c:v>105.4925197101571</c:v>
                </c:pt>
                <c:pt idx="2888">
                  <c:v>107.81744747646189</c:v>
                </c:pt>
                <c:pt idx="2889">
                  <c:v>107.30130776468397</c:v>
                </c:pt>
                <c:pt idx="2890">
                  <c:v>107.98758390862602</c:v>
                </c:pt>
                <c:pt idx="2891">
                  <c:v>107.8553820209801</c:v>
                </c:pt>
                <c:pt idx="2892">
                  <c:v>107.46798985423365</c:v>
                </c:pt>
                <c:pt idx="2893">
                  <c:v>108.0594296368802</c:v>
                </c:pt>
                <c:pt idx="2894">
                  <c:v>107.41683569571667</c:v>
                </c:pt>
                <c:pt idx="2895">
                  <c:v>104.44242254599421</c:v>
                </c:pt>
                <c:pt idx="2896">
                  <c:v>103.89524547961047</c:v>
                </c:pt>
                <c:pt idx="2897">
                  <c:v>103.48026455321443</c:v>
                </c:pt>
                <c:pt idx="2898">
                  <c:v>103.49808229382145</c:v>
                </c:pt>
                <c:pt idx="2899">
                  <c:v>104.79016161840262</c:v>
                </c:pt>
                <c:pt idx="2900">
                  <c:v>104.96028655525022</c:v>
                </c:pt>
                <c:pt idx="2901">
                  <c:v>103.18426015280724</c:v>
                </c:pt>
                <c:pt idx="2902">
                  <c:v>102.80663900510336</c:v>
                </c:pt>
                <c:pt idx="2903">
                  <c:v>102.39280761035936</c:v>
                </c:pt>
                <c:pt idx="2904">
                  <c:v>100.9087622475413</c:v>
                </c:pt>
                <c:pt idx="2905">
                  <c:v>101.2518974456832</c:v>
                </c:pt>
                <c:pt idx="2906">
                  <c:v>100.47711311219028</c:v>
                </c:pt>
                <c:pt idx="2907">
                  <c:v>102.17037323568445</c:v>
                </c:pt>
                <c:pt idx="2908">
                  <c:v>100.68690263869242</c:v>
                </c:pt>
                <c:pt idx="2909">
                  <c:v>100.73058484147097</c:v>
                </c:pt>
                <c:pt idx="2910">
                  <c:v>103.71419424440998</c:v>
                </c:pt>
                <c:pt idx="2911">
                  <c:v>104.66370738901702</c:v>
                </c:pt>
                <c:pt idx="2912">
                  <c:v>106.05004256140941</c:v>
                </c:pt>
                <c:pt idx="2913">
                  <c:v>104.84016049760928</c:v>
                </c:pt>
                <c:pt idx="2914">
                  <c:v>105.5390757420658</c:v>
                </c:pt>
                <c:pt idx="2915">
                  <c:v>106.04946779558337</c:v>
                </c:pt>
                <c:pt idx="2916">
                  <c:v>106.56733180483941</c:v>
                </c:pt>
                <c:pt idx="2917">
                  <c:v>107.79215778011644</c:v>
                </c:pt>
                <c:pt idx="2918">
                  <c:v>107.7151334117697</c:v>
                </c:pt>
                <c:pt idx="2919">
                  <c:v>108.0985079653922</c:v>
                </c:pt>
                <c:pt idx="2920">
                  <c:v>108.07724162982896</c:v>
                </c:pt>
                <c:pt idx="2921">
                  <c:v>108.16691084634844</c:v>
                </c:pt>
                <c:pt idx="2922">
                  <c:v>109.81475872192772</c:v>
                </c:pt>
                <c:pt idx="2923">
                  <c:v>109.53542253047553</c:v>
                </c:pt>
                <c:pt idx="2924">
                  <c:v>109.01985758452363</c:v>
                </c:pt>
                <c:pt idx="2925">
                  <c:v>108.11172757939099</c:v>
                </c:pt>
                <c:pt idx="2926">
                  <c:v>110.40331892778585</c:v>
                </c:pt>
                <c:pt idx="2927">
                  <c:v>109.77912324071366</c:v>
                </c:pt>
                <c:pt idx="2928">
                  <c:v>110.33147319953167</c:v>
                </c:pt>
                <c:pt idx="2929">
                  <c:v>110.05845943216586</c:v>
                </c:pt>
                <c:pt idx="2930">
                  <c:v>109.71992236063221</c:v>
                </c:pt>
                <c:pt idx="2931">
                  <c:v>110.20674901528244</c:v>
                </c:pt>
                <c:pt idx="2932">
                  <c:v>109.32908159892956</c:v>
                </c:pt>
                <c:pt idx="2933">
                  <c:v>111.60917188314552</c:v>
                </c:pt>
                <c:pt idx="2934">
                  <c:v>111.59078512437071</c:v>
                </c:pt>
                <c:pt idx="2935">
                  <c:v>111.40744057352434</c:v>
                </c:pt>
                <c:pt idx="2936">
                  <c:v>112.08968760902589</c:v>
                </c:pt>
                <c:pt idx="2937">
                  <c:v>112.10635007032262</c:v>
                </c:pt>
                <c:pt idx="2938">
                  <c:v>112.53455061071745</c:v>
                </c:pt>
                <c:pt idx="2939">
                  <c:v>113.34841902038062</c:v>
                </c:pt>
                <c:pt idx="2940">
                  <c:v>112.93573715728871</c:v>
                </c:pt>
                <c:pt idx="2941">
                  <c:v>113.16391919022392</c:v>
                </c:pt>
                <c:pt idx="2942">
                  <c:v>113.98583432145159</c:v>
                </c:pt>
                <c:pt idx="2943">
                  <c:v>112.1753219694466</c:v>
                </c:pt>
                <c:pt idx="2944">
                  <c:v>113.37313395090005</c:v>
                </c:pt>
                <c:pt idx="2945">
                  <c:v>113.58062441409808</c:v>
                </c:pt>
                <c:pt idx="2946">
                  <c:v>113.85133911815979</c:v>
                </c:pt>
                <c:pt idx="2947">
                  <c:v>114.09733889170204</c:v>
                </c:pt>
                <c:pt idx="2948">
                  <c:v>114.09848842335413</c:v>
                </c:pt>
                <c:pt idx="2949">
                  <c:v>113.8065073837292</c:v>
                </c:pt>
                <c:pt idx="2950">
                  <c:v>113.94445118197719</c:v>
                </c:pt>
                <c:pt idx="2951">
                  <c:v>113.89502132093831</c:v>
                </c:pt>
                <c:pt idx="2952">
                  <c:v>114.00307729623258</c:v>
                </c:pt>
                <c:pt idx="2953">
                  <c:v>114.88764190249788</c:v>
                </c:pt>
                <c:pt idx="2954">
                  <c:v>115.3313611201956</c:v>
                </c:pt>
                <c:pt idx="2955">
                  <c:v>117.57524690502972</c:v>
                </c:pt>
                <c:pt idx="2956">
                  <c:v>118.04368105324687</c:v>
                </c:pt>
                <c:pt idx="2957">
                  <c:v>117.80917084856701</c:v>
                </c:pt>
                <c:pt idx="2958">
                  <c:v>116.89874752778849</c:v>
                </c:pt>
                <c:pt idx="2959">
                  <c:v>117.43385451182553</c:v>
                </c:pt>
                <c:pt idx="2960">
                  <c:v>116.93495777482859</c:v>
                </c:pt>
                <c:pt idx="2961">
                  <c:v>115.56068693712464</c:v>
                </c:pt>
                <c:pt idx="2962">
                  <c:v>115.42734701314316</c:v>
                </c:pt>
                <c:pt idx="2963">
                  <c:v>113.58867113566255</c:v>
                </c:pt>
                <c:pt idx="2964">
                  <c:v>113.63120380678902</c:v>
                </c:pt>
                <c:pt idx="2965">
                  <c:v>115.37734238627829</c:v>
                </c:pt>
                <c:pt idx="2966">
                  <c:v>115.67679538164164</c:v>
                </c:pt>
                <c:pt idx="2967">
                  <c:v>115.50034227304941</c:v>
                </c:pt>
                <c:pt idx="2968">
                  <c:v>113.854787713116</c:v>
                </c:pt>
                <c:pt idx="2969">
                  <c:v>115.56012366661513</c:v>
                </c:pt>
                <c:pt idx="2970">
                  <c:v>114.72498317373045</c:v>
                </c:pt>
                <c:pt idx="2971">
                  <c:v>114.59853469200311</c:v>
                </c:pt>
                <c:pt idx="2972">
                  <c:v>113.90939046658914</c:v>
                </c:pt>
                <c:pt idx="2973">
                  <c:v>116.38835547427091</c:v>
                </c:pt>
                <c:pt idx="2974">
                  <c:v>117.88217185613152</c:v>
                </c:pt>
                <c:pt idx="2975">
                  <c:v>118.19483871783538</c:v>
                </c:pt>
                <c:pt idx="2976">
                  <c:v>118.04540535072499</c:v>
                </c:pt>
                <c:pt idx="2977">
                  <c:v>118.10804907810437</c:v>
                </c:pt>
                <c:pt idx="2978">
                  <c:v>118.57591420815376</c:v>
                </c:pt>
                <c:pt idx="2979">
                  <c:v>119.04090550907299</c:v>
                </c:pt>
                <c:pt idx="2980">
                  <c:v>119.75648896248445</c:v>
                </c:pt>
                <c:pt idx="2981">
                  <c:v>119.78119814534564</c:v>
                </c:pt>
                <c:pt idx="2982">
                  <c:v>119.89212220211181</c:v>
                </c:pt>
                <c:pt idx="2983">
                  <c:v>119.28057711087061</c:v>
                </c:pt>
                <c:pt idx="2984">
                  <c:v>120.02201927879533</c:v>
                </c:pt>
                <c:pt idx="2985">
                  <c:v>120.12318381183546</c:v>
                </c:pt>
                <c:pt idx="2986">
                  <c:v>120.43183880807362</c:v>
                </c:pt>
                <c:pt idx="2987">
                  <c:v>121.17558003930252</c:v>
                </c:pt>
                <c:pt idx="2988">
                  <c:v>121.60262530038699</c:v>
                </c:pt>
                <c:pt idx="2989">
                  <c:v>121.41181454146046</c:v>
                </c:pt>
                <c:pt idx="2990">
                  <c:v>121.48652260352826</c:v>
                </c:pt>
                <c:pt idx="2991">
                  <c:v>121.58137046014028</c:v>
                </c:pt>
                <c:pt idx="2992">
                  <c:v>121.72563668247464</c:v>
                </c:pt>
                <c:pt idx="2993">
                  <c:v>121.54572923126794</c:v>
                </c:pt>
                <c:pt idx="2994">
                  <c:v>121.52216383240058</c:v>
                </c:pt>
                <c:pt idx="2995">
                  <c:v>122.90217658070661</c:v>
                </c:pt>
                <c:pt idx="2996">
                  <c:v>122.74296644689539</c:v>
                </c:pt>
                <c:pt idx="2997">
                  <c:v>123.37348455805395</c:v>
                </c:pt>
                <c:pt idx="2998">
                  <c:v>123.15852213911749</c:v>
                </c:pt>
                <c:pt idx="2999">
                  <c:v>122.93149538549257</c:v>
                </c:pt>
                <c:pt idx="3000">
                  <c:v>122.76193946681273</c:v>
                </c:pt>
                <c:pt idx="3001">
                  <c:v>123.21945306433526</c:v>
                </c:pt>
                <c:pt idx="3002">
                  <c:v>124.34254548840438</c:v>
                </c:pt>
                <c:pt idx="3003">
                  <c:v>124.12987063745555</c:v>
                </c:pt>
                <c:pt idx="3004">
                  <c:v>125.05064549076093</c:v>
                </c:pt>
                <c:pt idx="3005">
                  <c:v>125.22538004953331</c:v>
                </c:pt>
                <c:pt idx="3006">
                  <c:v>123.97526437791082</c:v>
                </c:pt>
                <c:pt idx="3007">
                  <c:v>123.81489896478928</c:v>
                </c:pt>
                <c:pt idx="3008">
                  <c:v>124.11665102345677</c:v>
                </c:pt>
                <c:pt idx="3009">
                  <c:v>124.84086171191704</c:v>
                </c:pt>
                <c:pt idx="3010">
                  <c:v>124.87764097712488</c:v>
                </c:pt>
                <c:pt idx="3011">
                  <c:v>125.40929936620573</c:v>
                </c:pt>
                <c:pt idx="3012">
                  <c:v>125.69725704504845</c:v>
                </c:pt>
                <c:pt idx="3013">
                  <c:v>123.45682560282876</c:v>
                </c:pt>
                <c:pt idx="3014">
                  <c:v>124.40230963899532</c:v>
                </c:pt>
                <c:pt idx="3015">
                  <c:v>126.47951908193804</c:v>
                </c:pt>
                <c:pt idx="3016">
                  <c:v>126.1576444717011</c:v>
                </c:pt>
                <c:pt idx="3017">
                  <c:v>126.47261614436738</c:v>
                </c:pt>
                <c:pt idx="3018">
                  <c:v>126.83932248903491</c:v>
                </c:pt>
                <c:pt idx="3019">
                  <c:v>127.63250507661917</c:v>
                </c:pt>
                <c:pt idx="3020">
                  <c:v>128.20669613682645</c:v>
                </c:pt>
                <c:pt idx="3021">
                  <c:v>127.8646989750201</c:v>
                </c:pt>
                <c:pt idx="3022">
                  <c:v>127.97218593214662</c:v>
                </c:pt>
                <c:pt idx="3023">
                  <c:v>128.69467232312877</c:v>
                </c:pt>
                <c:pt idx="3024">
                  <c:v>129.02859977273761</c:v>
                </c:pt>
                <c:pt idx="3025">
                  <c:v>128.62683846034028</c:v>
                </c:pt>
                <c:pt idx="3026">
                  <c:v>129.45450699748656</c:v>
                </c:pt>
                <c:pt idx="3027">
                  <c:v>129.86373451796402</c:v>
                </c:pt>
                <c:pt idx="3028">
                  <c:v>130.11491293159884</c:v>
                </c:pt>
                <c:pt idx="3029">
                  <c:v>127.44570618315834</c:v>
                </c:pt>
                <c:pt idx="3030">
                  <c:v>126.67205988600097</c:v>
                </c:pt>
                <c:pt idx="3031">
                  <c:v>126.57665450653768</c:v>
                </c:pt>
                <c:pt idx="3032">
                  <c:v>127.94574670414906</c:v>
                </c:pt>
                <c:pt idx="3033">
                  <c:v>128.66420398669075</c:v>
                </c:pt>
                <c:pt idx="3034">
                  <c:v>126.63930972923356</c:v>
                </c:pt>
                <c:pt idx="3035">
                  <c:v>126.86461218538037</c:v>
                </c:pt>
                <c:pt idx="3036">
                  <c:v>129.05390096439959</c:v>
                </c:pt>
                <c:pt idx="3037">
                  <c:v>128.10265777465617</c:v>
                </c:pt>
                <c:pt idx="3038">
                  <c:v>127.03819146484246</c:v>
                </c:pt>
                <c:pt idx="3039">
                  <c:v>128.19576409081529</c:v>
                </c:pt>
                <c:pt idx="3040">
                  <c:v>128.04058306544454</c:v>
                </c:pt>
                <c:pt idx="3041">
                  <c:v>125.62368701931615</c:v>
                </c:pt>
                <c:pt idx="3042">
                  <c:v>126.55252008950255</c:v>
                </c:pt>
                <c:pt idx="3043">
                  <c:v>125.79095537000839</c:v>
                </c:pt>
                <c:pt idx="3044">
                  <c:v>124.38277909622673</c:v>
                </c:pt>
                <c:pt idx="3045">
                  <c:v>121.96185394165782</c:v>
                </c:pt>
                <c:pt idx="3046">
                  <c:v>123.59936178002677</c:v>
                </c:pt>
                <c:pt idx="3047">
                  <c:v>124.13159493493362</c:v>
                </c:pt>
                <c:pt idx="3048">
                  <c:v>125.99384770659813</c:v>
                </c:pt>
                <c:pt idx="3049">
                  <c:v>125.56162380542108</c:v>
                </c:pt>
                <c:pt idx="3050">
                  <c:v>125.92889342059811</c:v>
                </c:pt>
                <c:pt idx="3051">
                  <c:v>127.10485855300404</c:v>
                </c:pt>
                <c:pt idx="3052">
                  <c:v>127.50719463122738</c:v>
                </c:pt>
                <c:pt idx="3053">
                  <c:v>127.15659897266356</c:v>
                </c:pt>
                <c:pt idx="3054">
                  <c:v>128.08138569143469</c:v>
                </c:pt>
                <c:pt idx="3055">
                  <c:v>128.95158689970739</c:v>
                </c:pt>
                <c:pt idx="3056">
                  <c:v>128.71535239754942</c:v>
                </c:pt>
                <c:pt idx="3057">
                  <c:v>129.35565302306708</c:v>
                </c:pt>
                <c:pt idx="3058">
                  <c:v>129.41656670531009</c:v>
                </c:pt>
                <c:pt idx="3059">
                  <c:v>129.39473135157911</c:v>
                </c:pt>
                <c:pt idx="3060">
                  <c:v>129.73097510746683</c:v>
                </c:pt>
                <c:pt idx="3061">
                  <c:v>129.53842280808743</c:v>
                </c:pt>
                <c:pt idx="3062">
                  <c:v>129.01998403300533</c:v>
                </c:pt>
                <c:pt idx="3063">
                  <c:v>128.6619049233866</c:v>
                </c:pt>
                <c:pt idx="3064">
                  <c:v>127.66239289957291</c:v>
                </c:pt>
                <c:pt idx="3065">
                  <c:v>127.69974693060679</c:v>
                </c:pt>
                <c:pt idx="3066">
                  <c:v>127.71239177877953</c:v>
                </c:pt>
                <c:pt idx="3067">
                  <c:v>128.21358757908058</c:v>
                </c:pt>
                <c:pt idx="3068">
                  <c:v>126.80195696268449</c:v>
                </c:pt>
                <c:pt idx="3069">
                  <c:v>127.53249582288935</c:v>
                </c:pt>
                <c:pt idx="3070">
                  <c:v>129.25908086897695</c:v>
                </c:pt>
                <c:pt idx="3071">
                  <c:v>129.94536276057727</c:v>
                </c:pt>
                <c:pt idx="3072">
                  <c:v>129.73844131554702</c:v>
                </c:pt>
                <c:pt idx="3073">
                  <c:v>130.90349164491658</c:v>
                </c:pt>
                <c:pt idx="3074">
                  <c:v>131.74379353491904</c:v>
                </c:pt>
                <c:pt idx="3075">
                  <c:v>132.22257921566307</c:v>
                </c:pt>
                <c:pt idx="3076">
                  <c:v>132.52720510346074</c:v>
                </c:pt>
                <c:pt idx="3077">
                  <c:v>132.29499970974325</c:v>
                </c:pt>
                <c:pt idx="3078">
                  <c:v>131.84840666291535</c:v>
                </c:pt>
                <c:pt idx="3079">
                  <c:v>130.96785966977404</c:v>
                </c:pt>
                <c:pt idx="3080">
                  <c:v>129.7867273925921</c:v>
                </c:pt>
                <c:pt idx="3081">
                  <c:v>130.29768846427743</c:v>
                </c:pt>
                <c:pt idx="3082">
                  <c:v>130.89142156256989</c:v>
                </c:pt>
                <c:pt idx="3083">
                  <c:v>131.95014021412325</c:v>
                </c:pt>
                <c:pt idx="3084">
                  <c:v>130.55633308599243</c:v>
                </c:pt>
                <c:pt idx="3085">
                  <c:v>131.20984757785058</c:v>
                </c:pt>
                <c:pt idx="3086">
                  <c:v>130.15687083689929</c:v>
                </c:pt>
                <c:pt idx="3087">
                  <c:v>129.35737732054517</c:v>
                </c:pt>
                <c:pt idx="3088">
                  <c:v>129.34243340906832</c:v>
                </c:pt>
                <c:pt idx="3089">
                  <c:v>130.5046099093077</c:v>
                </c:pt>
                <c:pt idx="3090">
                  <c:v>130.80003379623057</c:v>
                </c:pt>
                <c:pt idx="3091">
                  <c:v>129.79419360067226</c:v>
                </c:pt>
                <c:pt idx="3092">
                  <c:v>128.24807927630087</c:v>
                </c:pt>
                <c:pt idx="3093">
                  <c:v>128.14346614830453</c:v>
                </c:pt>
                <c:pt idx="3094">
                  <c:v>128.56074613800473</c:v>
                </c:pt>
                <c:pt idx="3095">
                  <c:v>129.09987073516572</c:v>
                </c:pt>
                <c:pt idx="3096">
                  <c:v>129.652226441642</c:v>
                </c:pt>
                <c:pt idx="3097">
                  <c:v>131.02706054985549</c:v>
                </c:pt>
                <c:pt idx="3098">
                  <c:v>128.05552697692144</c:v>
                </c:pt>
                <c:pt idx="3099">
                  <c:v>127.90609360981102</c:v>
                </c:pt>
                <c:pt idx="3100">
                  <c:v>126.66747325470922</c:v>
                </c:pt>
                <c:pt idx="3101">
                  <c:v>125.3069910491718</c:v>
                </c:pt>
                <c:pt idx="3102">
                  <c:v>125.19261264979116</c:v>
                </c:pt>
                <c:pt idx="3103">
                  <c:v>124.69544595793059</c:v>
                </c:pt>
                <c:pt idx="3104">
                  <c:v>125.61622081123598</c:v>
                </c:pt>
                <c:pt idx="3105">
                  <c:v>123.86203551018227</c:v>
                </c:pt>
                <c:pt idx="3106">
                  <c:v>123.98560441512116</c:v>
                </c:pt>
                <c:pt idx="3107">
                  <c:v>125.55644516532851</c:v>
                </c:pt>
                <c:pt idx="3108">
                  <c:v>123.37061072892377</c:v>
                </c:pt>
                <c:pt idx="3109">
                  <c:v>123.60799476273381</c:v>
                </c:pt>
                <c:pt idx="3110">
                  <c:v>123.98502964929514</c:v>
                </c:pt>
                <c:pt idx="3111">
                  <c:v>124.65521235010829</c:v>
                </c:pt>
                <c:pt idx="3112">
                  <c:v>126.34214430185781</c:v>
                </c:pt>
                <c:pt idx="3113">
                  <c:v>125.53058070315703</c:v>
                </c:pt>
                <c:pt idx="3114">
                  <c:v>125.17538117032669</c:v>
                </c:pt>
                <c:pt idx="3115">
                  <c:v>123.70742925063757</c:v>
                </c:pt>
                <c:pt idx="3116">
                  <c:v>124.84374128870546</c:v>
                </c:pt>
                <c:pt idx="3117">
                  <c:v>126.48756005584426</c:v>
                </c:pt>
                <c:pt idx="3118">
                  <c:v>127.55203211331623</c:v>
                </c:pt>
                <c:pt idx="3119">
                  <c:v>128.84295041092884</c:v>
                </c:pt>
                <c:pt idx="3120">
                  <c:v>130.71669275145575</c:v>
                </c:pt>
                <c:pt idx="3121">
                  <c:v>130.54598730112383</c:v>
                </c:pt>
                <c:pt idx="3122">
                  <c:v>130.725883257014</c:v>
                </c:pt>
                <c:pt idx="3123">
                  <c:v>132.09901031072417</c:v>
                </c:pt>
                <c:pt idx="3124">
                  <c:v>131.17995975489686</c:v>
                </c:pt>
                <c:pt idx="3125">
                  <c:v>128.8090507225094</c:v>
                </c:pt>
                <c:pt idx="3126">
                  <c:v>128.2388715277678</c:v>
                </c:pt>
                <c:pt idx="3127">
                  <c:v>128.64926007521387</c:v>
                </c:pt>
                <c:pt idx="3128">
                  <c:v>127.78711133616387</c:v>
                </c:pt>
                <c:pt idx="3129">
                  <c:v>128.49751614948281</c:v>
                </c:pt>
                <c:pt idx="3130">
                  <c:v>127.45719575202075</c:v>
                </c:pt>
                <c:pt idx="3131">
                  <c:v>129.53554897895725</c:v>
                </c:pt>
                <c:pt idx="3132">
                  <c:v>129.46715184565929</c:v>
                </c:pt>
                <c:pt idx="3133">
                  <c:v>131.23225769740762</c:v>
                </c:pt>
                <c:pt idx="3134">
                  <c:v>131.35353903435893</c:v>
                </c:pt>
                <c:pt idx="3135">
                  <c:v>130.61380966859576</c:v>
                </c:pt>
                <c:pt idx="3136">
                  <c:v>130.07812217107443</c:v>
                </c:pt>
                <c:pt idx="3137">
                  <c:v>127.44225184054388</c:v>
                </c:pt>
                <c:pt idx="3138">
                  <c:v>127.04222057328293</c:v>
                </c:pt>
                <c:pt idx="3139">
                  <c:v>126.22317927118544</c:v>
                </c:pt>
                <c:pt idx="3140">
                  <c:v>125.70128615348892</c:v>
                </c:pt>
                <c:pt idx="3141">
                  <c:v>122.48835093362086</c:v>
                </c:pt>
                <c:pt idx="3142">
                  <c:v>123.14703257025508</c:v>
                </c:pt>
                <c:pt idx="3143">
                  <c:v>117.26372382731967</c:v>
                </c:pt>
                <c:pt idx="3144">
                  <c:v>117.19705099149979</c:v>
                </c:pt>
                <c:pt idx="3145">
                  <c:v>109.40495068796596</c:v>
                </c:pt>
                <c:pt idx="3146">
                  <c:v>114.59451133122087</c:v>
                </c:pt>
                <c:pt idx="3147">
                  <c:v>109.58082903073216</c:v>
                </c:pt>
                <c:pt idx="3148">
                  <c:v>114.67382901521349</c:v>
                </c:pt>
                <c:pt idx="3149">
                  <c:v>115.27905743002658</c:v>
                </c:pt>
                <c:pt idx="3150">
                  <c:v>117.79883081135669</c:v>
                </c:pt>
                <c:pt idx="3151">
                  <c:v>116.6728645581574</c:v>
                </c:pt>
                <c:pt idx="3152">
                  <c:v>116.81598124883969</c:v>
                </c:pt>
                <c:pt idx="3153">
                  <c:v>111.61492528906412</c:v>
                </c:pt>
                <c:pt idx="3154">
                  <c:v>109.93948290617695</c:v>
                </c:pt>
                <c:pt idx="3155">
                  <c:v>109.96822119747863</c:v>
                </c:pt>
                <c:pt idx="3156">
                  <c:v>113.73983454790933</c:v>
                </c:pt>
                <c:pt idx="3157">
                  <c:v>115.24802007542078</c:v>
                </c:pt>
                <c:pt idx="3158">
                  <c:v>113.45647499567488</c:v>
                </c:pt>
                <c:pt idx="3159">
                  <c:v>115.18939396116536</c:v>
                </c:pt>
                <c:pt idx="3160">
                  <c:v>118.46211057459917</c:v>
                </c:pt>
                <c:pt idx="3161">
                  <c:v>118.76789174170715</c:v>
                </c:pt>
                <c:pt idx="3162">
                  <c:v>119.36621721894957</c:v>
                </c:pt>
                <c:pt idx="3163">
                  <c:v>117.95919047682</c:v>
                </c:pt>
                <c:pt idx="3164">
                  <c:v>114.98190349796735</c:v>
                </c:pt>
                <c:pt idx="3165">
                  <c:v>114.12952577795991</c:v>
                </c:pt>
                <c:pt idx="3166">
                  <c:v>117.42753208773915</c:v>
                </c:pt>
                <c:pt idx="3167">
                  <c:v>116.18431360602908</c:v>
                </c:pt>
                <c:pt idx="3168">
                  <c:v>113.08345197457925</c:v>
                </c:pt>
                <c:pt idx="3169">
                  <c:v>113.87835311198336</c:v>
                </c:pt>
                <c:pt idx="3170">
                  <c:v>114.95776333327395</c:v>
                </c:pt>
                <c:pt idx="3171">
                  <c:v>116.50733200025979</c:v>
                </c:pt>
                <c:pt idx="3172">
                  <c:v>118.53108247372315</c:v>
                </c:pt>
                <c:pt idx="3173">
                  <c:v>119.20988666192677</c:v>
                </c:pt>
                <c:pt idx="3174">
                  <c:v>118.04195675576877</c:v>
                </c:pt>
                <c:pt idx="3175">
                  <c:v>117.84940445638937</c:v>
                </c:pt>
                <c:pt idx="3176">
                  <c:v>114.38989469715301</c:v>
                </c:pt>
                <c:pt idx="3177">
                  <c:v>110.74358029679759</c:v>
                </c:pt>
                <c:pt idx="3178">
                  <c:v>111.43157499055947</c:v>
                </c:pt>
                <c:pt idx="3179">
                  <c:v>114.03181558753425</c:v>
                </c:pt>
                <c:pt idx="3180">
                  <c:v>115.25146292271873</c:v>
                </c:pt>
                <c:pt idx="3181">
                  <c:v>112.89550354946635</c:v>
                </c:pt>
                <c:pt idx="3182">
                  <c:v>113.8168531685978</c:v>
                </c:pt>
                <c:pt idx="3183">
                  <c:v>110.97521092468901</c:v>
                </c:pt>
                <c:pt idx="3184">
                  <c:v>107.82319513472225</c:v>
                </c:pt>
                <c:pt idx="3185">
                  <c:v>110.26250130040769</c:v>
                </c:pt>
                <c:pt idx="3186">
                  <c:v>112.29027513465326</c:v>
                </c:pt>
                <c:pt idx="3187">
                  <c:v>114.35598351341704</c:v>
                </c:pt>
                <c:pt idx="3188">
                  <c:v>113.4254376410691</c:v>
                </c:pt>
                <c:pt idx="3189">
                  <c:v>117.29591071357753</c:v>
                </c:pt>
                <c:pt idx="3190">
                  <c:v>117.36143401774532</c:v>
                </c:pt>
                <c:pt idx="3191">
                  <c:v>118.52935817624504</c:v>
                </c:pt>
                <c:pt idx="3192">
                  <c:v>118.18679774392919</c:v>
                </c:pt>
                <c:pt idx="3193">
                  <c:v>120.24043604034624</c:v>
                </c:pt>
                <c:pt idx="3194">
                  <c:v>117.91550827404144</c:v>
                </c:pt>
                <c:pt idx="3195">
                  <c:v>120.32319657163681</c:v>
                </c:pt>
                <c:pt idx="3196">
                  <c:v>118.82018968421792</c:v>
                </c:pt>
                <c:pt idx="3197">
                  <c:v>119.36449292147147</c:v>
                </c:pt>
                <c:pt idx="3198">
                  <c:v>121.61240781474606</c:v>
                </c:pt>
                <c:pt idx="3199">
                  <c:v>123.17978272702244</c:v>
                </c:pt>
                <c:pt idx="3200">
                  <c:v>120.71058873838325</c:v>
                </c:pt>
                <c:pt idx="3201">
                  <c:v>121.98370653836361</c:v>
                </c:pt>
                <c:pt idx="3202">
                  <c:v>126.17374366248831</c:v>
                </c:pt>
                <c:pt idx="3203">
                  <c:v>126.22604160499908</c:v>
                </c:pt>
                <c:pt idx="3204">
                  <c:v>123.10392513330257</c:v>
                </c:pt>
                <c:pt idx="3205">
                  <c:v>119.66452068266086</c:v>
                </c:pt>
                <c:pt idx="3206">
                  <c:v>121.60320581387127</c:v>
                </c:pt>
                <c:pt idx="3207">
                  <c:v>123.91204588470544</c:v>
                </c:pt>
                <c:pt idx="3208">
                  <c:v>123.13438772208234</c:v>
                </c:pt>
                <c:pt idx="3209">
                  <c:v>123.9195120927856</c:v>
                </c:pt>
                <c:pt idx="3210">
                  <c:v>125.44890073161943</c:v>
                </c:pt>
                <c:pt idx="3211">
                  <c:v>120.85739542566868</c:v>
                </c:pt>
                <c:pt idx="3212">
                  <c:v>121.91564851690299</c:v>
                </c:pt>
                <c:pt idx="3213">
                  <c:v>124.29196034805521</c:v>
                </c:pt>
                <c:pt idx="3214">
                  <c:v>123.12001857643149</c:v>
                </c:pt>
                <c:pt idx="3215">
                  <c:v>123.73558702845496</c:v>
                </c:pt>
                <c:pt idx="3216">
                  <c:v>121.71470463646349</c:v>
                </c:pt>
                <c:pt idx="3217">
                  <c:v>119.67199838605758</c:v>
                </c:pt>
                <c:pt idx="3218">
                  <c:v>119.63290281457077</c:v>
                </c:pt>
                <c:pt idx="3219">
                  <c:v>117.40799004965403</c:v>
                </c:pt>
                <c:pt idx="3220">
                  <c:v>116.93093441404636</c:v>
                </c:pt>
                <c:pt idx="3221">
                  <c:v>114.35196015263483</c:v>
                </c:pt>
                <c:pt idx="3222">
                  <c:v>114.06227817631402</c:v>
                </c:pt>
                <c:pt idx="3223">
                  <c:v>117.41316294208832</c:v>
                </c:pt>
                <c:pt idx="3224">
                  <c:v>117.71549551424012</c:v>
                </c:pt>
                <c:pt idx="3225">
                  <c:v>122.8320608975888</c:v>
                </c:pt>
                <c:pt idx="3226">
                  <c:v>122.60157980134943</c:v>
                </c:pt>
                <c:pt idx="3227">
                  <c:v>122.57685337551349</c:v>
                </c:pt>
                <c:pt idx="3228">
                  <c:v>123.84363725609096</c:v>
                </c:pt>
                <c:pt idx="3229">
                  <c:v>123.98274208130753</c:v>
                </c:pt>
                <c:pt idx="3230">
                  <c:v>124.26840069684609</c:v>
                </c:pt>
                <c:pt idx="3231">
                  <c:v>121.64400843986141</c:v>
                </c:pt>
                <c:pt idx="3232">
                  <c:v>123.6982215021045</c:v>
                </c:pt>
                <c:pt idx="3233">
                  <c:v>121.85897085879785</c:v>
                </c:pt>
                <c:pt idx="3234">
                  <c:v>120.82439237193785</c:v>
                </c:pt>
                <c:pt idx="3235">
                  <c:v>119.46565170685335</c:v>
                </c:pt>
                <c:pt idx="3236">
                  <c:v>119.86395867663617</c:v>
                </c:pt>
                <c:pt idx="3237">
                  <c:v>120.25135084338265</c:v>
                </c:pt>
                <c:pt idx="3238">
                  <c:v>118.84259980377495</c:v>
                </c:pt>
                <c:pt idx="3239">
                  <c:v>122.40614792518159</c:v>
                </c:pt>
                <c:pt idx="3240">
                  <c:v>122.64698630160606</c:v>
                </c:pt>
                <c:pt idx="3241">
                  <c:v>123.6919048256764</c:v>
                </c:pt>
                <c:pt idx="3242">
                  <c:v>124.81039912313724</c:v>
                </c:pt>
                <c:pt idx="3243">
                  <c:v>124.82246920548397</c:v>
                </c:pt>
                <c:pt idx="3244">
                  <c:v>123.29244832424149</c:v>
                </c:pt>
                <c:pt idx="3245">
                  <c:v>124.61613402159625</c:v>
                </c:pt>
                <c:pt idx="3246">
                  <c:v>124.08848749798113</c:v>
                </c:pt>
                <c:pt idx="3247">
                  <c:v>126.01165395188865</c:v>
                </c:pt>
                <c:pt idx="3248">
                  <c:v>126.06223909223786</c:v>
                </c:pt>
                <c:pt idx="3249">
                  <c:v>126.43296305002936</c:v>
                </c:pt>
                <c:pt idx="3250">
                  <c:v>126.15994928266352</c:v>
                </c:pt>
                <c:pt idx="3251">
                  <c:v>126.44848172733225</c:v>
                </c:pt>
                <c:pt idx="3252">
                  <c:v>127.57387896236376</c:v>
                </c:pt>
                <c:pt idx="3253">
                  <c:v>127.6256021390485</c:v>
                </c:pt>
                <c:pt idx="3254">
                  <c:v>127.92792896354202</c:v>
                </c:pt>
                <c:pt idx="3255">
                  <c:v>127.29511178907933</c:v>
                </c:pt>
                <c:pt idx="3256">
                  <c:v>127.74688347599978</c:v>
                </c:pt>
                <c:pt idx="3257">
                  <c:v>129.18666037489677</c:v>
                </c:pt>
                <c:pt idx="3258">
                  <c:v>129.82810478440823</c:v>
                </c:pt>
                <c:pt idx="3259">
                  <c:v>129.91834876675372</c:v>
                </c:pt>
                <c:pt idx="3260">
                  <c:v>129.98156725995912</c:v>
                </c:pt>
                <c:pt idx="3261">
                  <c:v>129.85224494910162</c:v>
                </c:pt>
                <c:pt idx="3262">
                  <c:v>130.97936648161124</c:v>
                </c:pt>
                <c:pt idx="3263">
                  <c:v>130.23274567359394</c:v>
                </c:pt>
                <c:pt idx="3264">
                  <c:v>130.03215240030832</c:v>
                </c:pt>
                <c:pt idx="3265">
                  <c:v>129.70855349259327</c:v>
                </c:pt>
                <c:pt idx="3266">
                  <c:v>129.64934686485358</c:v>
                </c:pt>
                <c:pt idx="3267">
                  <c:v>130.83049638501032</c:v>
                </c:pt>
                <c:pt idx="3268">
                  <c:v>130.98452787872901</c:v>
                </c:pt>
                <c:pt idx="3269">
                  <c:v>132.91402250438114</c:v>
                </c:pt>
                <c:pt idx="3270">
                  <c:v>132.85999451673402</c:v>
                </c:pt>
                <c:pt idx="3271">
                  <c:v>133.13128398662175</c:v>
                </c:pt>
                <c:pt idx="3272">
                  <c:v>133.46695297668347</c:v>
                </c:pt>
                <c:pt idx="3273">
                  <c:v>133.665247186665</c:v>
                </c:pt>
                <c:pt idx="3274">
                  <c:v>132.74792092831581</c:v>
                </c:pt>
                <c:pt idx="3275">
                  <c:v>133.67961633231582</c:v>
                </c:pt>
                <c:pt idx="3276">
                  <c:v>133.57557797014553</c:v>
                </c:pt>
                <c:pt idx="3277">
                  <c:v>132.90195242203447</c:v>
                </c:pt>
                <c:pt idx="3278">
                  <c:v>134.38715306416285</c:v>
                </c:pt>
                <c:pt idx="3279">
                  <c:v>134.70613660229481</c:v>
                </c:pt>
                <c:pt idx="3280">
                  <c:v>134.80614585602461</c:v>
                </c:pt>
                <c:pt idx="3281">
                  <c:v>134.36127710667481</c:v>
                </c:pt>
                <c:pt idx="3282">
                  <c:v>134.96134412437013</c:v>
                </c:pt>
                <c:pt idx="3283">
                  <c:v>135.20447006878223</c:v>
                </c:pt>
                <c:pt idx="3284">
                  <c:v>135.39988470197528</c:v>
                </c:pt>
                <c:pt idx="3285">
                  <c:v>135.87636557175696</c:v>
                </c:pt>
                <c:pt idx="3286">
                  <c:v>135.25561847964093</c:v>
                </c:pt>
                <c:pt idx="3287">
                  <c:v>136.097081396612</c:v>
                </c:pt>
                <c:pt idx="3288">
                  <c:v>135.66082838699444</c:v>
                </c:pt>
                <c:pt idx="3289">
                  <c:v>135.14353914356445</c:v>
                </c:pt>
                <c:pt idx="3290">
                  <c:v>133.07035880906221</c:v>
                </c:pt>
                <c:pt idx="3291">
                  <c:v>134.02906245922756</c:v>
                </c:pt>
                <c:pt idx="3292">
                  <c:v>135.35792679667489</c:v>
                </c:pt>
                <c:pt idx="3293">
                  <c:v>135.84935732559163</c:v>
                </c:pt>
                <c:pt idx="3294">
                  <c:v>135.88039468019744</c:v>
                </c:pt>
                <c:pt idx="3295">
                  <c:v>138.39154082647877</c:v>
                </c:pt>
                <c:pt idx="3296">
                  <c:v>138.2300316293634</c:v>
                </c:pt>
                <c:pt idx="3297">
                  <c:v>139.05712540068365</c:v>
                </c:pt>
                <c:pt idx="3298">
                  <c:v>139.21346170536469</c:v>
                </c:pt>
                <c:pt idx="3299">
                  <c:v>139.76753021400256</c:v>
                </c:pt>
                <c:pt idx="3300">
                  <c:v>139.34967545847633</c:v>
                </c:pt>
                <c:pt idx="3301">
                  <c:v>139.09447943171753</c:v>
                </c:pt>
                <c:pt idx="3302">
                  <c:v>138.09955978685383</c:v>
                </c:pt>
                <c:pt idx="3303">
                  <c:v>138.52775457959041</c:v>
                </c:pt>
                <c:pt idx="3304">
                  <c:v>140.45207056515002</c:v>
                </c:pt>
                <c:pt idx="3305">
                  <c:v>140.07100657014817</c:v>
                </c:pt>
                <c:pt idx="3306">
                  <c:v>139.41232493351399</c:v>
                </c:pt>
                <c:pt idx="3307">
                  <c:v>139.19104009049113</c:v>
                </c:pt>
                <c:pt idx="3308">
                  <c:v>139.70659928878476</c:v>
                </c:pt>
                <c:pt idx="3309">
                  <c:v>140.76475466982865</c:v>
                </c:pt>
                <c:pt idx="3310">
                  <c:v>140.2365333803875</c:v>
                </c:pt>
                <c:pt idx="3311">
                  <c:v>138.80882081617898</c:v>
                </c:pt>
                <c:pt idx="3312">
                  <c:v>138.77145528982854</c:v>
                </c:pt>
                <c:pt idx="3313">
                  <c:v>137.19832697163358</c:v>
                </c:pt>
                <c:pt idx="3314">
                  <c:v>134.85558146472175</c:v>
                </c:pt>
                <c:pt idx="3315">
                  <c:v>135.87981991437138</c:v>
                </c:pt>
                <c:pt idx="3316">
                  <c:v>137.75354501192351</c:v>
                </c:pt>
                <c:pt idx="3317">
                  <c:v>136.03788051653055</c:v>
                </c:pt>
                <c:pt idx="3318">
                  <c:v>135.96947188791606</c:v>
                </c:pt>
                <c:pt idx="3319">
                  <c:v>138.07541962216044</c:v>
                </c:pt>
                <c:pt idx="3320">
                  <c:v>137.5167529869143</c:v>
                </c:pt>
                <c:pt idx="3321">
                  <c:v>136.7069021903751</c:v>
                </c:pt>
                <c:pt idx="3322">
                  <c:v>136.87014143262681</c:v>
                </c:pt>
                <c:pt idx="3323">
                  <c:v>135.72233407803827</c:v>
                </c:pt>
                <c:pt idx="3324">
                  <c:v>136.22179983320294</c:v>
                </c:pt>
                <c:pt idx="3325">
                  <c:v>138.09955978685383</c:v>
                </c:pt>
                <c:pt idx="3326">
                  <c:v>139.02952514571751</c:v>
                </c:pt>
                <c:pt idx="3327">
                  <c:v>139.36806796490941</c:v>
                </c:pt>
                <c:pt idx="3328">
                  <c:v>138.83008140408396</c:v>
                </c:pt>
                <c:pt idx="3329">
                  <c:v>139.61637254941405</c:v>
                </c:pt>
                <c:pt idx="3330">
                  <c:v>139.28242785683042</c:v>
                </c:pt>
                <c:pt idx="3331">
                  <c:v>138.24094643239977</c:v>
                </c:pt>
                <c:pt idx="3332">
                  <c:v>136.01200455904254</c:v>
                </c:pt>
                <c:pt idx="3333">
                  <c:v>136.06201493356571</c:v>
                </c:pt>
                <c:pt idx="3334">
                  <c:v>135.498169658227</c:v>
                </c:pt>
                <c:pt idx="3335">
                  <c:v>134.62797994527079</c:v>
                </c:pt>
                <c:pt idx="3336">
                  <c:v>135.00846342678835</c:v>
                </c:pt>
                <c:pt idx="3337">
                  <c:v>134.56589948840093</c:v>
                </c:pt>
                <c:pt idx="3338">
                  <c:v>133.08415318888703</c:v>
                </c:pt>
                <c:pt idx="3339">
                  <c:v>132.34328578678833</c:v>
                </c:pt>
                <c:pt idx="3340">
                  <c:v>131.8058739917889</c:v>
                </c:pt>
                <c:pt idx="3341">
                  <c:v>129.83557099248839</c:v>
                </c:pt>
                <c:pt idx="3342">
                  <c:v>128.87686734232307</c:v>
                </c:pt>
                <c:pt idx="3343">
                  <c:v>130.94544955021698</c:v>
                </c:pt>
                <c:pt idx="3344">
                  <c:v>131.01211663837861</c:v>
                </c:pt>
                <c:pt idx="3345">
                  <c:v>131.23973540080431</c:v>
                </c:pt>
                <c:pt idx="3346">
                  <c:v>131.44147820574204</c:v>
                </c:pt>
                <c:pt idx="3347">
                  <c:v>131.156957626539</c:v>
                </c:pt>
                <c:pt idx="3348">
                  <c:v>132.63124346563103</c:v>
                </c:pt>
                <c:pt idx="3349">
                  <c:v>130.77014022561858</c:v>
                </c:pt>
                <c:pt idx="3350">
                  <c:v>130.48621165521638</c:v>
                </c:pt>
                <c:pt idx="3351">
                  <c:v>127.27671353498802</c:v>
                </c:pt>
                <c:pt idx="3352">
                  <c:v>127.29338749160122</c:v>
                </c:pt>
                <c:pt idx="3353">
                  <c:v>128.02621391979372</c:v>
                </c:pt>
                <c:pt idx="3354">
                  <c:v>131.01326617003068</c:v>
                </c:pt>
                <c:pt idx="3355">
                  <c:v>131.00522519612448</c:v>
                </c:pt>
                <c:pt idx="3356">
                  <c:v>132.07084678524851</c:v>
                </c:pt>
                <c:pt idx="3357">
                  <c:v>130.41091158434773</c:v>
                </c:pt>
                <c:pt idx="3358">
                  <c:v>131.93174196003193</c:v>
                </c:pt>
                <c:pt idx="3359">
                  <c:v>131.05407454367904</c:v>
                </c:pt>
                <c:pt idx="3360">
                  <c:v>132.47375762929789</c:v>
                </c:pt>
                <c:pt idx="3361">
                  <c:v>133.84341309741879</c:v>
                </c:pt>
                <c:pt idx="3362">
                  <c:v>134.03941973941266</c:v>
                </c:pt>
                <c:pt idx="3363">
                  <c:v>135.35792679667489</c:v>
                </c:pt>
                <c:pt idx="3364">
                  <c:v>135.13548667434173</c:v>
                </c:pt>
                <c:pt idx="3365">
                  <c:v>132.14785391062048</c:v>
                </c:pt>
                <c:pt idx="3366">
                  <c:v>133.09564275774943</c:v>
                </c:pt>
                <c:pt idx="3367">
                  <c:v>130.98798222134346</c:v>
                </c:pt>
                <c:pt idx="3368">
                  <c:v>131.613333187726</c:v>
                </c:pt>
                <c:pt idx="3369">
                  <c:v>132.82723286465011</c:v>
                </c:pt>
                <c:pt idx="3370">
                  <c:v>132.55364433145823</c:v>
                </c:pt>
                <c:pt idx="3371">
                  <c:v>135.86257119193212</c:v>
                </c:pt>
                <c:pt idx="3372">
                  <c:v>136.205131624248</c:v>
                </c:pt>
                <c:pt idx="3373">
                  <c:v>137.0851038515633</c:v>
                </c:pt>
                <c:pt idx="3374">
                  <c:v>136.44422846021959</c:v>
                </c:pt>
                <c:pt idx="3375">
                  <c:v>135.20447006878223</c:v>
                </c:pt>
                <c:pt idx="3376">
                  <c:v>134.98490377557923</c:v>
                </c:pt>
                <c:pt idx="3377">
                  <c:v>133.88940011115972</c:v>
                </c:pt>
                <c:pt idx="3378">
                  <c:v>133.90376925681056</c:v>
                </c:pt>
                <c:pt idx="3379">
                  <c:v>133.23589711461807</c:v>
                </c:pt>
                <c:pt idx="3380">
                  <c:v>135.43781349883523</c:v>
                </c:pt>
                <c:pt idx="3381">
                  <c:v>135.12399135782104</c:v>
                </c:pt>
                <c:pt idx="3382">
                  <c:v>136.12524492208763</c:v>
                </c:pt>
                <c:pt idx="3383">
                  <c:v>137.05521028095129</c:v>
                </c:pt>
                <c:pt idx="3384">
                  <c:v>137.44202768187174</c:v>
                </c:pt>
                <c:pt idx="3385">
                  <c:v>136.06201493356571</c:v>
                </c:pt>
                <c:pt idx="3386">
                  <c:v>134.85270763559157</c:v>
                </c:pt>
                <c:pt idx="3387">
                  <c:v>133.63420408440092</c:v>
                </c:pt>
                <c:pt idx="3388">
                  <c:v>133.59455099006288</c:v>
                </c:pt>
                <c:pt idx="3389">
                  <c:v>135.80854895194327</c:v>
                </c:pt>
                <c:pt idx="3390">
                  <c:v>138.40764001726598</c:v>
                </c:pt>
                <c:pt idx="3391">
                  <c:v>138.34555956039608</c:v>
                </c:pt>
                <c:pt idx="3392">
                  <c:v>137.74953314645782</c:v>
                </c:pt>
                <c:pt idx="3393">
                  <c:v>137.35351374466259</c:v>
                </c:pt>
                <c:pt idx="3394">
                  <c:v>136.35227742337079</c:v>
                </c:pt>
                <c:pt idx="3395">
                  <c:v>138.96515712086003</c:v>
                </c:pt>
                <c:pt idx="3396">
                  <c:v>139.292198875873</c:v>
                </c:pt>
                <c:pt idx="3397">
                  <c:v>140.00605228414813</c:v>
                </c:pt>
                <c:pt idx="3398">
                  <c:v>140.13709889248375</c:v>
                </c:pt>
                <c:pt idx="3399">
                  <c:v>140.25608116613088</c:v>
                </c:pt>
                <c:pt idx="3400">
                  <c:v>140.56702373035668</c:v>
                </c:pt>
                <c:pt idx="3401">
                  <c:v>140.41816512907229</c:v>
                </c:pt>
                <c:pt idx="3402">
                  <c:v>140.42448180550039</c:v>
                </c:pt>
                <c:pt idx="3403">
                  <c:v>140.63485759314511</c:v>
                </c:pt>
                <c:pt idx="3404">
                  <c:v>141.6441348883431</c:v>
                </c:pt>
                <c:pt idx="3405">
                  <c:v>141.90968244762877</c:v>
                </c:pt>
                <c:pt idx="3406">
                  <c:v>141.90910768180274</c:v>
                </c:pt>
                <c:pt idx="3407">
                  <c:v>141.41595285540788</c:v>
                </c:pt>
                <c:pt idx="3408">
                  <c:v>141.45677272437277</c:v>
                </c:pt>
                <c:pt idx="3409">
                  <c:v>140.31700634369042</c:v>
                </c:pt>
                <c:pt idx="3410">
                  <c:v>141.24294834177184</c:v>
                </c:pt>
                <c:pt idx="3411">
                  <c:v>141.17513172195817</c:v>
                </c:pt>
                <c:pt idx="3412">
                  <c:v>141.06994382813582</c:v>
                </c:pt>
                <c:pt idx="3413">
                  <c:v>141.22283728551898</c:v>
                </c:pt>
                <c:pt idx="3414">
                  <c:v>140.13940370344611</c:v>
                </c:pt>
                <c:pt idx="3415">
                  <c:v>140.85211907538573</c:v>
                </c:pt>
                <c:pt idx="3416">
                  <c:v>140.69117889643815</c:v>
                </c:pt>
                <c:pt idx="3417">
                  <c:v>140.57680624471575</c:v>
                </c:pt>
                <c:pt idx="3418">
                  <c:v>143.46845311548944</c:v>
                </c:pt>
                <c:pt idx="3419">
                  <c:v>144.0575880871736</c:v>
                </c:pt>
                <c:pt idx="3420">
                  <c:v>143.18049543664674</c:v>
                </c:pt>
                <c:pt idx="3421">
                  <c:v>143.63110609659859</c:v>
                </c:pt>
                <c:pt idx="3422">
                  <c:v>143.96964891579049</c:v>
                </c:pt>
                <c:pt idx="3423">
                  <c:v>146.3371036055635</c:v>
                </c:pt>
                <c:pt idx="3424">
                  <c:v>146.91761134219888</c:v>
                </c:pt>
                <c:pt idx="3425">
                  <c:v>146.46527638476897</c:v>
                </c:pt>
                <c:pt idx="3426">
                  <c:v>146.28077655461226</c:v>
                </c:pt>
                <c:pt idx="3427">
                  <c:v>146.45666064503669</c:v>
                </c:pt>
                <c:pt idx="3428">
                  <c:v>146.39918406243336</c:v>
                </c:pt>
                <c:pt idx="3429">
                  <c:v>146.3882520164222</c:v>
                </c:pt>
                <c:pt idx="3430">
                  <c:v>146.06121600906752</c:v>
                </c:pt>
                <c:pt idx="3431">
                  <c:v>144.5438399759978</c:v>
                </c:pt>
                <c:pt idx="3432">
                  <c:v>143.74432921666889</c:v>
                </c:pt>
                <c:pt idx="3433">
                  <c:v>145.14159068741418</c:v>
                </c:pt>
                <c:pt idx="3434">
                  <c:v>144.49209955633825</c:v>
                </c:pt>
                <c:pt idx="3435">
                  <c:v>144.88179653404711</c:v>
                </c:pt>
                <c:pt idx="3436">
                  <c:v>145.0180217824753</c:v>
                </c:pt>
                <c:pt idx="3437">
                  <c:v>145.57611365189538</c:v>
                </c:pt>
                <c:pt idx="3438">
                  <c:v>146.62161268944999</c:v>
                </c:pt>
                <c:pt idx="3439">
                  <c:v>146.62448651858017</c:v>
                </c:pt>
                <c:pt idx="3440">
                  <c:v>146.11754306001879</c:v>
                </c:pt>
                <c:pt idx="3441">
                  <c:v>144.67659938649498</c:v>
                </c:pt>
                <c:pt idx="3442">
                  <c:v>143.79204052788793</c:v>
                </c:pt>
                <c:pt idx="3443">
                  <c:v>143.8443384703987</c:v>
                </c:pt>
                <c:pt idx="3444">
                  <c:v>143.42016703844439</c:v>
                </c:pt>
                <c:pt idx="3445">
                  <c:v>144.5788891960693</c:v>
                </c:pt>
                <c:pt idx="3446">
                  <c:v>146.0640898381977</c:v>
                </c:pt>
                <c:pt idx="3447">
                  <c:v>146.68311263283559</c:v>
                </c:pt>
                <c:pt idx="3448">
                  <c:v>146.33250547895523</c:v>
                </c:pt>
                <c:pt idx="3449">
                  <c:v>143.90986752222477</c:v>
                </c:pt>
                <c:pt idx="3450">
                  <c:v>143.97654035804464</c:v>
                </c:pt>
                <c:pt idx="3451">
                  <c:v>141.89703759945607</c:v>
                </c:pt>
                <c:pt idx="3452">
                  <c:v>141.46020982401245</c:v>
                </c:pt>
                <c:pt idx="3453">
                  <c:v>141.88669756224573</c:v>
                </c:pt>
                <c:pt idx="3454">
                  <c:v>141.78323396590147</c:v>
                </c:pt>
                <c:pt idx="3455">
                  <c:v>141.82404233954981</c:v>
                </c:pt>
                <c:pt idx="3456">
                  <c:v>143.38510057539807</c:v>
                </c:pt>
                <c:pt idx="3457">
                  <c:v>142.04187858761645</c:v>
                </c:pt>
                <c:pt idx="3458">
                  <c:v>142.36604076584098</c:v>
                </c:pt>
                <c:pt idx="3459">
                  <c:v>143.4879894059163</c:v>
                </c:pt>
                <c:pt idx="3460">
                  <c:v>140.2129737291784</c:v>
                </c:pt>
                <c:pt idx="3461">
                  <c:v>138.50247063090319</c:v>
                </c:pt>
                <c:pt idx="3462">
                  <c:v>138.74386653017893</c:v>
                </c:pt>
                <c:pt idx="3463">
                  <c:v>138.76226478427026</c:v>
                </c:pt>
                <c:pt idx="3464">
                  <c:v>138.25301651474649</c:v>
                </c:pt>
                <c:pt idx="3465">
                  <c:v>136.38847617509435</c:v>
                </c:pt>
                <c:pt idx="3466">
                  <c:v>136.18042244138681</c:v>
                </c:pt>
                <c:pt idx="3467">
                  <c:v>136.85289271018755</c:v>
                </c:pt>
                <c:pt idx="3468">
                  <c:v>139.5801565547157</c:v>
                </c:pt>
                <c:pt idx="3469">
                  <c:v>139.68476393505375</c:v>
                </c:pt>
                <c:pt idx="3470">
                  <c:v>140.01123092424069</c:v>
                </c:pt>
                <c:pt idx="3471">
                  <c:v>141.85566020763991</c:v>
                </c:pt>
                <c:pt idx="3472">
                  <c:v>141.57172588957945</c:v>
                </c:pt>
                <c:pt idx="3473">
                  <c:v>140.84521613781507</c:v>
                </c:pt>
                <c:pt idx="3474">
                  <c:v>141.99417302405567</c:v>
                </c:pt>
                <c:pt idx="3475">
                  <c:v>142.6235358559039</c:v>
                </c:pt>
                <c:pt idx="3476">
                  <c:v>142.64653798426176</c:v>
                </c:pt>
                <c:pt idx="3477">
                  <c:v>141.9711881386726</c:v>
                </c:pt>
                <c:pt idx="3478">
                  <c:v>141.73149929390019</c:v>
                </c:pt>
                <c:pt idx="3479">
                  <c:v>142.00107596162636</c:v>
                </c:pt>
                <c:pt idx="3480">
                  <c:v>142.50743315904518</c:v>
                </c:pt>
                <c:pt idx="3481">
                  <c:v>142.93507042893049</c:v>
                </c:pt>
                <c:pt idx="3482">
                  <c:v>142.98909266891937</c:v>
                </c:pt>
                <c:pt idx="3483">
                  <c:v>143.92596671301197</c:v>
                </c:pt>
                <c:pt idx="3484">
                  <c:v>144.02252162412731</c:v>
                </c:pt>
                <c:pt idx="3485">
                  <c:v>143.14888331621492</c:v>
                </c:pt>
                <c:pt idx="3486">
                  <c:v>142.56262217366088</c:v>
                </c:pt>
                <c:pt idx="3487">
                  <c:v>144.25703182880713</c:v>
                </c:pt>
                <c:pt idx="3488">
                  <c:v>145.91694978673314</c:v>
                </c:pt>
                <c:pt idx="3489">
                  <c:v>144.81454893240121</c:v>
                </c:pt>
                <c:pt idx="3490">
                  <c:v>145.64048167675284</c:v>
                </c:pt>
                <c:pt idx="3491">
                  <c:v>144.28462058845673</c:v>
                </c:pt>
                <c:pt idx="3492">
                  <c:v>143.95067589587313</c:v>
                </c:pt>
                <c:pt idx="3493">
                  <c:v>143.26268120211122</c:v>
                </c:pt>
                <c:pt idx="3494">
                  <c:v>143.11496638482066</c:v>
                </c:pt>
                <c:pt idx="3495">
                  <c:v>141.54815474305383</c:v>
                </c:pt>
                <c:pt idx="3496">
                  <c:v>143.94664678743263</c:v>
                </c:pt>
                <c:pt idx="3497">
                  <c:v>147.63147624579059</c:v>
                </c:pt>
                <c:pt idx="3498">
                  <c:v>147.32339601537842</c:v>
                </c:pt>
                <c:pt idx="3499">
                  <c:v>148.04012900044202</c:v>
                </c:pt>
                <c:pt idx="3500">
                  <c:v>147.57859204213725</c:v>
                </c:pt>
                <c:pt idx="3501">
                  <c:v>147.14981673591637</c:v>
                </c:pt>
                <c:pt idx="3502">
                  <c:v>147.54353707440745</c:v>
                </c:pt>
                <c:pt idx="3503">
                  <c:v>148.66433043517247</c:v>
                </c:pt>
                <c:pt idx="3504">
                  <c:v>148.67409570655676</c:v>
                </c:pt>
                <c:pt idx="3505">
                  <c:v>148.53500812431494</c:v>
                </c:pt>
                <c:pt idx="3506">
                  <c:v>148.70341451134271</c:v>
                </c:pt>
                <c:pt idx="3507">
                  <c:v>148.75054530907747</c:v>
                </c:pt>
                <c:pt idx="3508">
                  <c:v>149.59084719907995</c:v>
                </c:pt>
                <c:pt idx="3509">
                  <c:v>150.10239453190783</c:v>
                </c:pt>
                <c:pt idx="3510">
                  <c:v>150.77372101671475</c:v>
                </c:pt>
                <c:pt idx="3511">
                  <c:v>151.00420211295415</c:v>
                </c:pt>
                <c:pt idx="3512">
                  <c:v>151.00995551887274</c:v>
                </c:pt>
                <c:pt idx="3513">
                  <c:v>151.8324339206099</c:v>
                </c:pt>
                <c:pt idx="3514">
                  <c:v>151.55598305360439</c:v>
                </c:pt>
                <c:pt idx="3515">
                  <c:v>152.33765308169319</c:v>
                </c:pt>
                <c:pt idx="3516">
                  <c:v>151.78243504140326</c:v>
                </c:pt>
                <c:pt idx="3517">
                  <c:v>151.40250908273697</c:v>
                </c:pt>
                <c:pt idx="3518">
                  <c:v>152.92794333268768</c:v>
                </c:pt>
                <c:pt idx="3519">
                  <c:v>151.16628607589556</c:v>
                </c:pt>
                <c:pt idx="3520">
                  <c:v>152.7589621798339</c:v>
                </c:pt>
                <c:pt idx="3521">
                  <c:v>152.86184526269386</c:v>
                </c:pt>
                <c:pt idx="3522">
                  <c:v>152.64861288889372</c:v>
                </c:pt>
                <c:pt idx="3523">
                  <c:v>153.51133639376977</c:v>
                </c:pt>
                <c:pt idx="3524">
                  <c:v>153.42627105151684</c:v>
                </c:pt>
                <c:pt idx="3525">
                  <c:v>153.67916226731325</c:v>
                </c:pt>
                <c:pt idx="3526">
                  <c:v>153.84182674373895</c:v>
                </c:pt>
                <c:pt idx="3527">
                  <c:v>153.96654518032992</c:v>
                </c:pt>
                <c:pt idx="3528">
                  <c:v>153.81940512886538</c:v>
                </c:pt>
                <c:pt idx="3529">
                  <c:v>154.97181061006222</c:v>
                </c:pt>
                <c:pt idx="3530">
                  <c:v>153.05668513006088</c:v>
                </c:pt>
                <c:pt idx="3531">
                  <c:v>152.12614500537117</c:v>
                </c:pt>
                <c:pt idx="3532">
                  <c:v>153.48317286829413</c:v>
                </c:pt>
                <c:pt idx="3533">
                  <c:v>150.6725622313329</c:v>
                </c:pt>
                <c:pt idx="3534">
                  <c:v>151.6168967358474</c:v>
                </c:pt>
                <c:pt idx="3535">
                  <c:v>153.58375688784997</c:v>
                </c:pt>
                <c:pt idx="3536">
                  <c:v>153.45787167663215</c:v>
                </c:pt>
                <c:pt idx="3537">
                  <c:v>153.81767508372903</c:v>
                </c:pt>
                <c:pt idx="3538">
                  <c:v>154.52809139236447</c:v>
                </c:pt>
                <c:pt idx="3539">
                  <c:v>156.01156773701476</c:v>
                </c:pt>
                <c:pt idx="3540">
                  <c:v>156.22538062429913</c:v>
                </c:pt>
                <c:pt idx="3541">
                  <c:v>156.52425310617821</c:v>
                </c:pt>
                <c:pt idx="3542">
                  <c:v>157.2369569828013</c:v>
                </c:pt>
                <c:pt idx="3543">
                  <c:v>157.76230444311227</c:v>
                </c:pt>
                <c:pt idx="3544">
                  <c:v>157.39100571949473</c:v>
                </c:pt>
                <c:pt idx="3545">
                  <c:v>157.65079987286182</c:v>
                </c:pt>
                <c:pt idx="3546">
                  <c:v>158.53765779477297</c:v>
                </c:pt>
                <c:pt idx="3547">
                  <c:v>158.28016845236829</c:v>
                </c:pt>
                <c:pt idx="3548">
                  <c:v>157.40996149643735</c:v>
                </c:pt>
                <c:pt idx="3549">
                  <c:v>157.03120231239785</c:v>
                </c:pt>
                <c:pt idx="3550">
                  <c:v>158.08473657620044</c:v>
                </c:pt>
                <c:pt idx="3551">
                  <c:v>156.77829385362671</c:v>
                </c:pt>
                <c:pt idx="3552">
                  <c:v>157.90254155700615</c:v>
                </c:pt>
                <c:pt idx="3553">
                  <c:v>157.37548704219185</c:v>
                </c:pt>
                <c:pt idx="3554">
                  <c:v>158.65376623928995</c:v>
                </c:pt>
                <c:pt idx="3555">
                  <c:v>158.56927566286308</c:v>
                </c:pt>
                <c:pt idx="3556">
                  <c:v>159.21300764036215</c:v>
                </c:pt>
                <c:pt idx="3557">
                  <c:v>158.51064954860766</c:v>
                </c:pt>
                <c:pt idx="3558">
                  <c:v>159.33141514818325</c:v>
                </c:pt>
                <c:pt idx="3559">
                  <c:v>157.68010143467296</c:v>
                </c:pt>
                <c:pt idx="3560">
                  <c:v>158.3290120522646</c:v>
                </c:pt>
                <c:pt idx="3561">
                  <c:v>157.65022510703577</c:v>
                </c:pt>
                <c:pt idx="3562">
                  <c:v>158.69571839693214</c:v>
                </c:pt>
                <c:pt idx="3563">
                  <c:v>159.25841988827702</c:v>
                </c:pt>
                <c:pt idx="3564">
                  <c:v>161.21089939931227</c:v>
                </c:pt>
                <c:pt idx="3565">
                  <c:v>161.79772956003399</c:v>
                </c:pt>
                <c:pt idx="3566">
                  <c:v>161.34252077347389</c:v>
                </c:pt>
                <c:pt idx="3567">
                  <c:v>157.63699399772048</c:v>
                </c:pt>
                <c:pt idx="3568">
                  <c:v>159.89181182856575</c:v>
                </c:pt>
                <c:pt idx="3569">
                  <c:v>157.60136426416469</c:v>
                </c:pt>
                <c:pt idx="3570">
                  <c:v>156.55011756834972</c:v>
                </c:pt>
                <c:pt idx="3571">
                  <c:v>157.94219465134418</c:v>
                </c:pt>
                <c:pt idx="3572">
                  <c:v>158.68134925128132</c:v>
                </c:pt>
                <c:pt idx="3573">
                  <c:v>160.33438151461141</c:v>
                </c:pt>
                <c:pt idx="3574">
                  <c:v>160.35563635485812</c:v>
                </c:pt>
                <c:pt idx="3575">
                  <c:v>161.00800131506423</c:v>
                </c:pt>
                <c:pt idx="3576">
                  <c:v>160.71831933874341</c:v>
                </c:pt>
                <c:pt idx="3577">
                  <c:v>161.87646673054232</c:v>
                </c:pt>
                <c:pt idx="3578">
                  <c:v>162.28052710624374</c:v>
                </c:pt>
                <c:pt idx="3579">
                  <c:v>160.77809498465089</c:v>
                </c:pt>
                <c:pt idx="3580">
                  <c:v>162.3035292346016</c:v>
                </c:pt>
                <c:pt idx="3581">
                  <c:v>164.03126381234125</c:v>
                </c:pt>
                <c:pt idx="3582">
                  <c:v>164.34509744867199</c:v>
                </c:pt>
                <c:pt idx="3583">
                  <c:v>165.21413762997611</c:v>
                </c:pt>
                <c:pt idx="3584">
                  <c:v>165.96996043886821</c:v>
                </c:pt>
                <c:pt idx="3585">
                  <c:v>165.43484770717291</c:v>
                </c:pt>
                <c:pt idx="3586">
                  <c:v>166.15158069223648</c:v>
                </c:pt>
                <c:pt idx="3587">
                  <c:v>166.17456557761955</c:v>
                </c:pt>
                <c:pt idx="3588">
                  <c:v>167.89600072190589</c:v>
                </c:pt>
                <c:pt idx="3589">
                  <c:v>168.80757357433649</c:v>
                </c:pt>
                <c:pt idx="3590">
                  <c:v>167.96955925232163</c:v>
                </c:pt>
                <c:pt idx="3591">
                  <c:v>169.70306447895467</c:v>
                </c:pt>
                <c:pt idx="3592">
                  <c:v>169.58638126861166</c:v>
                </c:pt>
                <c:pt idx="3593">
                  <c:v>169.88295468718658</c:v>
                </c:pt>
                <c:pt idx="3594">
                  <c:v>168.49720577593675</c:v>
                </c:pt>
                <c:pt idx="3595">
                  <c:v>168.02876013240308</c:v>
                </c:pt>
                <c:pt idx="3596">
                  <c:v>167.93967142936791</c:v>
                </c:pt>
                <c:pt idx="3597">
                  <c:v>169.00701731597002</c:v>
                </c:pt>
                <c:pt idx="3598">
                  <c:v>167.84196123894225</c:v>
                </c:pt>
                <c:pt idx="3599">
                  <c:v>168.48627372992559</c:v>
                </c:pt>
                <c:pt idx="3600">
                  <c:v>166.07628636902612</c:v>
                </c:pt>
                <c:pt idx="3601">
                  <c:v>167.07924698779601</c:v>
                </c:pt>
                <c:pt idx="3602">
                  <c:v>166.1659498378873</c:v>
                </c:pt>
                <c:pt idx="3603">
                  <c:v>163.91688541296062</c:v>
                </c:pt>
                <c:pt idx="3604">
                  <c:v>165.33138985848692</c:v>
                </c:pt>
                <c:pt idx="3605">
                  <c:v>167.45572435150609</c:v>
                </c:pt>
                <c:pt idx="3606">
                  <c:v>167.40801304028705</c:v>
                </c:pt>
                <c:pt idx="3607">
                  <c:v>165.70901675384906</c:v>
                </c:pt>
                <c:pt idx="3608">
                  <c:v>164.36119089180093</c:v>
                </c:pt>
                <c:pt idx="3609">
                  <c:v>166.8154409689632</c:v>
                </c:pt>
                <c:pt idx="3610">
                  <c:v>165.83373519044002</c:v>
                </c:pt>
                <c:pt idx="3611">
                  <c:v>167.09132856545924</c:v>
                </c:pt>
                <c:pt idx="3612">
                  <c:v>168.39547222472885</c:v>
                </c:pt>
                <c:pt idx="3613">
                  <c:v>166.0642162866794</c:v>
                </c:pt>
                <c:pt idx="3614">
                  <c:v>161.9368171422758</c:v>
                </c:pt>
                <c:pt idx="3615">
                  <c:v>162.36962155693715</c:v>
                </c:pt>
                <c:pt idx="3616">
                  <c:v>160.39759426015857</c:v>
                </c:pt>
                <c:pt idx="3617">
                  <c:v>161.9368171422758</c:v>
                </c:pt>
                <c:pt idx="3618">
                  <c:v>163.52317656978605</c:v>
                </c:pt>
                <c:pt idx="3619">
                  <c:v>164.55085211907539</c:v>
                </c:pt>
                <c:pt idx="3620">
                  <c:v>163.84618921635854</c:v>
                </c:pt>
                <c:pt idx="3621">
                  <c:v>164.75144539236103</c:v>
                </c:pt>
                <c:pt idx="3622">
                  <c:v>164.69799791819818</c:v>
                </c:pt>
                <c:pt idx="3623">
                  <c:v>164.83422316662634</c:v>
                </c:pt>
                <c:pt idx="3624">
                  <c:v>166.51656273942589</c:v>
                </c:pt>
                <c:pt idx="3625">
                  <c:v>167.44078044002922</c:v>
                </c:pt>
                <c:pt idx="3626">
                  <c:v>168.65411684644386</c:v>
                </c:pt>
                <c:pt idx="3627">
                  <c:v>168.69204564330377</c:v>
                </c:pt>
                <c:pt idx="3628">
                  <c:v>170.99628758752968</c:v>
                </c:pt>
                <c:pt idx="3629">
                  <c:v>171.52391686816998</c:v>
                </c:pt>
                <c:pt idx="3630">
                  <c:v>171.76015137032797</c:v>
                </c:pt>
                <c:pt idx="3631">
                  <c:v>171.12273032159874</c:v>
                </c:pt>
                <c:pt idx="3632">
                  <c:v>171.61645991381963</c:v>
                </c:pt>
                <c:pt idx="3633">
                  <c:v>172.49929447494856</c:v>
                </c:pt>
                <c:pt idx="3634">
                  <c:v>172.78207351369866</c:v>
                </c:pt>
                <c:pt idx="3635">
                  <c:v>173.13670977601953</c:v>
                </c:pt>
                <c:pt idx="3636">
                  <c:v>172.81599044509289</c:v>
                </c:pt>
                <c:pt idx="3637">
                  <c:v>172.15960787176286</c:v>
                </c:pt>
                <c:pt idx="3638">
                  <c:v>172.60275232363455</c:v>
                </c:pt>
                <c:pt idx="3639">
                  <c:v>172.7464437801429</c:v>
                </c:pt>
                <c:pt idx="3640">
                  <c:v>172.11075277655002</c:v>
                </c:pt>
                <c:pt idx="3641">
                  <c:v>172.18144322549387</c:v>
                </c:pt>
                <c:pt idx="3642">
                  <c:v>172.18374803645625</c:v>
                </c:pt>
                <c:pt idx="3643">
                  <c:v>174.36039196730272</c:v>
                </c:pt>
                <c:pt idx="3644">
                  <c:v>174.65006244830701</c:v>
                </c:pt>
                <c:pt idx="3645">
                  <c:v>174.408660801373</c:v>
                </c:pt>
                <c:pt idx="3646">
                  <c:v>173.41604021981345</c:v>
                </c:pt>
                <c:pt idx="3647">
                  <c:v>172.81081180500036</c:v>
                </c:pt>
                <c:pt idx="3648">
                  <c:v>173.52180287946183</c:v>
                </c:pt>
                <c:pt idx="3649">
                  <c:v>172.93496697108182</c:v>
                </c:pt>
                <c:pt idx="3650">
                  <c:v>172.7412651400503</c:v>
                </c:pt>
                <c:pt idx="3651">
                  <c:v>173.25912914930635</c:v>
                </c:pt>
                <c:pt idx="3652">
                  <c:v>172.3964056444303</c:v>
                </c:pt>
                <c:pt idx="3653">
                  <c:v>169.96285863232174</c:v>
                </c:pt>
                <c:pt idx="3654">
                  <c:v>169.4099281600194</c:v>
                </c:pt>
                <c:pt idx="3655">
                  <c:v>168.42190570506813</c:v>
                </c:pt>
                <c:pt idx="3656">
                  <c:v>169.07197160197006</c:v>
                </c:pt>
                <c:pt idx="3657">
                  <c:v>168.10348543744567</c:v>
                </c:pt>
                <c:pt idx="3658">
                  <c:v>169.55361961652775</c:v>
                </c:pt>
                <c:pt idx="3659">
                  <c:v>170.24909201368635</c:v>
                </c:pt>
                <c:pt idx="3660">
                  <c:v>169.56338488791204</c:v>
                </c:pt>
                <c:pt idx="3661">
                  <c:v>166.8711875064302</c:v>
                </c:pt>
                <c:pt idx="3662">
                  <c:v>167.36204326952094</c:v>
                </c:pt>
                <c:pt idx="3663">
                  <c:v>167.7143689732211</c:v>
                </c:pt>
                <c:pt idx="3664">
                  <c:v>167.19707972979108</c:v>
                </c:pt>
                <c:pt idx="3665">
                  <c:v>167.90231739833399</c:v>
                </c:pt>
                <c:pt idx="3666">
                  <c:v>169.30417699568753</c:v>
                </c:pt>
                <c:pt idx="3667">
                  <c:v>169.51396077453145</c:v>
                </c:pt>
                <c:pt idx="3668">
                  <c:v>169.54442336331121</c:v>
                </c:pt>
                <c:pt idx="3669">
                  <c:v>171.24860403750003</c:v>
                </c:pt>
                <c:pt idx="3670">
                  <c:v>172.50792170999731</c:v>
                </c:pt>
                <c:pt idx="3671">
                  <c:v>173.05853587602073</c:v>
                </c:pt>
                <c:pt idx="3672">
                  <c:v>172.52286562147418</c:v>
                </c:pt>
                <c:pt idx="3673">
                  <c:v>172.99244355368515</c:v>
                </c:pt>
                <c:pt idx="3674">
                  <c:v>173.97816119767404</c:v>
                </c:pt>
                <c:pt idx="3675">
                  <c:v>174.714441968481</c:v>
                </c:pt>
                <c:pt idx="3676">
                  <c:v>176.8445298674188</c:v>
                </c:pt>
                <c:pt idx="3677">
                  <c:v>176.54565163788143</c:v>
                </c:pt>
                <c:pt idx="3678">
                  <c:v>175.27311435138537</c:v>
                </c:pt>
                <c:pt idx="3679">
                  <c:v>174.44660684120771</c:v>
                </c:pt>
                <c:pt idx="3680">
                  <c:v>174.01150336324221</c:v>
                </c:pt>
                <c:pt idx="3681">
                  <c:v>173.53962636772715</c:v>
                </c:pt>
                <c:pt idx="3682">
                  <c:v>174.1776049393076</c:v>
                </c:pt>
                <c:pt idx="3683">
                  <c:v>173.47812067668329</c:v>
                </c:pt>
                <c:pt idx="3684">
                  <c:v>172.44008784720884</c:v>
                </c:pt>
                <c:pt idx="3685">
                  <c:v>173.83102114620951</c:v>
                </c:pt>
                <c:pt idx="3686">
                  <c:v>173.74883538074499</c:v>
                </c:pt>
                <c:pt idx="3687">
                  <c:v>172.18892667654882</c:v>
                </c:pt>
                <c:pt idx="3688">
                  <c:v>173.40972354338535</c:v>
                </c:pt>
                <c:pt idx="3689">
                  <c:v>171.93486868612558</c:v>
                </c:pt>
                <c:pt idx="3690">
                  <c:v>169.86686124405765</c:v>
                </c:pt>
                <c:pt idx="3691">
                  <c:v>169.98123964343827</c:v>
                </c:pt>
                <c:pt idx="3692">
                  <c:v>173.718941810133</c:v>
                </c:pt>
                <c:pt idx="3693">
                  <c:v>174.81099687959633</c:v>
                </c:pt>
                <c:pt idx="3694">
                  <c:v>175.52429276502022</c:v>
                </c:pt>
                <c:pt idx="3695">
                  <c:v>174.28451713060807</c:v>
                </c:pt>
                <c:pt idx="3696">
                  <c:v>176.71405227725094</c:v>
                </c:pt>
                <c:pt idx="3697">
                  <c:v>177.91415757435027</c:v>
                </c:pt>
                <c:pt idx="3698">
                  <c:v>179.08381177798637</c:v>
                </c:pt>
                <c:pt idx="3699">
                  <c:v>179.10221003207769</c:v>
                </c:pt>
                <c:pt idx="3700">
                  <c:v>180.13046034719304</c:v>
                </c:pt>
                <c:pt idx="3701">
                  <c:v>179.28095645631578</c:v>
                </c:pt>
                <c:pt idx="3702">
                  <c:v>179.86778661703758</c:v>
                </c:pt>
                <c:pt idx="3703">
                  <c:v>180.65808962783339</c:v>
                </c:pt>
                <c:pt idx="3704">
                  <c:v>180.8995027700839</c:v>
                </c:pt>
                <c:pt idx="3705">
                  <c:v>181.91971211129305</c:v>
                </c:pt>
                <c:pt idx="3706">
                  <c:v>181.04720609205796</c:v>
                </c:pt>
                <c:pt idx="3707">
                  <c:v>180.36669484935101</c:v>
                </c:pt>
                <c:pt idx="3708">
                  <c:v>180.89087553503515</c:v>
                </c:pt>
                <c:pt idx="3709">
                  <c:v>181.53806185514867</c:v>
                </c:pt>
                <c:pt idx="3710">
                  <c:v>181.04893613719432</c:v>
                </c:pt>
                <c:pt idx="3711">
                  <c:v>181.92085014762858</c:v>
                </c:pt>
                <c:pt idx="3712">
                  <c:v>179.56374699038244</c:v>
                </c:pt>
                <c:pt idx="3713">
                  <c:v>181.97718869389638</c:v>
                </c:pt>
                <c:pt idx="3714">
                  <c:v>182.10937333856754</c:v>
                </c:pt>
                <c:pt idx="3715">
                  <c:v>181.68923101505371</c:v>
                </c:pt>
                <c:pt idx="3716">
                  <c:v>183.21464802202965</c:v>
                </c:pt>
                <c:pt idx="3717">
                  <c:v>184.13484810950897</c:v>
                </c:pt>
                <c:pt idx="3718">
                  <c:v>184.9136615514424</c:v>
                </c:pt>
                <c:pt idx="3719">
                  <c:v>184.23888647167928</c:v>
                </c:pt>
                <c:pt idx="3720">
                  <c:v>183.89690080518946</c:v>
                </c:pt>
                <c:pt idx="3721">
                  <c:v>183.23764440272922</c:v>
                </c:pt>
                <c:pt idx="3722">
                  <c:v>184.73892699267003</c:v>
                </c:pt>
                <c:pt idx="3723">
                  <c:v>185.68039916337088</c:v>
                </c:pt>
                <c:pt idx="3724">
                  <c:v>185.44991806713151</c:v>
                </c:pt>
                <c:pt idx="3725">
                  <c:v>185.49762937835052</c:v>
                </c:pt>
                <c:pt idx="3726">
                  <c:v>186.00226227829128</c:v>
                </c:pt>
                <c:pt idx="3727">
                  <c:v>185.86317469604944</c:v>
                </c:pt>
                <c:pt idx="3728">
                  <c:v>185.36543323836287</c:v>
                </c:pt>
                <c:pt idx="3729">
                  <c:v>184.7843392405849</c:v>
                </c:pt>
                <c:pt idx="3730">
                  <c:v>184.59122367069597</c:v>
                </c:pt>
                <c:pt idx="3731">
                  <c:v>183.79631678563365</c:v>
                </c:pt>
                <c:pt idx="3732">
                  <c:v>185.87869337335238</c:v>
                </c:pt>
                <c:pt idx="3733">
                  <c:v>186.22355286897235</c:v>
                </c:pt>
                <c:pt idx="3734">
                  <c:v>185.63326836563613</c:v>
                </c:pt>
                <c:pt idx="3735">
                  <c:v>183.55261607539549</c:v>
                </c:pt>
                <c:pt idx="3736">
                  <c:v>182.90945886372245</c:v>
                </c:pt>
                <c:pt idx="3737">
                  <c:v>182.89451495224557</c:v>
                </c:pt>
                <c:pt idx="3738">
                  <c:v>184.05266234404448</c:v>
                </c:pt>
                <c:pt idx="3739">
                  <c:v>183.48422468975579</c:v>
                </c:pt>
                <c:pt idx="3740">
                  <c:v>186.54542747920928</c:v>
                </c:pt>
                <c:pt idx="3741">
                  <c:v>186.46264970494397</c:v>
                </c:pt>
                <c:pt idx="3742">
                  <c:v>187.36158920451834</c:v>
                </c:pt>
                <c:pt idx="3743">
                  <c:v>188.38640241999406</c:v>
                </c:pt>
                <c:pt idx="3744">
                  <c:v>188.95713913758689</c:v>
                </c:pt>
                <c:pt idx="3745">
                  <c:v>189.85376807854061</c:v>
                </c:pt>
                <c:pt idx="3746">
                  <c:v>189.82560455306498</c:v>
                </c:pt>
                <c:pt idx="3747">
                  <c:v>189.80491873098603</c:v>
                </c:pt>
                <c:pt idx="3748">
                  <c:v>190.56878826144259</c:v>
                </c:pt>
                <c:pt idx="3749">
                  <c:v>188.90770352888975</c:v>
                </c:pt>
                <c:pt idx="3750">
                  <c:v>188.8496521804604</c:v>
                </c:pt>
                <c:pt idx="3751">
                  <c:v>188.37834995077131</c:v>
                </c:pt>
                <c:pt idx="3752">
                  <c:v>189.52615730535987</c:v>
                </c:pt>
                <c:pt idx="3753">
                  <c:v>189.54282551431481</c:v>
                </c:pt>
                <c:pt idx="3754">
                  <c:v>189.60777980031486</c:v>
                </c:pt>
                <c:pt idx="3755">
                  <c:v>190.04574561209401</c:v>
                </c:pt>
                <c:pt idx="3756">
                  <c:v>187.67656087718464</c:v>
                </c:pt>
                <c:pt idx="3757">
                  <c:v>189.70778905404467</c:v>
                </c:pt>
                <c:pt idx="3758">
                  <c:v>190.69293193220753</c:v>
                </c:pt>
                <c:pt idx="3759">
                  <c:v>190.44061548223715</c:v>
                </c:pt>
                <c:pt idx="3760">
                  <c:v>189.7020356481261</c:v>
                </c:pt>
                <c:pt idx="3761">
                  <c:v>190.23254450555481</c:v>
                </c:pt>
                <c:pt idx="3762">
                  <c:v>190.3647406455425</c:v>
                </c:pt>
                <c:pt idx="3763">
                  <c:v>188.67492336934626</c:v>
                </c:pt>
                <c:pt idx="3764">
                  <c:v>184.73720269519191</c:v>
                </c:pt>
                <c:pt idx="3765">
                  <c:v>183.84287856520058</c:v>
                </c:pt>
                <c:pt idx="3766">
                  <c:v>184.97171289987179</c:v>
                </c:pt>
                <c:pt idx="3767">
                  <c:v>183.10314919943741</c:v>
                </c:pt>
                <c:pt idx="3768">
                  <c:v>185.17690429976568</c:v>
                </c:pt>
                <c:pt idx="3769">
                  <c:v>183.97966708413824</c:v>
                </c:pt>
                <c:pt idx="3770">
                  <c:v>179.77928417514494</c:v>
                </c:pt>
                <c:pt idx="3771">
                  <c:v>181.16273402309065</c:v>
                </c:pt>
                <c:pt idx="3772">
                  <c:v>180.84949239556073</c:v>
                </c:pt>
                <c:pt idx="3773">
                  <c:v>183.19223790247258</c:v>
                </c:pt>
                <c:pt idx="3774">
                  <c:v>185.62866449136962</c:v>
                </c:pt>
                <c:pt idx="3775">
                  <c:v>185.92467463943504</c:v>
                </c:pt>
                <c:pt idx="3776">
                  <c:v>187.99095778402483</c:v>
                </c:pt>
                <c:pt idx="3777">
                  <c:v>188.03291568932528</c:v>
                </c:pt>
                <c:pt idx="3778">
                  <c:v>189.14509331035802</c:v>
                </c:pt>
                <c:pt idx="3779">
                  <c:v>190.07045479495517</c:v>
                </c:pt>
                <c:pt idx="3780">
                  <c:v>190.32048367693793</c:v>
                </c:pt>
                <c:pt idx="3781">
                  <c:v>189.08819149358072</c:v>
                </c:pt>
                <c:pt idx="3782">
                  <c:v>190.2630070943346</c:v>
                </c:pt>
                <c:pt idx="3783">
                  <c:v>189.92332623880714</c:v>
                </c:pt>
                <c:pt idx="3784">
                  <c:v>191.10044665052342</c:v>
                </c:pt>
                <c:pt idx="3785">
                  <c:v>190.84696342592619</c:v>
                </c:pt>
                <c:pt idx="3786">
                  <c:v>190.88834656540058</c:v>
                </c:pt>
                <c:pt idx="3787">
                  <c:v>191.85970655905521</c:v>
                </c:pt>
                <c:pt idx="3788">
                  <c:v>192.39595732708602</c:v>
                </c:pt>
                <c:pt idx="3789">
                  <c:v>190.9860682511428</c:v>
                </c:pt>
                <c:pt idx="3790">
                  <c:v>193.90529238624953</c:v>
                </c:pt>
                <c:pt idx="3791">
                  <c:v>193.9317431095636</c:v>
                </c:pt>
                <c:pt idx="3792">
                  <c:v>194.29901272474061</c:v>
                </c:pt>
                <c:pt idx="3793">
                  <c:v>194.4185697642138</c:v>
                </c:pt>
                <c:pt idx="3794">
                  <c:v>194.34097063004106</c:v>
                </c:pt>
                <c:pt idx="3795">
                  <c:v>193.36098914899597</c:v>
                </c:pt>
                <c:pt idx="3796">
                  <c:v>193.47020615125882</c:v>
                </c:pt>
                <c:pt idx="3797">
                  <c:v>191.23091849303299</c:v>
                </c:pt>
                <c:pt idx="3798">
                  <c:v>190.696386274822</c:v>
                </c:pt>
                <c:pt idx="3799">
                  <c:v>192.52988351221006</c:v>
                </c:pt>
                <c:pt idx="3800">
                  <c:v>193.92484017199294</c:v>
                </c:pt>
                <c:pt idx="3801">
                  <c:v>192.73564967792998</c:v>
                </c:pt>
                <c:pt idx="3802">
                  <c:v>193.90300481826193</c:v>
                </c:pt>
                <c:pt idx="3803">
                  <c:v>193.33513043448272</c:v>
                </c:pt>
                <c:pt idx="3804">
                  <c:v>192.39481929075046</c:v>
                </c:pt>
                <c:pt idx="3805">
                  <c:v>193.26155466109219</c:v>
                </c:pt>
                <c:pt idx="3806">
                  <c:v>191.91430931252836</c:v>
                </c:pt>
                <c:pt idx="3807">
                  <c:v>191.58266943090712</c:v>
                </c:pt>
                <c:pt idx="3808">
                  <c:v>192.47930986717739</c:v>
                </c:pt>
                <c:pt idx="3809">
                  <c:v>194.01277934337605</c:v>
                </c:pt>
                <c:pt idx="3810">
                  <c:v>195.39221732585602</c:v>
                </c:pt>
                <c:pt idx="3811">
                  <c:v>195.98365136084433</c:v>
                </c:pt>
                <c:pt idx="3812">
                  <c:v>195.76524034695163</c:v>
                </c:pt>
                <c:pt idx="3813">
                  <c:v>193.31730694621746</c:v>
                </c:pt>
                <c:pt idx="3814">
                  <c:v>191.24010899859124</c:v>
                </c:pt>
                <c:pt idx="3815">
                  <c:v>192.02007197217674</c:v>
                </c:pt>
                <c:pt idx="3816">
                  <c:v>194.13348591450128</c:v>
                </c:pt>
                <c:pt idx="3817">
                  <c:v>190.07966254348821</c:v>
                </c:pt>
                <c:pt idx="3818">
                  <c:v>188.2955836718225</c:v>
                </c:pt>
                <c:pt idx="3819">
                  <c:v>189.8440028071563</c:v>
                </c:pt>
                <c:pt idx="3820">
                  <c:v>191.1268801308627</c:v>
                </c:pt>
                <c:pt idx="3821">
                  <c:v>193.13683622450125</c:v>
                </c:pt>
                <c:pt idx="3822">
                  <c:v>193.40870046021502</c:v>
                </c:pt>
                <c:pt idx="3823">
                  <c:v>194.1415268884075</c:v>
                </c:pt>
                <c:pt idx="3824">
                  <c:v>194.93643377346984</c:v>
                </c:pt>
                <c:pt idx="3825">
                  <c:v>194.52949382097998</c:v>
                </c:pt>
                <c:pt idx="3826">
                  <c:v>194.86802514485538</c:v>
                </c:pt>
                <c:pt idx="3827">
                  <c:v>193.29087346587818</c:v>
                </c:pt>
                <c:pt idx="3828">
                  <c:v>193.92828876694912</c:v>
                </c:pt>
                <c:pt idx="3829">
                  <c:v>194.85480553085662</c:v>
                </c:pt>
                <c:pt idx="3830">
                  <c:v>195.4468200793292</c:v>
                </c:pt>
                <c:pt idx="3831">
                  <c:v>195.43187616785232</c:v>
                </c:pt>
                <c:pt idx="3832">
                  <c:v>195.16806440136128</c:v>
                </c:pt>
                <c:pt idx="3833">
                  <c:v>195.5485536305371</c:v>
                </c:pt>
                <c:pt idx="3834">
                  <c:v>193.79494309530938</c:v>
                </c:pt>
                <c:pt idx="3835">
                  <c:v>194.9663215964236</c:v>
                </c:pt>
                <c:pt idx="3836">
                  <c:v>194.74733006904663</c:v>
                </c:pt>
                <c:pt idx="3837">
                  <c:v>195.07839518484184</c:v>
                </c:pt>
                <c:pt idx="3838">
                  <c:v>196.97282334744767</c:v>
                </c:pt>
                <c:pt idx="3839">
                  <c:v>197.1044447216093</c:v>
                </c:pt>
                <c:pt idx="3840">
                  <c:v>196.21586250222003</c:v>
                </c:pt>
                <c:pt idx="3841">
                  <c:v>194.41569018742538</c:v>
                </c:pt>
                <c:pt idx="3842">
                  <c:v>195.14506802066168</c:v>
                </c:pt>
                <c:pt idx="3843">
                  <c:v>195.91008133511204</c:v>
                </c:pt>
                <c:pt idx="3844">
                  <c:v>194.6432974545346</c:v>
                </c:pt>
                <c:pt idx="3845">
                  <c:v>196.2509174699498</c:v>
                </c:pt>
                <c:pt idx="3846">
                  <c:v>196.74176748538227</c:v>
                </c:pt>
                <c:pt idx="3847">
                  <c:v>197.58035657322318</c:v>
                </c:pt>
                <c:pt idx="3848">
                  <c:v>198.76493744536131</c:v>
                </c:pt>
                <c:pt idx="3849">
                  <c:v>198.5746899569443</c:v>
                </c:pt>
                <c:pt idx="3850">
                  <c:v>199.66560699007206</c:v>
                </c:pt>
                <c:pt idx="3851">
                  <c:v>200.03517566855322</c:v>
                </c:pt>
                <c:pt idx="3852">
                  <c:v>200.19897818131449</c:v>
                </c:pt>
                <c:pt idx="3853">
                  <c:v>200.13346062480494</c:v>
                </c:pt>
                <c:pt idx="3854">
                  <c:v>200.54786678537496</c:v>
                </c:pt>
                <c:pt idx="3855">
                  <c:v>201.86982818525166</c:v>
                </c:pt>
                <c:pt idx="3856">
                  <c:v>202.83371047550952</c:v>
                </c:pt>
                <c:pt idx="3857">
                  <c:v>203.03430374879517</c:v>
                </c:pt>
                <c:pt idx="3858">
                  <c:v>202.98545440124062</c:v>
                </c:pt>
                <c:pt idx="3859">
                  <c:v>202.28998200408199</c:v>
                </c:pt>
                <c:pt idx="3860">
                  <c:v>200.91342359839044</c:v>
                </c:pt>
                <c:pt idx="3861">
                  <c:v>201.54624077285314</c:v>
                </c:pt>
                <c:pt idx="3862">
                  <c:v>201.71636570970074</c:v>
                </c:pt>
                <c:pt idx="3863">
                  <c:v>202.15836062992034</c:v>
                </c:pt>
                <c:pt idx="3864">
                  <c:v>203.72114316324672</c:v>
                </c:pt>
                <c:pt idx="3865">
                  <c:v>204.00967560791545</c:v>
                </c:pt>
                <c:pt idx="3866">
                  <c:v>204.3637428520685</c:v>
                </c:pt>
                <c:pt idx="3867">
                  <c:v>204.33729212875446</c:v>
                </c:pt>
                <c:pt idx="3868">
                  <c:v>203.04005715471374</c:v>
                </c:pt>
                <c:pt idx="3869">
                  <c:v>204.03956917852747</c:v>
                </c:pt>
                <c:pt idx="3870">
                  <c:v>203.83379726514926</c:v>
                </c:pt>
                <c:pt idx="3871">
                  <c:v>204.23442054121099</c:v>
                </c:pt>
                <c:pt idx="3872">
                  <c:v>204.16716144424859</c:v>
                </c:pt>
                <c:pt idx="3873">
                  <c:v>205.56787150995009</c:v>
                </c:pt>
                <c:pt idx="3874">
                  <c:v>205.71501730907283</c:v>
                </c:pt>
                <c:pt idx="3875">
                  <c:v>206.84270211209198</c:v>
                </c:pt>
                <c:pt idx="3876">
                  <c:v>206.03917948729736</c:v>
                </c:pt>
                <c:pt idx="3877">
                  <c:v>204.64709665664466</c:v>
                </c:pt>
                <c:pt idx="3878">
                  <c:v>205.60982941525049</c:v>
                </c:pt>
                <c:pt idx="3879">
                  <c:v>204.7597507585472</c:v>
                </c:pt>
                <c:pt idx="3880">
                  <c:v>205.0810506029581</c:v>
                </c:pt>
                <c:pt idx="3881">
                  <c:v>206.07482071616974</c:v>
                </c:pt>
                <c:pt idx="3882">
                  <c:v>205.67765178272245</c:v>
                </c:pt>
                <c:pt idx="3883">
                  <c:v>206.56565923628568</c:v>
                </c:pt>
                <c:pt idx="3884">
                  <c:v>204.14130272973537</c:v>
                </c:pt>
                <c:pt idx="3885">
                  <c:v>206.23804846310492</c:v>
                </c:pt>
                <c:pt idx="3886">
                  <c:v>205.76559095410553</c:v>
                </c:pt>
                <c:pt idx="3887">
                  <c:v>206.79787037766141</c:v>
                </c:pt>
                <c:pt idx="3888">
                  <c:v>207.16284667719256</c:v>
                </c:pt>
                <c:pt idx="3889">
                  <c:v>207.26631027353682</c:v>
                </c:pt>
                <c:pt idx="3890">
                  <c:v>206.26505670927023</c:v>
                </c:pt>
                <c:pt idx="3891">
                  <c:v>206.32541286866197</c:v>
                </c:pt>
                <c:pt idx="3892">
                  <c:v>205.40118367274212</c:v>
                </c:pt>
                <c:pt idx="3893">
                  <c:v>205.44717068648305</c:v>
                </c:pt>
                <c:pt idx="3894">
                  <c:v>201.3513836625113</c:v>
                </c:pt>
                <c:pt idx="3895">
                  <c:v>200.77604307065195</c:v>
                </c:pt>
                <c:pt idx="3896">
                  <c:v>202.22044108679023</c:v>
                </c:pt>
                <c:pt idx="3897">
                  <c:v>200.28060642392776</c:v>
                </c:pt>
                <c:pt idx="3898">
                  <c:v>200.3443939353009</c:v>
                </c:pt>
                <c:pt idx="3899">
                  <c:v>199.27935285966117</c:v>
                </c:pt>
                <c:pt idx="3900">
                  <c:v>201.58244527223496</c:v>
                </c:pt>
                <c:pt idx="3901">
                  <c:v>202.17560360470137</c:v>
                </c:pt>
                <c:pt idx="3902">
                  <c:v>201.85545903960082</c:v>
                </c:pt>
                <c:pt idx="3903">
                  <c:v>203.26133050242007</c:v>
                </c:pt>
                <c:pt idx="3904">
                  <c:v>204.15509710956013</c:v>
                </c:pt>
                <c:pt idx="3905">
                  <c:v>204.16658667842253</c:v>
                </c:pt>
                <c:pt idx="3906">
                  <c:v>205.92135249296052</c:v>
                </c:pt>
                <c:pt idx="3907">
                  <c:v>206.99214697451893</c:v>
                </c:pt>
                <c:pt idx="3908">
                  <c:v>207.51862672350717</c:v>
                </c:pt>
                <c:pt idx="3909">
                  <c:v>208.13592522066696</c:v>
                </c:pt>
                <c:pt idx="3910">
                  <c:v>207.74910781974657</c:v>
                </c:pt>
                <c:pt idx="3911">
                  <c:v>208.74690704139866</c:v>
                </c:pt>
                <c:pt idx="3912">
                  <c:v>208.96818613676325</c:v>
                </c:pt>
                <c:pt idx="3913">
                  <c:v>209.02163361092607</c:v>
                </c:pt>
                <c:pt idx="3914">
                  <c:v>208.69632190104946</c:v>
                </c:pt>
                <c:pt idx="3915">
                  <c:v>209.40673820968493</c:v>
                </c:pt>
                <c:pt idx="3916">
                  <c:v>209.30212508168862</c:v>
                </c:pt>
                <c:pt idx="3917">
                  <c:v>209.17740664509762</c:v>
                </c:pt>
                <c:pt idx="3918">
                  <c:v>208.86243497243137</c:v>
                </c:pt>
                <c:pt idx="3919">
                  <c:v>209.91942357884841</c:v>
                </c:pt>
                <c:pt idx="3920">
                  <c:v>209.31016605559481</c:v>
                </c:pt>
                <c:pt idx="3921">
                  <c:v>207.94394768711356</c:v>
                </c:pt>
                <c:pt idx="3922">
                  <c:v>208.72333589487303</c:v>
                </c:pt>
                <c:pt idx="3923">
                  <c:v>208.96530655997481</c:v>
                </c:pt>
                <c:pt idx="3924">
                  <c:v>207.72382387105935</c:v>
                </c:pt>
                <c:pt idx="3925">
                  <c:v>207.57782760358862</c:v>
                </c:pt>
                <c:pt idx="3926">
                  <c:v>209.13429920814514</c:v>
                </c:pt>
                <c:pt idx="3927">
                  <c:v>209.41017530932461</c:v>
                </c:pt>
                <c:pt idx="3928">
                  <c:v>210.46372681610194</c:v>
                </c:pt>
                <c:pt idx="3929">
                  <c:v>210.36601662567631</c:v>
                </c:pt>
                <c:pt idx="3930">
                  <c:v>208.68022845792052</c:v>
                </c:pt>
                <c:pt idx="3931">
                  <c:v>207.49621660395013</c:v>
                </c:pt>
                <c:pt idx="3932">
                  <c:v>209.12509145961207</c:v>
                </c:pt>
                <c:pt idx="3933">
                  <c:v>205.7437556003745</c:v>
                </c:pt>
                <c:pt idx="3934">
                  <c:v>207.54679024898283</c:v>
                </c:pt>
                <c:pt idx="3935">
                  <c:v>207.03582917729744</c:v>
                </c:pt>
                <c:pt idx="3936">
                  <c:v>206.47025385682238</c:v>
                </c:pt>
                <c:pt idx="3937">
                  <c:v>203.75333579716286</c:v>
                </c:pt>
                <c:pt idx="3938">
                  <c:v>203.77172830359592</c:v>
                </c:pt>
                <c:pt idx="3939">
                  <c:v>206.05009429033373</c:v>
                </c:pt>
                <c:pt idx="3940">
                  <c:v>205.73282355436336</c:v>
                </c:pt>
                <c:pt idx="3941">
                  <c:v>202.62162188570323</c:v>
                </c:pt>
                <c:pt idx="3942">
                  <c:v>206.23000748919873</c:v>
                </c:pt>
                <c:pt idx="3943">
                  <c:v>201.97961420568225</c:v>
                </c:pt>
                <c:pt idx="3944">
                  <c:v>199.68686757797704</c:v>
                </c:pt>
                <c:pt idx="3945">
                  <c:v>196.39805752141436</c:v>
                </c:pt>
                <c:pt idx="3946">
                  <c:v>196.70957485146616</c:v>
                </c:pt>
                <c:pt idx="3947">
                  <c:v>195.13472223579308</c:v>
                </c:pt>
                <c:pt idx="3948">
                  <c:v>195.16977720352287</c:v>
                </c:pt>
                <c:pt idx="3949">
                  <c:v>197.68437769241868</c:v>
                </c:pt>
                <c:pt idx="3950">
                  <c:v>199.49489004442367</c:v>
                </c:pt>
                <c:pt idx="3951">
                  <c:v>203.40387242727633</c:v>
                </c:pt>
                <c:pt idx="3952">
                  <c:v>201.94224867933181</c:v>
                </c:pt>
                <c:pt idx="3953">
                  <c:v>204.42696134527392</c:v>
                </c:pt>
                <c:pt idx="3954">
                  <c:v>205.87077884792788</c:v>
                </c:pt>
                <c:pt idx="3955">
                  <c:v>205.56327338334177</c:v>
                </c:pt>
                <c:pt idx="3956">
                  <c:v>208.01694294701983</c:v>
                </c:pt>
                <c:pt idx="3957">
                  <c:v>207.75083211722466</c:v>
                </c:pt>
                <c:pt idx="3958">
                  <c:v>209.05957390310252</c:v>
                </c:pt>
                <c:pt idx="3959">
                  <c:v>211.51324921443879</c:v>
                </c:pt>
                <c:pt idx="3960">
                  <c:v>211.48968956322972</c:v>
                </c:pt>
                <c:pt idx="3961">
                  <c:v>210.89192160883852</c:v>
                </c:pt>
                <c:pt idx="3962">
                  <c:v>212.16790174263252</c:v>
                </c:pt>
                <c:pt idx="3963">
                  <c:v>213.03407959012299</c:v>
                </c:pt>
                <c:pt idx="3964">
                  <c:v>213.14960752115567</c:v>
                </c:pt>
                <c:pt idx="3965">
                  <c:v>213.827256430049</c:v>
                </c:pt>
                <c:pt idx="3966">
                  <c:v>213.97612652664989</c:v>
                </c:pt>
                <c:pt idx="3967">
                  <c:v>213.88760684178249</c:v>
                </c:pt>
                <c:pt idx="3968">
                  <c:v>214.01865919777637</c:v>
                </c:pt>
                <c:pt idx="3969">
                  <c:v>214.09566632314827</c:v>
                </c:pt>
                <c:pt idx="3970">
                  <c:v>214.2646589713186</c:v>
                </c:pt>
                <c:pt idx="3971">
                  <c:v>215.40728768581459</c:v>
                </c:pt>
                <c:pt idx="3972">
                  <c:v>215.09749465324091</c:v>
                </c:pt>
                <c:pt idx="3973">
                  <c:v>215.52971855441797</c:v>
                </c:pt>
                <c:pt idx="3974">
                  <c:v>216.6884407120429</c:v>
                </c:pt>
                <c:pt idx="3975">
                  <c:v>217.3120558856308</c:v>
                </c:pt>
                <c:pt idx="3976">
                  <c:v>217.08559815017367</c:v>
                </c:pt>
                <c:pt idx="3977">
                  <c:v>217.74542931845991</c:v>
                </c:pt>
                <c:pt idx="3978">
                  <c:v>217.20170659469065</c:v>
                </c:pt>
                <c:pt idx="3979">
                  <c:v>215.72743799857346</c:v>
                </c:pt>
                <c:pt idx="3980">
                  <c:v>217.11606648661169</c:v>
                </c:pt>
                <c:pt idx="3981">
                  <c:v>217.99085432617616</c:v>
                </c:pt>
                <c:pt idx="3982">
                  <c:v>217.74084268716817</c:v>
                </c:pt>
                <c:pt idx="3983">
                  <c:v>218.10523272555682</c:v>
                </c:pt>
                <c:pt idx="3984">
                  <c:v>216.5545202745771</c:v>
                </c:pt>
                <c:pt idx="3985">
                  <c:v>216.50452139537052</c:v>
                </c:pt>
                <c:pt idx="3986">
                  <c:v>212.9800516024759</c:v>
                </c:pt>
                <c:pt idx="3987">
                  <c:v>214.00371528629947</c:v>
                </c:pt>
                <c:pt idx="3988">
                  <c:v>210.54247548192677</c:v>
                </c:pt>
                <c:pt idx="3989">
                  <c:v>209.21303637865344</c:v>
                </c:pt>
                <c:pt idx="3990">
                  <c:v>207.43644095804271</c:v>
                </c:pt>
                <c:pt idx="3991">
                  <c:v>211.66901075329383</c:v>
                </c:pt>
                <c:pt idx="3992">
                  <c:v>216.78557613664253</c:v>
                </c:pt>
                <c:pt idx="3993">
                  <c:v>217.77704718655002</c:v>
                </c:pt>
                <c:pt idx="3994">
                  <c:v>218.63746588046365</c:v>
                </c:pt>
                <c:pt idx="3995">
                  <c:v>219.03061145312873</c:v>
                </c:pt>
                <c:pt idx="3996">
                  <c:v>219.00818983825516</c:v>
                </c:pt>
                <c:pt idx="3997">
                  <c:v>219.73297529254143</c:v>
                </c:pt>
                <c:pt idx="3998">
                  <c:v>219.96000779382459</c:v>
                </c:pt>
                <c:pt idx="3999">
                  <c:v>218.91047964782948</c:v>
                </c:pt>
                <c:pt idx="4000">
                  <c:v>216.65452378064867</c:v>
                </c:pt>
                <c:pt idx="4001">
                  <c:v>216.61084157787016</c:v>
                </c:pt>
                <c:pt idx="4002">
                  <c:v>212.66507992980962</c:v>
                </c:pt>
                <c:pt idx="4003">
                  <c:v>210.77466938032771</c:v>
                </c:pt>
                <c:pt idx="4004">
                  <c:v>213.2921436983537</c:v>
                </c:pt>
                <c:pt idx="4005">
                  <c:v>217.11203737817121</c:v>
                </c:pt>
                <c:pt idx="4006">
                  <c:v>215.28830541216743</c:v>
                </c:pt>
                <c:pt idx="4007">
                  <c:v>213.54620168877693</c:v>
                </c:pt>
                <c:pt idx="4008">
                  <c:v>213.01683086768372</c:v>
                </c:pt>
                <c:pt idx="4009">
                  <c:v>211.78511345015258</c:v>
                </c:pt>
                <c:pt idx="4010">
                  <c:v>209.8320591732913</c:v>
                </c:pt>
                <c:pt idx="4011">
                  <c:v>212.65128554998478</c:v>
                </c:pt>
                <c:pt idx="4012">
                  <c:v>212.98751781055608</c:v>
                </c:pt>
                <c:pt idx="4013">
                  <c:v>214.02095826108049</c:v>
                </c:pt>
                <c:pt idx="4014">
                  <c:v>217.29079529772582</c:v>
                </c:pt>
                <c:pt idx="4015">
                  <c:v>216.09815620870668</c:v>
                </c:pt>
                <c:pt idx="4016">
                  <c:v>216.65510429413297</c:v>
                </c:pt>
                <c:pt idx="4017">
                  <c:v>213.7548359359688</c:v>
                </c:pt>
                <c:pt idx="4018">
                  <c:v>210.88733497754677</c:v>
                </c:pt>
                <c:pt idx="4019">
                  <c:v>212.91338451431426</c:v>
                </c:pt>
                <c:pt idx="4020">
                  <c:v>210.15047944091378</c:v>
                </c:pt>
                <c:pt idx="4021">
                  <c:v>212.88004234874606</c:v>
                </c:pt>
                <c:pt idx="4022">
                  <c:v>215.95906862646487</c:v>
                </c:pt>
                <c:pt idx="4023">
                  <c:v>215.12565817871652</c:v>
                </c:pt>
                <c:pt idx="4024">
                  <c:v>217.38276357754941</c:v>
                </c:pt>
                <c:pt idx="4025">
                  <c:v>216.69821173108548</c:v>
                </c:pt>
                <c:pt idx="4026">
                  <c:v>215.78778841030694</c:v>
                </c:pt>
                <c:pt idx="4027">
                  <c:v>218.10179562591711</c:v>
                </c:pt>
                <c:pt idx="4028">
                  <c:v>218.1707675250411</c:v>
                </c:pt>
                <c:pt idx="4029">
                  <c:v>220.32786367014418</c:v>
                </c:pt>
                <c:pt idx="4030">
                  <c:v>221.24403464918308</c:v>
                </c:pt>
                <c:pt idx="4031">
                  <c:v>221.63200158175559</c:v>
                </c:pt>
                <c:pt idx="4032">
                  <c:v>221.57222593584808</c:v>
                </c:pt>
                <c:pt idx="4033">
                  <c:v>221.37278219421455</c:v>
                </c:pt>
                <c:pt idx="4034">
                  <c:v>222.75624928513503</c:v>
                </c:pt>
                <c:pt idx="4035">
                  <c:v>222.69072023330895</c:v>
                </c:pt>
                <c:pt idx="4036">
                  <c:v>223.31204209125099</c:v>
                </c:pt>
                <c:pt idx="4037">
                  <c:v>223.17869641961124</c:v>
                </c:pt>
                <c:pt idx="4038">
                  <c:v>222.88557159599253</c:v>
                </c:pt>
                <c:pt idx="4039">
                  <c:v>222.22860276151991</c:v>
                </c:pt>
                <c:pt idx="4040">
                  <c:v>223.60230458105605</c:v>
                </c:pt>
                <c:pt idx="4041">
                  <c:v>222.59013621375314</c:v>
                </c:pt>
                <c:pt idx="4042">
                  <c:v>221.65901557557913</c:v>
                </c:pt>
                <c:pt idx="4043">
                  <c:v>221.93375364042308</c:v>
                </c:pt>
                <c:pt idx="4044">
                  <c:v>218.81564903419223</c:v>
                </c:pt>
                <c:pt idx="4045">
                  <c:v>219.69963312697325</c:v>
                </c:pt>
                <c:pt idx="4046">
                  <c:v>215.98723215194047</c:v>
                </c:pt>
                <c:pt idx="4047">
                  <c:v>215.60615666162212</c:v>
                </c:pt>
                <c:pt idx="4048">
                  <c:v>218.37824649292261</c:v>
                </c:pt>
                <c:pt idx="4049">
                  <c:v>217.05685985887203</c:v>
                </c:pt>
                <c:pt idx="4050">
                  <c:v>219.99852285182712</c:v>
                </c:pt>
                <c:pt idx="4051">
                  <c:v>219.26798399162223</c:v>
                </c:pt>
                <c:pt idx="4052">
                  <c:v>221.93949555102512</c:v>
                </c:pt>
                <c:pt idx="4053">
                  <c:v>220.8606715908771</c:v>
                </c:pt>
                <c:pt idx="4054">
                  <c:v>222.8516546645983</c:v>
                </c:pt>
                <c:pt idx="4055">
                  <c:v>222.46253820037373</c:v>
                </c:pt>
                <c:pt idx="4056">
                  <c:v>221.11528710415161</c:v>
                </c:pt>
                <c:pt idx="4057">
                  <c:v>217.90119085731496</c:v>
                </c:pt>
                <c:pt idx="4058">
                  <c:v>217.38850548815151</c:v>
                </c:pt>
                <c:pt idx="4059">
                  <c:v>217.9454478259195</c:v>
                </c:pt>
                <c:pt idx="4060">
                  <c:v>220.63247806262532</c:v>
                </c:pt>
                <c:pt idx="4061">
                  <c:v>218.71391548298433</c:v>
                </c:pt>
                <c:pt idx="4062">
                  <c:v>217.87417686349139</c:v>
                </c:pt>
                <c:pt idx="4063">
                  <c:v>218.64896119698432</c:v>
                </c:pt>
                <c:pt idx="4064">
                  <c:v>220.09565827642678</c:v>
                </c:pt>
                <c:pt idx="4065">
                  <c:v>219.64618565281037</c:v>
                </c:pt>
                <c:pt idx="4066">
                  <c:v>220.31923643509543</c:v>
                </c:pt>
                <c:pt idx="4067">
                  <c:v>221.30151123178638</c:v>
                </c:pt>
                <c:pt idx="4068">
                  <c:v>222.45219816316339</c:v>
                </c:pt>
                <c:pt idx="4069">
                  <c:v>221.45324366220095</c:v>
                </c:pt>
                <c:pt idx="4070">
                  <c:v>221.81477711443415</c:v>
                </c:pt>
                <c:pt idx="4071">
                  <c:v>222.95741732424671</c:v>
                </c:pt>
                <c:pt idx="4072">
                  <c:v>222.78899944190238</c:v>
                </c:pt>
                <c:pt idx="4073">
                  <c:v>220.26923755588879</c:v>
                </c:pt>
                <c:pt idx="4074">
                  <c:v>222.30908147248107</c:v>
                </c:pt>
                <c:pt idx="4075">
                  <c:v>221.98317775380366</c:v>
                </c:pt>
                <c:pt idx="4076">
                  <c:v>223.12006455769756</c:v>
                </c:pt>
                <c:pt idx="4077">
                  <c:v>223.66782213756559</c:v>
                </c:pt>
                <c:pt idx="4078">
                  <c:v>224.17246653282285</c:v>
                </c:pt>
                <c:pt idx="4079">
                  <c:v>223.24480023726335</c:v>
                </c:pt>
                <c:pt idx="4080">
                  <c:v>223.88335932232812</c:v>
                </c:pt>
                <c:pt idx="4081">
                  <c:v>223.06086367761614</c:v>
                </c:pt>
                <c:pt idx="4082">
                  <c:v>220.81238551383206</c:v>
                </c:pt>
                <c:pt idx="4083">
                  <c:v>223.22467768569391</c:v>
                </c:pt>
                <c:pt idx="4084">
                  <c:v>223.88047974553967</c:v>
                </c:pt>
                <c:pt idx="4085">
                  <c:v>221.25092609143721</c:v>
                </c:pt>
                <c:pt idx="4086">
                  <c:v>220.3479747263971</c:v>
                </c:pt>
                <c:pt idx="4087">
                  <c:v>221.23483264830827</c:v>
                </c:pt>
                <c:pt idx="4088">
                  <c:v>224.21672350142745</c:v>
                </c:pt>
                <c:pt idx="4089">
                  <c:v>223.12006455769756</c:v>
                </c:pt>
                <c:pt idx="4090">
                  <c:v>222.47402776923613</c:v>
                </c:pt>
                <c:pt idx="4091">
                  <c:v>222.45507199229354</c:v>
                </c:pt>
                <c:pt idx="4092">
                  <c:v>224.87827896719179</c:v>
                </c:pt>
                <c:pt idx="4093">
                  <c:v>225.07772270882532</c:v>
                </c:pt>
                <c:pt idx="4094">
                  <c:v>225.7766322056236</c:v>
                </c:pt>
                <c:pt idx="4095">
                  <c:v>225.67662295189385</c:v>
                </c:pt>
                <c:pt idx="4096">
                  <c:v>225.49097359008505</c:v>
                </c:pt>
                <c:pt idx="4097">
                  <c:v>226.04964597298945</c:v>
                </c:pt>
                <c:pt idx="4098">
                  <c:v>225.54730064103632</c:v>
                </c:pt>
                <c:pt idx="4099">
                  <c:v>223.23214389377407</c:v>
                </c:pt>
                <c:pt idx="4100">
                  <c:v>225.31453197680932</c:v>
                </c:pt>
                <c:pt idx="4101">
                  <c:v>225.06795743744107</c:v>
                </c:pt>
                <c:pt idx="4102">
                  <c:v>223.65172294677845</c:v>
                </c:pt>
                <c:pt idx="4103">
                  <c:v>224.13511250178897</c:v>
                </c:pt>
                <c:pt idx="4104">
                  <c:v>223.9201500828525</c:v>
                </c:pt>
                <c:pt idx="4105">
                  <c:v>224.43628979463043</c:v>
                </c:pt>
                <c:pt idx="4106">
                  <c:v>222.50507087150018</c:v>
                </c:pt>
                <c:pt idx="4107">
                  <c:v>222.19470307310044</c:v>
                </c:pt>
                <c:pt idx="4108">
                  <c:v>220.79341824157291</c:v>
                </c:pt>
                <c:pt idx="4109">
                  <c:v>220.89169745016636</c:v>
                </c:pt>
                <c:pt idx="4110">
                  <c:v>223.56666335218372</c:v>
                </c:pt>
                <c:pt idx="4111">
                  <c:v>224.02015933658231</c:v>
                </c:pt>
                <c:pt idx="4112">
                  <c:v>222.46656730881421</c:v>
                </c:pt>
                <c:pt idx="4113">
                  <c:v>221.44290362499061</c:v>
                </c:pt>
                <c:pt idx="4114">
                  <c:v>222.70623891061186</c:v>
                </c:pt>
                <c:pt idx="4115">
                  <c:v>223.1522571916137</c:v>
                </c:pt>
                <c:pt idx="4116">
                  <c:v>225.39038957052924</c:v>
                </c:pt>
                <c:pt idx="4117">
                  <c:v>224.19545141820595</c:v>
                </c:pt>
                <c:pt idx="4118">
                  <c:v>225.56166978668716</c:v>
                </c:pt>
              </c:numCache>
            </c:numRef>
          </c:val>
          <c:smooth val="0"/>
        </c:ser>
        <c:dLbls>
          <c:showLegendKey val="0"/>
          <c:showVal val="0"/>
          <c:showCatName val="0"/>
          <c:showSerName val="0"/>
          <c:showPercent val="0"/>
          <c:showBubbleSize val="0"/>
        </c:dLbls>
        <c:marker val="1"/>
        <c:smooth val="0"/>
        <c:axId val="241772416"/>
        <c:axId val="241773952"/>
      </c:lineChart>
      <c:dateAx>
        <c:axId val="241772416"/>
        <c:scaling>
          <c:orientation val="minMax"/>
        </c:scaling>
        <c:delete val="0"/>
        <c:axPos val="b"/>
        <c:numFmt formatCode="dd/mm/yyyy" sourceLinked="1"/>
        <c:majorTickMark val="out"/>
        <c:minorTickMark val="none"/>
        <c:tickLblPos val="nextTo"/>
        <c:txPr>
          <a:bodyPr/>
          <a:lstStyle/>
          <a:p>
            <a:pPr>
              <a:defRPr sz="700"/>
            </a:pPr>
            <a:endParaRPr lang="en-US"/>
          </a:p>
        </c:txPr>
        <c:crossAx val="241773952"/>
        <c:crosses val="autoZero"/>
        <c:auto val="1"/>
        <c:lblOffset val="100"/>
        <c:baseTimeUnit val="days"/>
        <c:majorUnit val="2"/>
        <c:majorTimeUnit val="years"/>
      </c:dateAx>
      <c:valAx>
        <c:axId val="241773952"/>
        <c:scaling>
          <c:orientation val="minMax"/>
        </c:scaling>
        <c:delete val="0"/>
        <c:axPos val="l"/>
        <c:majorGridlines>
          <c:spPr>
            <a:ln>
              <a:prstDash val="dash"/>
            </a:ln>
          </c:spPr>
        </c:majorGridlines>
        <c:numFmt formatCode="General" sourceLinked="1"/>
        <c:majorTickMark val="out"/>
        <c:minorTickMark val="none"/>
        <c:tickLblPos val="nextTo"/>
        <c:txPr>
          <a:bodyPr/>
          <a:lstStyle/>
          <a:p>
            <a:pPr>
              <a:defRPr sz="700"/>
            </a:pPr>
            <a:endParaRPr lang="en-US"/>
          </a:p>
        </c:txPr>
        <c:crossAx val="241772416"/>
        <c:crosses val="autoZero"/>
        <c:crossBetween val="between"/>
      </c:valAx>
    </c:plotArea>
    <c:legend>
      <c:legendPos val="t"/>
      <c:layout/>
      <c:overlay val="0"/>
      <c:txPr>
        <a:bodyPr/>
        <a:lstStyle/>
        <a:p>
          <a:pPr>
            <a:defRPr sz="800"/>
          </a:pPr>
          <a:endParaRPr lang="en-US"/>
        </a:p>
      </c:tx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Sheet1!$S$2</c:f>
              <c:strCache>
                <c:ptCount val="1"/>
                <c:pt idx="0">
                  <c:v>MRP</c:v>
                </c:pt>
              </c:strCache>
            </c:strRef>
          </c:tx>
          <c:spPr>
            <a:ln>
              <a:solidFill>
                <a:schemeClr val="accent4"/>
              </a:solidFill>
            </a:ln>
          </c:spPr>
          <c:marker>
            <c:symbol val="none"/>
          </c:marker>
          <c:cat>
            <c:numRef>
              <c:f>Sheet1!$R$3:$R$4121</c:f>
              <c:numCache>
                <c:formatCode>dd/mm/yyyy</c:formatCode>
                <c:ptCount val="4119"/>
                <c:pt idx="0">
                  <c:v>36189</c:v>
                </c:pt>
                <c:pt idx="1">
                  <c:v>36192</c:v>
                </c:pt>
                <c:pt idx="2">
                  <c:v>36193</c:v>
                </c:pt>
                <c:pt idx="3">
                  <c:v>36194</c:v>
                </c:pt>
                <c:pt idx="4">
                  <c:v>36195</c:v>
                </c:pt>
                <c:pt idx="5">
                  <c:v>36196</c:v>
                </c:pt>
                <c:pt idx="6">
                  <c:v>36199</c:v>
                </c:pt>
                <c:pt idx="7">
                  <c:v>36200</c:v>
                </c:pt>
                <c:pt idx="8">
                  <c:v>36201</c:v>
                </c:pt>
                <c:pt idx="9">
                  <c:v>36202</c:v>
                </c:pt>
                <c:pt idx="10">
                  <c:v>36203</c:v>
                </c:pt>
                <c:pt idx="11">
                  <c:v>36207</c:v>
                </c:pt>
                <c:pt idx="12">
                  <c:v>36208</c:v>
                </c:pt>
                <c:pt idx="13">
                  <c:v>36209</c:v>
                </c:pt>
                <c:pt idx="14">
                  <c:v>36210</c:v>
                </c:pt>
                <c:pt idx="15">
                  <c:v>36213</c:v>
                </c:pt>
                <c:pt idx="16">
                  <c:v>36214</c:v>
                </c:pt>
                <c:pt idx="17">
                  <c:v>36215</c:v>
                </c:pt>
                <c:pt idx="18">
                  <c:v>36216</c:v>
                </c:pt>
                <c:pt idx="19">
                  <c:v>36217</c:v>
                </c:pt>
                <c:pt idx="20">
                  <c:v>36220</c:v>
                </c:pt>
                <c:pt idx="21">
                  <c:v>36221</c:v>
                </c:pt>
                <c:pt idx="22">
                  <c:v>36222</c:v>
                </c:pt>
                <c:pt idx="23">
                  <c:v>36223</c:v>
                </c:pt>
                <c:pt idx="24">
                  <c:v>36224</c:v>
                </c:pt>
                <c:pt idx="25">
                  <c:v>36227</c:v>
                </c:pt>
                <c:pt idx="26">
                  <c:v>36228</c:v>
                </c:pt>
                <c:pt idx="27">
                  <c:v>36229</c:v>
                </c:pt>
                <c:pt idx="28">
                  <c:v>36230</c:v>
                </c:pt>
                <c:pt idx="29">
                  <c:v>36231</c:v>
                </c:pt>
                <c:pt idx="30">
                  <c:v>36234</c:v>
                </c:pt>
                <c:pt idx="31">
                  <c:v>36235</c:v>
                </c:pt>
                <c:pt idx="32">
                  <c:v>36236</c:v>
                </c:pt>
                <c:pt idx="33">
                  <c:v>36237</c:v>
                </c:pt>
                <c:pt idx="34">
                  <c:v>36238</c:v>
                </c:pt>
                <c:pt idx="35">
                  <c:v>36241</c:v>
                </c:pt>
                <c:pt idx="36">
                  <c:v>36242</c:v>
                </c:pt>
                <c:pt idx="37">
                  <c:v>36243</c:v>
                </c:pt>
                <c:pt idx="38">
                  <c:v>36244</c:v>
                </c:pt>
                <c:pt idx="39">
                  <c:v>36245</c:v>
                </c:pt>
                <c:pt idx="40">
                  <c:v>36248</c:v>
                </c:pt>
                <c:pt idx="41">
                  <c:v>36249</c:v>
                </c:pt>
                <c:pt idx="42">
                  <c:v>36250</c:v>
                </c:pt>
                <c:pt idx="43">
                  <c:v>36251</c:v>
                </c:pt>
                <c:pt idx="44">
                  <c:v>36255</c:v>
                </c:pt>
                <c:pt idx="45">
                  <c:v>36256</c:v>
                </c:pt>
                <c:pt idx="46">
                  <c:v>36257</c:v>
                </c:pt>
                <c:pt idx="47">
                  <c:v>36258</c:v>
                </c:pt>
                <c:pt idx="48">
                  <c:v>36259</c:v>
                </c:pt>
                <c:pt idx="49">
                  <c:v>36262</c:v>
                </c:pt>
                <c:pt idx="50">
                  <c:v>36263</c:v>
                </c:pt>
                <c:pt idx="51">
                  <c:v>36264</c:v>
                </c:pt>
                <c:pt idx="52">
                  <c:v>36265</c:v>
                </c:pt>
                <c:pt idx="53">
                  <c:v>36266</c:v>
                </c:pt>
                <c:pt idx="54">
                  <c:v>36269</c:v>
                </c:pt>
                <c:pt idx="55">
                  <c:v>36270</c:v>
                </c:pt>
                <c:pt idx="56">
                  <c:v>36271</c:v>
                </c:pt>
                <c:pt idx="57">
                  <c:v>36272</c:v>
                </c:pt>
                <c:pt idx="58">
                  <c:v>36273</c:v>
                </c:pt>
                <c:pt idx="59">
                  <c:v>36276</c:v>
                </c:pt>
                <c:pt idx="60">
                  <c:v>36277</c:v>
                </c:pt>
                <c:pt idx="61">
                  <c:v>36278</c:v>
                </c:pt>
                <c:pt idx="62">
                  <c:v>36279</c:v>
                </c:pt>
                <c:pt idx="63">
                  <c:v>36280</c:v>
                </c:pt>
                <c:pt idx="64">
                  <c:v>36283</c:v>
                </c:pt>
                <c:pt idx="65">
                  <c:v>36284</c:v>
                </c:pt>
                <c:pt idx="66">
                  <c:v>36285</c:v>
                </c:pt>
                <c:pt idx="67">
                  <c:v>36286</c:v>
                </c:pt>
                <c:pt idx="68">
                  <c:v>36287</c:v>
                </c:pt>
                <c:pt idx="69">
                  <c:v>36290</c:v>
                </c:pt>
                <c:pt idx="70">
                  <c:v>36291</c:v>
                </c:pt>
                <c:pt idx="71">
                  <c:v>36292</c:v>
                </c:pt>
                <c:pt idx="72">
                  <c:v>36293</c:v>
                </c:pt>
                <c:pt idx="73">
                  <c:v>36294</c:v>
                </c:pt>
                <c:pt idx="74">
                  <c:v>36297</c:v>
                </c:pt>
                <c:pt idx="75">
                  <c:v>36298</c:v>
                </c:pt>
                <c:pt idx="76">
                  <c:v>36299</c:v>
                </c:pt>
                <c:pt idx="77">
                  <c:v>36300</c:v>
                </c:pt>
                <c:pt idx="78">
                  <c:v>36301</c:v>
                </c:pt>
                <c:pt idx="79">
                  <c:v>36304</c:v>
                </c:pt>
                <c:pt idx="80">
                  <c:v>36305</c:v>
                </c:pt>
                <c:pt idx="81">
                  <c:v>36306</c:v>
                </c:pt>
                <c:pt idx="82">
                  <c:v>36307</c:v>
                </c:pt>
                <c:pt idx="83">
                  <c:v>36308</c:v>
                </c:pt>
                <c:pt idx="84">
                  <c:v>36312</c:v>
                </c:pt>
                <c:pt idx="85">
                  <c:v>36313</c:v>
                </c:pt>
                <c:pt idx="86">
                  <c:v>36314</c:v>
                </c:pt>
                <c:pt idx="87">
                  <c:v>36315</c:v>
                </c:pt>
                <c:pt idx="88">
                  <c:v>36318</c:v>
                </c:pt>
                <c:pt idx="89">
                  <c:v>36319</c:v>
                </c:pt>
                <c:pt idx="90">
                  <c:v>36320</c:v>
                </c:pt>
                <c:pt idx="91">
                  <c:v>36321</c:v>
                </c:pt>
                <c:pt idx="92">
                  <c:v>36322</c:v>
                </c:pt>
                <c:pt idx="93">
                  <c:v>36325</c:v>
                </c:pt>
                <c:pt idx="94">
                  <c:v>36326</c:v>
                </c:pt>
                <c:pt idx="95">
                  <c:v>36327</c:v>
                </c:pt>
                <c:pt idx="96">
                  <c:v>36328</c:v>
                </c:pt>
                <c:pt idx="97">
                  <c:v>36329</c:v>
                </c:pt>
                <c:pt idx="98">
                  <c:v>36332</c:v>
                </c:pt>
                <c:pt idx="99">
                  <c:v>36333</c:v>
                </c:pt>
                <c:pt idx="100">
                  <c:v>36334</c:v>
                </c:pt>
                <c:pt idx="101">
                  <c:v>36335</c:v>
                </c:pt>
                <c:pt idx="102">
                  <c:v>36336</c:v>
                </c:pt>
                <c:pt idx="103">
                  <c:v>36339</c:v>
                </c:pt>
                <c:pt idx="104">
                  <c:v>36340</c:v>
                </c:pt>
                <c:pt idx="105">
                  <c:v>36341</c:v>
                </c:pt>
                <c:pt idx="106">
                  <c:v>36342</c:v>
                </c:pt>
                <c:pt idx="107">
                  <c:v>36343</c:v>
                </c:pt>
                <c:pt idx="108">
                  <c:v>36347</c:v>
                </c:pt>
                <c:pt idx="109">
                  <c:v>36348</c:v>
                </c:pt>
                <c:pt idx="110">
                  <c:v>36349</c:v>
                </c:pt>
                <c:pt idx="111">
                  <c:v>36350</c:v>
                </c:pt>
                <c:pt idx="112">
                  <c:v>36353</c:v>
                </c:pt>
                <c:pt idx="113">
                  <c:v>36354</c:v>
                </c:pt>
                <c:pt idx="114">
                  <c:v>36355</c:v>
                </c:pt>
                <c:pt idx="115">
                  <c:v>36356</c:v>
                </c:pt>
                <c:pt idx="116">
                  <c:v>36357</c:v>
                </c:pt>
                <c:pt idx="117">
                  <c:v>36360</c:v>
                </c:pt>
                <c:pt idx="118">
                  <c:v>36361</c:v>
                </c:pt>
                <c:pt idx="119">
                  <c:v>36362</c:v>
                </c:pt>
                <c:pt idx="120">
                  <c:v>36363</c:v>
                </c:pt>
                <c:pt idx="121">
                  <c:v>36364</c:v>
                </c:pt>
                <c:pt idx="122">
                  <c:v>36367</c:v>
                </c:pt>
                <c:pt idx="123">
                  <c:v>36368</c:v>
                </c:pt>
                <c:pt idx="124">
                  <c:v>36369</c:v>
                </c:pt>
                <c:pt idx="125">
                  <c:v>36370</c:v>
                </c:pt>
                <c:pt idx="126">
                  <c:v>36371</c:v>
                </c:pt>
                <c:pt idx="127">
                  <c:v>36374</c:v>
                </c:pt>
                <c:pt idx="128">
                  <c:v>36375</c:v>
                </c:pt>
                <c:pt idx="129">
                  <c:v>36376</c:v>
                </c:pt>
                <c:pt idx="130">
                  <c:v>36377</c:v>
                </c:pt>
                <c:pt idx="131">
                  <c:v>36378</c:v>
                </c:pt>
                <c:pt idx="132">
                  <c:v>36381</c:v>
                </c:pt>
                <c:pt idx="133">
                  <c:v>36382</c:v>
                </c:pt>
                <c:pt idx="134">
                  <c:v>36383</c:v>
                </c:pt>
                <c:pt idx="135">
                  <c:v>36384</c:v>
                </c:pt>
                <c:pt idx="136">
                  <c:v>36385</c:v>
                </c:pt>
                <c:pt idx="137">
                  <c:v>36388</c:v>
                </c:pt>
                <c:pt idx="138">
                  <c:v>36389</c:v>
                </c:pt>
                <c:pt idx="139">
                  <c:v>36390</c:v>
                </c:pt>
                <c:pt idx="140">
                  <c:v>36391</c:v>
                </c:pt>
                <c:pt idx="141">
                  <c:v>36392</c:v>
                </c:pt>
                <c:pt idx="142">
                  <c:v>36395</c:v>
                </c:pt>
                <c:pt idx="143">
                  <c:v>36396</c:v>
                </c:pt>
                <c:pt idx="144">
                  <c:v>36397</c:v>
                </c:pt>
                <c:pt idx="145">
                  <c:v>36398</c:v>
                </c:pt>
                <c:pt idx="146">
                  <c:v>36399</c:v>
                </c:pt>
                <c:pt idx="147">
                  <c:v>36402</c:v>
                </c:pt>
                <c:pt idx="148">
                  <c:v>36403</c:v>
                </c:pt>
                <c:pt idx="149">
                  <c:v>36404</c:v>
                </c:pt>
                <c:pt idx="150">
                  <c:v>36405</c:v>
                </c:pt>
                <c:pt idx="151">
                  <c:v>36406</c:v>
                </c:pt>
                <c:pt idx="152">
                  <c:v>36410</c:v>
                </c:pt>
                <c:pt idx="153">
                  <c:v>36411</c:v>
                </c:pt>
                <c:pt idx="154">
                  <c:v>36412</c:v>
                </c:pt>
                <c:pt idx="155">
                  <c:v>36413</c:v>
                </c:pt>
                <c:pt idx="156">
                  <c:v>36416</c:v>
                </c:pt>
                <c:pt idx="157">
                  <c:v>36417</c:v>
                </c:pt>
                <c:pt idx="158">
                  <c:v>36418</c:v>
                </c:pt>
                <c:pt idx="159">
                  <c:v>36419</c:v>
                </c:pt>
                <c:pt idx="160">
                  <c:v>36420</c:v>
                </c:pt>
                <c:pt idx="161">
                  <c:v>36423</c:v>
                </c:pt>
                <c:pt idx="162">
                  <c:v>36424</c:v>
                </c:pt>
                <c:pt idx="163">
                  <c:v>36425</c:v>
                </c:pt>
                <c:pt idx="164">
                  <c:v>36426</c:v>
                </c:pt>
                <c:pt idx="165">
                  <c:v>36427</c:v>
                </c:pt>
                <c:pt idx="166">
                  <c:v>36430</c:v>
                </c:pt>
                <c:pt idx="167">
                  <c:v>36431</c:v>
                </c:pt>
                <c:pt idx="168">
                  <c:v>36432</c:v>
                </c:pt>
                <c:pt idx="169">
                  <c:v>36433</c:v>
                </c:pt>
                <c:pt idx="170">
                  <c:v>36434</c:v>
                </c:pt>
                <c:pt idx="171">
                  <c:v>36437</c:v>
                </c:pt>
                <c:pt idx="172">
                  <c:v>36438</c:v>
                </c:pt>
                <c:pt idx="173">
                  <c:v>36439</c:v>
                </c:pt>
                <c:pt idx="174">
                  <c:v>36440</c:v>
                </c:pt>
                <c:pt idx="175">
                  <c:v>36441</c:v>
                </c:pt>
                <c:pt idx="176">
                  <c:v>36444</c:v>
                </c:pt>
                <c:pt idx="177">
                  <c:v>36445</c:v>
                </c:pt>
                <c:pt idx="178">
                  <c:v>36446</c:v>
                </c:pt>
                <c:pt idx="179">
                  <c:v>36447</c:v>
                </c:pt>
                <c:pt idx="180">
                  <c:v>36448</c:v>
                </c:pt>
                <c:pt idx="181">
                  <c:v>36451</c:v>
                </c:pt>
                <c:pt idx="182">
                  <c:v>36452</c:v>
                </c:pt>
                <c:pt idx="183">
                  <c:v>36453</c:v>
                </c:pt>
                <c:pt idx="184">
                  <c:v>36454</c:v>
                </c:pt>
                <c:pt idx="185">
                  <c:v>36455</c:v>
                </c:pt>
                <c:pt idx="186">
                  <c:v>36458</c:v>
                </c:pt>
                <c:pt idx="187">
                  <c:v>36459</c:v>
                </c:pt>
                <c:pt idx="188">
                  <c:v>36460</c:v>
                </c:pt>
                <c:pt idx="189">
                  <c:v>36461</c:v>
                </c:pt>
                <c:pt idx="190">
                  <c:v>36462</c:v>
                </c:pt>
                <c:pt idx="191">
                  <c:v>36465</c:v>
                </c:pt>
                <c:pt idx="192">
                  <c:v>36466</c:v>
                </c:pt>
                <c:pt idx="193">
                  <c:v>36467</c:v>
                </c:pt>
                <c:pt idx="194">
                  <c:v>36468</c:v>
                </c:pt>
                <c:pt idx="195">
                  <c:v>36469</c:v>
                </c:pt>
                <c:pt idx="196">
                  <c:v>36472</c:v>
                </c:pt>
                <c:pt idx="197">
                  <c:v>36473</c:v>
                </c:pt>
                <c:pt idx="198">
                  <c:v>36474</c:v>
                </c:pt>
                <c:pt idx="199">
                  <c:v>36475</c:v>
                </c:pt>
                <c:pt idx="200">
                  <c:v>36476</c:v>
                </c:pt>
                <c:pt idx="201">
                  <c:v>36479</c:v>
                </c:pt>
                <c:pt idx="202">
                  <c:v>36480</c:v>
                </c:pt>
                <c:pt idx="203">
                  <c:v>36481</c:v>
                </c:pt>
                <c:pt idx="204">
                  <c:v>36482</c:v>
                </c:pt>
                <c:pt idx="205">
                  <c:v>36483</c:v>
                </c:pt>
                <c:pt idx="206">
                  <c:v>36486</c:v>
                </c:pt>
                <c:pt idx="207">
                  <c:v>36487</c:v>
                </c:pt>
                <c:pt idx="208">
                  <c:v>36488</c:v>
                </c:pt>
                <c:pt idx="209">
                  <c:v>36490</c:v>
                </c:pt>
                <c:pt idx="210">
                  <c:v>36493</c:v>
                </c:pt>
                <c:pt idx="211">
                  <c:v>36494</c:v>
                </c:pt>
                <c:pt idx="212">
                  <c:v>36495</c:v>
                </c:pt>
                <c:pt idx="213">
                  <c:v>36496</c:v>
                </c:pt>
                <c:pt idx="214">
                  <c:v>36497</c:v>
                </c:pt>
                <c:pt idx="215">
                  <c:v>36500</c:v>
                </c:pt>
                <c:pt idx="216">
                  <c:v>36501</c:v>
                </c:pt>
                <c:pt idx="217">
                  <c:v>36502</c:v>
                </c:pt>
                <c:pt idx="218">
                  <c:v>36503</c:v>
                </c:pt>
                <c:pt idx="219">
                  <c:v>36504</c:v>
                </c:pt>
                <c:pt idx="220">
                  <c:v>36507</c:v>
                </c:pt>
                <c:pt idx="221">
                  <c:v>36508</c:v>
                </c:pt>
                <c:pt idx="222">
                  <c:v>36509</c:v>
                </c:pt>
                <c:pt idx="223">
                  <c:v>36510</c:v>
                </c:pt>
                <c:pt idx="224">
                  <c:v>36511</c:v>
                </c:pt>
                <c:pt idx="225">
                  <c:v>36514</c:v>
                </c:pt>
                <c:pt idx="226">
                  <c:v>36515</c:v>
                </c:pt>
                <c:pt idx="227">
                  <c:v>36516</c:v>
                </c:pt>
                <c:pt idx="228">
                  <c:v>36517</c:v>
                </c:pt>
                <c:pt idx="229">
                  <c:v>36521</c:v>
                </c:pt>
                <c:pt idx="230">
                  <c:v>36522</c:v>
                </c:pt>
                <c:pt idx="231">
                  <c:v>36523</c:v>
                </c:pt>
                <c:pt idx="232">
                  <c:v>36524</c:v>
                </c:pt>
                <c:pt idx="233">
                  <c:v>36525</c:v>
                </c:pt>
                <c:pt idx="234">
                  <c:v>36528</c:v>
                </c:pt>
                <c:pt idx="235">
                  <c:v>36529</c:v>
                </c:pt>
                <c:pt idx="236">
                  <c:v>36530</c:v>
                </c:pt>
                <c:pt idx="237">
                  <c:v>36531</c:v>
                </c:pt>
                <c:pt idx="238">
                  <c:v>36532</c:v>
                </c:pt>
                <c:pt idx="239">
                  <c:v>36535</c:v>
                </c:pt>
                <c:pt idx="240">
                  <c:v>36536</c:v>
                </c:pt>
                <c:pt idx="241">
                  <c:v>36537</c:v>
                </c:pt>
                <c:pt idx="242">
                  <c:v>36538</c:v>
                </c:pt>
                <c:pt idx="243">
                  <c:v>36539</c:v>
                </c:pt>
                <c:pt idx="244">
                  <c:v>36543</c:v>
                </c:pt>
                <c:pt idx="245">
                  <c:v>36544</c:v>
                </c:pt>
                <c:pt idx="246">
                  <c:v>36545</c:v>
                </c:pt>
                <c:pt idx="247">
                  <c:v>36546</c:v>
                </c:pt>
                <c:pt idx="248">
                  <c:v>36549</c:v>
                </c:pt>
                <c:pt idx="249">
                  <c:v>36550</c:v>
                </c:pt>
                <c:pt idx="250">
                  <c:v>36551</c:v>
                </c:pt>
                <c:pt idx="251">
                  <c:v>36552</c:v>
                </c:pt>
                <c:pt idx="252">
                  <c:v>36553</c:v>
                </c:pt>
                <c:pt idx="253">
                  <c:v>36556</c:v>
                </c:pt>
                <c:pt idx="254">
                  <c:v>36557</c:v>
                </c:pt>
                <c:pt idx="255">
                  <c:v>36558</c:v>
                </c:pt>
                <c:pt idx="256">
                  <c:v>36559</c:v>
                </c:pt>
                <c:pt idx="257">
                  <c:v>36560</c:v>
                </c:pt>
                <c:pt idx="258">
                  <c:v>36563</c:v>
                </c:pt>
                <c:pt idx="259">
                  <c:v>36564</c:v>
                </c:pt>
                <c:pt idx="260">
                  <c:v>36565</c:v>
                </c:pt>
                <c:pt idx="261">
                  <c:v>36566</c:v>
                </c:pt>
                <c:pt idx="262">
                  <c:v>36567</c:v>
                </c:pt>
                <c:pt idx="263">
                  <c:v>36570</c:v>
                </c:pt>
                <c:pt idx="264">
                  <c:v>36571</c:v>
                </c:pt>
                <c:pt idx="265">
                  <c:v>36572</c:v>
                </c:pt>
                <c:pt idx="266">
                  <c:v>36573</c:v>
                </c:pt>
                <c:pt idx="267">
                  <c:v>36574</c:v>
                </c:pt>
                <c:pt idx="268">
                  <c:v>36578</c:v>
                </c:pt>
                <c:pt idx="269">
                  <c:v>36579</c:v>
                </c:pt>
                <c:pt idx="270">
                  <c:v>36580</c:v>
                </c:pt>
                <c:pt idx="271">
                  <c:v>36581</c:v>
                </c:pt>
                <c:pt idx="272">
                  <c:v>36584</c:v>
                </c:pt>
                <c:pt idx="273">
                  <c:v>36585</c:v>
                </c:pt>
                <c:pt idx="274">
                  <c:v>36586</c:v>
                </c:pt>
                <c:pt idx="275">
                  <c:v>36587</c:v>
                </c:pt>
                <c:pt idx="276">
                  <c:v>36588</c:v>
                </c:pt>
                <c:pt idx="277">
                  <c:v>36591</c:v>
                </c:pt>
                <c:pt idx="278">
                  <c:v>36592</c:v>
                </c:pt>
                <c:pt idx="279">
                  <c:v>36593</c:v>
                </c:pt>
                <c:pt idx="280">
                  <c:v>36594</c:v>
                </c:pt>
                <c:pt idx="281">
                  <c:v>36595</c:v>
                </c:pt>
                <c:pt idx="282">
                  <c:v>36598</c:v>
                </c:pt>
                <c:pt idx="283">
                  <c:v>36599</c:v>
                </c:pt>
                <c:pt idx="284">
                  <c:v>36600</c:v>
                </c:pt>
                <c:pt idx="285">
                  <c:v>36601</c:v>
                </c:pt>
                <c:pt idx="286">
                  <c:v>36602</c:v>
                </c:pt>
                <c:pt idx="287">
                  <c:v>36605</c:v>
                </c:pt>
                <c:pt idx="288">
                  <c:v>36606</c:v>
                </c:pt>
                <c:pt idx="289">
                  <c:v>36607</c:v>
                </c:pt>
                <c:pt idx="290">
                  <c:v>36608</c:v>
                </c:pt>
                <c:pt idx="291">
                  <c:v>36609</c:v>
                </c:pt>
                <c:pt idx="292">
                  <c:v>36612</c:v>
                </c:pt>
                <c:pt idx="293">
                  <c:v>36613</c:v>
                </c:pt>
                <c:pt idx="294">
                  <c:v>36614</c:v>
                </c:pt>
                <c:pt idx="295">
                  <c:v>36615</c:v>
                </c:pt>
                <c:pt idx="296">
                  <c:v>36616</c:v>
                </c:pt>
                <c:pt idx="297">
                  <c:v>36619</c:v>
                </c:pt>
                <c:pt idx="298">
                  <c:v>36620</c:v>
                </c:pt>
                <c:pt idx="299">
                  <c:v>36621</c:v>
                </c:pt>
                <c:pt idx="300">
                  <c:v>36622</c:v>
                </c:pt>
                <c:pt idx="301">
                  <c:v>36623</c:v>
                </c:pt>
                <c:pt idx="302">
                  <c:v>36626</c:v>
                </c:pt>
                <c:pt idx="303">
                  <c:v>36627</c:v>
                </c:pt>
                <c:pt idx="304">
                  <c:v>36628</c:v>
                </c:pt>
                <c:pt idx="305">
                  <c:v>36629</c:v>
                </c:pt>
                <c:pt idx="306">
                  <c:v>36630</c:v>
                </c:pt>
                <c:pt idx="307">
                  <c:v>36633</c:v>
                </c:pt>
                <c:pt idx="308">
                  <c:v>36634</c:v>
                </c:pt>
                <c:pt idx="309">
                  <c:v>36635</c:v>
                </c:pt>
                <c:pt idx="310">
                  <c:v>36636</c:v>
                </c:pt>
                <c:pt idx="311">
                  <c:v>36640</c:v>
                </c:pt>
                <c:pt idx="312">
                  <c:v>36641</c:v>
                </c:pt>
                <c:pt idx="313">
                  <c:v>36642</c:v>
                </c:pt>
                <c:pt idx="314">
                  <c:v>36643</c:v>
                </c:pt>
                <c:pt idx="315">
                  <c:v>36644</c:v>
                </c:pt>
                <c:pt idx="316">
                  <c:v>36647</c:v>
                </c:pt>
                <c:pt idx="317">
                  <c:v>36648</c:v>
                </c:pt>
                <c:pt idx="318">
                  <c:v>36649</c:v>
                </c:pt>
                <c:pt idx="319">
                  <c:v>36650</c:v>
                </c:pt>
                <c:pt idx="320">
                  <c:v>36651</c:v>
                </c:pt>
                <c:pt idx="321">
                  <c:v>36654</c:v>
                </c:pt>
                <c:pt idx="322">
                  <c:v>36655</c:v>
                </c:pt>
                <c:pt idx="323">
                  <c:v>36656</c:v>
                </c:pt>
                <c:pt idx="324">
                  <c:v>36657</c:v>
                </c:pt>
                <c:pt idx="325">
                  <c:v>36658</c:v>
                </c:pt>
                <c:pt idx="326">
                  <c:v>36661</c:v>
                </c:pt>
                <c:pt idx="327">
                  <c:v>36662</c:v>
                </c:pt>
                <c:pt idx="328">
                  <c:v>36663</c:v>
                </c:pt>
                <c:pt idx="329">
                  <c:v>36664</c:v>
                </c:pt>
                <c:pt idx="330">
                  <c:v>36665</c:v>
                </c:pt>
                <c:pt idx="331">
                  <c:v>36668</c:v>
                </c:pt>
                <c:pt idx="332">
                  <c:v>36669</c:v>
                </c:pt>
                <c:pt idx="333">
                  <c:v>36670</c:v>
                </c:pt>
                <c:pt idx="334">
                  <c:v>36671</c:v>
                </c:pt>
                <c:pt idx="335">
                  <c:v>36672</c:v>
                </c:pt>
                <c:pt idx="336">
                  <c:v>36676</c:v>
                </c:pt>
                <c:pt idx="337">
                  <c:v>36677</c:v>
                </c:pt>
                <c:pt idx="338">
                  <c:v>36678</c:v>
                </c:pt>
                <c:pt idx="339">
                  <c:v>36679</c:v>
                </c:pt>
                <c:pt idx="340">
                  <c:v>36682</c:v>
                </c:pt>
                <c:pt idx="341">
                  <c:v>36683</c:v>
                </c:pt>
                <c:pt idx="342">
                  <c:v>36684</c:v>
                </c:pt>
                <c:pt idx="343">
                  <c:v>36685</c:v>
                </c:pt>
                <c:pt idx="344">
                  <c:v>36686</c:v>
                </c:pt>
                <c:pt idx="345">
                  <c:v>36689</c:v>
                </c:pt>
                <c:pt idx="346">
                  <c:v>36690</c:v>
                </c:pt>
                <c:pt idx="347">
                  <c:v>36691</c:v>
                </c:pt>
                <c:pt idx="348">
                  <c:v>36692</c:v>
                </c:pt>
                <c:pt idx="349">
                  <c:v>36693</c:v>
                </c:pt>
                <c:pt idx="350">
                  <c:v>36696</c:v>
                </c:pt>
                <c:pt idx="351">
                  <c:v>36697</c:v>
                </c:pt>
                <c:pt idx="352">
                  <c:v>36698</c:v>
                </c:pt>
                <c:pt idx="353">
                  <c:v>36699</c:v>
                </c:pt>
                <c:pt idx="354">
                  <c:v>36700</c:v>
                </c:pt>
                <c:pt idx="355">
                  <c:v>36703</c:v>
                </c:pt>
                <c:pt idx="356">
                  <c:v>36704</c:v>
                </c:pt>
                <c:pt idx="357">
                  <c:v>36705</c:v>
                </c:pt>
                <c:pt idx="358">
                  <c:v>36706</c:v>
                </c:pt>
                <c:pt idx="359">
                  <c:v>36707</c:v>
                </c:pt>
                <c:pt idx="360">
                  <c:v>36710</c:v>
                </c:pt>
                <c:pt idx="361">
                  <c:v>36712</c:v>
                </c:pt>
                <c:pt idx="362">
                  <c:v>36713</c:v>
                </c:pt>
                <c:pt idx="363">
                  <c:v>36714</c:v>
                </c:pt>
                <c:pt idx="364">
                  <c:v>36717</c:v>
                </c:pt>
                <c:pt idx="365">
                  <c:v>36718</c:v>
                </c:pt>
                <c:pt idx="366">
                  <c:v>36719</c:v>
                </c:pt>
                <c:pt idx="367">
                  <c:v>36720</c:v>
                </c:pt>
                <c:pt idx="368">
                  <c:v>36721</c:v>
                </c:pt>
                <c:pt idx="369">
                  <c:v>36724</c:v>
                </c:pt>
                <c:pt idx="370">
                  <c:v>36725</c:v>
                </c:pt>
                <c:pt idx="371">
                  <c:v>36726</c:v>
                </c:pt>
                <c:pt idx="372">
                  <c:v>36727</c:v>
                </c:pt>
                <c:pt idx="373">
                  <c:v>36728</c:v>
                </c:pt>
                <c:pt idx="374">
                  <c:v>36731</c:v>
                </c:pt>
                <c:pt idx="375">
                  <c:v>36732</c:v>
                </c:pt>
                <c:pt idx="376">
                  <c:v>36733</c:v>
                </c:pt>
                <c:pt idx="377">
                  <c:v>36734</c:v>
                </c:pt>
                <c:pt idx="378">
                  <c:v>36735</c:v>
                </c:pt>
                <c:pt idx="379">
                  <c:v>36738</c:v>
                </c:pt>
                <c:pt idx="380">
                  <c:v>36739</c:v>
                </c:pt>
                <c:pt idx="381">
                  <c:v>36740</c:v>
                </c:pt>
                <c:pt idx="382">
                  <c:v>36741</c:v>
                </c:pt>
                <c:pt idx="383">
                  <c:v>36742</c:v>
                </c:pt>
                <c:pt idx="384">
                  <c:v>36745</c:v>
                </c:pt>
                <c:pt idx="385">
                  <c:v>36746</c:v>
                </c:pt>
                <c:pt idx="386">
                  <c:v>36747</c:v>
                </c:pt>
                <c:pt idx="387">
                  <c:v>36748</c:v>
                </c:pt>
                <c:pt idx="388">
                  <c:v>36749</c:v>
                </c:pt>
                <c:pt idx="389">
                  <c:v>36752</c:v>
                </c:pt>
                <c:pt idx="390">
                  <c:v>36753</c:v>
                </c:pt>
                <c:pt idx="391">
                  <c:v>36754</c:v>
                </c:pt>
                <c:pt idx="392">
                  <c:v>36755</c:v>
                </c:pt>
                <c:pt idx="393">
                  <c:v>36756</c:v>
                </c:pt>
                <c:pt idx="394">
                  <c:v>36759</c:v>
                </c:pt>
                <c:pt idx="395">
                  <c:v>36760</c:v>
                </c:pt>
                <c:pt idx="396">
                  <c:v>36761</c:v>
                </c:pt>
                <c:pt idx="397">
                  <c:v>36762</c:v>
                </c:pt>
                <c:pt idx="398">
                  <c:v>36763</c:v>
                </c:pt>
                <c:pt idx="399">
                  <c:v>36766</c:v>
                </c:pt>
                <c:pt idx="400">
                  <c:v>36767</c:v>
                </c:pt>
                <c:pt idx="401">
                  <c:v>36768</c:v>
                </c:pt>
                <c:pt idx="402">
                  <c:v>36769</c:v>
                </c:pt>
                <c:pt idx="403">
                  <c:v>36770</c:v>
                </c:pt>
                <c:pt idx="404">
                  <c:v>36774</c:v>
                </c:pt>
                <c:pt idx="405">
                  <c:v>36775</c:v>
                </c:pt>
                <c:pt idx="406">
                  <c:v>36776</c:v>
                </c:pt>
                <c:pt idx="407">
                  <c:v>36777</c:v>
                </c:pt>
                <c:pt idx="408">
                  <c:v>36780</c:v>
                </c:pt>
                <c:pt idx="409">
                  <c:v>36781</c:v>
                </c:pt>
                <c:pt idx="410">
                  <c:v>36782</c:v>
                </c:pt>
                <c:pt idx="411">
                  <c:v>36783</c:v>
                </c:pt>
                <c:pt idx="412">
                  <c:v>36784</c:v>
                </c:pt>
                <c:pt idx="413">
                  <c:v>36787</c:v>
                </c:pt>
                <c:pt idx="414">
                  <c:v>36788</c:v>
                </c:pt>
                <c:pt idx="415">
                  <c:v>36789</c:v>
                </c:pt>
                <c:pt idx="416">
                  <c:v>36790</c:v>
                </c:pt>
                <c:pt idx="417">
                  <c:v>36791</c:v>
                </c:pt>
                <c:pt idx="418">
                  <c:v>36794</c:v>
                </c:pt>
                <c:pt idx="419">
                  <c:v>36795</c:v>
                </c:pt>
                <c:pt idx="420">
                  <c:v>36796</c:v>
                </c:pt>
                <c:pt idx="421">
                  <c:v>36797</c:v>
                </c:pt>
                <c:pt idx="422">
                  <c:v>36798</c:v>
                </c:pt>
                <c:pt idx="423">
                  <c:v>36801</c:v>
                </c:pt>
                <c:pt idx="424">
                  <c:v>36802</c:v>
                </c:pt>
                <c:pt idx="425">
                  <c:v>36803</c:v>
                </c:pt>
                <c:pt idx="426">
                  <c:v>36804</c:v>
                </c:pt>
                <c:pt idx="427">
                  <c:v>36805</c:v>
                </c:pt>
                <c:pt idx="428">
                  <c:v>36808</c:v>
                </c:pt>
                <c:pt idx="429">
                  <c:v>36809</c:v>
                </c:pt>
                <c:pt idx="430">
                  <c:v>36810</c:v>
                </c:pt>
                <c:pt idx="431">
                  <c:v>36811</c:v>
                </c:pt>
                <c:pt idx="432">
                  <c:v>36812</c:v>
                </c:pt>
                <c:pt idx="433">
                  <c:v>36815</c:v>
                </c:pt>
                <c:pt idx="434">
                  <c:v>36816</c:v>
                </c:pt>
                <c:pt idx="435">
                  <c:v>36817</c:v>
                </c:pt>
                <c:pt idx="436">
                  <c:v>36818</c:v>
                </c:pt>
                <c:pt idx="437">
                  <c:v>36819</c:v>
                </c:pt>
                <c:pt idx="438">
                  <c:v>36822</c:v>
                </c:pt>
                <c:pt idx="439">
                  <c:v>36823</c:v>
                </c:pt>
                <c:pt idx="440">
                  <c:v>36824</c:v>
                </c:pt>
                <c:pt idx="441">
                  <c:v>36825</c:v>
                </c:pt>
                <c:pt idx="442">
                  <c:v>36826</c:v>
                </c:pt>
                <c:pt idx="443">
                  <c:v>36829</c:v>
                </c:pt>
                <c:pt idx="444">
                  <c:v>36830</c:v>
                </c:pt>
                <c:pt idx="445">
                  <c:v>36831</c:v>
                </c:pt>
                <c:pt idx="446">
                  <c:v>36832</c:v>
                </c:pt>
                <c:pt idx="447">
                  <c:v>36833</c:v>
                </c:pt>
                <c:pt idx="448">
                  <c:v>36836</c:v>
                </c:pt>
                <c:pt idx="449">
                  <c:v>36837</c:v>
                </c:pt>
                <c:pt idx="450">
                  <c:v>36838</c:v>
                </c:pt>
                <c:pt idx="451">
                  <c:v>36839</c:v>
                </c:pt>
                <c:pt idx="452">
                  <c:v>36840</c:v>
                </c:pt>
                <c:pt idx="453">
                  <c:v>36843</c:v>
                </c:pt>
                <c:pt idx="454">
                  <c:v>36844</c:v>
                </c:pt>
                <c:pt idx="455">
                  <c:v>36845</c:v>
                </c:pt>
                <c:pt idx="456">
                  <c:v>36846</c:v>
                </c:pt>
                <c:pt idx="457">
                  <c:v>36847</c:v>
                </c:pt>
                <c:pt idx="458">
                  <c:v>36850</c:v>
                </c:pt>
                <c:pt idx="459">
                  <c:v>36851</c:v>
                </c:pt>
                <c:pt idx="460">
                  <c:v>36852</c:v>
                </c:pt>
                <c:pt idx="461">
                  <c:v>36854</c:v>
                </c:pt>
                <c:pt idx="462">
                  <c:v>36857</c:v>
                </c:pt>
                <c:pt idx="463">
                  <c:v>36858</c:v>
                </c:pt>
                <c:pt idx="464">
                  <c:v>36859</c:v>
                </c:pt>
                <c:pt idx="465">
                  <c:v>36860</c:v>
                </c:pt>
                <c:pt idx="466">
                  <c:v>36861</c:v>
                </c:pt>
                <c:pt idx="467">
                  <c:v>36864</c:v>
                </c:pt>
                <c:pt idx="468">
                  <c:v>36865</c:v>
                </c:pt>
                <c:pt idx="469">
                  <c:v>36866</c:v>
                </c:pt>
                <c:pt idx="470">
                  <c:v>36867</c:v>
                </c:pt>
                <c:pt idx="471">
                  <c:v>36868</c:v>
                </c:pt>
                <c:pt idx="472">
                  <c:v>36871</c:v>
                </c:pt>
                <c:pt idx="473">
                  <c:v>36872</c:v>
                </c:pt>
                <c:pt idx="474">
                  <c:v>36873</c:v>
                </c:pt>
                <c:pt idx="475">
                  <c:v>36874</c:v>
                </c:pt>
                <c:pt idx="476">
                  <c:v>36875</c:v>
                </c:pt>
                <c:pt idx="477">
                  <c:v>36878</c:v>
                </c:pt>
                <c:pt idx="478">
                  <c:v>36879</c:v>
                </c:pt>
                <c:pt idx="479">
                  <c:v>36880</c:v>
                </c:pt>
                <c:pt idx="480">
                  <c:v>36881</c:v>
                </c:pt>
                <c:pt idx="481">
                  <c:v>36882</c:v>
                </c:pt>
                <c:pt idx="482">
                  <c:v>36886</c:v>
                </c:pt>
                <c:pt idx="483">
                  <c:v>36887</c:v>
                </c:pt>
                <c:pt idx="484">
                  <c:v>36888</c:v>
                </c:pt>
                <c:pt idx="485">
                  <c:v>36889</c:v>
                </c:pt>
                <c:pt idx="486">
                  <c:v>36893</c:v>
                </c:pt>
                <c:pt idx="487">
                  <c:v>36894</c:v>
                </c:pt>
                <c:pt idx="488">
                  <c:v>36895</c:v>
                </c:pt>
                <c:pt idx="489">
                  <c:v>36896</c:v>
                </c:pt>
                <c:pt idx="490">
                  <c:v>36899</c:v>
                </c:pt>
                <c:pt idx="491">
                  <c:v>36900</c:v>
                </c:pt>
                <c:pt idx="492">
                  <c:v>36901</c:v>
                </c:pt>
                <c:pt idx="493">
                  <c:v>36902</c:v>
                </c:pt>
                <c:pt idx="494">
                  <c:v>36903</c:v>
                </c:pt>
                <c:pt idx="495">
                  <c:v>36907</c:v>
                </c:pt>
                <c:pt idx="496">
                  <c:v>36908</c:v>
                </c:pt>
                <c:pt idx="497">
                  <c:v>36909</c:v>
                </c:pt>
                <c:pt idx="498">
                  <c:v>36910</c:v>
                </c:pt>
                <c:pt idx="499">
                  <c:v>36913</c:v>
                </c:pt>
                <c:pt idx="500">
                  <c:v>36914</c:v>
                </c:pt>
                <c:pt idx="501">
                  <c:v>36915</c:v>
                </c:pt>
                <c:pt idx="502">
                  <c:v>36916</c:v>
                </c:pt>
                <c:pt idx="503">
                  <c:v>36917</c:v>
                </c:pt>
                <c:pt idx="504">
                  <c:v>36920</c:v>
                </c:pt>
                <c:pt idx="505">
                  <c:v>36921</c:v>
                </c:pt>
                <c:pt idx="506">
                  <c:v>36922</c:v>
                </c:pt>
                <c:pt idx="507">
                  <c:v>36923</c:v>
                </c:pt>
                <c:pt idx="508">
                  <c:v>36924</c:v>
                </c:pt>
                <c:pt idx="509">
                  <c:v>36927</c:v>
                </c:pt>
                <c:pt idx="510">
                  <c:v>36928</c:v>
                </c:pt>
                <c:pt idx="511">
                  <c:v>36929</c:v>
                </c:pt>
                <c:pt idx="512">
                  <c:v>36930</c:v>
                </c:pt>
                <c:pt idx="513">
                  <c:v>36931</c:v>
                </c:pt>
                <c:pt idx="514">
                  <c:v>36934</c:v>
                </c:pt>
                <c:pt idx="515">
                  <c:v>36935</c:v>
                </c:pt>
                <c:pt idx="516">
                  <c:v>36936</c:v>
                </c:pt>
                <c:pt idx="517">
                  <c:v>36937</c:v>
                </c:pt>
                <c:pt idx="518">
                  <c:v>36938</c:v>
                </c:pt>
                <c:pt idx="519">
                  <c:v>36942</c:v>
                </c:pt>
                <c:pt idx="520">
                  <c:v>36943</c:v>
                </c:pt>
                <c:pt idx="521">
                  <c:v>36944</c:v>
                </c:pt>
                <c:pt idx="522">
                  <c:v>36945</c:v>
                </c:pt>
                <c:pt idx="523">
                  <c:v>36948</c:v>
                </c:pt>
                <c:pt idx="524">
                  <c:v>36949</c:v>
                </c:pt>
                <c:pt idx="525">
                  <c:v>36950</c:v>
                </c:pt>
                <c:pt idx="526">
                  <c:v>36951</c:v>
                </c:pt>
                <c:pt idx="527">
                  <c:v>36952</c:v>
                </c:pt>
                <c:pt idx="528">
                  <c:v>36955</c:v>
                </c:pt>
                <c:pt idx="529">
                  <c:v>36956</c:v>
                </c:pt>
                <c:pt idx="530">
                  <c:v>36957</c:v>
                </c:pt>
                <c:pt idx="531">
                  <c:v>36958</c:v>
                </c:pt>
                <c:pt idx="532">
                  <c:v>36959</c:v>
                </c:pt>
                <c:pt idx="533">
                  <c:v>36962</c:v>
                </c:pt>
                <c:pt idx="534">
                  <c:v>36963</c:v>
                </c:pt>
                <c:pt idx="535">
                  <c:v>36964</c:v>
                </c:pt>
                <c:pt idx="536">
                  <c:v>36965</c:v>
                </c:pt>
                <c:pt idx="537">
                  <c:v>36966</c:v>
                </c:pt>
                <c:pt idx="538">
                  <c:v>36969</c:v>
                </c:pt>
                <c:pt idx="539">
                  <c:v>36970</c:v>
                </c:pt>
                <c:pt idx="540">
                  <c:v>36971</c:v>
                </c:pt>
                <c:pt idx="541">
                  <c:v>36972</c:v>
                </c:pt>
                <c:pt idx="542">
                  <c:v>36973</c:v>
                </c:pt>
                <c:pt idx="543">
                  <c:v>36976</c:v>
                </c:pt>
                <c:pt idx="544">
                  <c:v>36977</c:v>
                </c:pt>
                <c:pt idx="545">
                  <c:v>36978</c:v>
                </c:pt>
                <c:pt idx="546">
                  <c:v>36979</c:v>
                </c:pt>
                <c:pt idx="547">
                  <c:v>36980</c:v>
                </c:pt>
                <c:pt idx="548">
                  <c:v>36983</c:v>
                </c:pt>
                <c:pt idx="549">
                  <c:v>36984</c:v>
                </c:pt>
                <c:pt idx="550">
                  <c:v>36985</c:v>
                </c:pt>
                <c:pt idx="551">
                  <c:v>36986</c:v>
                </c:pt>
                <c:pt idx="552">
                  <c:v>36987</c:v>
                </c:pt>
                <c:pt idx="553">
                  <c:v>36990</c:v>
                </c:pt>
                <c:pt idx="554">
                  <c:v>36991</c:v>
                </c:pt>
                <c:pt idx="555">
                  <c:v>36992</c:v>
                </c:pt>
                <c:pt idx="556">
                  <c:v>36993</c:v>
                </c:pt>
                <c:pt idx="557">
                  <c:v>36997</c:v>
                </c:pt>
                <c:pt idx="558">
                  <c:v>36998</c:v>
                </c:pt>
                <c:pt idx="559">
                  <c:v>36999</c:v>
                </c:pt>
                <c:pt idx="560">
                  <c:v>37000</c:v>
                </c:pt>
                <c:pt idx="561">
                  <c:v>37001</c:v>
                </c:pt>
                <c:pt idx="562">
                  <c:v>37004</c:v>
                </c:pt>
                <c:pt idx="563">
                  <c:v>37005</c:v>
                </c:pt>
                <c:pt idx="564">
                  <c:v>37006</c:v>
                </c:pt>
                <c:pt idx="565">
                  <c:v>37007</c:v>
                </c:pt>
                <c:pt idx="566">
                  <c:v>37008</c:v>
                </c:pt>
                <c:pt idx="567">
                  <c:v>37011</c:v>
                </c:pt>
                <c:pt idx="568">
                  <c:v>37012</c:v>
                </c:pt>
                <c:pt idx="569">
                  <c:v>37013</c:v>
                </c:pt>
                <c:pt idx="570">
                  <c:v>37014</c:v>
                </c:pt>
                <c:pt idx="571">
                  <c:v>37015</c:v>
                </c:pt>
                <c:pt idx="572">
                  <c:v>37018</c:v>
                </c:pt>
                <c:pt idx="573">
                  <c:v>37019</c:v>
                </c:pt>
                <c:pt idx="574">
                  <c:v>37020</c:v>
                </c:pt>
                <c:pt idx="575">
                  <c:v>37021</c:v>
                </c:pt>
                <c:pt idx="576">
                  <c:v>37022</c:v>
                </c:pt>
                <c:pt idx="577">
                  <c:v>37025</c:v>
                </c:pt>
                <c:pt idx="578">
                  <c:v>37026</c:v>
                </c:pt>
                <c:pt idx="579">
                  <c:v>37027</c:v>
                </c:pt>
                <c:pt idx="580">
                  <c:v>37028</c:v>
                </c:pt>
                <c:pt idx="581">
                  <c:v>37029</c:v>
                </c:pt>
                <c:pt idx="582">
                  <c:v>37032</c:v>
                </c:pt>
                <c:pt idx="583">
                  <c:v>37033</c:v>
                </c:pt>
                <c:pt idx="584">
                  <c:v>37034</c:v>
                </c:pt>
                <c:pt idx="585">
                  <c:v>37035</c:v>
                </c:pt>
                <c:pt idx="586">
                  <c:v>37036</c:v>
                </c:pt>
                <c:pt idx="587">
                  <c:v>37040</c:v>
                </c:pt>
                <c:pt idx="588">
                  <c:v>37041</c:v>
                </c:pt>
                <c:pt idx="589">
                  <c:v>37042</c:v>
                </c:pt>
                <c:pt idx="590">
                  <c:v>37043</c:v>
                </c:pt>
                <c:pt idx="591">
                  <c:v>37046</c:v>
                </c:pt>
                <c:pt idx="592">
                  <c:v>37047</c:v>
                </c:pt>
                <c:pt idx="593">
                  <c:v>37048</c:v>
                </c:pt>
                <c:pt idx="594">
                  <c:v>37049</c:v>
                </c:pt>
                <c:pt idx="595">
                  <c:v>37050</c:v>
                </c:pt>
                <c:pt idx="596">
                  <c:v>37053</c:v>
                </c:pt>
                <c:pt idx="597">
                  <c:v>37054</c:v>
                </c:pt>
                <c:pt idx="598">
                  <c:v>37055</c:v>
                </c:pt>
                <c:pt idx="599">
                  <c:v>37056</c:v>
                </c:pt>
                <c:pt idx="600">
                  <c:v>37057</c:v>
                </c:pt>
                <c:pt idx="601">
                  <c:v>37060</c:v>
                </c:pt>
                <c:pt idx="602">
                  <c:v>37061</c:v>
                </c:pt>
                <c:pt idx="603">
                  <c:v>37062</c:v>
                </c:pt>
                <c:pt idx="604">
                  <c:v>37063</c:v>
                </c:pt>
                <c:pt idx="605">
                  <c:v>37064</c:v>
                </c:pt>
                <c:pt idx="606">
                  <c:v>37067</c:v>
                </c:pt>
                <c:pt idx="607">
                  <c:v>37068</c:v>
                </c:pt>
                <c:pt idx="608">
                  <c:v>37069</c:v>
                </c:pt>
                <c:pt idx="609">
                  <c:v>37070</c:v>
                </c:pt>
                <c:pt idx="610">
                  <c:v>37071</c:v>
                </c:pt>
                <c:pt idx="611">
                  <c:v>37074</c:v>
                </c:pt>
                <c:pt idx="612">
                  <c:v>37075</c:v>
                </c:pt>
                <c:pt idx="613">
                  <c:v>37077</c:v>
                </c:pt>
                <c:pt idx="614">
                  <c:v>37078</c:v>
                </c:pt>
                <c:pt idx="615">
                  <c:v>37081</c:v>
                </c:pt>
                <c:pt idx="616">
                  <c:v>37082</c:v>
                </c:pt>
                <c:pt idx="617">
                  <c:v>37083</c:v>
                </c:pt>
                <c:pt idx="618">
                  <c:v>37084</c:v>
                </c:pt>
                <c:pt idx="619">
                  <c:v>37085</c:v>
                </c:pt>
                <c:pt idx="620">
                  <c:v>37088</c:v>
                </c:pt>
                <c:pt idx="621">
                  <c:v>37089</c:v>
                </c:pt>
                <c:pt idx="622">
                  <c:v>37090</c:v>
                </c:pt>
                <c:pt idx="623">
                  <c:v>37091</c:v>
                </c:pt>
                <c:pt idx="624">
                  <c:v>37092</c:v>
                </c:pt>
                <c:pt idx="625">
                  <c:v>37095</c:v>
                </c:pt>
                <c:pt idx="626">
                  <c:v>37096</c:v>
                </c:pt>
                <c:pt idx="627">
                  <c:v>37097</c:v>
                </c:pt>
                <c:pt idx="628">
                  <c:v>37098</c:v>
                </c:pt>
                <c:pt idx="629">
                  <c:v>37099</c:v>
                </c:pt>
                <c:pt idx="630">
                  <c:v>37102</c:v>
                </c:pt>
                <c:pt idx="631">
                  <c:v>37103</c:v>
                </c:pt>
                <c:pt idx="632">
                  <c:v>37104</c:v>
                </c:pt>
                <c:pt idx="633">
                  <c:v>37105</c:v>
                </c:pt>
                <c:pt idx="634">
                  <c:v>37106</c:v>
                </c:pt>
                <c:pt idx="635">
                  <c:v>37109</c:v>
                </c:pt>
                <c:pt idx="636">
                  <c:v>37110</c:v>
                </c:pt>
                <c:pt idx="637">
                  <c:v>37111</c:v>
                </c:pt>
                <c:pt idx="638">
                  <c:v>37112</c:v>
                </c:pt>
                <c:pt idx="639">
                  <c:v>37113</c:v>
                </c:pt>
                <c:pt idx="640">
                  <c:v>37116</c:v>
                </c:pt>
                <c:pt idx="641">
                  <c:v>37117</c:v>
                </c:pt>
                <c:pt idx="642">
                  <c:v>37118</c:v>
                </c:pt>
                <c:pt idx="643">
                  <c:v>37119</c:v>
                </c:pt>
                <c:pt idx="644">
                  <c:v>37120</c:v>
                </c:pt>
                <c:pt idx="645">
                  <c:v>37123</c:v>
                </c:pt>
                <c:pt idx="646">
                  <c:v>37124</c:v>
                </c:pt>
                <c:pt idx="647">
                  <c:v>37125</c:v>
                </c:pt>
                <c:pt idx="648">
                  <c:v>37126</c:v>
                </c:pt>
                <c:pt idx="649">
                  <c:v>37127</c:v>
                </c:pt>
                <c:pt idx="650">
                  <c:v>37130</c:v>
                </c:pt>
                <c:pt idx="651">
                  <c:v>37131</c:v>
                </c:pt>
                <c:pt idx="652">
                  <c:v>37132</c:v>
                </c:pt>
                <c:pt idx="653">
                  <c:v>37133</c:v>
                </c:pt>
                <c:pt idx="654">
                  <c:v>37134</c:v>
                </c:pt>
                <c:pt idx="655">
                  <c:v>37138</c:v>
                </c:pt>
                <c:pt idx="656">
                  <c:v>37139</c:v>
                </c:pt>
                <c:pt idx="657">
                  <c:v>37140</c:v>
                </c:pt>
                <c:pt idx="658">
                  <c:v>37141</c:v>
                </c:pt>
                <c:pt idx="659">
                  <c:v>37144</c:v>
                </c:pt>
                <c:pt idx="660">
                  <c:v>37151</c:v>
                </c:pt>
                <c:pt idx="661">
                  <c:v>37152</c:v>
                </c:pt>
                <c:pt idx="662">
                  <c:v>37153</c:v>
                </c:pt>
                <c:pt idx="663">
                  <c:v>37154</c:v>
                </c:pt>
                <c:pt idx="664">
                  <c:v>37155</c:v>
                </c:pt>
                <c:pt idx="665">
                  <c:v>37158</c:v>
                </c:pt>
                <c:pt idx="666">
                  <c:v>37159</c:v>
                </c:pt>
                <c:pt idx="667">
                  <c:v>37160</c:v>
                </c:pt>
                <c:pt idx="668">
                  <c:v>37161</c:v>
                </c:pt>
                <c:pt idx="669">
                  <c:v>37162</c:v>
                </c:pt>
                <c:pt idx="670">
                  <c:v>37165</c:v>
                </c:pt>
                <c:pt idx="671">
                  <c:v>37166</c:v>
                </c:pt>
                <c:pt idx="672">
                  <c:v>37167</c:v>
                </c:pt>
                <c:pt idx="673">
                  <c:v>37168</c:v>
                </c:pt>
                <c:pt idx="674">
                  <c:v>37169</c:v>
                </c:pt>
                <c:pt idx="675">
                  <c:v>37172</c:v>
                </c:pt>
                <c:pt idx="676">
                  <c:v>37173</c:v>
                </c:pt>
                <c:pt idx="677">
                  <c:v>37174</c:v>
                </c:pt>
                <c:pt idx="678">
                  <c:v>37175</c:v>
                </c:pt>
                <c:pt idx="679">
                  <c:v>37176</c:v>
                </c:pt>
                <c:pt idx="680">
                  <c:v>37179</c:v>
                </c:pt>
                <c:pt idx="681">
                  <c:v>37180</c:v>
                </c:pt>
                <c:pt idx="682">
                  <c:v>37181</c:v>
                </c:pt>
                <c:pt idx="683">
                  <c:v>37182</c:v>
                </c:pt>
                <c:pt idx="684">
                  <c:v>37183</c:v>
                </c:pt>
                <c:pt idx="685">
                  <c:v>37186</c:v>
                </c:pt>
                <c:pt idx="686">
                  <c:v>37187</c:v>
                </c:pt>
                <c:pt idx="687">
                  <c:v>37188</c:v>
                </c:pt>
                <c:pt idx="688">
                  <c:v>37189</c:v>
                </c:pt>
                <c:pt idx="689">
                  <c:v>37190</c:v>
                </c:pt>
                <c:pt idx="690">
                  <c:v>37193</c:v>
                </c:pt>
                <c:pt idx="691">
                  <c:v>37194</c:v>
                </c:pt>
                <c:pt idx="692">
                  <c:v>37195</c:v>
                </c:pt>
                <c:pt idx="693">
                  <c:v>37196</c:v>
                </c:pt>
                <c:pt idx="694">
                  <c:v>37197</c:v>
                </c:pt>
                <c:pt idx="695">
                  <c:v>37200</c:v>
                </c:pt>
                <c:pt idx="696">
                  <c:v>37201</c:v>
                </c:pt>
                <c:pt idx="697">
                  <c:v>37202</c:v>
                </c:pt>
                <c:pt idx="698">
                  <c:v>37203</c:v>
                </c:pt>
                <c:pt idx="699">
                  <c:v>37204</c:v>
                </c:pt>
                <c:pt idx="700">
                  <c:v>37207</c:v>
                </c:pt>
                <c:pt idx="701">
                  <c:v>37208</c:v>
                </c:pt>
                <c:pt idx="702">
                  <c:v>37209</c:v>
                </c:pt>
                <c:pt idx="703">
                  <c:v>37210</c:v>
                </c:pt>
                <c:pt idx="704">
                  <c:v>37211</c:v>
                </c:pt>
                <c:pt idx="705">
                  <c:v>37214</c:v>
                </c:pt>
                <c:pt idx="706">
                  <c:v>37215</c:v>
                </c:pt>
                <c:pt idx="707">
                  <c:v>37216</c:v>
                </c:pt>
                <c:pt idx="708">
                  <c:v>37218</c:v>
                </c:pt>
                <c:pt idx="709">
                  <c:v>37221</c:v>
                </c:pt>
                <c:pt idx="710">
                  <c:v>37222</c:v>
                </c:pt>
                <c:pt idx="711">
                  <c:v>37223</c:v>
                </c:pt>
                <c:pt idx="712">
                  <c:v>37224</c:v>
                </c:pt>
                <c:pt idx="713">
                  <c:v>37225</c:v>
                </c:pt>
                <c:pt idx="714">
                  <c:v>37228</c:v>
                </c:pt>
                <c:pt idx="715">
                  <c:v>37229</c:v>
                </c:pt>
                <c:pt idx="716">
                  <c:v>37230</c:v>
                </c:pt>
                <c:pt idx="717">
                  <c:v>37231</c:v>
                </c:pt>
                <c:pt idx="718">
                  <c:v>37232</c:v>
                </c:pt>
                <c:pt idx="719">
                  <c:v>37235</c:v>
                </c:pt>
                <c:pt idx="720">
                  <c:v>37236</c:v>
                </c:pt>
                <c:pt idx="721">
                  <c:v>37237</c:v>
                </c:pt>
                <c:pt idx="722">
                  <c:v>37238</c:v>
                </c:pt>
                <c:pt idx="723">
                  <c:v>37239</c:v>
                </c:pt>
                <c:pt idx="724">
                  <c:v>37242</c:v>
                </c:pt>
                <c:pt idx="725">
                  <c:v>37243</c:v>
                </c:pt>
                <c:pt idx="726">
                  <c:v>37244</c:v>
                </c:pt>
                <c:pt idx="727">
                  <c:v>37245</c:v>
                </c:pt>
                <c:pt idx="728">
                  <c:v>37246</c:v>
                </c:pt>
                <c:pt idx="729">
                  <c:v>37249</c:v>
                </c:pt>
                <c:pt idx="730">
                  <c:v>37251</c:v>
                </c:pt>
                <c:pt idx="731">
                  <c:v>37252</c:v>
                </c:pt>
                <c:pt idx="732">
                  <c:v>37253</c:v>
                </c:pt>
                <c:pt idx="733">
                  <c:v>37256</c:v>
                </c:pt>
                <c:pt idx="734">
                  <c:v>37258</c:v>
                </c:pt>
                <c:pt idx="735">
                  <c:v>37259</c:v>
                </c:pt>
                <c:pt idx="736">
                  <c:v>37260</c:v>
                </c:pt>
                <c:pt idx="737">
                  <c:v>37263</c:v>
                </c:pt>
                <c:pt idx="738">
                  <c:v>37264</c:v>
                </c:pt>
                <c:pt idx="739">
                  <c:v>37265</c:v>
                </c:pt>
                <c:pt idx="740">
                  <c:v>37266</c:v>
                </c:pt>
                <c:pt idx="741">
                  <c:v>37267</c:v>
                </c:pt>
                <c:pt idx="742">
                  <c:v>37270</c:v>
                </c:pt>
                <c:pt idx="743">
                  <c:v>37271</c:v>
                </c:pt>
                <c:pt idx="744">
                  <c:v>37272</c:v>
                </c:pt>
                <c:pt idx="745">
                  <c:v>37273</c:v>
                </c:pt>
                <c:pt idx="746">
                  <c:v>37274</c:v>
                </c:pt>
                <c:pt idx="747">
                  <c:v>37278</c:v>
                </c:pt>
                <c:pt idx="748">
                  <c:v>37279</c:v>
                </c:pt>
                <c:pt idx="749">
                  <c:v>37280</c:v>
                </c:pt>
                <c:pt idx="750">
                  <c:v>37281</c:v>
                </c:pt>
                <c:pt idx="751">
                  <c:v>37284</c:v>
                </c:pt>
                <c:pt idx="752">
                  <c:v>37285</c:v>
                </c:pt>
                <c:pt idx="753">
                  <c:v>37286</c:v>
                </c:pt>
                <c:pt idx="754">
                  <c:v>37287</c:v>
                </c:pt>
                <c:pt idx="755">
                  <c:v>37288</c:v>
                </c:pt>
                <c:pt idx="756">
                  <c:v>37291</c:v>
                </c:pt>
                <c:pt idx="757">
                  <c:v>37292</c:v>
                </c:pt>
                <c:pt idx="758">
                  <c:v>37293</c:v>
                </c:pt>
                <c:pt idx="759">
                  <c:v>37294</c:v>
                </c:pt>
                <c:pt idx="760">
                  <c:v>37295</c:v>
                </c:pt>
                <c:pt idx="761">
                  <c:v>37298</c:v>
                </c:pt>
                <c:pt idx="762">
                  <c:v>37299</c:v>
                </c:pt>
                <c:pt idx="763">
                  <c:v>37300</c:v>
                </c:pt>
                <c:pt idx="764">
                  <c:v>37301</c:v>
                </c:pt>
                <c:pt idx="765">
                  <c:v>37302</c:v>
                </c:pt>
                <c:pt idx="766">
                  <c:v>37306</c:v>
                </c:pt>
                <c:pt idx="767">
                  <c:v>37307</c:v>
                </c:pt>
                <c:pt idx="768">
                  <c:v>37308</c:v>
                </c:pt>
                <c:pt idx="769">
                  <c:v>37309</c:v>
                </c:pt>
                <c:pt idx="770">
                  <c:v>37312</c:v>
                </c:pt>
                <c:pt idx="771">
                  <c:v>37313</c:v>
                </c:pt>
                <c:pt idx="772">
                  <c:v>37314</c:v>
                </c:pt>
                <c:pt idx="773">
                  <c:v>37315</c:v>
                </c:pt>
                <c:pt idx="774">
                  <c:v>37316</c:v>
                </c:pt>
                <c:pt idx="775">
                  <c:v>37319</c:v>
                </c:pt>
                <c:pt idx="776">
                  <c:v>37320</c:v>
                </c:pt>
                <c:pt idx="777">
                  <c:v>37321</c:v>
                </c:pt>
                <c:pt idx="778">
                  <c:v>37322</c:v>
                </c:pt>
                <c:pt idx="779">
                  <c:v>37323</c:v>
                </c:pt>
                <c:pt idx="780">
                  <c:v>37326</c:v>
                </c:pt>
                <c:pt idx="781">
                  <c:v>37327</c:v>
                </c:pt>
                <c:pt idx="782">
                  <c:v>37328</c:v>
                </c:pt>
                <c:pt idx="783">
                  <c:v>37329</c:v>
                </c:pt>
                <c:pt idx="784">
                  <c:v>37330</c:v>
                </c:pt>
                <c:pt idx="785">
                  <c:v>37333</c:v>
                </c:pt>
                <c:pt idx="786">
                  <c:v>37334</c:v>
                </c:pt>
                <c:pt idx="787">
                  <c:v>37335</c:v>
                </c:pt>
                <c:pt idx="788">
                  <c:v>37336</c:v>
                </c:pt>
                <c:pt idx="789">
                  <c:v>37337</c:v>
                </c:pt>
                <c:pt idx="790">
                  <c:v>37340</c:v>
                </c:pt>
                <c:pt idx="791">
                  <c:v>37341</c:v>
                </c:pt>
                <c:pt idx="792">
                  <c:v>37342</c:v>
                </c:pt>
                <c:pt idx="793">
                  <c:v>37343</c:v>
                </c:pt>
                <c:pt idx="794">
                  <c:v>37347</c:v>
                </c:pt>
                <c:pt idx="795">
                  <c:v>37348</c:v>
                </c:pt>
                <c:pt idx="796">
                  <c:v>37349</c:v>
                </c:pt>
                <c:pt idx="797">
                  <c:v>37350</c:v>
                </c:pt>
                <c:pt idx="798">
                  <c:v>37351</c:v>
                </c:pt>
                <c:pt idx="799">
                  <c:v>37354</c:v>
                </c:pt>
                <c:pt idx="800">
                  <c:v>37355</c:v>
                </c:pt>
                <c:pt idx="801">
                  <c:v>37356</c:v>
                </c:pt>
                <c:pt idx="802">
                  <c:v>37357</c:v>
                </c:pt>
                <c:pt idx="803">
                  <c:v>37358</c:v>
                </c:pt>
                <c:pt idx="804">
                  <c:v>37361</c:v>
                </c:pt>
                <c:pt idx="805">
                  <c:v>37362</c:v>
                </c:pt>
                <c:pt idx="806">
                  <c:v>37363</c:v>
                </c:pt>
                <c:pt idx="807">
                  <c:v>37364</c:v>
                </c:pt>
                <c:pt idx="808">
                  <c:v>37365</c:v>
                </c:pt>
                <c:pt idx="809">
                  <c:v>37368</c:v>
                </c:pt>
                <c:pt idx="810">
                  <c:v>37369</c:v>
                </c:pt>
                <c:pt idx="811">
                  <c:v>37370</c:v>
                </c:pt>
                <c:pt idx="812">
                  <c:v>37371</c:v>
                </c:pt>
                <c:pt idx="813">
                  <c:v>37372</c:v>
                </c:pt>
                <c:pt idx="814">
                  <c:v>37375</c:v>
                </c:pt>
                <c:pt idx="815">
                  <c:v>37376</c:v>
                </c:pt>
                <c:pt idx="816">
                  <c:v>37377</c:v>
                </c:pt>
                <c:pt idx="817">
                  <c:v>37378</c:v>
                </c:pt>
                <c:pt idx="818">
                  <c:v>37379</c:v>
                </c:pt>
                <c:pt idx="819">
                  <c:v>37382</c:v>
                </c:pt>
                <c:pt idx="820">
                  <c:v>37383</c:v>
                </c:pt>
                <c:pt idx="821">
                  <c:v>37384</c:v>
                </c:pt>
                <c:pt idx="822">
                  <c:v>37385</c:v>
                </c:pt>
                <c:pt idx="823">
                  <c:v>37386</c:v>
                </c:pt>
                <c:pt idx="824">
                  <c:v>37389</c:v>
                </c:pt>
                <c:pt idx="825">
                  <c:v>37390</c:v>
                </c:pt>
                <c:pt idx="826">
                  <c:v>37391</c:v>
                </c:pt>
                <c:pt idx="827">
                  <c:v>37392</c:v>
                </c:pt>
                <c:pt idx="828">
                  <c:v>37393</c:v>
                </c:pt>
                <c:pt idx="829">
                  <c:v>37396</c:v>
                </c:pt>
                <c:pt idx="830">
                  <c:v>37397</c:v>
                </c:pt>
                <c:pt idx="831">
                  <c:v>37398</c:v>
                </c:pt>
                <c:pt idx="832">
                  <c:v>37399</c:v>
                </c:pt>
                <c:pt idx="833">
                  <c:v>37400</c:v>
                </c:pt>
                <c:pt idx="834">
                  <c:v>37404</c:v>
                </c:pt>
                <c:pt idx="835">
                  <c:v>37405</c:v>
                </c:pt>
                <c:pt idx="836">
                  <c:v>37406</c:v>
                </c:pt>
                <c:pt idx="837">
                  <c:v>37407</c:v>
                </c:pt>
                <c:pt idx="838">
                  <c:v>37410</c:v>
                </c:pt>
                <c:pt idx="839">
                  <c:v>37411</c:v>
                </c:pt>
                <c:pt idx="840">
                  <c:v>37412</c:v>
                </c:pt>
                <c:pt idx="841">
                  <c:v>37413</c:v>
                </c:pt>
                <c:pt idx="842">
                  <c:v>37414</c:v>
                </c:pt>
                <c:pt idx="843">
                  <c:v>37417</c:v>
                </c:pt>
                <c:pt idx="844">
                  <c:v>37418</c:v>
                </c:pt>
                <c:pt idx="845">
                  <c:v>37419</c:v>
                </c:pt>
                <c:pt idx="846">
                  <c:v>37420</c:v>
                </c:pt>
                <c:pt idx="847">
                  <c:v>37421</c:v>
                </c:pt>
                <c:pt idx="848">
                  <c:v>37424</c:v>
                </c:pt>
                <c:pt idx="849">
                  <c:v>37425</c:v>
                </c:pt>
                <c:pt idx="850">
                  <c:v>37426</c:v>
                </c:pt>
                <c:pt idx="851">
                  <c:v>37427</c:v>
                </c:pt>
                <c:pt idx="852">
                  <c:v>37428</c:v>
                </c:pt>
                <c:pt idx="853">
                  <c:v>37431</c:v>
                </c:pt>
                <c:pt idx="854">
                  <c:v>37432</c:v>
                </c:pt>
                <c:pt idx="855">
                  <c:v>37433</c:v>
                </c:pt>
                <c:pt idx="856">
                  <c:v>37434</c:v>
                </c:pt>
                <c:pt idx="857">
                  <c:v>37435</c:v>
                </c:pt>
                <c:pt idx="858">
                  <c:v>37438</c:v>
                </c:pt>
                <c:pt idx="859">
                  <c:v>37439</c:v>
                </c:pt>
                <c:pt idx="860">
                  <c:v>37440</c:v>
                </c:pt>
                <c:pt idx="861">
                  <c:v>37442</c:v>
                </c:pt>
                <c:pt idx="862">
                  <c:v>37445</c:v>
                </c:pt>
                <c:pt idx="863">
                  <c:v>37446</c:v>
                </c:pt>
                <c:pt idx="864">
                  <c:v>37447</c:v>
                </c:pt>
                <c:pt idx="865">
                  <c:v>37448</c:v>
                </c:pt>
                <c:pt idx="866">
                  <c:v>37449</c:v>
                </c:pt>
                <c:pt idx="867">
                  <c:v>37452</c:v>
                </c:pt>
                <c:pt idx="868">
                  <c:v>37453</c:v>
                </c:pt>
                <c:pt idx="869">
                  <c:v>37454</c:v>
                </c:pt>
                <c:pt idx="870">
                  <c:v>37455</c:v>
                </c:pt>
                <c:pt idx="871">
                  <c:v>37456</c:v>
                </c:pt>
                <c:pt idx="872">
                  <c:v>37459</c:v>
                </c:pt>
                <c:pt idx="873">
                  <c:v>37460</c:v>
                </c:pt>
                <c:pt idx="874">
                  <c:v>37461</c:v>
                </c:pt>
                <c:pt idx="875">
                  <c:v>37462</c:v>
                </c:pt>
                <c:pt idx="876">
                  <c:v>37463</c:v>
                </c:pt>
                <c:pt idx="877">
                  <c:v>37466</c:v>
                </c:pt>
                <c:pt idx="878">
                  <c:v>37467</c:v>
                </c:pt>
                <c:pt idx="879">
                  <c:v>37468</c:v>
                </c:pt>
                <c:pt idx="880">
                  <c:v>37469</c:v>
                </c:pt>
                <c:pt idx="881">
                  <c:v>37470</c:v>
                </c:pt>
                <c:pt idx="882">
                  <c:v>37473</c:v>
                </c:pt>
                <c:pt idx="883">
                  <c:v>37474</c:v>
                </c:pt>
                <c:pt idx="884">
                  <c:v>37475</c:v>
                </c:pt>
                <c:pt idx="885">
                  <c:v>37476</c:v>
                </c:pt>
                <c:pt idx="886">
                  <c:v>37477</c:v>
                </c:pt>
                <c:pt idx="887">
                  <c:v>37480</c:v>
                </c:pt>
                <c:pt idx="888">
                  <c:v>37481</c:v>
                </c:pt>
                <c:pt idx="889">
                  <c:v>37482</c:v>
                </c:pt>
                <c:pt idx="890">
                  <c:v>37483</c:v>
                </c:pt>
                <c:pt idx="891">
                  <c:v>37484</c:v>
                </c:pt>
                <c:pt idx="892">
                  <c:v>37487</c:v>
                </c:pt>
                <c:pt idx="893">
                  <c:v>37488</c:v>
                </c:pt>
                <c:pt idx="894">
                  <c:v>37489</c:v>
                </c:pt>
                <c:pt idx="895">
                  <c:v>37490</c:v>
                </c:pt>
                <c:pt idx="896">
                  <c:v>37491</c:v>
                </c:pt>
                <c:pt idx="897">
                  <c:v>37494</c:v>
                </c:pt>
                <c:pt idx="898">
                  <c:v>37495</c:v>
                </c:pt>
                <c:pt idx="899">
                  <c:v>37496</c:v>
                </c:pt>
                <c:pt idx="900">
                  <c:v>37497</c:v>
                </c:pt>
                <c:pt idx="901">
                  <c:v>37498</c:v>
                </c:pt>
                <c:pt idx="902">
                  <c:v>37502</c:v>
                </c:pt>
                <c:pt idx="903">
                  <c:v>37503</c:v>
                </c:pt>
                <c:pt idx="904">
                  <c:v>37504</c:v>
                </c:pt>
                <c:pt idx="905">
                  <c:v>37505</c:v>
                </c:pt>
                <c:pt idx="906">
                  <c:v>37508</c:v>
                </c:pt>
                <c:pt idx="907">
                  <c:v>37509</c:v>
                </c:pt>
                <c:pt idx="908">
                  <c:v>37510</c:v>
                </c:pt>
                <c:pt idx="909">
                  <c:v>37511</c:v>
                </c:pt>
                <c:pt idx="910">
                  <c:v>37512</c:v>
                </c:pt>
                <c:pt idx="911">
                  <c:v>37515</c:v>
                </c:pt>
                <c:pt idx="912">
                  <c:v>37516</c:v>
                </c:pt>
                <c:pt idx="913">
                  <c:v>37517</c:v>
                </c:pt>
                <c:pt idx="914">
                  <c:v>37518</c:v>
                </c:pt>
                <c:pt idx="915">
                  <c:v>37519</c:v>
                </c:pt>
                <c:pt idx="916">
                  <c:v>37522</c:v>
                </c:pt>
                <c:pt idx="917">
                  <c:v>37523</c:v>
                </c:pt>
                <c:pt idx="918">
                  <c:v>37524</c:v>
                </c:pt>
                <c:pt idx="919">
                  <c:v>37525</c:v>
                </c:pt>
                <c:pt idx="920">
                  <c:v>37526</c:v>
                </c:pt>
                <c:pt idx="921">
                  <c:v>37529</c:v>
                </c:pt>
                <c:pt idx="922">
                  <c:v>37530</c:v>
                </c:pt>
                <c:pt idx="923">
                  <c:v>37531</c:v>
                </c:pt>
                <c:pt idx="924">
                  <c:v>37532</c:v>
                </c:pt>
                <c:pt idx="925">
                  <c:v>37533</c:v>
                </c:pt>
                <c:pt idx="926">
                  <c:v>37536</c:v>
                </c:pt>
                <c:pt idx="927">
                  <c:v>37537</c:v>
                </c:pt>
                <c:pt idx="928">
                  <c:v>37538</c:v>
                </c:pt>
                <c:pt idx="929">
                  <c:v>37539</c:v>
                </c:pt>
                <c:pt idx="930">
                  <c:v>37540</c:v>
                </c:pt>
                <c:pt idx="931">
                  <c:v>37543</c:v>
                </c:pt>
                <c:pt idx="932">
                  <c:v>37544</c:v>
                </c:pt>
                <c:pt idx="933">
                  <c:v>37545</c:v>
                </c:pt>
                <c:pt idx="934">
                  <c:v>37546</c:v>
                </c:pt>
                <c:pt idx="935">
                  <c:v>37547</c:v>
                </c:pt>
                <c:pt idx="936">
                  <c:v>37550</c:v>
                </c:pt>
                <c:pt idx="937">
                  <c:v>37551</c:v>
                </c:pt>
                <c:pt idx="938">
                  <c:v>37552</c:v>
                </c:pt>
                <c:pt idx="939">
                  <c:v>37553</c:v>
                </c:pt>
                <c:pt idx="940">
                  <c:v>37554</c:v>
                </c:pt>
                <c:pt idx="941">
                  <c:v>37557</c:v>
                </c:pt>
                <c:pt idx="942">
                  <c:v>37558</c:v>
                </c:pt>
                <c:pt idx="943">
                  <c:v>37559</c:v>
                </c:pt>
                <c:pt idx="944">
                  <c:v>37560</c:v>
                </c:pt>
                <c:pt idx="945">
                  <c:v>37561</c:v>
                </c:pt>
                <c:pt idx="946">
                  <c:v>37564</c:v>
                </c:pt>
                <c:pt idx="947">
                  <c:v>37565</c:v>
                </c:pt>
                <c:pt idx="948">
                  <c:v>37566</c:v>
                </c:pt>
                <c:pt idx="949">
                  <c:v>37567</c:v>
                </c:pt>
                <c:pt idx="950">
                  <c:v>37568</c:v>
                </c:pt>
                <c:pt idx="951">
                  <c:v>37571</c:v>
                </c:pt>
                <c:pt idx="952">
                  <c:v>37572</c:v>
                </c:pt>
                <c:pt idx="953">
                  <c:v>37573</c:v>
                </c:pt>
                <c:pt idx="954">
                  <c:v>37574</c:v>
                </c:pt>
                <c:pt idx="955">
                  <c:v>37575</c:v>
                </c:pt>
                <c:pt idx="956">
                  <c:v>37578</c:v>
                </c:pt>
                <c:pt idx="957">
                  <c:v>37579</c:v>
                </c:pt>
                <c:pt idx="958">
                  <c:v>37580</c:v>
                </c:pt>
                <c:pt idx="959">
                  <c:v>37581</c:v>
                </c:pt>
                <c:pt idx="960">
                  <c:v>37582</c:v>
                </c:pt>
                <c:pt idx="961">
                  <c:v>37585</c:v>
                </c:pt>
                <c:pt idx="962">
                  <c:v>37586</c:v>
                </c:pt>
                <c:pt idx="963">
                  <c:v>37587</c:v>
                </c:pt>
                <c:pt idx="964">
                  <c:v>37589</c:v>
                </c:pt>
                <c:pt idx="965">
                  <c:v>37592</c:v>
                </c:pt>
                <c:pt idx="966">
                  <c:v>37593</c:v>
                </c:pt>
                <c:pt idx="967">
                  <c:v>37594</c:v>
                </c:pt>
                <c:pt idx="968">
                  <c:v>37595</c:v>
                </c:pt>
                <c:pt idx="969">
                  <c:v>37596</c:v>
                </c:pt>
                <c:pt idx="970">
                  <c:v>37599</c:v>
                </c:pt>
                <c:pt idx="971">
                  <c:v>37600</c:v>
                </c:pt>
                <c:pt idx="972">
                  <c:v>37601</c:v>
                </c:pt>
                <c:pt idx="973">
                  <c:v>37602</c:v>
                </c:pt>
                <c:pt idx="974">
                  <c:v>37603</c:v>
                </c:pt>
                <c:pt idx="975">
                  <c:v>37606</c:v>
                </c:pt>
                <c:pt idx="976">
                  <c:v>37607</c:v>
                </c:pt>
                <c:pt idx="977">
                  <c:v>37608</c:v>
                </c:pt>
                <c:pt idx="978">
                  <c:v>37609</c:v>
                </c:pt>
                <c:pt idx="979">
                  <c:v>37610</c:v>
                </c:pt>
                <c:pt idx="980">
                  <c:v>37613</c:v>
                </c:pt>
                <c:pt idx="981">
                  <c:v>37614</c:v>
                </c:pt>
                <c:pt idx="982">
                  <c:v>37616</c:v>
                </c:pt>
                <c:pt idx="983">
                  <c:v>37617</c:v>
                </c:pt>
                <c:pt idx="984">
                  <c:v>37620</c:v>
                </c:pt>
                <c:pt idx="985">
                  <c:v>37621</c:v>
                </c:pt>
                <c:pt idx="986">
                  <c:v>37623</c:v>
                </c:pt>
                <c:pt idx="987">
                  <c:v>37624</c:v>
                </c:pt>
                <c:pt idx="988">
                  <c:v>37627</c:v>
                </c:pt>
                <c:pt idx="989">
                  <c:v>37628</c:v>
                </c:pt>
                <c:pt idx="990">
                  <c:v>37629</c:v>
                </c:pt>
                <c:pt idx="991">
                  <c:v>37630</c:v>
                </c:pt>
                <c:pt idx="992">
                  <c:v>37631</c:v>
                </c:pt>
                <c:pt idx="993">
                  <c:v>37634</c:v>
                </c:pt>
                <c:pt idx="994">
                  <c:v>37635</c:v>
                </c:pt>
                <c:pt idx="995">
                  <c:v>37636</c:v>
                </c:pt>
                <c:pt idx="996">
                  <c:v>37637</c:v>
                </c:pt>
                <c:pt idx="997">
                  <c:v>37638</c:v>
                </c:pt>
                <c:pt idx="998">
                  <c:v>37642</c:v>
                </c:pt>
                <c:pt idx="999">
                  <c:v>37643</c:v>
                </c:pt>
                <c:pt idx="1000">
                  <c:v>37644</c:v>
                </c:pt>
                <c:pt idx="1001">
                  <c:v>37645</c:v>
                </c:pt>
                <c:pt idx="1002">
                  <c:v>37648</c:v>
                </c:pt>
                <c:pt idx="1003">
                  <c:v>37649</c:v>
                </c:pt>
                <c:pt idx="1004">
                  <c:v>37650</c:v>
                </c:pt>
                <c:pt idx="1005">
                  <c:v>37651</c:v>
                </c:pt>
                <c:pt idx="1006">
                  <c:v>37652</c:v>
                </c:pt>
                <c:pt idx="1007">
                  <c:v>37655</c:v>
                </c:pt>
                <c:pt idx="1008">
                  <c:v>37656</c:v>
                </c:pt>
                <c:pt idx="1009">
                  <c:v>37657</c:v>
                </c:pt>
                <c:pt idx="1010">
                  <c:v>37658</c:v>
                </c:pt>
                <c:pt idx="1011">
                  <c:v>37659</c:v>
                </c:pt>
                <c:pt idx="1012">
                  <c:v>37662</c:v>
                </c:pt>
                <c:pt idx="1013">
                  <c:v>37663</c:v>
                </c:pt>
                <c:pt idx="1014">
                  <c:v>37664</c:v>
                </c:pt>
                <c:pt idx="1015">
                  <c:v>37665</c:v>
                </c:pt>
                <c:pt idx="1016">
                  <c:v>37666</c:v>
                </c:pt>
                <c:pt idx="1017">
                  <c:v>37670</c:v>
                </c:pt>
                <c:pt idx="1018">
                  <c:v>37671</c:v>
                </c:pt>
                <c:pt idx="1019">
                  <c:v>37672</c:v>
                </c:pt>
                <c:pt idx="1020">
                  <c:v>37673</c:v>
                </c:pt>
                <c:pt idx="1021">
                  <c:v>37676</c:v>
                </c:pt>
                <c:pt idx="1022">
                  <c:v>37677</c:v>
                </c:pt>
                <c:pt idx="1023">
                  <c:v>37678</c:v>
                </c:pt>
                <c:pt idx="1024">
                  <c:v>37679</c:v>
                </c:pt>
                <c:pt idx="1025">
                  <c:v>37680</c:v>
                </c:pt>
                <c:pt idx="1026">
                  <c:v>37683</c:v>
                </c:pt>
                <c:pt idx="1027">
                  <c:v>37684</c:v>
                </c:pt>
                <c:pt idx="1028">
                  <c:v>37685</c:v>
                </c:pt>
                <c:pt idx="1029">
                  <c:v>37686</c:v>
                </c:pt>
                <c:pt idx="1030">
                  <c:v>37687</c:v>
                </c:pt>
                <c:pt idx="1031">
                  <c:v>37690</c:v>
                </c:pt>
                <c:pt idx="1032">
                  <c:v>37691</c:v>
                </c:pt>
                <c:pt idx="1033">
                  <c:v>37692</c:v>
                </c:pt>
                <c:pt idx="1034">
                  <c:v>37693</c:v>
                </c:pt>
                <c:pt idx="1035">
                  <c:v>37694</c:v>
                </c:pt>
                <c:pt idx="1036">
                  <c:v>37697</c:v>
                </c:pt>
                <c:pt idx="1037">
                  <c:v>37698</c:v>
                </c:pt>
                <c:pt idx="1038">
                  <c:v>37699</c:v>
                </c:pt>
                <c:pt idx="1039">
                  <c:v>37700</c:v>
                </c:pt>
                <c:pt idx="1040">
                  <c:v>37701</c:v>
                </c:pt>
                <c:pt idx="1041">
                  <c:v>37704</c:v>
                </c:pt>
                <c:pt idx="1042">
                  <c:v>37705</c:v>
                </c:pt>
                <c:pt idx="1043">
                  <c:v>37706</c:v>
                </c:pt>
                <c:pt idx="1044">
                  <c:v>37707</c:v>
                </c:pt>
                <c:pt idx="1045">
                  <c:v>37708</c:v>
                </c:pt>
                <c:pt idx="1046">
                  <c:v>37711</c:v>
                </c:pt>
                <c:pt idx="1047">
                  <c:v>37712</c:v>
                </c:pt>
                <c:pt idx="1048">
                  <c:v>37713</c:v>
                </c:pt>
                <c:pt idx="1049">
                  <c:v>37714</c:v>
                </c:pt>
                <c:pt idx="1050">
                  <c:v>37715</c:v>
                </c:pt>
                <c:pt idx="1051">
                  <c:v>37718</c:v>
                </c:pt>
                <c:pt idx="1052">
                  <c:v>37719</c:v>
                </c:pt>
                <c:pt idx="1053">
                  <c:v>37720</c:v>
                </c:pt>
                <c:pt idx="1054">
                  <c:v>37721</c:v>
                </c:pt>
                <c:pt idx="1055">
                  <c:v>37722</c:v>
                </c:pt>
                <c:pt idx="1056">
                  <c:v>37725</c:v>
                </c:pt>
                <c:pt idx="1057">
                  <c:v>37726</c:v>
                </c:pt>
                <c:pt idx="1058">
                  <c:v>37727</c:v>
                </c:pt>
                <c:pt idx="1059">
                  <c:v>37728</c:v>
                </c:pt>
                <c:pt idx="1060">
                  <c:v>37732</c:v>
                </c:pt>
                <c:pt idx="1061">
                  <c:v>37733</c:v>
                </c:pt>
                <c:pt idx="1062">
                  <c:v>37734</c:v>
                </c:pt>
                <c:pt idx="1063">
                  <c:v>37735</c:v>
                </c:pt>
                <c:pt idx="1064">
                  <c:v>37736</c:v>
                </c:pt>
                <c:pt idx="1065">
                  <c:v>37739</c:v>
                </c:pt>
                <c:pt idx="1066">
                  <c:v>37740</c:v>
                </c:pt>
                <c:pt idx="1067">
                  <c:v>37741</c:v>
                </c:pt>
                <c:pt idx="1068">
                  <c:v>37742</c:v>
                </c:pt>
                <c:pt idx="1069">
                  <c:v>37743</c:v>
                </c:pt>
                <c:pt idx="1070">
                  <c:v>37746</c:v>
                </c:pt>
                <c:pt idx="1071">
                  <c:v>37747</c:v>
                </c:pt>
                <c:pt idx="1072">
                  <c:v>37748</c:v>
                </c:pt>
                <c:pt idx="1073">
                  <c:v>37749</c:v>
                </c:pt>
                <c:pt idx="1074">
                  <c:v>37750</c:v>
                </c:pt>
                <c:pt idx="1075">
                  <c:v>37753</c:v>
                </c:pt>
                <c:pt idx="1076">
                  <c:v>37754</c:v>
                </c:pt>
                <c:pt idx="1077">
                  <c:v>37755</c:v>
                </c:pt>
                <c:pt idx="1078">
                  <c:v>37756</c:v>
                </c:pt>
                <c:pt idx="1079">
                  <c:v>37757</c:v>
                </c:pt>
                <c:pt idx="1080">
                  <c:v>37760</c:v>
                </c:pt>
                <c:pt idx="1081">
                  <c:v>37761</c:v>
                </c:pt>
                <c:pt idx="1082">
                  <c:v>37762</c:v>
                </c:pt>
                <c:pt idx="1083">
                  <c:v>37763</c:v>
                </c:pt>
                <c:pt idx="1084">
                  <c:v>37764</c:v>
                </c:pt>
                <c:pt idx="1085">
                  <c:v>37768</c:v>
                </c:pt>
                <c:pt idx="1086">
                  <c:v>37769</c:v>
                </c:pt>
                <c:pt idx="1087">
                  <c:v>37770</c:v>
                </c:pt>
                <c:pt idx="1088">
                  <c:v>37771</c:v>
                </c:pt>
                <c:pt idx="1089">
                  <c:v>37774</c:v>
                </c:pt>
                <c:pt idx="1090">
                  <c:v>37775</c:v>
                </c:pt>
                <c:pt idx="1091">
                  <c:v>37776</c:v>
                </c:pt>
                <c:pt idx="1092">
                  <c:v>37777</c:v>
                </c:pt>
                <c:pt idx="1093">
                  <c:v>37778</c:v>
                </c:pt>
                <c:pt idx="1094">
                  <c:v>37781</c:v>
                </c:pt>
                <c:pt idx="1095">
                  <c:v>37782</c:v>
                </c:pt>
                <c:pt idx="1096">
                  <c:v>37783</c:v>
                </c:pt>
                <c:pt idx="1097">
                  <c:v>37784</c:v>
                </c:pt>
                <c:pt idx="1098">
                  <c:v>37785</c:v>
                </c:pt>
                <c:pt idx="1099">
                  <c:v>37788</c:v>
                </c:pt>
                <c:pt idx="1100">
                  <c:v>37789</c:v>
                </c:pt>
                <c:pt idx="1101">
                  <c:v>37790</c:v>
                </c:pt>
                <c:pt idx="1102">
                  <c:v>37791</c:v>
                </c:pt>
                <c:pt idx="1103">
                  <c:v>37792</c:v>
                </c:pt>
                <c:pt idx="1104">
                  <c:v>37795</c:v>
                </c:pt>
                <c:pt idx="1105">
                  <c:v>37796</c:v>
                </c:pt>
                <c:pt idx="1106">
                  <c:v>37797</c:v>
                </c:pt>
                <c:pt idx="1107">
                  <c:v>37798</c:v>
                </c:pt>
                <c:pt idx="1108">
                  <c:v>37799</c:v>
                </c:pt>
                <c:pt idx="1109">
                  <c:v>37802</c:v>
                </c:pt>
                <c:pt idx="1110">
                  <c:v>37803</c:v>
                </c:pt>
                <c:pt idx="1111">
                  <c:v>37804</c:v>
                </c:pt>
                <c:pt idx="1112">
                  <c:v>37805</c:v>
                </c:pt>
                <c:pt idx="1113">
                  <c:v>37809</c:v>
                </c:pt>
                <c:pt idx="1114">
                  <c:v>37810</c:v>
                </c:pt>
                <c:pt idx="1115">
                  <c:v>37811</c:v>
                </c:pt>
                <c:pt idx="1116">
                  <c:v>37812</c:v>
                </c:pt>
                <c:pt idx="1117">
                  <c:v>37813</c:v>
                </c:pt>
                <c:pt idx="1118">
                  <c:v>37816</c:v>
                </c:pt>
                <c:pt idx="1119">
                  <c:v>37817</c:v>
                </c:pt>
                <c:pt idx="1120">
                  <c:v>37818</c:v>
                </c:pt>
                <c:pt idx="1121">
                  <c:v>37819</c:v>
                </c:pt>
                <c:pt idx="1122">
                  <c:v>37820</c:v>
                </c:pt>
                <c:pt idx="1123">
                  <c:v>37823</c:v>
                </c:pt>
                <c:pt idx="1124">
                  <c:v>37824</c:v>
                </c:pt>
                <c:pt idx="1125">
                  <c:v>37825</c:v>
                </c:pt>
                <c:pt idx="1126">
                  <c:v>37826</c:v>
                </c:pt>
                <c:pt idx="1127">
                  <c:v>37827</c:v>
                </c:pt>
                <c:pt idx="1128">
                  <c:v>37830</c:v>
                </c:pt>
                <c:pt idx="1129">
                  <c:v>37831</c:v>
                </c:pt>
                <c:pt idx="1130">
                  <c:v>37832</c:v>
                </c:pt>
                <c:pt idx="1131">
                  <c:v>37833</c:v>
                </c:pt>
                <c:pt idx="1132">
                  <c:v>37834</c:v>
                </c:pt>
                <c:pt idx="1133">
                  <c:v>37837</c:v>
                </c:pt>
                <c:pt idx="1134">
                  <c:v>37838</c:v>
                </c:pt>
                <c:pt idx="1135">
                  <c:v>37839</c:v>
                </c:pt>
                <c:pt idx="1136">
                  <c:v>37840</c:v>
                </c:pt>
                <c:pt idx="1137">
                  <c:v>37841</c:v>
                </c:pt>
                <c:pt idx="1138">
                  <c:v>37844</c:v>
                </c:pt>
                <c:pt idx="1139">
                  <c:v>37845</c:v>
                </c:pt>
                <c:pt idx="1140">
                  <c:v>37846</c:v>
                </c:pt>
                <c:pt idx="1141">
                  <c:v>37847</c:v>
                </c:pt>
                <c:pt idx="1142">
                  <c:v>37848</c:v>
                </c:pt>
                <c:pt idx="1143">
                  <c:v>37851</c:v>
                </c:pt>
                <c:pt idx="1144">
                  <c:v>37852</c:v>
                </c:pt>
                <c:pt idx="1145">
                  <c:v>37853</c:v>
                </c:pt>
                <c:pt idx="1146">
                  <c:v>37854</c:v>
                </c:pt>
                <c:pt idx="1147">
                  <c:v>37855</c:v>
                </c:pt>
                <c:pt idx="1148">
                  <c:v>37858</c:v>
                </c:pt>
                <c:pt idx="1149">
                  <c:v>37859</c:v>
                </c:pt>
                <c:pt idx="1150">
                  <c:v>37860</c:v>
                </c:pt>
                <c:pt idx="1151">
                  <c:v>37861</c:v>
                </c:pt>
                <c:pt idx="1152">
                  <c:v>37862</c:v>
                </c:pt>
                <c:pt idx="1153">
                  <c:v>37866</c:v>
                </c:pt>
                <c:pt idx="1154">
                  <c:v>37867</c:v>
                </c:pt>
                <c:pt idx="1155">
                  <c:v>37868</c:v>
                </c:pt>
                <c:pt idx="1156">
                  <c:v>37869</c:v>
                </c:pt>
                <c:pt idx="1157">
                  <c:v>37872</c:v>
                </c:pt>
                <c:pt idx="1158">
                  <c:v>37873</c:v>
                </c:pt>
                <c:pt idx="1159">
                  <c:v>37874</c:v>
                </c:pt>
                <c:pt idx="1160">
                  <c:v>37875</c:v>
                </c:pt>
                <c:pt idx="1161">
                  <c:v>37876</c:v>
                </c:pt>
                <c:pt idx="1162">
                  <c:v>37879</c:v>
                </c:pt>
                <c:pt idx="1163">
                  <c:v>37880</c:v>
                </c:pt>
                <c:pt idx="1164">
                  <c:v>37881</c:v>
                </c:pt>
                <c:pt idx="1165">
                  <c:v>37882</c:v>
                </c:pt>
                <c:pt idx="1166">
                  <c:v>37883</c:v>
                </c:pt>
                <c:pt idx="1167">
                  <c:v>37886</c:v>
                </c:pt>
                <c:pt idx="1168">
                  <c:v>37887</c:v>
                </c:pt>
                <c:pt idx="1169">
                  <c:v>37888</c:v>
                </c:pt>
                <c:pt idx="1170">
                  <c:v>37889</c:v>
                </c:pt>
                <c:pt idx="1171">
                  <c:v>37890</c:v>
                </c:pt>
                <c:pt idx="1172">
                  <c:v>37893</c:v>
                </c:pt>
                <c:pt idx="1173">
                  <c:v>37894</c:v>
                </c:pt>
                <c:pt idx="1174">
                  <c:v>37895</c:v>
                </c:pt>
                <c:pt idx="1175">
                  <c:v>37896</c:v>
                </c:pt>
                <c:pt idx="1176">
                  <c:v>37897</c:v>
                </c:pt>
                <c:pt idx="1177">
                  <c:v>37900</c:v>
                </c:pt>
                <c:pt idx="1178">
                  <c:v>37901</c:v>
                </c:pt>
                <c:pt idx="1179">
                  <c:v>37902</c:v>
                </c:pt>
                <c:pt idx="1180">
                  <c:v>37903</c:v>
                </c:pt>
                <c:pt idx="1181">
                  <c:v>37904</c:v>
                </c:pt>
                <c:pt idx="1182">
                  <c:v>37907</c:v>
                </c:pt>
                <c:pt idx="1183">
                  <c:v>37908</c:v>
                </c:pt>
                <c:pt idx="1184">
                  <c:v>37909</c:v>
                </c:pt>
                <c:pt idx="1185">
                  <c:v>37910</c:v>
                </c:pt>
                <c:pt idx="1186">
                  <c:v>37911</c:v>
                </c:pt>
                <c:pt idx="1187">
                  <c:v>37914</c:v>
                </c:pt>
                <c:pt idx="1188">
                  <c:v>37915</c:v>
                </c:pt>
                <c:pt idx="1189">
                  <c:v>37916</c:v>
                </c:pt>
                <c:pt idx="1190">
                  <c:v>37917</c:v>
                </c:pt>
                <c:pt idx="1191">
                  <c:v>37918</c:v>
                </c:pt>
                <c:pt idx="1192">
                  <c:v>37921</c:v>
                </c:pt>
                <c:pt idx="1193">
                  <c:v>37922</c:v>
                </c:pt>
                <c:pt idx="1194">
                  <c:v>37923</c:v>
                </c:pt>
                <c:pt idx="1195">
                  <c:v>37924</c:v>
                </c:pt>
                <c:pt idx="1196">
                  <c:v>37925</c:v>
                </c:pt>
                <c:pt idx="1197">
                  <c:v>37928</c:v>
                </c:pt>
                <c:pt idx="1198">
                  <c:v>37929</c:v>
                </c:pt>
                <c:pt idx="1199">
                  <c:v>37930</c:v>
                </c:pt>
                <c:pt idx="1200">
                  <c:v>37931</c:v>
                </c:pt>
                <c:pt idx="1201">
                  <c:v>37932</c:v>
                </c:pt>
                <c:pt idx="1202">
                  <c:v>37935</c:v>
                </c:pt>
                <c:pt idx="1203">
                  <c:v>37936</c:v>
                </c:pt>
                <c:pt idx="1204">
                  <c:v>37937</c:v>
                </c:pt>
                <c:pt idx="1205">
                  <c:v>37938</c:v>
                </c:pt>
                <c:pt idx="1206">
                  <c:v>37939</c:v>
                </c:pt>
                <c:pt idx="1207">
                  <c:v>37942</c:v>
                </c:pt>
                <c:pt idx="1208">
                  <c:v>37943</c:v>
                </c:pt>
                <c:pt idx="1209">
                  <c:v>37944</c:v>
                </c:pt>
                <c:pt idx="1210">
                  <c:v>37945</c:v>
                </c:pt>
                <c:pt idx="1211">
                  <c:v>37946</c:v>
                </c:pt>
                <c:pt idx="1212">
                  <c:v>37949</c:v>
                </c:pt>
                <c:pt idx="1213">
                  <c:v>37950</c:v>
                </c:pt>
                <c:pt idx="1214">
                  <c:v>37951</c:v>
                </c:pt>
                <c:pt idx="1215">
                  <c:v>37953</c:v>
                </c:pt>
                <c:pt idx="1216">
                  <c:v>37956</c:v>
                </c:pt>
                <c:pt idx="1217">
                  <c:v>37957</c:v>
                </c:pt>
                <c:pt idx="1218">
                  <c:v>37958</c:v>
                </c:pt>
                <c:pt idx="1219">
                  <c:v>37959</c:v>
                </c:pt>
                <c:pt idx="1220">
                  <c:v>37960</c:v>
                </c:pt>
                <c:pt idx="1221">
                  <c:v>37963</c:v>
                </c:pt>
                <c:pt idx="1222">
                  <c:v>37964</c:v>
                </c:pt>
                <c:pt idx="1223">
                  <c:v>37965</c:v>
                </c:pt>
                <c:pt idx="1224">
                  <c:v>37966</c:v>
                </c:pt>
                <c:pt idx="1225">
                  <c:v>37967</c:v>
                </c:pt>
                <c:pt idx="1226">
                  <c:v>37970</c:v>
                </c:pt>
                <c:pt idx="1227">
                  <c:v>37971</c:v>
                </c:pt>
                <c:pt idx="1228">
                  <c:v>37972</c:v>
                </c:pt>
                <c:pt idx="1229">
                  <c:v>37973</c:v>
                </c:pt>
                <c:pt idx="1230">
                  <c:v>37974</c:v>
                </c:pt>
                <c:pt idx="1231">
                  <c:v>37977</c:v>
                </c:pt>
                <c:pt idx="1232">
                  <c:v>37978</c:v>
                </c:pt>
                <c:pt idx="1233">
                  <c:v>37979</c:v>
                </c:pt>
                <c:pt idx="1234">
                  <c:v>37981</c:v>
                </c:pt>
                <c:pt idx="1235">
                  <c:v>37984</c:v>
                </c:pt>
                <c:pt idx="1236">
                  <c:v>37985</c:v>
                </c:pt>
                <c:pt idx="1237">
                  <c:v>37986</c:v>
                </c:pt>
                <c:pt idx="1238">
                  <c:v>37988</c:v>
                </c:pt>
                <c:pt idx="1239">
                  <c:v>37991</c:v>
                </c:pt>
                <c:pt idx="1240">
                  <c:v>37992</c:v>
                </c:pt>
                <c:pt idx="1241">
                  <c:v>37993</c:v>
                </c:pt>
                <c:pt idx="1242">
                  <c:v>37994</c:v>
                </c:pt>
                <c:pt idx="1243">
                  <c:v>37995</c:v>
                </c:pt>
                <c:pt idx="1244">
                  <c:v>37998</c:v>
                </c:pt>
                <c:pt idx="1245">
                  <c:v>37999</c:v>
                </c:pt>
                <c:pt idx="1246">
                  <c:v>38000</c:v>
                </c:pt>
                <c:pt idx="1247">
                  <c:v>38001</c:v>
                </c:pt>
                <c:pt idx="1248">
                  <c:v>38002</c:v>
                </c:pt>
                <c:pt idx="1249">
                  <c:v>38006</c:v>
                </c:pt>
                <c:pt idx="1250">
                  <c:v>38007</c:v>
                </c:pt>
                <c:pt idx="1251">
                  <c:v>38008</c:v>
                </c:pt>
                <c:pt idx="1252">
                  <c:v>38009</c:v>
                </c:pt>
                <c:pt idx="1253">
                  <c:v>38012</c:v>
                </c:pt>
                <c:pt idx="1254">
                  <c:v>38013</c:v>
                </c:pt>
                <c:pt idx="1255">
                  <c:v>38014</c:v>
                </c:pt>
                <c:pt idx="1256">
                  <c:v>38015</c:v>
                </c:pt>
                <c:pt idx="1257">
                  <c:v>38016</c:v>
                </c:pt>
                <c:pt idx="1258">
                  <c:v>38019</c:v>
                </c:pt>
                <c:pt idx="1259">
                  <c:v>38020</c:v>
                </c:pt>
                <c:pt idx="1260">
                  <c:v>38021</c:v>
                </c:pt>
                <c:pt idx="1261">
                  <c:v>38022</c:v>
                </c:pt>
                <c:pt idx="1262">
                  <c:v>38023</c:v>
                </c:pt>
                <c:pt idx="1263">
                  <c:v>38026</c:v>
                </c:pt>
                <c:pt idx="1264">
                  <c:v>38027</c:v>
                </c:pt>
                <c:pt idx="1265">
                  <c:v>38028</c:v>
                </c:pt>
                <c:pt idx="1266">
                  <c:v>38029</c:v>
                </c:pt>
                <c:pt idx="1267">
                  <c:v>38030</c:v>
                </c:pt>
                <c:pt idx="1268">
                  <c:v>38034</c:v>
                </c:pt>
                <c:pt idx="1269">
                  <c:v>38035</c:v>
                </c:pt>
                <c:pt idx="1270">
                  <c:v>38036</c:v>
                </c:pt>
                <c:pt idx="1271">
                  <c:v>38037</c:v>
                </c:pt>
                <c:pt idx="1272">
                  <c:v>38040</c:v>
                </c:pt>
                <c:pt idx="1273">
                  <c:v>38041</c:v>
                </c:pt>
                <c:pt idx="1274">
                  <c:v>38042</c:v>
                </c:pt>
                <c:pt idx="1275">
                  <c:v>38043</c:v>
                </c:pt>
                <c:pt idx="1276">
                  <c:v>38044</c:v>
                </c:pt>
                <c:pt idx="1277">
                  <c:v>38047</c:v>
                </c:pt>
                <c:pt idx="1278">
                  <c:v>38048</c:v>
                </c:pt>
                <c:pt idx="1279">
                  <c:v>38049</c:v>
                </c:pt>
                <c:pt idx="1280">
                  <c:v>38050</c:v>
                </c:pt>
                <c:pt idx="1281">
                  <c:v>38051</c:v>
                </c:pt>
                <c:pt idx="1282">
                  <c:v>38054</c:v>
                </c:pt>
                <c:pt idx="1283">
                  <c:v>38055</c:v>
                </c:pt>
                <c:pt idx="1284">
                  <c:v>38056</c:v>
                </c:pt>
                <c:pt idx="1285">
                  <c:v>38057</c:v>
                </c:pt>
                <c:pt idx="1286">
                  <c:v>38058</c:v>
                </c:pt>
                <c:pt idx="1287">
                  <c:v>38061</c:v>
                </c:pt>
                <c:pt idx="1288">
                  <c:v>38062</c:v>
                </c:pt>
                <c:pt idx="1289">
                  <c:v>38063</c:v>
                </c:pt>
                <c:pt idx="1290">
                  <c:v>38064</c:v>
                </c:pt>
                <c:pt idx="1291">
                  <c:v>38065</c:v>
                </c:pt>
                <c:pt idx="1292">
                  <c:v>38068</c:v>
                </c:pt>
                <c:pt idx="1293">
                  <c:v>38069</c:v>
                </c:pt>
                <c:pt idx="1294">
                  <c:v>38070</c:v>
                </c:pt>
                <c:pt idx="1295">
                  <c:v>38071</c:v>
                </c:pt>
                <c:pt idx="1296">
                  <c:v>38072</c:v>
                </c:pt>
                <c:pt idx="1297">
                  <c:v>38075</c:v>
                </c:pt>
                <c:pt idx="1298">
                  <c:v>38076</c:v>
                </c:pt>
                <c:pt idx="1299">
                  <c:v>38077</c:v>
                </c:pt>
                <c:pt idx="1300">
                  <c:v>38078</c:v>
                </c:pt>
                <c:pt idx="1301">
                  <c:v>38079</c:v>
                </c:pt>
                <c:pt idx="1302">
                  <c:v>38082</c:v>
                </c:pt>
                <c:pt idx="1303">
                  <c:v>38083</c:v>
                </c:pt>
                <c:pt idx="1304">
                  <c:v>38084</c:v>
                </c:pt>
                <c:pt idx="1305">
                  <c:v>38085</c:v>
                </c:pt>
                <c:pt idx="1306">
                  <c:v>38089</c:v>
                </c:pt>
                <c:pt idx="1307">
                  <c:v>38090</c:v>
                </c:pt>
                <c:pt idx="1308">
                  <c:v>38091</c:v>
                </c:pt>
                <c:pt idx="1309">
                  <c:v>38092</c:v>
                </c:pt>
                <c:pt idx="1310">
                  <c:v>38093</c:v>
                </c:pt>
                <c:pt idx="1311">
                  <c:v>38096</c:v>
                </c:pt>
                <c:pt idx="1312">
                  <c:v>38097</c:v>
                </c:pt>
                <c:pt idx="1313">
                  <c:v>38098</c:v>
                </c:pt>
                <c:pt idx="1314">
                  <c:v>38099</c:v>
                </c:pt>
                <c:pt idx="1315">
                  <c:v>38100</c:v>
                </c:pt>
                <c:pt idx="1316">
                  <c:v>38103</c:v>
                </c:pt>
                <c:pt idx="1317">
                  <c:v>38104</c:v>
                </c:pt>
                <c:pt idx="1318">
                  <c:v>38105</c:v>
                </c:pt>
                <c:pt idx="1319">
                  <c:v>38106</c:v>
                </c:pt>
                <c:pt idx="1320">
                  <c:v>38107</c:v>
                </c:pt>
                <c:pt idx="1321">
                  <c:v>38110</c:v>
                </c:pt>
                <c:pt idx="1322">
                  <c:v>38111</c:v>
                </c:pt>
                <c:pt idx="1323">
                  <c:v>38112</c:v>
                </c:pt>
                <c:pt idx="1324">
                  <c:v>38113</c:v>
                </c:pt>
                <c:pt idx="1325">
                  <c:v>38114</c:v>
                </c:pt>
                <c:pt idx="1326">
                  <c:v>38117</c:v>
                </c:pt>
                <c:pt idx="1327">
                  <c:v>38118</c:v>
                </c:pt>
                <c:pt idx="1328">
                  <c:v>38119</c:v>
                </c:pt>
                <c:pt idx="1329">
                  <c:v>38120</c:v>
                </c:pt>
                <c:pt idx="1330">
                  <c:v>38121</c:v>
                </c:pt>
                <c:pt idx="1331">
                  <c:v>38124</c:v>
                </c:pt>
                <c:pt idx="1332">
                  <c:v>38125</c:v>
                </c:pt>
                <c:pt idx="1333">
                  <c:v>38126</c:v>
                </c:pt>
                <c:pt idx="1334">
                  <c:v>38127</c:v>
                </c:pt>
                <c:pt idx="1335">
                  <c:v>38128</c:v>
                </c:pt>
                <c:pt idx="1336">
                  <c:v>38131</c:v>
                </c:pt>
                <c:pt idx="1337">
                  <c:v>38132</c:v>
                </c:pt>
                <c:pt idx="1338">
                  <c:v>38133</c:v>
                </c:pt>
                <c:pt idx="1339">
                  <c:v>38134</c:v>
                </c:pt>
                <c:pt idx="1340">
                  <c:v>38135</c:v>
                </c:pt>
                <c:pt idx="1341">
                  <c:v>38139</c:v>
                </c:pt>
                <c:pt idx="1342">
                  <c:v>38140</c:v>
                </c:pt>
                <c:pt idx="1343">
                  <c:v>38141</c:v>
                </c:pt>
                <c:pt idx="1344">
                  <c:v>38142</c:v>
                </c:pt>
                <c:pt idx="1345">
                  <c:v>38145</c:v>
                </c:pt>
                <c:pt idx="1346">
                  <c:v>38146</c:v>
                </c:pt>
                <c:pt idx="1347">
                  <c:v>38147</c:v>
                </c:pt>
                <c:pt idx="1348">
                  <c:v>38148</c:v>
                </c:pt>
                <c:pt idx="1349">
                  <c:v>38152</c:v>
                </c:pt>
                <c:pt idx="1350">
                  <c:v>38153</c:v>
                </c:pt>
                <c:pt idx="1351">
                  <c:v>38154</c:v>
                </c:pt>
                <c:pt idx="1352">
                  <c:v>38155</c:v>
                </c:pt>
                <c:pt idx="1353">
                  <c:v>38156</c:v>
                </c:pt>
                <c:pt idx="1354">
                  <c:v>38159</c:v>
                </c:pt>
                <c:pt idx="1355">
                  <c:v>38160</c:v>
                </c:pt>
                <c:pt idx="1356">
                  <c:v>38161</c:v>
                </c:pt>
                <c:pt idx="1357">
                  <c:v>38162</c:v>
                </c:pt>
                <c:pt idx="1358">
                  <c:v>38163</c:v>
                </c:pt>
                <c:pt idx="1359">
                  <c:v>38166</c:v>
                </c:pt>
                <c:pt idx="1360">
                  <c:v>38167</c:v>
                </c:pt>
                <c:pt idx="1361">
                  <c:v>38168</c:v>
                </c:pt>
                <c:pt idx="1362">
                  <c:v>38169</c:v>
                </c:pt>
                <c:pt idx="1363">
                  <c:v>38170</c:v>
                </c:pt>
                <c:pt idx="1364">
                  <c:v>38174</c:v>
                </c:pt>
                <c:pt idx="1365">
                  <c:v>38175</c:v>
                </c:pt>
                <c:pt idx="1366">
                  <c:v>38176</c:v>
                </c:pt>
                <c:pt idx="1367">
                  <c:v>38177</c:v>
                </c:pt>
                <c:pt idx="1368">
                  <c:v>38180</c:v>
                </c:pt>
                <c:pt idx="1369">
                  <c:v>38181</c:v>
                </c:pt>
                <c:pt idx="1370">
                  <c:v>38182</c:v>
                </c:pt>
                <c:pt idx="1371">
                  <c:v>38183</c:v>
                </c:pt>
                <c:pt idx="1372">
                  <c:v>38184</c:v>
                </c:pt>
                <c:pt idx="1373">
                  <c:v>38187</c:v>
                </c:pt>
                <c:pt idx="1374">
                  <c:v>38188</c:v>
                </c:pt>
                <c:pt idx="1375">
                  <c:v>38189</c:v>
                </c:pt>
                <c:pt idx="1376">
                  <c:v>38190</c:v>
                </c:pt>
                <c:pt idx="1377">
                  <c:v>38191</c:v>
                </c:pt>
                <c:pt idx="1378">
                  <c:v>38194</c:v>
                </c:pt>
                <c:pt idx="1379">
                  <c:v>38195</c:v>
                </c:pt>
                <c:pt idx="1380">
                  <c:v>38196</c:v>
                </c:pt>
                <c:pt idx="1381">
                  <c:v>38197</c:v>
                </c:pt>
                <c:pt idx="1382">
                  <c:v>38198</c:v>
                </c:pt>
                <c:pt idx="1383">
                  <c:v>38201</c:v>
                </c:pt>
                <c:pt idx="1384">
                  <c:v>38202</c:v>
                </c:pt>
                <c:pt idx="1385">
                  <c:v>38203</c:v>
                </c:pt>
                <c:pt idx="1386">
                  <c:v>38204</c:v>
                </c:pt>
                <c:pt idx="1387">
                  <c:v>38205</c:v>
                </c:pt>
                <c:pt idx="1388">
                  <c:v>38208</c:v>
                </c:pt>
                <c:pt idx="1389">
                  <c:v>38209</c:v>
                </c:pt>
                <c:pt idx="1390">
                  <c:v>38210</c:v>
                </c:pt>
                <c:pt idx="1391">
                  <c:v>38211</c:v>
                </c:pt>
                <c:pt idx="1392">
                  <c:v>38212</c:v>
                </c:pt>
                <c:pt idx="1393">
                  <c:v>38215</c:v>
                </c:pt>
                <c:pt idx="1394">
                  <c:v>38216</c:v>
                </c:pt>
                <c:pt idx="1395">
                  <c:v>38217</c:v>
                </c:pt>
                <c:pt idx="1396">
                  <c:v>38218</c:v>
                </c:pt>
                <c:pt idx="1397">
                  <c:v>38219</c:v>
                </c:pt>
                <c:pt idx="1398">
                  <c:v>38222</c:v>
                </c:pt>
                <c:pt idx="1399">
                  <c:v>38223</c:v>
                </c:pt>
                <c:pt idx="1400">
                  <c:v>38224</c:v>
                </c:pt>
                <c:pt idx="1401">
                  <c:v>38225</c:v>
                </c:pt>
                <c:pt idx="1402">
                  <c:v>38226</c:v>
                </c:pt>
                <c:pt idx="1403">
                  <c:v>38229</c:v>
                </c:pt>
                <c:pt idx="1404">
                  <c:v>38230</c:v>
                </c:pt>
                <c:pt idx="1405">
                  <c:v>38231</c:v>
                </c:pt>
                <c:pt idx="1406">
                  <c:v>38232</c:v>
                </c:pt>
                <c:pt idx="1407">
                  <c:v>38233</c:v>
                </c:pt>
                <c:pt idx="1408">
                  <c:v>38237</c:v>
                </c:pt>
                <c:pt idx="1409">
                  <c:v>38238</c:v>
                </c:pt>
                <c:pt idx="1410">
                  <c:v>38239</c:v>
                </c:pt>
                <c:pt idx="1411">
                  <c:v>38240</c:v>
                </c:pt>
                <c:pt idx="1412">
                  <c:v>38243</c:v>
                </c:pt>
                <c:pt idx="1413">
                  <c:v>38244</c:v>
                </c:pt>
                <c:pt idx="1414">
                  <c:v>38245</c:v>
                </c:pt>
                <c:pt idx="1415">
                  <c:v>38246</c:v>
                </c:pt>
                <c:pt idx="1416">
                  <c:v>38247</c:v>
                </c:pt>
                <c:pt idx="1417">
                  <c:v>38250</c:v>
                </c:pt>
                <c:pt idx="1418">
                  <c:v>38251</c:v>
                </c:pt>
                <c:pt idx="1419">
                  <c:v>38252</c:v>
                </c:pt>
                <c:pt idx="1420">
                  <c:v>38253</c:v>
                </c:pt>
                <c:pt idx="1421">
                  <c:v>38254</c:v>
                </c:pt>
                <c:pt idx="1422">
                  <c:v>38257</c:v>
                </c:pt>
                <c:pt idx="1423">
                  <c:v>38258</c:v>
                </c:pt>
                <c:pt idx="1424">
                  <c:v>38259</c:v>
                </c:pt>
                <c:pt idx="1425">
                  <c:v>38260</c:v>
                </c:pt>
                <c:pt idx="1426">
                  <c:v>38261</c:v>
                </c:pt>
                <c:pt idx="1427">
                  <c:v>38264</c:v>
                </c:pt>
                <c:pt idx="1428">
                  <c:v>38265</c:v>
                </c:pt>
                <c:pt idx="1429">
                  <c:v>38266</c:v>
                </c:pt>
                <c:pt idx="1430">
                  <c:v>38267</c:v>
                </c:pt>
                <c:pt idx="1431">
                  <c:v>38268</c:v>
                </c:pt>
                <c:pt idx="1432">
                  <c:v>38271</c:v>
                </c:pt>
                <c:pt idx="1433">
                  <c:v>38272</c:v>
                </c:pt>
                <c:pt idx="1434">
                  <c:v>38273</c:v>
                </c:pt>
                <c:pt idx="1435">
                  <c:v>38274</c:v>
                </c:pt>
                <c:pt idx="1436">
                  <c:v>38275</c:v>
                </c:pt>
                <c:pt idx="1437">
                  <c:v>38278</c:v>
                </c:pt>
                <c:pt idx="1438">
                  <c:v>38279</c:v>
                </c:pt>
                <c:pt idx="1439">
                  <c:v>38280</c:v>
                </c:pt>
                <c:pt idx="1440">
                  <c:v>38281</c:v>
                </c:pt>
                <c:pt idx="1441">
                  <c:v>38282</c:v>
                </c:pt>
                <c:pt idx="1442">
                  <c:v>38285</c:v>
                </c:pt>
                <c:pt idx="1443">
                  <c:v>38286</c:v>
                </c:pt>
                <c:pt idx="1444">
                  <c:v>38287</c:v>
                </c:pt>
                <c:pt idx="1445">
                  <c:v>38288</c:v>
                </c:pt>
                <c:pt idx="1446">
                  <c:v>38289</c:v>
                </c:pt>
                <c:pt idx="1447">
                  <c:v>38292</c:v>
                </c:pt>
                <c:pt idx="1448">
                  <c:v>38293</c:v>
                </c:pt>
                <c:pt idx="1449">
                  <c:v>38294</c:v>
                </c:pt>
                <c:pt idx="1450">
                  <c:v>38295</c:v>
                </c:pt>
                <c:pt idx="1451">
                  <c:v>38296</c:v>
                </c:pt>
                <c:pt idx="1452">
                  <c:v>38299</c:v>
                </c:pt>
                <c:pt idx="1453">
                  <c:v>38300</c:v>
                </c:pt>
                <c:pt idx="1454">
                  <c:v>38301</c:v>
                </c:pt>
                <c:pt idx="1455">
                  <c:v>38302</c:v>
                </c:pt>
                <c:pt idx="1456">
                  <c:v>38303</c:v>
                </c:pt>
                <c:pt idx="1457">
                  <c:v>38306</c:v>
                </c:pt>
                <c:pt idx="1458">
                  <c:v>38307</c:v>
                </c:pt>
                <c:pt idx="1459">
                  <c:v>38308</c:v>
                </c:pt>
                <c:pt idx="1460">
                  <c:v>38309</c:v>
                </c:pt>
                <c:pt idx="1461">
                  <c:v>38310</c:v>
                </c:pt>
                <c:pt idx="1462">
                  <c:v>38313</c:v>
                </c:pt>
                <c:pt idx="1463">
                  <c:v>38314</c:v>
                </c:pt>
                <c:pt idx="1464">
                  <c:v>38315</c:v>
                </c:pt>
                <c:pt idx="1465">
                  <c:v>38317</c:v>
                </c:pt>
                <c:pt idx="1466">
                  <c:v>38320</c:v>
                </c:pt>
                <c:pt idx="1467">
                  <c:v>38321</c:v>
                </c:pt>
                <c:pt idx="1468">
                  <c:v>38322</c:v>
                </c:pt>
                <c:pt idx="1469">
                  <c:v>38323</c:v>
                </c:pt>
                <c:pt idx="1470">
                  <c:v>38324</c:v>
                </c:pt>
                <c:pt idx="1471">
                  <c:v>38327</c:v>
                </c:pt>
                <c:pt idx="1472">
                  <c:v>38328</c:v>
                </c:pt>
                <c:pt idx="1473">
                  <c:v>38329</c:v>
                </c:pt>
                <c:pt idx="1474">
                  <c:v>38330</c:v>
                </c:pt>
                <c:pt idx="1475">
                  <c:v>38331</c:v>
                </c:pt>
                <c:pt idx="1476">
                  <c:v>38334</c:v>
                </c:pt>
                <c:pt idx="1477">
                  <c:v>38335</c:v>
                </c:pt>
                <c:pt idx="1478">
                  <c:v>38336</c:v>
                </c:pt>
                <c:pt idx="1479">
                  <c:v>38337</c:v>
                </c:pt>
                <c:pt idx="1480">
                  <c:v>38338</c:v>
                </c:pt>
                <c:pt idx="1481">
                  <c:v>38341</c:v>
                </c:pt>
                <c:pt idx="1482">
                  <c:v>38342</c:v>
                </c:pt>
                <c:pt idx="1483">
                  <c:v>38343</c:v>
                </c:pt>
                <c:pt idx="1484">
                  <c:v>38344</c:v>
                </c:pt>
                <c:pt idx="1485">
                  <c:v>38348</c:v>
                </c:pt>
                <c:pt idx="1486">
                  <c:v>38349</c:v>
                </c:pt>
                <c:pt idx="1487">
                  <c:v>38350</c:v>
                </c:pt>
                <c:pt idx="1488">
                  <c:v>38351</c:v>
                </c:pt>
                <c:pt idx="1489">
                  <c:v>38352</c:v>
                </c:pt>
                <c:pt idx="1490">
                  <c:v>38355</c:v>
                </c:pt>
                <c:pt idx="1491">
                  <c:v>38356</c:v>
                </c:pt>
                <c:pt idx="1492">
                  <c:v>38357</c:v>
                </c:pt>
                <c:pt idx="1493">
                  <c:v>38358</c:v>
                </c:pt>
                <c:pt idx="1494">
                  <c:v>38359</c:v>
                </c:pt>
                <c:pt idx="1495">
                  <c:v>38362</c:v>
                </c:pt>
                <c:pt idx="1496">
                  <c:v>38363</c:v>
                </c:pt>
                <c:pt idx="1497">
                  <c:v>38364</c:v>
                </c:pt>
                <c:pt idx="1498">
                  <c:v>38365</c:v>
                </c:pt>
                <c:pt idx="1499">
                  <c:v>38366</c:v>
                </c:pt>
                <c:pt idx="1500">
                  <c:v>38370</c:v>
                </c:pt>
                <c:pt idx="1501">
                  <c:v>38371</c:v>
                </c:pt>
                <c:pt idx="1502">
                  <c:v>38372</c:v>
                </c:pt>
                <c:pt idx="1503">
                  <c:v>38373</c:v>
                </c:pt>
                <c:pt idx="1504">
                  <c:v>38376</c:v>
                </c:pt>
                <c:pt idx="1505">
                  <c:v>38377</c:v>
                </c:pt>
                <c:pt idx="1506">
                  <c:v>38378</c:v>
                </c:pt>
                <c:pt idx="1507">
                  <c:v>38379</c:v>
                </c:pt>
                <c:pt idx="1508">
                  <c:v>38380</c:v>
                </c:pt>
                <c:pt idx="1509">
                  <c:v>38383</c:v>
                </c:pt>
                <c:pt idx="1510">
                  <c:v>38384</c:v>
                </c:pt>
                <c:pt idx="1511">
                  <c:v>38385</c:v>
                </c:pt>
                <c:pt idx="1512">
                  <c:v>38386</c:v>
                </c:pt>
                <c:pt idx="1513">
                  <c:v>38387</c:v>
                </c:pt>
                <c:pt idx="1514">
                  <c:v>38390</c:v>
                </c:pt>
                <c:pt idx="1515">
                  <c:v>38391</c:v>
                </c:pt>
                <c:pt idx="1516">
                  <c:v>38392</c:v>
                </c:pt>
                <c:pt idx="1517">
                  <c:v>38393</c:v>
                </c:pt>
                <c:pt idx="1518">
                  <c:v>38394</c:v>
                </c:pt>
                <c:pt idx="1519">
                  <c:v>38397</c:v>
                </c:pt>
                <c:pt idx="1520">
                  <c:v>38398</c:v>
                </c:pt>
                <c:pt idx="1521">
                  <c:v>38399</c:v>
                </c:pt>
                <c:pt idx="1522">
                  <c:v>38400</c:v>
                </c:pt>
                <c:pt idx="1523">
                  <c:v>38401</c:v>
                </c:pt>
                <c:pt idx="1524">
                  <c:v>38405</c:v>
                </c:pt>
                <c:pt idx="1525">
                  <c:v>38406</c:v>
                </c:pt>
                <c:pt idx="1526">
                  <c:v>38407</c:v>
                </c:pt>
                <c:pt idx="1527">
                  <c:v>38408</c:v>
                </c:pt>
                <c:pt idx="1528">
                  <c:v>38411</c:v>
                </c:pt>
                <c:pt idx="1529">
                  <c:v>38412</c:v>
                </c:pt>
                <c:pt idx="1530">
                  <c:v>38413</c:v>
                </c:pt>
                <c:pt idx="1531">
                  <c:v>38414</c:v>
                </c:pt>
                <c:pt idx="1532">
                  <c:v>38415</c:v>
                </c:pt>
                <c:pt idx="1533">
                  <c:v>38418</c:v>
                </c:pt>
                <c:pt idx="1534">
                  <c:v>38419</c:v>
                </c:pt>
                <c:pt idx="1535">
                  <c:v>38420</c:v>
                </c:pt>
                <c:pt idx="1536">
                  <c:v>38421</c:v>
                </c:pt>
                <c:pt idx="1537">
                  <c:v>38422</c:v>
                </c:pt>
                <c:pt idx="1538">
                  <c:v>38425</c:v>
                </c:pt>
                <c:pt idx="1539">
                  <c:v>38426</c:v>
                </c:pt>
                <c:pt idx="1540">
                  <c:v>38427</c:v>
                </c:pt>
                <c:pt idx="1541">
                  <c:v>38428</c:v>
                </c:pt>
                <c:pt idx="1542">
                  <c:v>38429</c:v>
                </c:pt>
                <c:pt idx="1543">
                  <c:v>38432</c:v>
                </c:pt>
                <c:pt idx="1544">
                  <c:v>38433</c:v>
                </c:pt>
                <c:pt idx="1545">
                  <c:v>38434</c:v>
                </c:pt>
                <c:pt idx="1546">
                  <c:v>38435</c:v>
                </c:pt>
                <c:pt idx="1547">
                  <c:v>38439</c:v>
                </c:pt>
                <c:pt idx="1548">
                  <c:v>38440</c:v>
                </c:pt>
                <c:pt idx="1549">
                  <c:v>38441</c:v>
                </c:pt>
                <c:pt idx="1550">
                  <c:v>38442</c:v>
                </c:pt>
                <c:pt idx="1551">
                  <c:v>38443</c:v>
                </c:pt>
                <c:pt idx="1552">
                  <c:v>38446</c:v>
                </c:pt>
                <c:pt idx="1553">
                  <c:v>38447</c:v>
                </c:pt>
                <c:pt idx="1554">
                  <c:v>38448</c:v>
                </c:pt>
                <c:pt idx="1555">
                  <c:v>38449</c:v>
                </c:pt>
                <c:pt idx="1556">
                  <c:v>38450</c:v>
                </c:pt>
                <c:pt idx="1557">
                  <c:v>38453</c:v>
                </c:pt>
                <c:pt idx="1558">
                  <c:v>38454</c:v>
                </c:pt>
                <c:pt idx="1559">
                  <c:v>38455</c:v>
                </c:pt>
                <c:pt idx="1560">
                  <c:v>38456</c:v>
                </c:pt>
                <c:pt idx="1561">
                  <c:v>38457</c:v>
                </c:pt>
                <c:pt idx="1562">
                  <c:v>38460</c:v>
                </c:pt>
                <c:pt idx="1563">
                  <c:v>38461</c:v>
                </c:pt>
                <c:pt idx="1564">
                  <c:v>38462</c:v>
                </c:pt>
                <c:pt idx="1565">
                  <c:v>38463</c:v>
                </c:pt>
                <c:pt idx="1566">
                  <c:v>38464</c:v>
                </c:pt>
                <c:pt idx="1567">
                  <c:v>38467</c:v>
                </c:pt>
                <c:pt idx="1568">
                  <c:v>38468</c:v>
                </c:pt>
                <c:pt idx="1569">
                  <c:v>38469</c:v>
                </c:pt>
                <c:pt idx="1570">
                  <c:v>38470</c:v>
                </c:pt>
                <c:pt idx="1571">
                  <c:v>38471</c:v>
                </c:pt>
                <c:pt idx="1572">
                  <c:v>38474</c:v>
                </c:pt>
                <c:pt idx="1573">
                  <c:v>38475</c:v>
                </c:pt>
                <c:pt idx="1574">
                  <c:v>38476</c:v>
                </c:pt>
                <c:pt idx="1575">
                  <c:v>38477</c:v>
                </c:pt>
                <c:pt idx="1576">
                  <c:v>38478</c:v>
                </c:pt>
                <c:pt idx="1577">
                  <c:v>38481</c:v>
                </c:pt>
                <c:pt idx="1578">
                  <c:v>38482</c:v>
                </c:pt>
                <c:pt idx="1579">
                  <c:v>38483</c:v>
                </c:pt>
                <c:pt idx="1580">
                  <c:v>38484</c:v>
                </c:pt>
                <c:pt idx="1581">
                  <c:v>38485</c:v>
                </c:pt>
                <c:pt idx="1582">
                  <c:v>38488</c:v>
                </c:pt>
                <c:pt idx="1583">
                  <c:v>38489</c:v>
                </c:pt>
                <c:pt idx="1584">
                  <c:v>38490</c:v>
                </c:pt>
                <c:pt idx="1585">
                  <c:v>38491</c:v>
                </c:pt>
                <c:pt idx="1586">
                  <c:v>38492</c:v>
                </c:pt>
                <c:pt idx="1587">
                  <c:v>38495</c:v>
                </c:pt>
                <c:pt idx="1588">
                  <c:v>38496</c:v>
                </c:pt>
                <c:pt idx="1589">
                  <c:v>38497</c:v>
                </c:pt>
                <c:pt idx="1590">
                  <c:v>38498</c:v>
                </c:pt>
                <c:pt idx="1591">
                  <c:v>38499</c:v>
                </c:pt>
                <c:pt idx="1592">
                  <c:v>38503</c:v>
                </c:pt>
                <c:pt idx="1593">
                  <c:v>38504</c:v>
                </c:pt>
                <c:pt idx="1594">
                  <c:v>38505</c:v>
                </c:pt>
                <c:pt idx="1595">
                  <c:v>38506</c:v>
                </c:pt>
                <c:pt idx="1596">
                  <c:v>38509</c:v>
                </c:pt>
                <c:pt idx="1597">
                  <c:v>38510</c:v>
                </c:pt>
                <c:pt idx="1598">
                  <c:v>38511</c:v>
                </c:pt>
                <c:pt idx="1599">
                  <c:v>38512</c:v>
                </c:pt>
                <c:pt idx="1600">
                  <c:v>38513</c:v>
                </c:pt>
                <c:pt idx="1601">
                  <c:v>38516</c:v>
                </c:pt>
                <c:pt idx="1602">
                  <c:v>38517</c:v>
                </c:pt>
                <c:pt idx="1603">
                  <c:v>38518</c:v>
                </c:pt>
                <c:pt idx="1604">
                  <c:v>38519</c:v>
                </c:pt>
                <c:pt idx="1605">
                  <c:v>38520</c:v>
                </c:pt>
                <c:pt idx="1606">
                  <c:v>38523</c:v>
                </c:pt>
                <c:pt idx="1607">
                  <c:v>38524</c:v>
                </c:pt>
                <c:pt idx="1608">
                  <c:v>38525</c:v>
                </c:pt>
                <c:pt idx="1609">
                  <c:v>38526</c:v>
                </c:pt>
                <c:pt idx="1610">
                  <c:v>38527</c:v>
                </c:pt>
                <c:pt idx="1611">
                  <c:v>38530</c:v>
                </c:pt>
                <c:pt idx="1612">
                  <c:v>38531</c:v>
                </c:pt>
                <c:pt idx="1613">
                  <c:v>38532</c:v>
                </c:pt>
                <c:pt idx="1614">
                  <c:v>38533</c:v>
                </c:pt>
                <c:pt idx="1615">
                  <c:v>38534</c:v>
                </c:pt>
                <c:pt idx="1616">
                  <c:v>38538</c:v>
                </c:pt>
                <c:pt idx="1617">
                  <c:v>38539</c:v>
                </c:pt>
                <c:pt idx="1618">
                  <c:v>38540</c:v>
                </c:pt>
                <c:pt idx="1619">
                  <c:v>38541</c:v>
                </c:pt>
                <c:pt idx="1620">
                  <c:v>38544</c:v>
                </c:pt>
                <c:pt idx="1621">
                  <c:v>38545</c:v>
                </c:pt>
                <c:pt idx="1622">
                  <c:v>38546</c:v>
                </c:pt>
                <c:pt idx="1623">
                  <c:v>38547</c:v>
                </c:pt>
                <c:pt idx="1624">
                  <c:v>38548</c:v>
                </c:pt>
                <c:pt idx="1625">
                  <c:v>38551</c:v>
                </c:pt>
                <c:pt idx="1626">
                  <c:v>38552</c:v>
                </c:pt>
                <c:pt idx="1627">
                  <c:v>38553</c:v>
                </c:pt>
                <c:pt idx="1628">
                  <c:v>38554</c:v>
                </c:pt>
                <c:pt idx="1629">
                  <c:v>38555</c:v>
                </c:pt>
                <c:pt idx="1630">
                  <c:v>38558</c:v>
                </c:pt>
                <c:pt idx="1631">
                  <c:v>38559</c:v>
                </c:pt>
                <c:pt idx="1632">
                  <c:v>38560</c:v>
                </c:pt>
                <c:pt idx="1633">
                  <c:v>38561</c:v>
                </c:pt>
                <c:pt idx="1634">
                  <c:v>38562</c:v>
                </c:pt>
                <c:pt idx="1635">
                  <c:v>38565</c:v>
                </c:pt>
                <c:pt idx="1636">
                  <c:v>38566</c:v>
                </c:pt>
                <c:pt idx="1637">
                  <c:v>38567</c:v>
                </c:pt>
                <c:pt idx="1638">
                  <c:v>38568</c:v>
                </c:pt>
                <c:pt idx="1639">
                  <c:v>38569</c:v>
                </c:pt>
                <c:pt idx="1640">
                  <c:v>38572</c:v>
                </c:pt>
                <c:pt idx="1641">
                  <c:v>38573</c:v>
                </c:pt>
                <c:pt idx="1642">
                  <c:v>38574</c:v>
                </c:pt>
                <c:pt idx="1643">
                  <c:v>38575</c:v>
                </c:pt>
                <c:pt idx="1644">
                  <c:v>38576</c:v>
                </c:pt>
                <c:pt idx="1645">
                  <c:v>38579</c:v>
                </c:pt>
                <c:pt idx="1646">
                  <c:v>38580</c:v>
                </c:pt>
                <c:pt idx="1647">
                  <c:v>38581</c:v>
                </c:pt>
                <c:pt idx="1648">
                  <c:v>38582</c:v>
                </c:pt>
                <c:pt idx="1649">
                  <c:v>38583</c:v>
                </c:pt>
                <c:pt idx="1650">
                  <c:v>38586</c:v>
                </c:pt>
                <c:pt idx="1651">
                  <c:v>38587</c:v>
                </c:pt>
                <c:pt idx="1652">
                  <c:v>38588</c:v>
                </c:pt>
                <c:pt idx="1653">
                  <c:v>38589</c:v>
                </c:pt>
                <c:pt idx="1654">
                  <c:v>38590</c:v>
                </c:pt>
                <c:pt idx="1655">
                  <c:v>38593</c:v>
                </c:pt>
                <c:pt idx="1656">
                  <c:v>38594</c:v>
                </c:pt>
                <c:pt idx="1657">
                  <c:v>38595</c:v>
                </c:pt>
                <c:pt idx="1658">
                  <c:v>38596</c:v>
                </c:pt>
                <c:pt idx="1659">
                  <c:v>38597</c:v>
                </c:pt>
                <c:pt idx="1660">
                  <c:v>38601</c:v>
                </c:pt>
                <c:pt idx="1661">
                  <c:v>38602</c:v>
                </c:pt>
                <c:pt idx="1662">
                  <c:v>38603</c:v>
                </c:pt>
                <c:pt idx="1663">
                  <c:v>38604</c:v>
                </c:pt>
                <c:pt idx="1664">
                  <c:v>38607</c:v>
                </c:pt>
                <c:pt idx="1665">
                  <c:v>38608</c:v>
                </c:pt>
                <c:pt idx="1666">
                  <c:v>38609</c:v>
                </c:pt>
                <c:pt idx="1667">
                  <c:v>38610</c:v>
                </c:pt>
                <c:pt idx="1668">
                  <c:v>38611</c:v>
                </c:pt>
                <c:pt idx="1669">
                  <c:v>38614</c:v>
                </c:pt>
                <c:pt idx="1670">
                  <c:v>38615</c:v>
                </c:pt>
                <c:pt idx="1671">
                  <c:v>38616</c:v>
                </c:pt>
                <c:pt idx="1672">
                  <c:v>38617</c:v>
                </c:pt>
                <c:pt idx="1673">
                  <c:v>38618</c:v>
                </c:pt>
                <c:pt idx="1674">
                  <c:v>38621</c:v>
                </c:pt>
                <c:pt idx="1675">
                  <c:v>38622</c:v>
                </c:pt>
                <c:pt idx="1676">
                  <c:v>38623</c:v>
                </c:pt>
                <c:pt idx="1677">
                  <c:v>38624</c:v>
                </c:pt>
                <c:pt idx="1678">
                  <c:v>38625</c:v>
                </c:pt>
                <c:pt idx="1679">
                  <c:v>38628</c:v>
                </c:pt>
                <c:pt idx="1680">
                  <c:v>38629</c:v>
                </c:pt>
                <c:pt idx="1681">
                  <c:v>38630</c:v>
                </c:pt>
                <c:pt idx="1682">
                  <c:v>38631</c:v>
                </c:pt>
                <c:pt idx="1683">
                  <c:v>38632</c:v>
                </c:pt>
                <c:pt idx="1684">
                  <c:v>38635</c:v>
                </c:pt>
                <c:pt idx="1685">
                  <c:v>38636</c:v>
                </c:pt>
                <c:pt idx="1686">
                  <c:v>38637</c:v>
                </c:pt>
                <c:pt idx="1687">
                  <c:v>38638</c:v>
                </c:pt>
                <c:pt idx="1688">
                  <c:v>38639</c:v>
                </c:pt>
                <c:pt idx="1689">
                  <c:v>38642</c:v>
                </c:pt>
                <c:pt idx="1690">
                  <c:v>38643</c:v>
                </c:pt>
                <c:pt idx="1691">
                  <c:v>38644</c:v>
                </c:pt>
                <c:pt idx="1692">
                  <c:v>38645</c:v>
                </c:pt>
                <c:pt idx="1693">
                  <c:v>38646</c:v>
                </c:pt>
                <c:pt idx="1694">
                  <c:v>38649</c:v>
                </c:pt>
                <c:pt idx="1695">
                  <c:v>38650</c:v>
                </c:pt>
                <c:pt idx="1696">
                  <c:v>38651</c:v>
                </c:pt>
                <c:pt idx="1697">
                  <c:v>38652</c:v>
                </c:pt>
                <c:pt idx="1698">
                  <c:v>38653</c:v>
                </c:pt>
                <c:pt idx="1699">
                  <c:v>38656</c:v>
                </c:pt>
                <c:pt idx="1700">
                  <c:v>38657</c:v>
                </c:pt>
                <c:pt idx="1701">
                  <c:v>38658</c:v>
                </c:pt>
                <c:pt idx="1702">
                  <c:v>38659</c:v>
                </c:pt>
                <c:pt idx="1703">
                  <c:v>38660</c:v>
                </c:pt>
                <c:pt idx="1704">
                  <c:v>38663</c:v>
                </c:pt>
                <c:pt idx="1705">
                  <c:v>38664</c:v>
                </c:pt>
                <c:pt idx="1706">
                  <c:v>38665</c:v>
                </c:pt>
                <c:pt idx="1707">
                  <c:v>38666</c:v>
                </c:pt>
                <c:pt idx="1708">
                  <c:v>38667</c:v>
                </c:pt>
                <c:pt idx="1709">
                  <c:v>38670</c:v>
                </c:pt>
                <c:pt idx="1710">
                  <c:v>38671</c:v>
                </c:pt>
                <c:pt idx="1711">
                  <c:v>38672</c:v>
                </c:pt>
                <c:pt idx="1712">
                  <c:v>38673</c:v>
                </c:pt>
                <c:pt idx="1713">
                  <c:v>38674</c:v>
                </c:pt>
                <c:pt idx="1714">
                  <c:v>38677</c:v>
                </c:pt>
                <c:pt idx="1715">
                  <c:v>38678</c:v>
                </c:pt>
                <c:pt idx="1716">
                  <c:v>38679</c:v>
                </c:pt>
                <c:pt idx="1717">
                  <c:v>38681</c:v>
                </c:pt>
                <c:pt idx="1718">
                  <c:v>38684</c:v>
                </c:pt>
                <c:pt idx="1719">
                  <c:v>38685</c:v>
                </c:pt>
                <c:pt idx="1720">
                  <c:v>38686</c:v>
                </c:pt>
                <c:pt idx="1721">
                  <c:v>38687</c:v>
                </c:pt>
                <c:pt idx="1722">
                  <c:v>38688</c:v>
                </c:pt>
                <c:pt idx="1723">
                  <c:v>38691</c:v>
                </c:pt>
                <c:pt idx="1724">
                  <c:v>38692</c:v>
                </c:pt>
                <c:pt idx="1725">
                  <c:v>38693</c:v>
                </c:pt>
                <c:pt idx="1726">
                  <c:v>38694</c:v>
                </c:pt>
                <c:pt idx="1727">
                  <c:v>38695</c:v>
                </c:pt>
                <c:pt idx="1728">
                  <c:v>38698</c:v>
                </c:pt>
                <c:pt idx="1729">
                  <c:v>38699</c:v>
                </c:pt>
                <c:pt idx="1730">
                  <c:v>38700</c:v>
                </c:pt>
                <c:pt idx="1731">
                  <c:v>38701</c:v>
                </c:pt>
                <c:pt idx="1732">
                  <c:v>38702</c:v>
                </c:pt>
                <c:pt idx="1733">
                  <c:v>38705</c:v>
                </c:pt>
                <c:pt idx="1734">
                  <c:v>38706</c:v>
                </c:pt>
                <c:pt idx="1735">
                  <c:v>38707</c:v>
                </c:pt>
                <c:pt idx="1736">
                  <c:v>38708</c:v>
                </c:pt>
                <c:pt idx="1737">
                  <c:v>38709</c:v>
                </c:pt>
                <c:pt idx="1738">
                  <c:v>38713</c:v>
                </c:pt>
                <c:pt idx="1739">
                  <c:v>38714</c:v>
                </c:pt>
                <c:pt idx="1740">
                  <c:v>38715</c:v>
                </c:pt>
                <c:pt idx="1741">
                  <c:v>38716</c:v>
                </c:pt>
                <c:pt idx="1742">
                  <c:v>38720</c:v>
                </c:pt>
                <c:pt idx="1743">
                  <c:v>38721</c:v>
                </c:pt>
                <c:pt idx="1744">
                  <c:v>38722</c:v>
                </c:pt>
                <c:pt idx="1745">
                  <c:v>38723</c:v>
                </c:pt>
                <c:pt idx="1746">
                  <c:v>38726</c:v>
                </c:pt>
                <c:pt idx="1747">
                  <c:v>38727</c:v>
                </c:pt>
                <c:pt idx="1748">
                  <c:v>38728</c:v>
                </c:pt>
                <c:pt idx="1749">
                  <c:v>38729</c:v>
                </c:pt>
                <c:pt idx="1750">
                  <c:v>38730</c:v>
                </c:pt>
                <c:pt idx="1751">
                  <c:v>38734</c:v>
                </c:pt>
                <c:pt idx="1752">
                  <c:v>38735</c:v>
                </c:pt>
                <c:pt idx="1753">
                  <c:v>38736</c:v>
                </c:pt>
                <c:pt idx="1754">
                  <c:v>38737</c:v>
                </c:pt>
                <c:pt idx="1755">
                  <c:v>38740</c:v>
                </c:pt>
                <c:pt idx="1756">
                  <c:v>38741</c:v>
                </c:pt>
                <c:pt idx="1757">
                  <c:v>38742</c:v>
                </c:pt>
                <c:pt idx="1758">
                  <c:v>38743</c:v>
                </c:pt>
                <c:pt idx="1759">
                  <c:v>38744</c:v>
                </c:pt>
                <c:pt idx="1760">
                  <c:v>38747</c:v>
                </c:pt>
                <c:pt idx="1761">
                  <c:v>38748</c:v>
                </c:pt>
                <c:pt idx="1762">
                  <c:v>38749</c:v>
                </c:pt>
                <c:pt idx="1763">
                  <c:v>38750</c:v>
                </c:pt>
                <c:pt idx="1764">
                  <c:v>38751</c:v>
                </c:pt>
                <c:pt idx="1765">
                  <c:v>38754</c:v>
                </c:pt>
                <c:pt idx="1766">
                  <c:v>38755</c:v>
                </c:pt>
                <c:pt idx="1767">
                  <c:v>38756</c:v>
                </c:pt>
                <c:pt idx="1768">
                  <c:v>38757</c:v>
                </c:pt>
                <c:pt idx="1769">
                  <c:v>38758</c:v>
                </c:pt>
                <c:pt idx="1770">
                  <c:v>38761</c:v>
                </c:pt>
                <c:pt idx="1771">
                  <c:v>38762</c:v>
                </c:pt>
                <c:pt idx="1772">
                  <c:v>38763</c:v>
                </c:pt>
                <c:pt idx="1773">
                  <c:v>38764</c:v>
                </c:pt>
                <c:pt idx="1774">
                  <c:v>38765</c:v>
                </c:pt>
                <c:pt idx="1775">
                  <c:v>38769</c:v>
                </c:pt>
                <c:pt idx="1776">
                  <c:v>38770</c:v>
                </c:pt>
                <c:pt idx="1777">
                  <c:v>38771</c:v>
                </c:pt>
                <c:pt idx="1778">
                  <c:v>38772</c:v>
                </c:pt>
                <c:pt idx="1779">
                  <c:v>38775</c:v>
                </c:pt>
                <c:pt idx="1780">
                  <c:v>38776</c:v>
                </c:pt>
                <c:pt idx="1781">
                  <c:v>38777</c:v>
                </c:pt>
                <c:pt idx="1782">
                  <c:v>38778</c:v>
                </c:pt>
                <c:pt idx="1783">
                  <c:v>38779</c:v>
                </c:pt>
                <c:pt idx="1784">
                  <c:v>38782</c:v>
                </c:pt>
                <c:pt idx="1785">
                  <c:v>38783</c:v>
                </c:pt>
                <c:pt idx="1786">
                  <c:v>38784</c:v>
                </c:pt>
                <c:pt idx="1787">
                  <c:v>38785</c:v>
                </c:pt>
                <c:pt idx="1788">
                  <c:v>38786</c:v>
                </c:pt>
                <c:pt idx="1789">
                  <c:v>38789</c:v>
                </c:pt>
                <c:pt idx="1790">
                  <c:v>38790</c:v>
                </c:pt>
                <c:pt idx="1791">
                  <c:v>38791</c:v>
                </c:pt>
                <c:pt idx="1792">
                  <c:v>38792</c:v>
                </c:pt>
                <c:pt idx="1793">
                  <c:v>38793</c:v>
                </c:pt>
                <c:pt idx="1794">
                  <c:v>38796</c:v>
                </c:pt>
                <c:pt idx="1795">
                  <c:v>38797</c:v>
                </c:pt>
                <c:pt idx="1796">
                  <c:v>38798</c:v>
                </c:pt>
                <c:pt idx="1797">
                  <c:v>38799</c:v>
                </c:pt>
                <c:pt idx="1798">
                  <c:v>38800</c:v>
                </c:pt>
                <c:pt idx="1799">
                  <c:v>38803</c:v>
                </c:pt>
                <c:pt idx="1800">
                  <c:v>38804</c:v>
                </c:pt>
                <c:pt idx="1801">
                  <c:v>38805</c:v>
                </c:pt>
                <c:pt idx="1802">
                  <c:v>38806</c:v>
                </c:pt>
                <c:pt idx="1803">
                  <c:v>38807</c:v>
                </c:pt>
                <c:pt idx="1804">
                  <c:v>38810</c:v>
                </c:pt>
                <c:pt idx="1805">
                  <c:v>38811</c:v>
                </c:pt>
                <c:pt idx="1806">
                  <c:v>38812</c:v>
                </c:pt>
                <c:pt idx="1807">
                  <c:v>38813</c:v>
                </c:pt>
                <c:pt idx="1808">
                  <c:v>38814</c:v>
                </c:pt>
                <c:pt idx="1809">
                  <c:v>38817</c:v>
                </c:pt>
                <c:pt idx="1810">
                  <c:v>38818</c:v>
                </c:pt>
                <c:pt idx="1811">
                  <c:v>38819</c:v>
                </c:pt>
                <c:pt idx="1812">
                  <c:v>38820</c:v>
                </c:pt>
                <c:pt idx="1813">
                  <c:v>38824</c:v>
                </c:pt>
                <c:pt idx="1814">
                  <c:v>38825</c:v>
                </c:pt>
                <c:pt idx="1815">
                  <c:v>38826</c:v>
                </c:pt>
                <c:pt idx="1816">
                  <c:v>38827</c:v>
                </c:pt>
                <c:pt idx="1817">
                  <c:v>38828</c:v>
                </c:pt>
                <c:pt idx="1818">
                  <c:v>38831</c:v>
                </c:pt>
                <c:pt idx="1819">
                  <c:v>38832</c:v>
                </c:pt>
                <c:pt idx="1820">
                  <c:v>38833</c:v>
                </c:pt>
                <c:pt idx="1821">
                  <c:v>38834</c:v>
                </c:pt>
                <c:pt idx="1822">
                  <c:v>38835</c:v>
                </c:pt>
                <c:pt idx="1823">
                  <c:v>38838</c:v>
                </c:pt>
                <c:pt idx="1824">
                  <c:v>38839</c:v>
                </c:pt>
                <c:pt idx="1825">
                  <c:v>38840</c:v>
                </c:pt>
                <c:pt idx="1826">
                  <c:v>38841</c:v>
                </c:pt>
                <c:pt idx="1827">
                  <c:v>38842</c:v>
                </c:pt>
                <c:pt idx="1828">
                  <c:v>38845</c:v>
                </c:pt>
                <c:pt idx="1829">
                  <c:v>38846</c:v>
                </c:pt>
                <c:pt idx="1830">
                  <c:v>38847</c:v>
                </c:pt>
                <c:pt idx="1831">
                  <c:v>38848</c:v>
                </c:pt>
                <c:pt idx="1832">
                  <c:v>38849</c:v>
                </c:pt>
                <c:pt idx="1833">
                  <c:v>38852</c:v>
                </c:pt>
                <c:pt idx="1834">
                  <c:v>38853</c:v>
                </c:pt>
                <c:pt idx="1835">
                  <c:v>38854</c:v>
                </c:pt>
                <c:pt idx="1836">
                  <c:v>38855</c:v>
                </c:pt>
                <c:pt idx="1837">
                  <c:v>38856</c:v>
                </c:pt>
                <c:pt idx="1838">
                  <c:v>38859</c:v>
                </c:pt>
                <c:pt idx="1839">
                  <c:v>38860</c:v>
                </c:pt>
                <c:pt idx="1840">
                  <c:v>38861</c:v>
                </c:pt>
                <c:pt idx="1841">
                  <c:v>38862</c:v>
                </c:pt>
                <c:pt idx="1842">
                  <c:v>38863</c:v>
                </c:pt>
                <c:pt idx="1843">
                  <c:v>38867</c:v>
                </c:pt>
                <c:pt idx="1844">
                  <c:v>38868</c:v>
                </c:pt>
                <c:pt idx="1845">
                  <c:v>38869</c:v>
                </c:pt>
                <c:pt idx="1846">
                  <c:v>38870</c:v>
                </c:pt>
                <c:pt idx="1847">
                  <c:v>38873</c:v>
                </c:pt>
                <c:pt idx="1848">
                  <c:v>38874</c:v>
                </c:pt>
                <c:pt idx="1849">
                  <c:v>38875</c:v>
                </c:pt>
                <c:pt idx="1850">
                  <c:v>38876</c:v>
                </c:pt>
                <c:pt idx="1851">
                  <c:v>38877</c:v>
                </c:pt>
                <c:pt idx="1852">
                  <c:v>38880</c:v>
                </c:pt>
                <c:pt idx="1853">
                  <c:v>38881</c:v>
                </c:pt>
                <c:pt idx="1854">
                  <c:v>38882</c:v>
                </c:pt>
                <c:pt idx="1855">
                  <c:v>38883</c:v>
                </c:pt>
                <c:pt idx="1856">
                  <c:v>38884</c:v>
                </c:pt>
                <c:pt idx="1857">
                  <c:v>38887</c:v>
                </c:pt>
                <c:pt idx="1858">
                  <c:v>38888</c:v>
                </c:pt>
                <c:pt idx="1859">
                  <c:v>38889</c:v>
                </c:pt>
                <c:pt idx="1860">
                  <c:v>38890</c:v>
                </c:pt>
                <c:pt idx="1861">
                  <c:v>38891</c:v>
                </c:pt>
                <c:pt idx="1862">
                  <c:v>38894</c:v>
                </c:pt>
                <c:pt idx="1863">
                  <c:v>38895</c:v>
                </c:pt>
                <c:pt idx="1864">
                  <c:v>38896</c:v>
                </c:pt>
                <c:pt idx="1865">
                  <c:v>38897</c:v>
                </c:pt>
                <c:pt idx="1866">
                  <c:v>38898</c:v>
                </c:pt>
                <c:pt idx="1867">
                  <c:v>38901</c:v>
                </c:pt>
                <c:pt idx="1868">
                  <c:v>38903</c:v>
                </c:pt>
                <c:pt idx="1869">
                  <c:v>38904</c:v>
                </c:pt>
                <c:pt idx="1870">
                  <c:v>38905</c:v>
                </c:pt>
                <c:pt idx="1871">
                  <c:v>38908</c:v>
                </c:pt>
                <c:pt idx="1872">
                  <c:v>38909</c:v>
                </c:pt>
                <c:pt idx="1873">
                  <c:v>38910</c:v>
                </c:pt>
                <c:pt idx="1874">
                  <c:v>38911</c:v>
                </c:pt>
                <c:pt idx="1875">
                  <c:v>38912</c:v>
                </c:pt>
                <c:pt idx="1876">
                  <c:v>38915</c:v>
                </c:pt>
                <c:pt idx="1877">
                  <c:v>38916</c:v>
                </c:pt>
                <c:pt idx="1878">
                  <c:v>38917</c:v>
                </c:pt>
                <c:pt idx="1879">
                  <c:v>38918</c:v>
                </c:pt>
                <c:pt idx="1880">
                  <c:v>38919</c:v>
                </c:pt>
                <c:pt idx="1881">
                  <c:v>38922</c:v>
                </c:pt>
                <c:pt idx="1882">
                  <c:v>38923</c:v>
                </c:pt>
                <c:pt idx="1883">
                  <c:v>38924</c:v>
                </c:pt>
                <c:pt idx="1884">
                  <c:v>38925</c:v>
                </c:pt>
                <c:pt idx="1885">
                  <c:v>38926</c:v>
                </c:pt>
                <c:pt idx="1886">
                  <c:v>38929</c:v>
                </c:pt>
                <c:pt idx="1887">
                  <c:v>38930</c:v>
                </c:pt>
                <c:pt idx="1888">
                  <c:v>38931</c:v>
                </c:pt>
                <c:pt idx="1889">
                  <c:v>38932</c:v>
                </c:pt>
                <c:pt idx="1890">
                  <c:v>38933</c:v>
                </c:pt>
                <c:pt idx="1891">
                  <c:v>38936</c:v>
                </c:pt>
                <c:pt idx="1892">
                  <c:v>38937</c:v>
                </c:pt>
                <c:pt idx="1893">
                  <c:v>38938</c:v>
                </c:pt>
                <c:pt idx="1894">
                  <c:v>38939</c:v>
                </c:pt>
                <c:pt idx="1895">
                  <c:v>38940</c:v>
                </c:pt>
                <c:pt idx="1896">
                  <c:v>38943</c:v>
                </c:pt>
                <c:pt idx="1897">
                  <c:v>38944</c:v>
                </c:pt>
                <c:pt idx="1898">
                  <c:v>38945</c:v>
                </c:pt>
                <c:pt idx="1899">
                  <c:v>38946</c:v>
                </c:pt>
                <c:pt idx="1900">
                  <c:v>38947</c:v>
                </c:pt>
                <c:pt idx="1901">
                  <c:v>38950</c:v>
                </c:pt>
                <c:pt idx="1902">
                  <c:v>38951</c:v>
                </c:pt>
                <c:pt idx="1903">
                  <c:v>38952</c:v>
                </c:pt>
                <c:pt idx="1904">
                  <c:v>38953</c:v>
                </c:pt>
                <c:pt idx="1905">
                  <c:v>38954</c:v>
                </c:pt>
                <c:pt idx="1906">
                  <c:v>38957</c:v>
                </c:pt>
                <c:pt idx="1907">
                  <c:v>38958</c:v>
                </c:pt>
                <c:pt idx="1908">
                  <c:v>38959</c:v>
                </c:pt>
                <c:pt idx="1909">
                  <c:v>38960</c:v>
                </c:pt>
                <c:pt idx="1910">
                  <c:v>38961</c:v>
                </c:pt>
                <c:pt idx="1911">
                  <c:v>38965</c:v>
                </c:pt>
                <c:pt idx="1912">
                  <c:v>38966</c:v>
                </c:pt>
                <c:pt idx="1913">
                  <c:v>38967</c:v>
                </c:pt>
                <c:pt idx="1914">
                  <c:v>38968</c:v>
                </c:pt>
                <c:pt idx="1915">
                  <c:v>38971</c:v>
                </c:pt>
                <c:pt idx="1916">
                  <c:v>38972</c:v>
                </c:pt>
                <c:pt idx="1917">
                  <c:v>38973</c:v>
                </c:pt>
                <c:pt idx="1918">
                  <c:v>38974</c:v>
                </c:pt>
                <c:pt idx="1919">
                  <c:v>38975</c:v>
                </c:pt>
                <c:pt idx="1920">
                  <c:v>38978</c:v>
                </c:pt>
                <c:pt idx="1921">
                  <c:v>38979</c:v>
                </c:pt>
                <c:pt idx="1922">
                  <c:v>38980</c:v>
                </c:pt>
                <c:pt idx="1923">
                  <c:v>38981</c:v>
                </c:pt>
                <c:pt idx="1924">
                  <c:v>38982</c:v>
                </c:pt>
                <c:pt idx="1925">
                  <c:v>38985</c:v>
                </c:pt>
                <c:pt idx="1926">
                  <c:v>38986</c:v>
                </c:pt>
                <c:pt idx="1927">
                  <c:v>38987</c:v>
                </c:pt>
                <c:pt idx="1928">
                  <c:v>38988</c:v>
                </c:pt>
                <c:pt idx="1929">
                  <c:v>38989</c:v>
                </c:pt>
                <c:pt idx="1930">
                  <c:v>38992</c:v>
                </c:pt>
                <c:pt idx="1931">
                  <c:v>38993</c:v>
                </c:pt>
                <c:pt idx="1932">
                  <c:v>38994</c:v>
                </c:pt>
                <c:pt idx="1933">
                  <c:v>38995</c:v>
                </c:pt>
                <c:pt idx="1934">
                  <c:v>38996</c:v>
                </c:pt>
                <c:pt idx="1935">
                  <c:v>38999</c:v>
                </c:pt>
                <c:pt idx="1936">
                  <c:v>39000</c:v>
                </c:pt>
                <c:pt idx="1937">
                  <c:v>39001</c:v>
                </c:pt>
                <c:pt idx="1938">
                  <c:v>39002</c:v>
                </c:pt>
                <c:pt idx="1939">
                  <c:v>39003</c:v>
                </c:pt>
                <c:pt idx="1940">
                  <c:v>39006</c:v>
                </c:pt>
                <c:pt idx="1941">
                  <c:v>39007</c:v>
                </c:pt>
                <c:pt idx="1942">
                  <c:v>39008</c:v>
                </c:pt>
                <c:pt idx="1943">
                  <c:v>39009</c:v>
                </c:pt>
                <c:pt idx="1944">
                  <c:v>39010</c:v>
                </c:pt>
                <c:pt idx="1945">
                  <c:v>39013</c:v>
                </c:pt>
                <c:pt idx="1946">
                  <c:v>39014</c:v>
                </c:pt>
                <c:pt idx="1947">
                  <c:v>39015</c:v>
                </c:pt>
                <c:pt idx="1948">
                  <c:v>39016</c:v>
                </c:pt>
                <c:pt idx="1949">
                  <c:v>39017</c:v>
                </c:pt>
                <c:pt idx="1950">
                  <c:v>39020</c:v>
                </c:pt>
                <c:pt idx="1951">
                  <c:v>39021</c:v>
                </c:pt>
                <c:pt idx="1952">
                  <c:v>39022</c:v>
                </c:pt>
                <c:pt idx="1953">
                  <c:v>39023</c:v>
                </c:pt>
                <c:pt idx="1954">
                  <c:v>39024</c:v>
                </c:pt>
                <c:pt idx="1955">
                  <c:v>39027</c:v>
                </c:pt>
                <c:pt idx="1956">
                  <c:v>39028</c:v>
                </c:pt>
                <c:pt idx="1957">
                  <c:v>39029</c:v>
                </c:pt>
                <c:pt idx="1958">
                  <c:v>39030</c:v>
                </c:pt>
                <c:pt idx="1959">
                  <c:v>39031</c:v>
                </c:pt>
                <c:pt idx="1960">
                  <c:v>39034</c:v>
                </c:pt>
                <c:pt idx="1961">
                  <c:v>39035</c:v>
                </c:pt>
                <c:pt idx="1962">
                  <c:v>39036</c:v>
                </c:pt>
                <c:pt idx="1963">
                  <c:v>39037</c:v>
                </c:pt>
                <c:pt idx="1964">
                  <c:v>39038</c:v>
                </c:pt>
                <c:pt idx="1965">
                  <c:v>39041</c:v>
                </c:pt>
                <c:pt idx="1966">
                  <c:v>39042</c:v>
                </c:pt>
                <c:pt idx="1967">
                  <c:v>39043</c:v>
                </c:pt>
                <c:pt idx="1968">
                  <c:v>39045</c:v>
                </c:pt>
                <c:pt idx="1969">
                  <c:v>39048</c:v>
                </c:pt>
                <c:pt idx="1970">
                  <c:v>39049</c:v>
                </c:pt>
                <c:pt idx="1971">
                  <c:v>39050</c:v>
                </c:pt>
                <c:pt idx="1972">
                  <c:v>39051</c:v>
                </c:pt>
                <c:pt idx="1973">
                  <c:v>39052</c:v>
                </c:pt>
                <c:pt idx="1974">
                  <c:v>39055</c:v>
                </c:pt>
                <c:pt idx="1975">
                  <c:v>39056</c:v>
                </c:pt>
                <c:pt idx="1976">
                  <c:v>39057</c:v>
                </c:pt>
                <c:pt idx="1977">
                  <c:v>39058</c:v>
                </c:pt>
                <c:pt idx="1978">
                  <c:v>39059</c:v>
                </c:pt>
                <c:pt idx="1979">
                  <c:v>39062</c:v>
                </c:pt>
                <c:pt idx="1980">
                  <c:v>39063</c:v>
                </c:pt>
                <c:pt idx="1981">
                  <c:v>39064</c:v>
                </c:pt>
                <c:pt idx="1982">
                  <c:v>39065</c:v>
                </c:pt>
                <c:pt idx="1983">
                  <c:v>39066</c:v>
                </c:pt>
                <c:pt idx="1984">
                  <c:v>39069</c:v>
                </c:pt>
                <c:pt idx="1985">
                  <c:v>39070</c:v>
                </c:pt>
                <c:pt idx="1986">
                  <c:v>39071</c:v>
                </c:pt>
                <c:pt idx="1987">
                  <c:v>39072</c:v>
                </c:pt>
                <c:pt idx="1988">
                  <c:v>39073</c:v>
                </c:pt>
                <c:pt idx="1989">
                  <c:v>39077</c:v>
                </c:pt>
                <c:pt idx="1990">
                  <c:v>39078</c:v>
                </c:pt>
                <c:pt idx="1991">
                  <c:v>39079</c:v>
                </c:pt>
                <c:pt idx="1992">
                  <c:v>39080</c:v>
                </c:pt>
                <c:pt idx="1993">
                  <c:v>39085</c:v>
                </c:pt>
                <c:pt idx="1994">
                  <c:v>39086</c:v>
                </c:pt>
                <c:pt idx="1995">
                  <c:v>39087</c:v>
                </c:pt>
                <c:pt idx="1996">
                  <c:v>39090</c:v>
                </c:pt>
                <c:pt idx="1997">
                  <c:v>39091</c:v>
                </c:pt>
                <c:pt idx="1998">
                  <c:v>39092</c:v>
                </c:pt>
                <c:pt idx="1999">
                  <c:v>39093</c:v>
                </c:pt>
                <c:pt idx="2000">
                  <c:v>39094</c:v>
                </c:pt>
                <c:pt idx="2001">
                  <c:v>39098</c:v>
                </c:pt>
                <c:pt idx="2002">
                  <c:v>39099</c:v>
                </c:pt>
                <c:pt idx="2003">
                  <c:v>39100</c:v>
                </c:pt>
                <c:pt idx="2004">
                  <c:v>39101</c:v>
                </c:pt>
                <c:pt idx="2005">
                  <c:v>39104</c:v>
                </c:pt>
                <c:pt idx="2006">
                  <c:v>39105</c:v>
                </c:pt>
                <c:pt idx="2007">
                  <c:v>39106</c:v>
                </c:pt>
                <c:pt idx="2008">
                  <c:v>39107</c:v>
                </c:pt>
                <c:pt idx="2009">
                  <c:v>39108</c:v>
                </c:pt>
                <c:pt idx="2010">
                  <c:v>39111</c:v>
                </c:pt>
                <c:pt idx="2011">
                  <c:v>39112</c:v>
                </c:pt>
                <c:pt idx="2012">
                  <c:v>39113</c:v>
                </c:pt>
                <c:pt idx="2013">
                  <c:v>39114</c:v>
                </c:pt>
                <c:pt idx="2014">
                  <c:v>39115</c:v>
                </c:pt>
                <c:pt idx="2015">
                  <c:v>39118</c:v>
                </c:pt>
                <c:pt idx="2016">
                  <c:v>39119</c:v>
                </c:pt>
                <c:pt idx="2017">
                  <c:v>39120</c:v>
                </c:pt>
                <c:pt idx="2018">
                  <c:v>39121</c:v>
                </c:pt>
                <c:pt idx="2019">
                  <c:v>39122</c:v>
                </c:pt>
                <c:pt idx="2020">
                  <c:v>39125</c:v>
                </c:pt>
                <c:pt idx="2021">
                  <c:v>39126</c:v>
                </c:pt>
                <c:pt idx="2022">
                  <c:v>39127</c:v>
                </c:pt>
                <c:pt idx="2023">
                  <c:v>39128</c:v>
                </c:pt>
                <c:pt idx="2024">
                  <c:v>39129</c:v>
                </c:pt>
                <c:pt idx="2025">
                  <c:v>39133</c:v>
                </c:pt>
                <c:pt idx="2026">
                  <c:v>39134</c:v>
                </c:pt>
                <c:pt idx="2027">
                  <c:v>39135</c:v>
                </c:pt>
                <c:pt idx="2028">
                  <c:v>39136</c:v>
                </c:pt>
                <c:pt idx="2029">
                  <c:v>39139</c:v>
                </c:pt>
                <c:pt idx="2030">
                  <c:v>39140</c:v>
                </c:pt>
                <c:pt idx="2031">
                  <c:v>39141</c:v>
                </c:pt>
                <c:pt idx="2032">
                  <c:v>39142</c:v>
                </c:pt>
                <c:pt idx="2033">
                  <c:v>39143</c:v>
                </c:pt>
                <c:pt idx="2034">
                  <c:v>39146</c:v>
                </c:pt>
                <c:pt idx="2035">
                  <c:v>39147</c:v>
                </c:pt>
                <c:pt idx="2036">
                  <c:v>39148</c:v>
                </c:pt>
                <c:pt idx="2037">
                  <c:v>39149</c:v>
                </c:pt>
                <c:pt idx="2038">
                  <c:v>39150</c:v>
                </c:pt>
                <c:pt idx="2039">
                  <c:v>39153</c:v>
                </c:pt>
                <c:pt idx="2040">
                  <c:v>39154</c:v>
                </c:pt>
                <c:pt idx="2041">
                  <c:v>39155</c:v>
                </c:pt>
                <c:pt idx="2042">
                  <c:v>39156</c:v>
                </c:pt>
                <c:pt idx="2043">
                  <c:v>39157</c:v>
                </c:pt>
                <c:pt idx="2044">
                  <c:v>39160</c:v>
                </c:pt>
                <c:pt idx="2045">
                  <c:v>39161</c:v>
                </c:pt>
                <c:pt idx="2046">
                  <c:v>39162</c:v>
                </c:pt>
                <c:pt idx="2047">
                  <c:v>39163</c:v>
                </c:pt>
                <c:pt idx="2048">
                  <c:v>39164</c:v>
                </c:pt>
                <c:pt idx="2049">
                  <c:v>39167</c:v>
                </c:pt>
                <c:pt idx="2050">
                  <c:v>39168</c:v>
                </c:pt>
                <c:pt idx="2051">
                  <c:v>39169</c:v>
                </c:pt>
                <c:pt idx="2052">
                  <c:v>39170</c:v>
                </c:pt>
                <c:pt idx="2053">
                  <c:v>39171</c:v>
                </c:pt>
                <c:pt idx="2054">
                  <c:v>39174</c:v>
                </c:pt>
                <c:pt idx="2055">
                  <c:v>39175</c:v>
                </c:pt>
                <c:pt idx="2056">
                  <c:v>39176</c:v>
                </c:pt>
                <c:pt idx="2057">
                  <c:v>39177</c:v>
                </c:pt>
                <c:pt idx="2058">
                  <c:v>39181</c:v>
                </c:pt>
                <c:pt idx="2059">
                  <c:v>39182</c:v>
                </c:pt>
                <c:pt idx="2060">
                  <c:v>39183</c:v>
                </c:pt>
                <c:pt idx="2061">
                  <c:v>39184</c:v>
                </c:pt>
                <c:pt idx="2062">
                  <c:v>39185</c:v>
                </c:pt>
                <c:pt idx="2063">
                  <c:v>39188</c:v>
                </c:pt>
                <c:pt idx="2064">
                  <c:v>39189</c:v>
                </c:pt>
                <c:pt idx="2065">
                  <c:v>39190</c:v>
                </c:pt>
                <c:pt idx="2066">
                  <c:v>39191</c:v>
                </c:pt>
                <c:pt idx="2067">
                  <c:v>39192</c:v>
                </c:pt>
                <c:pt idx="2068">
                  <c:v>39195</c:v>
                </c:pt>
                <c:pt idx="2069">
                  <c:v>39196</c:v>
                </c:pt>
                <c:pt idx="2070">
                  <c:v>39197</c:v>
                </c:pt>
                <c:pt idx="2071">
                  <c:v>39198</c:v>
                </c:pt>
                <c:pt idx="2072">
                  <c:v>39199</c:v>
                </c:pt>
                <c:pt idx="2073">
                  <c:v>39202</c:v>
                </c:pt>
                <c:pt idx="2074">
                  <c:v>39203</c:v>
                </c:pt>
                <c:pt idx="2075">
                  <c:v>39204</c:v>
                </c:pt>
                <c:pt idx="2076">
                  <c:v>39205</c:v>
                </c:pt>
                <c:pt idx="2077">
                  <c:v>39206</c:v>
                </c:pt>
                <c:pt idx="2078">
                  <c:v>39209</c:v>
                </c:pt>
                <c:pt idx="2079">
                  <c:v>39210</c:v>
                </c:pt>
                <c:pt idx="2080">
                  <c:v>39211</c:v>
                </c:pt>
                <c:pt idx="2081">
                  <c:v>39212</c:v>
                </c:pt>
                <c:pt idx="2082">
                  <c:v>39213</c:v>
                </c:pt>
                <c:pt idx="2083">
                  <c:v>39216</c:v>
                </c:pt>
                <c:pt idx="2084">
                  <c:v>39217</c:v>
                </c:pt>
                <c:pt idx="2085">
                  <c:v>39218</c:v>
                </c:pt>
                <c:pt idx="2086">
                  <c:v>39219</c:v>
                </c:pt>
                <c:pt idx="2087">
                  <c:v>39220</c:v>
                </c:pt>
                <c:pt idx="2088">
                  <c:v>39223</c:v>
                </c:pt>
                <c:pt idx="2089">
                  <c:v>39224</c:v>
                </c:pt>
                <c:pt idx="2090">
                  <c:v>39225</c:v>
                </c:pt>
                <c:pt idx="2091">
                  <c:v>39226</c:v>
                </c:pt>
                <c:pt idx="2092">
                  <c:v>39227</c:v>
                </c:pt>
                <c:pt idx="2093">
                  <c:v>39231</c:v>
                </c:pt>
                <c:pt idx="2094">
                  <c:v>39232</c:v>
                </c:pt>
                <c:pt idx="2095">
                  <c:v>39233</c:v>
                </c:pt>
                <c:pt idx="2096">
                  <c:v>39234</c:v>
                </c:pt>
                <c:pt idx="2097">
                  <c:v>39237</c:v>
                </c:pt>
                <c:pt idx="2098">
                  <c:v>39238</c:v>
                </c:pt>
                <c:pt idx="2099">
                  <c:v>39239</c:v>
                </c:pt>
                <c:pt idx="2100">
                  <c:v>39240</c:v>
                </c:pt>
                <c:pt idx="2101">
                  <c:v>39241</c:v>
                </c:pt>
                <c:pt idx="2102">
                  <c:v>39244</c:v>
                </c:pt>
                <c:pt idx="2103">
                  <c:v>39245</c:v>
                </c:pt>
                <c:pt idx="2104">
                  <c:v>39246</c:v>
                </c:pt>
                <c:pt idx="2105">
                  <c:v>39247</c:v>
                </c:pt>
                <c:pt idx="2106">
                  <c:v>39248</c:v>
                </c:pt>
                <c:pt idx="2107">
                  <c:v>39251</c:v>
                </c:pt>
                <c:pt idx="2108">
                  <c:v>39252</c:v>
                </c:pt>
                <c:pt idx="2109">
                  <c:v>39253</c:v>
                </c:pt>
                <c:pt idx="2110">
                  <c:v>39254</c:v>
                </c:pt>
                <c:pt idx="2111">
                  <c:v>39255</c:v>
                </c:pt>
                <c:pt idx="2112">
                  <c:v>39258</c:v>
                </c:pt>
                <c:pt idx="2113">
                  <c:v>39259</c:v>
                </c:pt>
                <c:pt idx="2114">
                  <c:v>39260</c:v>
                </c:pt>
                <c:pt idx="2115">
                  <c:v>39261</c:v>
                </c:pt>
                <c:pt idx="2116">
                  <c:v>39262</c:v>
                </c:pt>
                <c:pt idx="2117">
                  <c:v>39265</c:v>
                </c:pt>
                <c:pt idx="2118">
                  <c:v>39266</c:v>
                </c:pt>
                <c:pt idx="2119">
                  <c:v>39268</c:v>
                </c:pt>
                <c:pt idx="2120">
                  <c:v>39269</c:v>
                </c:pt>
                <c:pt idx="2121">
                  <c:v>39272</c:v>
                </c:pt>
                <c:pt idx="2122">
                  <c:v>39273</c:v>
                </c:pt>
                <c:pt idx="2123">
                  <c:v>39274</c:v>
                </c:pt>
                <c:pt idx="2124">
                  <c:v>39275</c:v>
                </c:pt>
                <c:pt idx="2125">
                  <c:v>39276</c:v>
                </c:pt>
                <c:pt idx="2126">
                  <c:v>39279</c:v>
                </c:pt>
                <c:pt idx="2127">
                  <c:v>39280</c:v>
                </c:pt>
                <c:pt idx="2128">
                  <c:v>39281</c:v>
                </c:pt>
                <c:pt idx="2129">
                  <c:v>39282</c:v>
                </c:pt>
                <c:pt idx="2130">
                  <c:v>39283</c:v>
                </c:pt>
                <c:pt idx="2131">
                  <c:v>39286</c:v>
                </c:pt>
                <c:pt idx="2132">
                  <c:v>39287</c:v>
                </c:pt>
                <c:pt idx="2133">
                  <c:v>39288</c:v>
                </c:pt>
                <c:pt idx="2134">
                  <c:v>39289</c:v>
                </c:pt>
                <c:pt idx="2135">
                  <c:v>39290</c:v>
                </c:pt>
                <c:pt idx="2136">
                  <c:v>39293</c:v>
                </c:pt>
                <c:pt idx="2137">
                  <c:v>39294</c:v>
                </c:pt>
                <c:pt idx="2138">
                  <c:v>39295</c:v>
                </c:pt>
                <c:pt idx="2139">
                  <c:v>39296</c:v>
                </c:pt>
                <c:pt idx="2140">
                  <c:v>39297</c:v>
                </c:pt>
                <c:pt idx="2141">
                  <c:v>39300</c:v>
                </c:pt>
                <c:pt idx="2142">
                  <c:v>39301</c:v>
                </c:pt>
                <c:pt idx="2143">
                  <c:v>39302</c:v>
                </c:pt>
                <c:pt idx="2144">
                  <c:v>39303</c:v>
                </c:pt>
                <c:pt idx="2145">
                  <c:v>39304</c:v>
                </c:pt>
                <c:pt idx="2146">
                  <c:v>39307</c:v>
                </c:pt>
                <c:pt idx="2147">
                  <c:v>39308</c:v>
                </c:pt>
                <c:pt idx="2148">
                  <c:v>39309</c:v>
                </c:pt>
                <c:pt idx="2149">
                  <c:v>39310</c:v>
                </c:pt>
                <c:pt idx="2150">
                  <c:v>39311</c:v>
                </c:pt>
                <c:pt idx="2151">
                  <c:v>39314</c:v>
                </c:pt>
                <c:pt idx="2152">
                  <c:v>39315</c:v>
                </c:pt>
                <c:pt idx="2153">
                  <c:v>39316</c:v>
                </c:pt>
                <c:pt idx="2154">
                  <c:v>39317</c:v>
                </c:pt>
                <c:pt idx="2155">
                  <c:v>39318</c:v>
                </c:pt>
                <c:pt idx="2156">
                  <c:v>39321</c:v>
                </c:pt>
                <c:pt idx="2157">
                  <c:v>39322</c:v>
                </c:pt>
                <c:pt idx="2158">
                  <c:v>39323</c:v>
                </c:pt>
                <c:pt idx="2159">
                  <c:v>39324</c:v>
                </c:pt>
                <c:pt idx="2160">
                  <c:v>39325</c:v>
                </c:pt>
                <c:pt idx="2161">
                  <c:v>39329</c:v>
                </c:pt>
                <c:pt idx="2162">
                  <c:v>39330</c:v>
                </c:pt>
                <c:pt idx="2163">
                  <c:v>39331</c:v>
                </c:pt>
                <c:pt idx="2164">
                  <c:v>39332</c:v>
                </c:pt>
                <c:pt idx="2165">
                  <c:v>39335</c:v>
                </c:pt>
                <c:pt idx="2166">
                  <c:v>39336</c:v>
                </c:pt>
                <c:pt idx="2167">
                  <c:v>39337</c:v>
                </c:pt>
                <c:pt idx="2168">
                  <c:v>39338</c:v>
                </c:pt>
                <c:pt idx="2169">
                  <c:v>39339</c:v>
                </c:pt>
                <c:pt idx="2170">
                  <c:v>39342</c:v>
                </c:pt>
                <c:pt idx="2171">
                  <c:v>39343</c:v>
                </c:pt>
                <c:pt idx="2172">
                  <c:v>39344</c:v>
                </c:pt>
                <c:pt idx="2173">
                  <c:v>39345</c:v>
                </c:pt>
                <c:pt idx="2174">
                  <c:v>39346</c:v>
                </c:pt>
                <c:pt idx="2175">
                  <c:v>39349</c:v>
                </c:pt>
                <c:pt idx="2176">
                  <c:v>39350</c:v>
                </c:pt>
                <c:pt idx="2177">
                  <c:v>39351</c:v>
                </c:pt>
                <c:pt idx="2178">
                  <c:v>39352</c:v>
                </c:pt>
                <c:pt idx="2179">
                  <c:v>39353</c:v>
                </c:pt>
                <c:pt idx="2180">
                  <c:v>39356</c:v>
                </c:pt>
                <c:pt idx="2181">
                  <c:v>39357</c:v>
                </c:pt>
                <c:pt idx="2182">
                  <c:v>39358</c:v>
                </c:pt>
                <c:pt idx="2183">
                  <c:v>39359</c:v>
                </c:pt>
                <c:pt idx="2184">
                  <c:v>39360</c:v>
                </c:pt>
                <c:pt idx="2185">
                  <c:v>39363</c:v>
                </c:pt>
                <c:pt idx="2186">
                  <c:v>39364</c:v>
                </c:pt>
                <c:pt idx="2187">
                  <c:v>39365</c:v>
                </c:pt>
                <c:pt idx="2188">
                  <c:v>39366</c:v>
                </c:pt>
                <c:pt idx="2189">
                  <c:v>39367</c:v>
                </c:pt>
                <c:pt idx="2190">
                  <c:v>39370</c:v>
                </c:pt>
                <c:pt idx="2191">
                  <c:v>39371</c:v>
                </c:pt>
                <c:pt idx="2192">
                  <c:v>39372</c:v>
                </c:pt>
                <c:pt idx="2193">
                  <c:v>39373</c:v>
                </c:pt>
                <c:pt idx="2194">
                  <c:v>39374</c:v>
                </c:pt>
                <c:pt idx="2195">
                  <c:v>39377</c:v>
                </c:pt>
                <c:pt idx="2196">
                  <c:v>39378</c:v>
                </c:pt>
                <c:pt idx="2197">
                  <c:v>39379</c:v>
                </c:pt>
                <c:pt idx="2198">
                  <c:v>39380</c:v>
                </c:pt>
                <c:pt idx="2199">
                  <c:v>39381</c:v>
                </c:pt>
                <c:pt idx="2200">
                  <c:v>39384</c:v>
                </c:pt>
                <c:pt idx="2201">
                  <c:v>39385</c:v>
                </c:pt>
                <c:pt idx="2202">
                  <c:v>39386</c:v>
                </c:pt>
                <c:pt idx="2203">
                  <c:v>39387</c:v>
                </c:pt>
                <c:pt idx="2204">
                  <c:v>39388</c:v>
                </c:pt>
                <c:pt idx="2205">
                  <c:v>39391</c:v>
                </c:pt>
                <c:pt idx="2206">
                  <c:v>39392</c:v>
                </c:pt>
                <c:pt idx="2207">
                  <c:v>39393</c:v>
                </c:pt>
                <c:pt idx="2208">
                  <c:v>39394</c:v>
                </c:pt>
                <c:pt idx="2209">
                  <c:v>39395</c:v>
                </c:pt>
                <c:pt idx="2210">
                  <c:v>39398</c:v>
                </c:pt>
                <c:pt idx="2211">
                  <c:v>39399</c:v>
                </c:pt>
                <c:pt idx="2212">
                  <c:v>39400</c:v>
                </c:pt>
                <c:pt idx="2213">
                  <c:v>39401</c:v>
                </c:pt>
                <c:pt idx="2214">
                  <c:v>39402</c:v>
                </c:pt>
                <c:pt idx="2215">
                  <c:v>39405</c:v>
                </c:pt>
                <c:pt idx="2216">
                  <c:v>39406</c:v>
                </c:pt>
                <c:pt idx="2217">
                  <c:v>39407</c:v>
                </c:pt>
                <c:pt idx="2218">
                  <c:v>39409</c:v>
                </c:pt>
                <c:pt idx="2219">
                  <c:v>39412</c:v>
                </c:pt>
                <c:pt idx="2220">
                  <c:v>39413</c:v>
                </c:pt>
                <c:pt idx="2221">
                  <c:v>39414</c:v>
                </c:pt>
                <c:pt idx="2222">
                  <c:v>39415</c:v>
                </c:pt>
                <c:pt idx="2223">
                  <c:v>39416</c:v>
                </c:pt>
                <c:pt idx="2224">
                  <c:v>39419</c:v>
                </c:pt>
                <c:pt idx="2225">
                  <c:v>39420</c:v>
                </c:pt>
                <c:pt idx="2226">
                  <c:v>39421</c:v>
                </c:pt>
                <c:pt idx="2227">
                  <c:v>39422</c:v>
                </c:pt>
                <c:pt idx="2228">
                  <c:v>39423</c:v>
                </c:pt>
                <c:pt idx="2229">
                  <c:v>39426</c:v>
                </c:pt>
                <c:pt idx="2230">
                  <c:v>39427</c:v>
                </c:pt>
                <c:pt idx="2231">
                  <c:v>39428</c:v>
                </c:pt>
                <c:pt idx="2232">
                  <c:v>39429</c:v>
                </c:pt>
                <c:pt idx="2233">
                  <c:v>39430</c:v>
                </c:pt>
                <c:pt idx="2234">
                  <c:v>39433</c:v>
                </c:pt>
                <c:pt idx="2235">
                  <c:v>39434</c:v>
                </c:pt>
                <c:pt idx="2236">
                  <c:v>39435</c:v>
                </c:pt>
                <c:pt idx="2237">
                  <c:v>39436</c:v>
                </c:pt>
                <c:pt idx="2238">
                  <c:v>39437</c:v>
                </c:pt>
                <c:pt idx="2239">
                  <c:v>39440</c:v>
                </c:pt>
                <c:pt idx="2240">
                  <c:v>39442</c:v>
                </c:pt>
                <c:pt idx="2241">
                  <c:v>39443</c:v>
                </c:pt>
                <c:pt idx="2242">
                  <c:v>39444</c:v>
                </c:pt>
                <c:pt idx="2243">
                  <c:v>39447</c:v>
                </c:pt>
                <c:pt idx="2244">
                  <c:v>39449</c:v>
                </c:pt>
                <c:pt idx="2245">
                  <c:v>39450</c:v>
                </c:pt>
                <c:pt idx="2246">
                  <c:v>39451</c:v>
                </c:pt>
                <c:pt idx="2247">
                  <c:v>39454</c:v>
                </c:pt>
                <c:pt idx="2248">
                  <c:v>39455</c:v>
                </c:pt>
                <c:pt idx="2249">
                  <c:v>39456</c:v>
                </c:pt>
                <c:pt idx="2250">
                  <c:v>39457</c:v>
                </c:pt>
                <c:pt idx="2251">
                  <c:v>39458</c:v>
                </c:pt>
                <c:pt idx="2252">
                  <c:v>39461</c:v>
                </c:pt>
                <c:pt idx="2253">
                  <c:v>39462</c:v>
                </c:pt>
                <c:pt idx="2254">
                  <c:v>39463</c:v>
                </c:pt>
                <c:pt idx="2255">
                  <c:v>39464</c:v>
                </c:pt>
                <c:pt idx="2256">
                  <c:v>39465</c:v>
                </c:pt>
                <c:pt idx="2257">
                  <c:v>39469</c:v>
                </c:pt>
                <c:pt idx="2258">
                  <c:v>39470</c:v>
                </c:pt>
                <c:pt idx="2259">
                  <c:v>39471</c:v>
                </c:pt>
                <c:pt idx="2260">
                  <c:v>39472</c:v>
                </c:pt>
                <c:pt idx="2261">
                  <c:v>39475</c:v>
                </c:pt>
                <c:pt idx="2262">
                  <c:v>39476</c:v>
                </c:pt>
                <c:pt idx="2263">
                  <c:v>39477</c:v>
                </c:pt>
                <c:pt idx="2264">
                  <c:v>39478</c:v>
                </c:pt>
                <c:pt idx="2265">
                  <c:v>39479</c:v>
                </c:pt>
                <c:pt idx="2266">
                  <c:v>39482</c:v>
                </c:pt>
                <c:pt idx="2267">
                  <c:v>39483</c:v>
                </c:pt>
                <c:pt idx="2268">
                  <c:v>39484</c:v>
                </c:pt>
                <c:pt idx="2269">
                  <c:v>39485</c:v>
                </c:pt>
                <c:pt idx="2270">
                  <c:v>39486</c:v>
                </c:pt>
                <c:pt idx="2271">
                  <c:v>39489</c:v>
                </c:pt>
                <c:pt idx="2272">
                  <c:v>39490</c:v>
                </c:pt>
                <c:pt idx="2273">
                  <c:v>39491</c:v>
                </c:pt>
                <c:pt idx="2274">
                  <c:v>39492</c:v>
                </c:pt>
                <c:pt idx="2275">
                  <c:v>39493</c:v>
                </c:pt>
                <c:pt idx="2276">
                  <c:v>39497</c:v>
                </c:pt>
                <c:pt idx="2277">
                  <c:v>39498</c:v>
                </c:pt>
                <c:pt idx="2278">
                  <c:v>39499</c:v>
                </c:pt>
                <c:pt idx="2279">
                  <c:v>39500</c:v>
                </c:pt>
                <c:pt idx="2280">
                  <c:v>39503</c:v>
                </c:pt>
                <c:pt idx="2281">
                  <c:v>39504</c:v>
                </c:pt>
                <c:pt idx="2282">
                  <c:v>39505</c:v>
                </c:pt>
                <c:pt idx="2283">
                  <c:v>39506</c:v>
                </c:pt>
                <c:pt idx="2284">
                  <c:v>39507</c:v>
                </c:pt>
                <c:pt idx="2285">
                  <c:v>39510</c:v>
                </c:pt>
                <c:pt idx="2286">
                  <c:v>39511</c:v>
                </c:pt>
                <c:pt idx="2287">
                  <c:v>39512</c:v>
                </c:pt>
                <c:pt idx="2288">
                  <c:v>39513</c:v>
                </c:pt>
                <c:pt idx="2289">
                  <c:v>39514</c:v>
                </c:pt>
                <c:pt idx="2290">
                  <c:v>39517</c:v>
                </c:pt>
                <c:pt idx="2291">
                  <c:v>39518</c:v>
                </c:pt>
                <c:pt idx="2292">
                  <c:v>39519</c:v>
                </c:pt>
                <c:pt idx="2293">
                  <c:v>39520</c:v>
                </c:pt>
                <c:pt idx="2294">
                  <c:v>39521</c:v>
                </c:pt>
                <c:pt idx="2295">
                  <c:v>39524</c:v>
                </c:pt>
                <c:pt idx="2296">
                  <c:v>39525</c:v>
                </c:pt>
                <c:pt idx="2297">
                  <c:v>39526</c:v>
                </c:pt>
                <c:pt idx="2298">
                  <c:v>39527</c:v>
                </c:pt>
                <c:pt idx="2299">
                  <c:v>39531</c:v>
                </c:pt>
                <c:pt idx="2300">
                  <c:v>39532</c:v>
                </c:pt>
                <c:pt idx="2301">
                  <c:v>39533</c:v>
                </c:pt>
                <c:pt idx="2302">
                  <c:v>39534</c:v>
                </c:pt>
                <c:pt idx="2303">
                  <c:v>39535</c:v>
                </c:pt>
                <c:pt idx="2304">
                  <c:v>39538</c:v>
                </c:pt>
                <c:pt idx="2305">
                  <c:v>39539</c:v>
                </c:pt>
                <c:pt idx="2306">
                  <c:v>39540</c:v>
                </c:pt>
                <c:pt idx="2307">
                  <c:v>39541</c:v>
                </c:pt>
                <c:pt idx="2308">
                  <c:v>39542</c:v>
                </c:pt>
                <c:pt idx="2309">
                  <c:v>39545</c:v>
                </c:pt>
                <c:pt idx="2310">
                  <c:v>39546</c:v>
                </c:pt>
                <c:pt idx="2311">
                  <c:v>39547</c:v>
                </c:pt>
                <c:pt idx="2312">
                  <c:v>39548</c:v>
                </c:pt>
                <c:pt idx="2313">
                  <c:v>39549</c:v>
                </c:pt>
                <c:pt idx="2314">
                  <c:v>39552</c:v>
                </c:pt>
                <c:pt idx="2315">
                  <c:v>39553</c:v>
                </c:pt>
                <c:pt idx="2316">
                  <c:v>39554</c:v>
                </c:pt>
                <c:pt idx="2317">
                  <c:v>39555</c:v>
                </c:pt>
                <c:pt idx="2318">
                  <c:v>39556</c:v>
                </c:pt>
                <c:pt idx="2319">
                  <c:v>39559</c:v>
                </c:pt>
                <c:pt idx="2320">
                  <c:v>39560</c:v>
                </c:pt>
                <c:pt idx="2321">
                  <c:v>39561</c:v>
                </c:pt>
                <c:pt idx="2322">
                  <c:v>39562</c:v>
                </c:pt>
                <c:pt idx="2323">
                  <c:v>39563</c:v>
                </c:pt>
                <c:pt idx="2324">
                  <c:v>39566</c:v>
                </c:pt>
                <c:pt idx="2325">
                  <c:v>39567</c:v>
                </c:pt>
                <c:pt idx="2326">
                  <c:v>39568</c:v>
                </c:pt>
                <c:pt idx="2327">
                  <c:v>39569</c:v>
                </c:pt>
                <c:pt idx="2328">
                  <c:v>39570</c:v>
                </c:pt>
                <c:pt idx="2329">
                  <c:v>39573</c:v>
                </c:pt>
                <c:pt idx="2330">
                  <c:v>39574</c:v>
                </c:pt>
                <c:pt idx="2331">
                  <c:v>39575</c:v>
                </c:pt>
                <c:pt idx="2332">
                  <c:v>39576</c:v>
                </c:pt>
                <c:pt idx="2333">
                  <c:v>39577</c:v>
                </c:pt>
                <c:pt idx="2334">
                  <c:v>39580</c:v>
                </c:pt>
                <c:pt idx="2335">
                  <c:v>39581</c:v>
                </c:pt>
                <c:pt idx="2336">
                  <c:v>39582</c:v>
                </c:pt>
                <c:pt idx="2337">
                  <c:v>39583</c:v>
                </c:pt>
                <c:pt idx="2338">
                  <c:v>39584</c:v>
                </c:pt>
                <c:pt idx="2339">
                  <c:v>39587</c:v>
                </c:pt>
                <c:pt idx="2340">
                  <c:v>39588</c:v>
                </c:pt>
                <c:pt idx="2341">
                  <c:v>39589</c:v>
                </c:pt>
                <c:pt idx="2342">
                  <c:v>39590</c:v>
                </c:pt>
                <c:pt idx="2343">
                  <c:v>39591</c:v>
                </c:pt>
                <c:pt idx="2344">
                  <c:v>39595</c:v>
                </c:pt>
                <c:pt idx="2345">
                  <c:v>39596</c:v>
                </c:pt>
                <c:pt idx="2346">
                  <c:v>39597</c:v>
                </c:pt>
                <c:pt idx="2347">
                  <c:v>39598</c:v>
                </c:pt>
                <c:pt idx="2348">
                  <c:v>39601</c:v>
                </c:pt>
                <c:pt idx="2349">
                  <c:v>39602</c:v>
                </c:pt>
                <c:pt idx="2350">
                  <c:v>39603</c:v>
                </c:pt>
                <c:pt idx="2351">
                  <c:v>39604</c:v>
                </c:pt>
                <c:pt idx="2352">
                  <c:v>39605</c:v>
                </c:pt>
                <c:pt idx="2353">
                  <c:v>39608</c:v>
                </c:pt>
                <c:pt idx="2354">
                  <c:v>39609</c:v>
                </c:pt>
                <c:pt idx="2355">
                  <c:v>39610</c:v>
                </c:pt>
                <c:pt idx="2356">
                  <c:v>39611</c:v>
                </c:pt>
                <c:pt idx="2357">
                  <c:v>39612</c:v>
                </c:pt>
                <c:pt idx="2358">
                  <c:v>39615</c:v>
                </c:pt>
                <c:pt idx="2359">
                  <c:v>39616</c:v>
                </c:pt>
                <c:pt idx="2360">
                  <c:v>39617</c:v>
                </c:pt>
                <c:pt idx="2361">
                  <c:v>39618</c:v>
                </c:pt>
                <c:pt idx="2362">
                  <c:v>39619</c:v>
                </c:pt>
                <c:pt idx="2363">
                  <c:v>39622</c:v>
                </c:pt>
                <c:pt idx="2364">
                  <c:v>39623</c:v>
                </c:pt>
                <c:pt idx="2365">
                  <c:v>39624</c:v>
                </c:pt>
                <c:pt idx="2366">
                  <c:v>39625</c:v>
                </c:pt>
                <c:pt idx="2367">
                  <c:v>39626</c:v>
                </c:pt>
                <c:pt idx="2368">
                  <c:v>39629</c:v>
                </c:pt>
                <c:pt idx="2369">
                  <c:v>39630</c:v>
                </c:pt>
                <c:pt idx="2370">
                  <c:v>39631</c:v>
                </c:pt>
                <c:pt idx="2371">
                  <c:v>39636</c:v>
                </c:pt>
                <c:pt idx="2372">
                  <c:v>39637</c:v>
                </c:pt>
                <c:pt idx="2373">
                  <c:v>39638</c:v>
                </c:pt>
                <c:pt idx="2374">
                  <c:v>39639</c:v>
                </c:pt>
                <c:pt idx="2375">
                  <c:v>39640</c:v>
                </c:pt>
                <c:pt idx="2376">
                  <c:v>39643</c:v>
                </c:pt>
                <c:pt idx="2377">
                  <c:v>39644</c:v>
                </c:pt>
                <c:pt idx="2378">
                  <c:v>39645</c:v>
                </c:pt>
                <c:pt idx="2379">
                  <c:v>39646</c:v>
                </c:pt>
                <c:pt idx="2380">
                  <c:v>39647</c:v>
                </c:pt>
                <c:pt idx="2381">
                  <c:v>39650</c:v>
                </c:pt>
                <c:pt idx="2382">
                  <c:v>39651</c:v>
                </c:pt>
                <c:pt idx="2383">
                  <c:v>39652</c:v>
                </c:pt>
                <c:pt idx="2384">
                  <c:v>39653</c:v>
                </c:pt>
                <c:pt idx="2385">
                  <c:v>39654</c:v>
                </c:pt>
                <c:pt idx="2386">
                  <c:v>39657</c:v>
                </c:pt>
                <c:pt idx="2387">
                  <c:v>39658</c:v>
                </c:pt>
                <c:pt idx="2388">
                  <c:v>39659</c:v>
                </c:pt>
                <c:pt idx="2389">
                  <c:v>39660</c:v>
                </c:pt>
                <c:pt idx="2390">
                  <c:v>39661</c:v>
                </c:pt>
                <c:pt idx="2391">
                  <c:v>39664</c:v>
                </c:pt>
                <c:pt idx="2392">
                  <c:v>39665</c:v>
                </c:pt>
                <c:pt idx="2393">
                  <c:v>39666</c:v>
                </c:pt>
                <c:pt idx="2394">
                  <c:v>39667</c:v>
                </c:pt>
                <c:pt idx="2395">
                  <c:v>39668</c:v>
                </c:pt>
                <c:pt idx="2396">
                  <c:v>39671</c:v>
                </c:pt>
                <c:pt idx="2397">
                  <c:v>39672</c:v>
                </c:pt>
                <c:pt idx="2398">
                  <c:v>39673</c:v>
                </c:pt>
                <c:pt idx="2399">
                  <c:v>39674</c:v>
                </c:pt>
                <c:pt idx="2400">
                  <c:v>39675</c:v>
                </c:pt>
                <c:pt idx="2401">
                  <c:v>39678</c:v>
                </c:pt>
                <c:pt idx="2402">
                  <c:v>39679</c:v>
                </c:pt>
                <c:pt idx="2403">
                  <c:v>39680</c:v>
                </c:pt>
                <c:pt idx="2404">
                  <c:v>39681</c:v>
                </c:pt>
                <c:pt idx="2405">
                  <c:v>39682</c:v>
                </c:pt>
                <c:pt idx="2406">
                  <c:v>39685</c:v>
                </c:pt>
                <c:pt idx="2407">
                  <c:v>39686</c:v>
                </c:pt>
                <c:pt idx="2408">
                  <c:v>39687</c:v>
                </c:pt>
                <c:pt idx="2409">
                  <c:v>39688</c:v>
                </c:pt>
                <c:pt idx="2410">
                  <c:v>39689</c:v>
                </c:pt>
                <c:pt idx="2411">
                  <c:v>39693</c:v>
                </c:pt>
                <c:pt idx="2412">
                  <c:v>39694</c:v>
                </c:pt>
                <c:pt idx="2413">
                  <c:v>39695</c:v>
                </c:pt>
                <c:pt idx="2414">
                  <c:v>39696</c:v>
                </c:pt>
                <c:pt idx="2415">
                  <c:v>39699</c:v>
                </c:pt>
                <c:pt idx="2416">
                  <c:v>39700</c:v>
                </c:pt>
                <c:pt idx="2417">
                  <c:v>39701</c:v>
                </c:pt>
                <c:pt idx="2418">
                  <c:v>39702</c:v>
                </c:pt>
                <c:pt idx="2419">
                  <c:v>39703</c:v>
                </c:pt>
                <c:pt idx="2420">
                  <c:v>39706</c:v>
                </c:pt>
                <c:pt idx="2421">
                  <c:v>39707</c:v>
                </c:pt>
                <c:pt idx="2422">
                  <c:v>39708</c:v>
                </c:pt>
                <c:pt idx="2423">
                  <c:v>39709</c:v>
                </c:pt>
                <c:pt idx="2424">
                  <c:v>39710</c:v>
                </c:pt>
                <c:pt idx="2425">
                  <c:v>39713</c:v>
                </c:pt>
                <c:pt idx="2426">
                  <c:v>39714</c:v>
                </c:pt>
                <c:pt idx="2427">
                  <c:v>39715</c:v>
                </c:pt>
                <c:pt idx="2428">
                  <c:v>39716</c:v>
                </c:pt>
                <c:pt idx="2429">
                  <c:v>39717</c:v>
                </c:pt>
                <c:pt idx="2430">
                  <c:v>39720</c:v>
                </c:pt>
                <c:pt idx="2431">
                  <c:v>39721</c:v>
                </c:pt>
                <c:pt idx="2432">
                  <c:v>39722</c:v>
                </c:pt>
                <c:pt idx="2433">
                  <c:v>39723</c:v>
                </c:pt>
                <c:pt idx="2434">
                  <c:v>39724</c:v>
                </c:pt>
                <c:pt idx="2435">
                  <c:v>39727</c:v>
                </c:pt>
                <c:pt idx="2436">
                  <c:v>39728</c:v>
                </c:pt>
                <c:pt idx="2437">
                  <c:v>39729</c:v>
                </c:pt>
                <c:pt idx="2438">
                  <c:v>39730</c:v>
                </c:pt>
                <c:pt idx="2439">
                  <c:v>39731</c:v>
                </c:pt>
                <c:pt idx="2440">
                  <c:v>39734</c:v>
                </c:pt>
                <c:pt idx="2441">
                  <c:v>39735</c:v>
                </c:pt>
                <c:pt idx="2442">
                  <c:v>39736</c:v>
                </c:pt>
                <c:pt idx="2443">
                  <c:v>39737</c:v>
                </c:pt>
                <c:pt idx="2444">
                  <c:v>39738</c:v>
                </c:pt>
                <c:pt idx="2445">
                  <c:v>39741</c:v>
                </c:pt>
                <c:pt idx="2446">
                  <c:v>39742</c:v>
                </c:pt>
                <c:pt idx="2447">
                  <c:v>39743</c:v>
                </c:pt>
                <c:pt idx="2448">
                  <c:v>39744</c:v>
                </c:pt>
                <c:pt idx="2449">
                  <c:v>39745</c:v>
                </c:pt>
                <c:pt idx="2450">
                  <c:v>39748</c:v>
                </c:pt>
                <c:pt idx="2451">
                  <c:v>39749</c:v>
                </c:pt>
                <c:pt idx="2452">
                  <c:v>39750</c:v>
                </c:pt>
                <c:pt idx="2453">
                  <c:v>39751</c:v>
                </c:pt>
                <c:pt idx="2454">
                  <c:v>39752</c:v>
                </c:pt>
                <c:pt idx="2455">
                  <c:v>39755</c:v>
                </c:pt>
                <c:pt idx="2456">
                  <c:v>39756</c:v>
                </c:pt>
                <c:pt idx="2457">
                  <c:v>39757</c:v>
                </c:pt>
                <c:pt idx="2458">
                  <c:v>39758</c:v>
                </c:pt>
                <c:pt idx="2459">
                  <c:v>39759</c:v>
                </c:pt>
                <c:pt idx="2460">
                  <c:v>39762</c:v>
                </c:pt>
                <c:pt idx="2461">
                  <c:v>39763</c:v>
                </c:pt>
                <c:pt idx="2462">
                  <c:v>39764</c:v>
                </c:pt>
                <c:pt idx="2463">
                  <c:v>39769</c:v>
                </c:pt>
                <c:pt idx="2464">
                  <c:v>39770</c:v>
                </c:pt>
                <c:pt idx="2465">
                  <c:v>39771</c:v>
                </c:pt>
                <c:pt idx="2466">
                  <c:v>39772</c:v>
                </c:pt>
                <c:pt idx="2467">
                  <c:v>39773</c:v>
                </c:pt>
                <c:pt idx="2468">
                  <c:v>39776</c:v>
                </c:pt>
                <c:pt idx="2469">
                  <c:v>39777</c:v>
                </c:pt>
                <c:pt idx="2470">
                  <c:v>39778</c:v>
                </c:pt>
                <c:pt idx="2471">
                  <c:v>39780</c:v>
                </c:pt>
                <c:pt idx="2472">
                  <c:v>39783</c:v>
                </c:pt>
                <c:pt idx="2473">
                  <c:v>39784</c:v>
                </c:pt>
                <c:pt idx="2474">
                  <c:v>39785</c:v>
                </c:pt>
                <c:pt idx="2475">
                  <c:v>39786</c:v>
                </c:pt>
                <c:pt idx="2476">
                  <c:v>39787</c:v>
                </c:pt>
                <c:pt idx="2477">
                  <c:v>39790</c:v>
                </c:pt>
                <c:pt idx="2478">
                  <c:v>39791</c:v>
                </c:pt>
                <c:pt idx="2479">
                  <c:v>39792</c:v>
                </c:pt>
                <c:pt idx="2480">
                  <c:v>39793</c:v>
                </c:pt>
                <c:pt idx="2481">
                  <c:v>39794</c:v>
                </c:pt>
                <c:pt idx="2482">
                  <c:v>39797</c:v>
                </c:pt>
                <c:pt idx="2483">
                  <c:v>39798</c:v>
                </c:pt>
                <c:pt idx="2484">
                  <c:v>39799</c:v>
                </c:pt>
                <c:pt idx="2485">
                  <c:v>39800</c:v>
                </c:pt>
                <c:pt idx="2486">
                  <c:v>39801</c:v>
                </c:pt>
                <c:pt idx="2487">
                  <c:v>39804</c:v>
                </c:pt>
                <c:pt idx="2488">
                  <c:v>39805</c:v>
                </c:pt>
                <c:pt idx="2489">
                  <c:v>39806</c:v>
                </c:pt>
                <c:pt idx="2490">
                  <c:v>39808</c:v>
                </c:pt>
                <c:pt idx="2491">
                  <c:v>39815</c:v>
                </c:pt>
                <c:pt idx="2492">
                  <c:v>39818</c:v>
                </c:pt>
                <c:pt idx="2493">
                  <c:v>39819</c:v>
                </c:pt>
                <c:pt idx="2494">
                  <c:v>39820</c:v>
                </c:pt>
                <c:pt idx="2495">
                  <c:v>39821</c:v>
                </c:pt>
                <c:pt idx="2496">
                  <c:v>39822</c:v>
                </c:pt>
                <c:pt idx="2497">
                  <c:v>39825</c:v>
                </c:pt>
                <c:pt idx="2498">
                  <c:v>39826</c:v>
                </c:pt>
                <c:pt idx="2499">
                  <c:v>39827</c:v>
                </c:pt>
                <c:pt idx="2500">
                  <c:v>39828</c:v>
                </c:pt>
                <c:pt idx="2501">
                  <c:v>39829</c:v>
                </c:pt>
                <c:pt idx="2502">
                  <c:v>39833</c:v>
                </c:pt>
                <c:pt idx="2503">
                  <c:v>39834</c:v>
                </c:pt>
                <c:pt idx="2504">
                  <c:v>39835</c:v>
                </c:pt>
                <c:pt idx="2505">
                  <c:v>39836</c:v>
                </c:pt>
                <c:pt idx="2506">
                  <c:v>39839</c:v>
                </c:pt>
                <c:pt idx="2507">
                  <c:v>39840</c:v>
                </c:pt>
                <c:pt idx="2508">
                  <c:v>39841</c:v>
                </c:pt>
                <c:pt idx="2509">
                  <c:v>39842</c:v>
                </c:pt>
                <c:pt idx="2510">
                  <c:v>39843</c:v>
                </c:pt>
                <c:pt idx="2511">
                  <c:v>39846</c:v>
                </c:pt>
                <c:pt idx="2512">
                  <c:v>39847</c:v>
                </c:pt>
                <c:pt idx="2513">
                  <c:v>39848</c:v>
                </c:pt>
                <c:pt idx="2514">
                  <c:v>39849</c:v>
                </c:pt>
                <c:pt idx="2515">
                  <c:v>39850</c:v>
                </c:pt>
                <c:pt idx="2516">
                  <c:v>39853</c:v>
                </c:pt>
                <c:pt idx="2517">
                  <c:v>39854</c:v>
                </c:pt>
                <c:pt idx="2518">
                  <c:v>39855</c:v>
                </c:pt>
                <c:pt idx="2519">
                  <c:v>39856</c:v>
                </c:pt>
                <c:pt idx="2520">
                  <c:v>39857</c:v>
                </c:pt>
                <c:pt idx="2521">
                  <c:v>39861</c:v>
                </c:pt>
                <c:pt idx="2522">
                  <c:v>39862</c:v>
                </c:pt>
                <c:pt idx="2523">
                  <c:v>39863</c:v>
                </c:pt>
                <c:pt idx="2524">
                  <c:v>39864</c:v>
                </c:pt>
                <c:pt idx="2525">
                  <c:v>39867</c:v>
                </c:pt>
                <c:pt idx="2526">
                  <c:v>39868</c:v>
                </c:pt>
                <c:pt idx="2527">
                  <c:v>39869</c:v>
                </c:pt>
                <c:pt idx="2528">
                  <c:v>39870</c:v>
                </c:pt>
                <c:pt idx="2529">
                  <c:v>39871</c:v>
                </c:pt>
                <c:pt idx="2530">
                  <c:v>39874</c:v>
                </c:pt>
                <c:pt idx="2531">
                  <c:v>39875</c:v>
                </c:pt>
                <c:pt idx="2532">
                  <c:v>39876</c:v>
                </c:pt>
                <c:pt idx="2533">
                  <c:v>39877</c:v>
                </c:pt>
                <c:pt idx="2534">
                  <c:v>39878</c:v>
                </c:pt>
                <c:pt idx="2535">
                  <c:v>39881</c:v>
                </c:pt>
                <c:pt idx="2536">
                  <c:v>39882</c:v>
                </c:pt>
                <c:pt idx="2537">
                  <c:v>39883</c:v>
                </c:pt>
                <c:pt idx="2538">
                  <c:v>39884</c:v>
                </c:pt>
                <c:pt idx="2539">
                  <c:v>39885</c:v>
                </c:pt>
                <c:pt idx="2540">
                  <c:v>39888</c:v>
                </c:pt>
                <c:pt idx="2541">
                  <c:v>39889</c:v>
                </c:pt>
                <c:pt idx="2542">
                  <c:v>39890</c:v>
                </c:pt>
                <c:pt idx="2543">
                  <c:v>39891</c:v>
                </c:pt>
                <c:pt idx="2544">
                  <c:v>39892</c:v>
                </c:pt>
                <c:pt idx="2545">
                  <c:v>39895</c:v>
                </c:pt>
                <c:pt idx="2546">
                  <c:v>39896</c:v>
                </c:pt>
                <c:pt idx="2547">
                  <c:v>39897</c:v>
                </c:pt>
                <c:pt idx="2548">
                  <c:v>39898</c:v>
                </c:pt>
                <c:pt idx="2549">
                  <c:v>39899</c:v>
                </c:pt>
                <c:pt idx="2550">
                  <c:v>39902</c:v>
                </c:pt>
                <c:pt idx="2551">
                  <c:v>39903</c:v>
                </c:pt>
                <c:pt idx="2552">
                  <c:v>39904</c:v>
                </c:pt>
                <c:pt idx="2553">
                  <c:v>39905</c:v>
                </c:pt>
                <c:pt idx="2554">
                  <c:v>39906</c:v>
                </c:pt>
                <c:pt idx="2555">
                  <c:v>39909</c:v>
                </c:pt>
                <c:pt idx="2556">
                  <c:v>39910</c:v>
                </c:pt>
                <c:pt idx="2557">
                  <c:v>39911</c:v>
                </c:pt>
                <c:pt idx="2558">
                  <c:v>39912</c:v>
                </c:pt>
                <c:pt idx="2559">
                  <c:v>39916</c:v>
                </c:pt>
                <c:pt idx="2560">
                  <c:v>39917</c:v>
                </c:pt>
                <c:pt idx="2561">
                  <c:v>39918</c:v>
                </c:pt>
                <c:pt idx="2562">
                  <c:v>39919</c:v>
                </c:pt>
                <c:pt idx="2563">
                  <c:v>39920</c:v>
                </c:pt>
                <c:pt idx="2564">
                  <c:v>39923</c:v>
                </c:pt>
                <c:pt idx="2565">
                  <c:v>39924</c:v>
                </c:pt>
                <c:pt idx="2566">
                  <c:v>39925</c:v>
                </c:pt>
                <c:pt idx="2567">
                  <c:v>39926</c:v>
                </c:pt>
                <c:pt idx="2568">
                  <c:v>39927</c:v>
                </c:pt>
                <c:pt idx="2569">
                  <c:v>39930</c:v>
                </c:pt>
                <c:pt idx="2570">
                  <c:v>39931</c:v>
                </c:pt>
                <c:pt idx="2571">
                  <c:v>39932</c:v>
                </c:pt>
                <c:pt idx="2572">
                  <c:v>39933</c:v>
                </c:pt>
                <c:pt idx="2573">
                  <c:v>39934</c:v>
                </c:pt>
                <c:pt idx="2574">
                  <c:v>39937</c:v>
                </c:pt>
                <c:pt idx="2575">
                  <c:v>39938</c:v>
                </c:pt>
                <c:pt idx="2576">
                  <c:v>39939</c:v>
                </c:pt>
                <c:pt idx="2577">
                  <c:v>39940</c:v>
                </c:pt>
                <c:pt idx="2578">
                  <c:v>39941</c:v>
                </c:pt>
                <c:pt idx="2579">
                  <c:v>39944</c:v>
                </c:pt>
                <c:pt idx="2580">
                  <c:v>39945</c:v>
                </c:pt>
                <c:pt idx="2581">
                  <c:v>39946</c:v>
                </c:pt>
                <c:pt idx="2582">
                  <c:v>39947</c:v>
                </c:pt>
                <c:pt idx="2583">
                  <c:v>39948</c:v>
                </c:pt>
                <c:pt idx="2584">
                  <c:v>39951</c:v>
                </c:pt>
                <c:pt idx="2585">
                  <c:v>39952</c:v>
                </c:pt>
                <c:pt idx="2586">
                  <c:v>39953</c:v>
                </c:pt>
                <c:pt idx="2587">
                  <c:v>39954</c:v>
                </c:pt>
                <c:pt idx="2588">
                  <c:v>39955</c:v>
                </c:pt>
                <c:pt idx="2589">
                  <c:v>39959</c:v>
                </c:pt>
                <c:pt idx="2590">
                  <c:v>39960</c:v>
                </c:pt>
                <c:pt idx="2591">
                  <c:v>39961</c:v>
                </c:pt>
                <c:pt idx="2592">
                  <c:v>39962</c:v>
                </c:pt>
                <c:pt idx="2593">
                  <c:v>39965</c:v>
                </c:pt>
                <c:pt idx="2594">
                  <c:v>39966</c:v>
                </c:pt>
                <c:pt idx="2595">
                  <c:v>39967</c:v>
                </c:pt>
                <c:pt idx="2596">
                  <c:v>39968</c:v>
                </c:pt>
                <c:pt idx="2597">
                  <c:v>39969</c:v>
                </c:pt>
                <c:pt idx="2598">
                  <c:v>39972</c:v>
                </c:pt>
                <c:pt idx="2599">
                  <c:v>39973</c:v>
                </c:pt>
                <c:pt idx="2600">
                  <c:v>39974</c:v>
                </c:pt>
                <c:pt idx="2601">
                  <c:v>39975</c:v>
                </c:pt>
                <c:pt idx="2602">
                  <c:v>39976</c:v>
                </c:pt>
                <c:pt idx="2603">
                  <c:v>39979</c:v>
                </c:pt>
                <c:pt idx="2604">
                  <c:v>39980</c:v>
                </c:pt>
                <c:pt idx="2605">
                  <c:v>39981</c:v>
                </c:pt>
                <c:pt idx="2606">
                  <c:v>39982</c:v>
                </c:pt>
                <c:pt idx="2607">
                  <c:v>39983</c:v>
                </c:pt>
                <c:pt idx="2608">
                  <c:v>39986</c:v>
                </c:pt>
                <c:pt idx="2609">
                  <c:v>39987</c:v>
                </c:pt>
                <c:pt idx="2610">
                  <c:v>39988</c:v>
                </c:pt>
                <c:pt idx="2611">
                  <c:v>39989</c:v>
                </c:pt>
                <c:pt idx="2612">
                  <c:v>39990</c:v>
                </c:pt>
                <c:pt idx="2613">
                  <c:v>39993</c:v>
                </c:pt>
                <c:pt idx="2614">
                  <c:v>39994</c:v>
                </c:pt>
                <c:pt idx="2615">
                  <c:v>39995</c:v>
                </c:pt>
                <c:pt idx="2616">
                  <c:v>39996</c:v>
                </c:pt>
                <c:pt idx="2617">
                  <c:v>40000</c:v>
                </c:pt>
                <c:pt idx="2618">
                  <c:v>40001</c:v>
                </c:pt>
                <c:pt idx="2619">
                  <c:v>40002</c:v>
                </c:pt>
                <c:pt idx="2620">
                  <c:v>40003</c:v>
                </c:pt>
                <c:pt idx="2621">
                  <c:v>40004</c:v>
                </c:pt>
                <c:pt idx="2622">
                  <c:v>40007</c:v>
                </c:pt>
                <c:pt idx="2623">
                  <c:v>40008</c:v>
                </c:pt>
                <c:pt idx="2624">
                  <c:v>40009</c:v>
                </c:pt>
                <c:pt idx="2625">
                  <c:v>40010</c:v>
                </c:pt>
                <c:pt idx="2626">
                  <c:v>40011</c:v>
                </c:pt>
                <c:pt idx="2627">
                  <c:v>40014</c:v>
                </c:pt>
                <c:pt idx="2628">
                  <c:v>40015</c:v>
                </c:pt>
                <c:pt idx="2629">
                  <c:v>40016</c:v>
                </c:pt>
                <c:pt idx="2630">
                  <c:v>40017</c:v>
                </c:pt>
                <c:pt idx="2631">
                  <c:v>40018</c:v>
                </c:pt>
                <c:pt idx="2632">
                  <c:v>40021</c:v>
                </c:pt>
                <c:pt idx="2633">
                  <c:v>40022</c:v>
                </c:pt>
                <c:pt idx="2634">
                  <c:v>40023</c:v>
                </c:pt>
                <c:pt idx="2635">
                  <c:v>40024</c:v>
                </c:pt>
                <c:pt idx="2636">
                  <c:v>40025</c:v>
                </c:pt>
                <c:pt idx="2637">
                  <c:v>40028</c:v>
                </c:pt>
                <c:pt idx="2638">
                  <c:v>40029</c:v>
                </c:pt>
                <c:pt idx="2639">
                  <c:v>40030</c:v>
                </c:pt>
                <c:pt idx="2640">
                  <c:v>40031</c:v>
                </c:pt>
                <c:pt idx="2641">
                  <c:v>40032</c:v>
                </c:pt>
                <c:pt idx="2642">
                  <c:v>40035</c:v>
                </c:pt>
                <c:pt idx="2643">
                  <c:v>40036</c:v>
                </c:pt>
                <c:pt idx="2644">
                  <c:v>40037</c:v>
                </c:pt>
                <c:pt idx="2645">
                  <c:v>40038</c:v>
                </c:pt>
                <c:pt idx="2646">
                  <c:v>40039</c:v>
                </c:pt>
                <c:pt idx="2647">
                  <c:v>40042</c:v>
                </c:pt>
                <c:pt idx="2648">
                  <c:v>40043</c:v>
                </c:pt>
                <c:pt idx="2649">
                  <c:v>40044</c:v>
                </c:pt>
                <c:pt idx="2650">
                  <c:v>40045</c:v>
                </c:pt>
                <c:pt idx="2651">
                  <c:v>40046</c:v>
                </c:pt>
                <c:pt idx="2652">
                  <c:v>40049</c:v>
                </c:pt>
                <c:pt idx="2653">
                  <c:v>40050</c:v>
                </c:pt>
                <c:pt idx="2654">
                  <c:v>40051</c:v>
                </c:pt>
                <c:pt idx="2655">
                  <c:v>40052</c:v>
                </c:pt>
                <c:pt idx="2656">
                  <c:v>40053</c:v>
                </c:pt>
                <c:pt idx="2657">
                  <c:v>40056</c:v>
                </c:pt>
                <c:pt idx="2658">
                  <c:v>40057</c:v>
                </c:pt>
                <c:pt idx="2659">
                  <c:v>40058</c:v>
                </c:pt>
                <c:pt idx="2660">
                  <c:v>40059</c:v>
                </c:pt>
                <c:pt idx="2661">
                  <c:v>40060</c:v>
                </c:pt>
                <c:pt idx="2662">
                  <c:v>40064</c:v>
                </c:pt>
                <c:pt idx="2663">
                  <c:v>40065</c:v>
                </c:pt>
                <c:pt idx="2664">
                  <c:v>40066</c:v>
                </c:pt>
                <c:pt idx="2665">
                  <c:v>40067</c:v>
                </c:pt>
                <c:pt idx="2666">
                  <c:v>40070</c:v>
                </c:pt>
                <c:pt idx="2667">
                  <c:v>40071</c:v>
                </c:pt>
                <c:pt idx="2668">
                  <c:v>40072</c:v>
                </c:pt>
                <c:pt idx="2669">
                  <c:v>40073</c:v>
                </c:pt>
                <c:pt idx="2670">
                  <c:v>40074</c:v>
                </c:pt>
                <c:pt idx="2671">
                  <c:v>40077</c:v>
                </c:pt>
                <c:pt idx="2672">
                  <c:v>40078</c:v>
                </c:pt>
                <c:pt idx="2673">
                  <c:v>40079</c:v>
                </c:pt>
                <c:pt idx="2674">
                  <c:v>40080</c:v>
                </c:pt>
                <c:pt idx="2675">
                  <c:v>40081</c:v>
                </c:pt>
                <c:pt idx="2676">
                  <c:v>40084</c:v>
                </c:pt>
                <c:pt idx="2677">
                  <c:v>40085</c:v>
                </c:pt>
                <c:pt idx="2678">
                  <c:v>40086</c:v>
                </c:pt>
                <c:pt idx="2679">
                  <c:v>40087</c:v>
                </c:pt>
                <c:pt idx="2680">
                  <c:v>40088</c:v>
                </c:pt>
                <c:pt idx="2681">
                  <c:v>40091</c:v>
                </c:pt>
                <c:pt idx="2682">
                  <c:v>40092</c:v>
                </c:pt>
                <c:pt idx="2683">
                  <c:v>40093</c:v>
                </c:pt>
                <c:pt idx="2684">
                  <c:v>40094</c:v>
                </c:pt>
                <c:pt idx="2685">
                  <c:v>40095</c:v>
                </c:pt>
                <c:pt idx="2686">
                  <c:v>40098</c:v>
                </c:pt>
                <c:pt idx="2687">
                  <c:v>40099</c:v>
                </c:pt>
                <c:pt idx="2688">
                  <c:v>40100</c:v>
                </c:pt>
                <c:pt idx="2689">
                  <c:v>40101</c:v>
                </c:pt>
                <c:pt idx="2690">
                  <c:v>40102</c:v>
                </c:pt>
                <c:pt idx="2691">
                  <c:v>40105</c:v>
                </c:pt>
                <c:pt idx="2692">
                  <c:v>40106</c:v>
                </c:pt>
                <c:pt idx="2693">
                  <c:v>40107</c:v>
                </c:pt>
                <c:pt idx="2694">
                  <c:v>40108</c:v>
                </c:pt>
                <c:pt idx="2695">
                  <c:v>40109</c:v>
                </c:pt>
                <c:pt idx="2696">
                  <c:v>40112</c:v>
                </c:pt>
                <c:pt idx="2697">
                  <c:v>40113</c:v>
                </c:pt>
                <c:pt idx="2698">
                  <c:v>40114</c:v>
                </c:pt>
                <c:pt idx="2699">
                  <c:v>40115</c:v>
                </c:pt>
                <c:pt idx="2700">
                  <c:v>40116</c:v>
                </c:pt>
                <c:pt idx="2701">
                  <c:v>40119</c:v>
                </c:pt>
                <c:pt idx="2702">
                  <c:v>40120</c:v>
                </c:pt>
                <c:pt idx="2703">
                  <c:v>40121</c:v>
                </c:pt>
                <c:pt idx="2704">
                  <c:v>40122</c:v>
                </c:pt>
                <c:pt idx="2705">
                  <c:v>40123</c:v>
                </c:pt>
                <c:pt idx="2706">
                  <c:v>40126</c:v>
                </c:pt>
                <c:pt idx="2707">
                  <c:v>40127</c:v>
                </c:pt>
                <c:pt idx="2708">
                  <c:v>40128</c:v>
                </c:pt>
                <c:pt idx="2709">
                  <c:v>40129</c:v>
                </c:pt>
                <c:pt idx="2710">
                  <c:v>40130</c:v>
                </c:pt>
                <c:pt idx="2711">
                  <c:v>40133</c:v>
                </c:pt>
                <c:pt idx="2712">
                  <c:v>40134</c:v>
                </c:pt>
                <c:pt idx="2713">
                  <c:v>40135</c:v>
                </c:pt>
                <c:pt idx="2714">
                  <c:v>40136</c:v>
                </c:pt>
                <c:pt idx="2715">
                  <c:v>40137</c:v>
                </c:pt>
                <c:pt idx="2716">
                  <c:v>40140</c:v>
                </c:pt>
                <c:pt idx="2717">
                  <c:v>40141</c:v>
                </c:pt>
                <c:pt idx="2718">
                  <c:v>40142</c:v>
                </c:pt>
                <c:pt idx="2719">
                  <c:v>40144</c:v>
                </c:pt>
                <c:pt idx="2720">
                  <c:v>40147</c:v>
                </c:pt>
                <c:pt idx="2721">
                  <c:v>40148</c:v>
                </c:pt>
                <c:pt idx="2722">
                  <c:v>40149</c:v>
                </c:pt>
                <c:pt idx="2723">
                  <c:v>40150</c:v>
                </c:pt>
                <c:pt idx="2724">
                  <c:v>40151</c:v>
                </c:pt>
                <c:pt idx="2725">
                  <c:v>40154</c:v>
                </c:pt>
                <c:pt idx="2726">
                  <c:v>40155</c:v>
                </c:pt>
                <c:pt idx="2727">
                  <c:v>40156</c:v>
                </c:pt>
                <c:pt idx="2728">
                  <c:v>40157</c:v>
                </c:pt>
                <c:pt idx="2729">
                  <c:v>40158</c:v>
                </c:pt>
                <c:pt idx="2730">
                  <c:v>40161</c:v>
                </c:pt>
                <c:pt idx="2731">
                  <c:v>40162</c:v>
                </c:pt>
                <c:pt idx="2732">
                  <c:v>40163</c:v>
                </c:pt>
                <c:pt idx="2733">
                  <c:v>40164</c:v>
                </c:pt>
                <c:pt idx="2734">
                  <c:v>40165</c:v>
                </c:pt>
                <c:pt idx="2735">
                  <c:v>40168</c:v>
                </c:pt>
                <c:pt idx="2736">
                  <c:v>40169</c:v>
                </c:pt>
                <c:pt idx="2737">
                  <c:v>40170</c:v>
                </c:pt>
                <c:pt idx="2738">
                  <c:v>40171</c:v>
                </c:pt>
                <c:pt idx="2739">
                  <c:v>40175</c:v>
                </c:pt>
                <c:pt idx="2740">
                  <c:v>40176</c:v>
                </c:pt>
                <c:pt idx="2741">
                  <c:v>40177</c:v>
                </c:pt>
                <c:pt idx="2742">
                  <c:v>40178</c:v>
                </c:pt>
                <c:pt idx="2743">
                  <c:v>40182</c:v>
                </c:pt>
                <c:pt idx="2744">
                  <c:v>40183</c:v>
                </c:pt>
                <c:pt idx="2745">
                  <c:v>40184</c:v>
                </c:pt>
                <c:pt idx="2746">
                  <c:v>40185</c:v>
                </c:pt>
                <c:pt idx="2747">
                  <c:v>40186</c:v>
                </c:pt>
                <c:pt idx="2748">
                  <c:v>40189</c:v>
                </c:pt>
                <c:pt idx="2749">
                  <c:v>40190</c:v>
                </c:pt>
                <c:pt idx="2750">
                  <c:v>40191</c:v>
                </c:pt>
                <c:pt idx="2751">
                  <c:v>40192</c:v>
                </c:pt>
                <c:pt idx="2752">
                  <c:v>40193</c:v>
                </c:pt>
                <c:pt idx="2753">
                  <c:v>40197</c:v>
                </c:pt>
                <c:pt idx="2754">
                  <c:v>40198</c:v>
                </c:pt>
                <c:pt idx="2755">
                  <c:v>40199</c:v>
                </c:pt>
                <c:pt idx="2756">
                  <c:v>40200</c:v>
                </c:pt>
                <c:pt idx="2757">
                  <c:v>40203</c:v>
                </c:pt>
                <c:pt idx="2758">
                  <c:v>40204</c:v>
                </c:pt>
                <c:pt idx="2759">
                  <c:v>40205</c:v>
                </c:pt>
                <c:pt idx="2760">
                  <c:v>40206</c:v>
                </c:pt>
                <c:pt idx="2761">
                  <c:v>40207</c:v>
                </c:pt>
                <c:pt idx="2762">
                  <c:v>40210</c:v>
                </c:pt>
                <c:pt idx="2763">
                  <c:v>40211</c:v>
                </c:pt>
                <c:pt idx="2764">
                  <c:v>40212</c:v>
                </c:pt>
                <c:pt idx="2765">
                  <c:v>40213</c:v>
                </c:pt>
                <c:pt idx="2766">
                  <c:v>40214</c:v>
                </c:pt>
                <c:pt idx="2767">
                  <c:v>40217</c:v>
                </c:pt>
                <c:pt idx="2768">
                  <c:v>40218</c:v>
                </c:pt>
                <c:pt idx="2769">
                  <c:v>40219</c:v>
                </c:pt>
                <c:pt idx="2770">
                  <c:v>40220</c:v>
                </c:pt>
                <c:pt idx="2771">
                  <c:v>40221</c:v>
                </c:pt>
                <c:pt idx="2772">
                  <c:v>40225</c:v>
                </c:pt>
                <c:pt idx="2773">
                  <c:v>40226</c:v>
                </c:pt>
                <c:pt idx="2774">
                  <c:v>40227</c:v>
                </c:pt>
                <c:pt idx="2775">
                  <c:v>40228</c:v>
                </c:pt>
                <c:pt idx="2776">
                  <c:v>40231</c:v>
                </c:pt>
                <c:pt idx="2777">
                  <c:v>40232</c:v>
                </c:pt>
                <c:pt idx="2778">
                  <c:v>40233</c:v>
                </c:pt>
                <c:pt idx="2779">
                  <c:v>40234</c:v>
                </c:pt>
                <c:pt idx="2780">
                  <c:v>40235</c:v>
                </c:pt>
                <c:pt idx="2781">
                  <c:v>40238</c:v>
                </c:pt>
                <c:pt idx="2782">
                  <c:v>40239</c:v>
                </c:pt>
                <c:pt idx="2783">
                  <c:v>40240</c:v>
                </c:pt>
                <c:pt idx="2784">
                  <c:v>40241</c:v>
                </c:pt>
                <c:pt idx="2785">
                  <c:v>40242</c:v>
                </c:pt>
                <c:pt idx="2786">
                  <c:v>40245</c:v>
                </c:pt>
                <c:pt idx="2787">
                  <c:v>40246</c:v>
                </c:pt>
                <c:pt idx="2788">
                  <c:v>40247</c:v>
                </c:pt>
                <c:pt idx="2789">
                  <c:v>40248</c:v>
                </c:pt>
                <c:pt idx="2790">
                  <c:v>40249</c:v>
                </c:pt>
                <c:pt idx="2791">
                  <c:v>40252</c:v>
                </c:pt>
                <c:pt idx="2792">
                  <c:v>40253</c:v>
                </c:pt>
                <c:pt idx="2793">
                  <c:v>40254</c:v>
                </c:pt>
                <c:pt idx="2794">
                  <c:v>40255</c:v>
                </c:pt>
                <c:pt idx="2795">
                  <c:v>40256</c:v>
                </c:pt>
                <c:pt idx="2796">
                  <c:v>40259</c:v>
                </c:pt>
                <c:pt idx="2797">
                  <c:v>40260</c:v>
                </c:pt>
                <c:pt idx="2798">
                  <c:v>40261</c:v>
                </c:pt>
                <c:pt idx="2799">
                  <c:v>40262</c:v>
                </c:pt>
                <c:pt idx="2800">
                  <c:v>40263</c:v>
                </c:pt>
                <c:pt idx="2801">
                  <c:v>40266</c:v>
                </c:pt>
                <c:pt idx="2802">
                  <c:v>40267</c:v>
                </c:pt>
                <c:pt idx="2803">
                  <c:v>40268</c:v>
                </c:pt>
                <c:pt idx="2804">
                  <c:v>40269</c:v>
                </c:pt>
                <c:pt idx="2805">
                  <c:v>40273</c:v>
                </c:pt>
                <c:pt idx="2806">
                  <c:v>40274</c:v>
                </c:pt>
                <c:pt idx="2807">
                  <c:v>40275</c:v>
                </c:pt>
                <c:pt idx="2808">
                  <c:v>40276</c:v>
                </c:pt>
                <c:pt idx="2809">
                  <c:v>40277</c:v>
                </c:pt>
                <c:pt idx="2810">
                  <c:v>40280</c:v>
                </c:pt>
                <c:pt idx="2811">
                  <c:v>40281</c:v>
                </c:pt>
                <c:pt idx="2812">
                  <c:v>40282</c:v>
                </c:pt>
                <c:pt idx="2813">
                  <c:v>40283</c:v>
                </c:pt>
                <c:pt idx="2814">
                  <c:v>40284</c:v>
                </c:pt>
                <c:pt idx="2815">
                  <c:v>40287</c:v>
                </c:pt>
                <c:pt idx="2816">
                  <c:v>40288</c:v>
                </c:pt>
                <c:pt idx="2817">
                  <c:v>40289</c:v>
                </c:pt>
                <c:pt idx="2818">
                  <c:v>40290</c:v>
                </c:pt>
                <c:pt idx="2819">
                  <c:v>40291</c:v>
                </c:pt>
                <c:pt idx="2820">
                  <c:v>40294</c:v>
                </c:pt>
                <c:pt idx="2821">
                  <c:v>40295</c:v>
                </c:pt>
                <c:pt idx="2822">
                  <c:v>40296</c:v>
                </c:pt>
                <c:pt idx="2823">
                  <c:v>40297</c:v>
                </c:pt>
                <c:pt idx="2824">
                  <c:v>40298</c:v>
                </c:pt>
                <c:pt idx="2825">
                  <c:v>40301</c:v>
                </c:pt>
                <c:pt idx="2826">
                  <c:v>40302</c:v>
                </c:pt>
                <c:pt idx="2827">
                  <c:v>40303</c:v>
                </c:pt>
                <c:pt idx="2828">
                  <c:v>40304</c:v>
                </c:pt>
                <c:pt idx="2829">
                  <c:v>40305</c:v>
                </c:pt>
                <c:pt idx="2830">
                  <c:v>40308</c:v>
                </c:pt>
                <c:pt idx="2831">
                  <c:v>40309</c:v>
                </c:pt>
                <c:pt idx="2832">
                  <c:v>40310</c:v>
                </c:pt>
                <c:pt idx="2833">
                  <c:v>40311</c:v>
                </c:pt>
                <c:pt idx="2834">
                  <c:v>40312</c:v>
                </c:pt>
                <c:pt idx="2835">
                  <c:v>40315</c:v>
                </c:pt>
                <c:pt idx="2836">
                  <c:v>40316</c:v>
                </c:pt>
                <c:pt idx="2837">
                  <c:v>40317</c:v>
                </c:pt>
                <c:pt idx="2838">
                  <c:v>40318</c:v>
                </c:pt>
                <c:pt idx="2839">
                  <c:v>40319</c:v>
                </c:pt>
                <c:pt idx="2840">
                  <c:v>40322</c:v>
                </c:pt>
                <c:pt idx="2841">
                  <c:v>40323</c:v>
                </c:pt>
                <c:pt idx="2842">
                  <c:v>40324</c:v>
                </c:pt>
                <c:pt idx="2843">
                  <c:v>40325</c:v>
                </c:pt>
                <c:pt idx="2844">
                  <c:v>40326</c:v>
                </c:pt>
                <c:pt idx="2845">
                  <c:v>40330</c:v>
                </c:pt>
                <c:pt idx="2846">
                  <c:v>40331</c:v>
                </c:pt>
                <c:pt idx="2847">
                  <c:v>40332</c:v>
                </c:pt>
                <c:pt idx="2848">
                  <c:v>40333</c:v>
                </c:pt>
                <c:pt idx="2849">
                  <c:v>40336</c:v>
                </c:pt>
                <c:pt idx="2850">
                  <c:v>40337</c:v>
                </c:pt>
                <c:pt idx="2851">
                  <c:v>40338</c:v>
                </c:pt>
                <c:pt idx="2852">
                  <c:v>40339</c:v>
                </c:pt>
                <c:pt idx="2853">
                  <c:v>40340</c:v>
                </c:pt>
                <c:pt idx="2854">
                  <c:v>40343</c:v>
                </c:pt>
                <c:pt idx="2855">
                  <c:v>40344</c:v>
                </c:pt>
                <c:pt idx="2856">
                  <c:v>40345</c:v>
                </c:pt>
                <c:pt idx="2857">
                  <c:v>40346</c:v>
                </c:pt>
                <c:pt idx="2858">
                  <c:v>40347</c:v>
                </c:pt>
                <c:pt idx="2859">
                  <c:v>40350</c:v>
                </c:pt>
                <c:pt idx="2860">
                  <c:v>40351</c:v>
                </c:pt>
                <c:pt idx="2861">
                  <c:v>40352</c:v>
                </c:pt>
                <c:pt idx="2862">
                  <c:v>40353</c:v>
                </c:pt>
                <c:pt idx="2863">
                  <c:v>40354</c:v>
                </c:pt>
                <c:pt idx="2864">
                  <c:v>40357</c:v>
                </c:pt>
                <c:pt idx="2865">
                  <c:v>40358</c:v>
                </c:pt>
                <c:pt idx="2866">
                  <c:v>40359</c:v>
                </c:pt>
                <c:pt idx="2867">
                  <c:v>40360</c:v>
                </c:pt>
                <c:pt idx="2868">
                  <c:v>40361</c:v>
                </c:pt>
                <c:pt idx="2869">
                  <c:v>40365</c:v>
                </c:pt>
                <c:pt idx="2870">
                  <c:v>40366</c:v>
                </c:pt>
                <c:pt idx="2871">
                  <c:v>40367</c:v>
                </c:pt>
                <c:pt idx="2872">
                  <c:v>40368</c:v>
                </c:pt>
                <c:pt idx="2873">
                  <c:v>40371</c:v>
                </c:pt>
                <c:pt idx="2874">
                  <c:v>40372</c:v>
                </c:pt>
                <c:pt idx="2875">
                  <c:v>40373</c:v>
                </c:pt>
                <c:pt idx="2876">
                  <c:v>40374</c:v>
                </c:pt>
                <c:pt idx="2877">
                  <c:v>40375</c:v>
                </c:pt>
                <c:pt idx="2878">
                  <c:v>40378</c:v>
                </c:pt>
                <c:pt idx="2879">
                  <c:v>40379</c:v>
                </c:pt>
                <c:pt idx="2880">
                  <c:v>40380</c:v>
                </c:pt>
                <c:pt idx="2881">
                  <c:v>40381</c:v>
                </c:pt>
                <c:pt idx="2882">
                  <c:v>40382</c:v>
                </c:pt>
                <c:pt idx="2883">
                  <c:v>40385</c:v>
                </c:pt>
                <c:pt idx="2884">
                  <c:v>40386</c:v>
                </c:pt>
                <c:pt idx="2885">
                  <c:v>40387</c:v>
                </c:pt>
                <c:pt idx="2886">
                  <c:v>40388</c:v>
                </c:pt>
                <c:pt idx="2887">
                  <c:v>40389</c:v>
                </c:pt>
                <c:pt idx="2888">
                  <c:v>40392</c:v>
                </c:pt>
                <c:pt idx="2889">
                  <c:v>40393</c:v>
                </c:pt>
                <c:pt idx="2890">
                  <c:v>40394</c:v>
                </c:pt>
                <c:pt idx="2891">
                  <c:v>40395</c:v>
                </c:pt>
                <c:pt idx="2892">
                  <c:v>40396</c:v>
                </c:pt>
                <c:pt idx="2893">
                  <c:v>40399</c:v>
                </c:pt>
                <c:pt idx="2894">
                  <c:v>40400</c:v>
                </c:pt>
                <c:pt idx="2895">
                  <c:v>40401</c:v>
                </c:pt>
                <c:pt idx="2896">
                  <c:v>40402</c:v>
                </c:pt>
                <c:pt idx="2897">
                  <c:v>40403</c:v>
                </c:pt>
                <c:pt idx="2898">
                  <c:v>40406</c:v>
                </c:pt>
                <c:pt idx="2899">
                  <c:v>40407</c:v>
                </c:pt>
                <c:pt idx="2900">
                  <c:v>40408</c:v>
                </c:pt>
                <c:pt idx="2901">
                  <c:v>40409</c:v>
                </c:pt>
                <c:pt idx="2902">
                  <c:v>40410</c:v>
                </c:pt>
                <c:pt idx="2903">
                  <c:v>40413</c:v>
                </c:pt>
                <c:pt idx="2904">
                  <c:v>40414</c:v>
                </c:pt>
                <c:pt idx="2905">
                  <c:v>40415</c:v>
                </c:pt>
                <c:pt idx="2906">
                  <c:v>40416</c:v>
                </c:pt>
                <c:pt idx="2907">
                  <c:v>40417</c:v>
                </c:pt>
                <c:pt idx="2908">
                  <c:v>40420</c:v>
                </c:pt>
                <c:pt idx="2909">
                  <c:v>40421</c:v>
                </c:pt>
                <c:pt idx="2910">
                  <c:v>40422</c:v>
                </c:pt>
                <c:pt idx="2911">
                  <c:v>40423</c:v>
                </c:pt>
                <c:pt idx="2912">
                  <c:v>40424</c:v>
                </c:pt>
                <c:pt idx="2913">
                  <c:v>40428</c:v>
                </c:pt>
                <c:pt idx="2914">
                  <c:v>40429</c:v>
                </c:pt>
                <c:pt idx="2915">
                  <c:v>40430</c:v>
                </c:pt>
                <c:pt idx="2916">
                  <c:v>40431</c:v>
                </c:pt>
                <c:pt idx="2917">
                  <c:v>40434</c:v>
                </c:pt>
                <c:pt idx="2918">
                  <c:v>40435</c:v>
                </c:pt>
                <c:pt idx="2919">
                  <c:v>40436</c:v>
                </c:pt>
                <c:pt idx="2920">
                  <c:v>40437</c:v>
                </c:pt>
                <c:pt idx="2921">
                  <c:v>40438</c:v>
                </c:pt>
                <c:pt idx="2922">
                  <c:v>40441</c:v>
                </c:pt>
                <c:pt idx="2923">
                  <c:v>40442</c:v>
                </c:pt>
                <c:pt idx="2924">
                  <c:v>40443</c:v>
                </c:pt>
                <c:pt idx="2925">
                  <c:v>40444</c:v>
                </c:pt>
                <c:pt idx="2926">
                  <c:v>40445</c:v>
                </c:pt>
                <c:pt idx="2927">
                  <c:v>40448</c:v>
                </c:pt>
                <c:pt idx="2928">
                  <c:v>40449</c:v>
                </c:pt>
                <c:pt idx="2929">
                  <c:v>40450</c:v>
                </c:pt>
                <c:pt idx="2930">
                  <c:v>40451</c:v>
                </c:pt>
                <c:pt idx="2931">
                  <c:v>40452</c:v>
                </c:pt>
                <c:pt idx="2932">
                  <c:v>40455</c:v>
                </c:pt>
                <c:pt idx="2933">
                  <c:v>40456</c:v>
                </c:pt>
                <c:pt idx="2934">
                  <c:v>40457</c:v>
                </c:pt>
                <c:pt idx="2935">
                  <c:v>40458</c:v>
                </c:pt>
                <c:pt idx="2936">
                  <c:v>40459</c:v>
                </c:pt>
                <c:pt idx="2937">
                  <c:v>40462</c:v>
                </c:pt>
                <c:pt idx="2938">
                  <c:v>40463</c:v>
                </c:pt>
                <c:pt idx="2939">
                  <c:v>40464</c:v>
                </c:pt>
                <c:pt idx="2940">
                  <c:v>40465</c:v>
                </c:pt>
                <c:pt idx="2941">
                  <c:v>40466</c:v>
                </c:pt>
                <c:pt idx="2942">
                  <c:v>40469</c:v>
                </c:pt>
                <c:pt idx="2943">
                  <c:v>40470</c:v>
                </c:pt>
                <c:pt idx="2944">
                  <c:v>40471</c:v>
                </c:pt>
                <c:pt idx="2945">
                  <c:v>40472</c:v>
                </c:pt>
                <c:pt idx="2946">
                  <c:v>40473</c:v>
                </c:pt>
                <c:pt idx="2947">
                  <c:v>40476</c:v>
                </c:pt>
                <c:pt idx="2948">
                  <c:v>40477</c:v>
                </c:pt>
                <c:pt idx="2949">
                  <c:v>40478</c:v>
                </c:pt>
                <c:pt idx="2950">
                  <c:v>40479</c:v>
                </c:pt>
                <c:pt idx="2951">
                  <c:v>40480</c:v>
                </c:pt>
                <c:pt idx="2952">
                  <c:v>40483</c:v>
                </c:pt>
                <c:pt idx="2953">
                  <c:v>40484</c:v>
                </c:pt>
                <c:pt idx="2954">
                  <c:v>40485</c:v>
                </c:pt>
                <c:pt idx="2955">
                  <c:v>40486</c:v>
                </c:pt>
                <c:pt idx="2956">
                  <c:v>40487</c:v>
                </c:pt>
                <c:pt idx="2957">
                  <c:v>40490</c:v>
                </c:pt>
                <c:pt idx="2958">
                  <c:v>40491</c:v>
                </c:pt>
                <c:pt idx="2959">
                  <c:v>40492</c:v>
                </c:pt>
                <c:pt idx="2960">
                  <c:v>40493</c:v>
                </c:pt>
                <c:pt idx="2961">
                  <c:v>40494</c:v>
                </c:pt>
                <c:pt idx="2962">
                  <c:v>40497</c:v>
                </c:pt>
                <c:pt idx="2963">
                  <c:v>40498</c:v>
                </c:pt>
                <c:pt idx="2964">
                  <c:v>40499</c:v>
                </c:pt>
                <c:pt idx="2965">
                  <c:v>40500</c:v>
                </c:pt>
                <c:pt idx="2966">
                  <c:v>40501</c:v>
                </c:pt>
                <c:pt idx="2967">
                  <c:v>40504</c:v>
                </c:pt>
                <c:pt idx="2968">
                  <c:v>40505</c:v>
                </c:pt>
                <c:pt idx="2969">
                  <c:v>40506</c:v>
                </c:pt>
                <c:pt idx="2970">
                  <c:v>40508</c:v>
                </c:pt>
                <c:pt idx="2971">
                  <c:v>40511</c:v>
                </c:pt>
                <c:pt idx="2972">
                  <c:v>40512</c:v>
                </c:pt>
                <c:pt idx="2973">
                  <c:v>40513</c:v>
                </c:pt>
                <c:pt idx="2974">
                  <c:v>40514</c:v>
                </c:pt>
                <c:pt idx="2975">
                  <c:v>40515</c:v>
                </c:pt>
                <c:pt idx="2976">
                  <c:v>40518</c:v>
                </c:pt>
                <c:pt idx="2977">
                  <c:v>40519</c:v>
                </c:pt>
                <c:pt idx="2978">
                  <c:v>40520</c:v>
                </c:pt>
                <c:pt idx="2979">
                  <c:v>40521</c:v>
                </c:pt>
                <c:pt idx="2980">
                  <c:v>40522</c:v>
                </c:pt>
                <c:pt idx="2981">
                  <c:v>40525</c:v>
                </c:pt>
                <c:pt idx="2982">
                  <c:v>40526</c:v>
                </c:pt>
                <c:pt idx="2983">
                  <c:v>40527</c:v>
                </c:pt>
                <c:pt idx="2984">
                  <c:v>40528</c:v>
                </c:pt>
                <c:pt idx="2985">
                  <c:v>40529</c:v>
                </c:pt>
                <c:pt idx="2986">
                  <c:v>40532</c:v>
                </c:pt>
                <c:pt idx="2987">
                  <c:v>40533</c:v>
                </c:pt>
                <c:pt idx="2988">
                  <c:v>40534</c:v>
                </c:pt>
                <c:pt idx="2989">
                  <c:v>40535</c:v>
                </c:pt>
                <c:pt idx="2990">
                  <c:v>40539</c:v>
                </c:pt>
                <c:pt idx="2991">
                  <c:v>40540</c:v>
                </c:pt>
                <c:pt idx="2992">
                  <c:v>40541</c:v>
                </c:pt>
                <c:pt idx="2993">
                  <c:v>40542</c:v>
                </c:pt>
                <c:pt idx="2994">
                  <c:v>40543</c:v>
                </c:pt>
                <c:pt idx="2995">
                  <c:v>40546</c:v>
                </c:pt>
                <c:pt idx="2996">
                  <c:v>40547</c:v>
                </c:pt>
                <c:pt idx="2997">
                  <c:v>40548</c:v>
                </c:pt>
                <c:pt idx="2998">
                  <c:v>40549</c:v>
                </c:pt>
                <c:pt idx="2999">
                  <c:v>40550</c:v>
                </c:pt>
                <c:pt idx="3000">
                  <c:v>40553</c:v>
                </c:pt>
                <c:pt idx="3001">
                  <c:v>40554</c:v>
                </c:pt>
                <c:pt idx="3002">
                  <c:v>40555</c:v>
                </c:pt>
                <c:pt idx="3003">
                  <c:v>40556</c:v>
                </c:pt>
                <c:pt idx="3004">
                  <c:v>40557</c:v>
                </c:pt>
                <c:pt idx="3005">
                  <c:v>40561</c:v>
                </c:pt>
                <c:pt idx="3006">
                  <c:v>40562</c:v>
                </c:pt>
                <c:pt idx="3007">
                  <c:v>40563</c:v>
                </c:pt>
                <c:pt idx="3008">
                  <c:v>40564</c:v>
                </c:pt>
                <c:pt idx="3009">
                  <c:v>40567</c:v>
                </c:pt>
                <c:pt idx="3010">
                  <c:v>40568</c:v>
                </c:pt>
                <c:pt idx="3011">
                  <c:v>40569</c:v>
                </c:pt>
                <c:pt idx="3012">
                  <c:v>40570</c:v>
                </c:pt>
                <c:pt idx="3013">
                  <c:v>40571</c:v>
                </c:pt>
                <c:pt idx="3014">
                  <c:v>40574</c:v>
                </c:pt>
                <c:pt idx="3015">
                  <c:v>40575</c:v>
                </c:pt>
                <c:pt idx="3016">
                  <c:v>40576</c:v>
                </c:pt>
                <c:pt idx="3017">
                  <c:v>40577</c:v>
                </c:pt>
                <c:pt idx="3018">
                  <c:v>40578</c:v>
                </c:pt>
                <c:pt idx="3019">
                  <c:v>40581</c:v>
                </c:pt>
                <c:pt idx="3020">
                  <c:v>40582</c:v>
                </c:pt>
                <c:pt idx="3021">
                  <c:v>40583</c:v>
                </c:pt>
                <c:pt idx="3022">
                  <c:v>40584</c:v>
                </c:pt>
                <c:pt idx="3023">
                  <c:v>40585</c:v>
                </c:pt>
                <c:pt idx="3024">
                  <c:v>40588</c:v>
                </c:pt>
                <c:pt idx="3025">
                  <c:v>40589</c:v>
                </c:pt>
                <c:pt idx="3026">
                  <c:v>40590</c:v>
                </c:pt>
                <c:pt idx="3027">
                  <c:v>40591</c:v>
                </c:pt>
                <c:pt idx="3028">
                  <c:v>40592</c:v>
                </c:pt>
                <c:pt idx="3029">
                  <c:v>40596</c:v>
                </c:pt>
                <c:pt idx="3030">
                  <c:v>40597</c:v>
                </c:pt>
                <c:pt idx="3031">
                  <c:v>40598</c:v>
                </c:pt>
                <c:pt idx="3032">
                  <c:v>40599</c:v>
                </c:pt>
                <c:pt idx="3033">
                  <c:v>40602</c:v>
                </c:pt>
                <c:pt idx="3034">
                  <c:v>40603</c:v>
                </c:pt>
                <c:pt idx="3035">
                  <c:v>40604</c:v>
                </c:pt>
                <c:pt idx="3036">
                  <c:v>40605</c:v>
                </c:pt>
                <c:pt idx="3037">
                  <c:v>40606</c:v>
                </c:pt>
                <c:pt idx="3038">
                  <c:v>40609</c:v>
                </c:pt>
                <c:pt idx="3039">
                  <c:v>40610</c:v>
                </c:pt>
                <c:pt idx="3040">
                  <c:v>40611</c:v>
                </c:pt>
                <c:pt idx="3041">
                  <c:v>40612</c:v>
                </c:pt>
                <c:pt idx="3042">
                  <c:v>40613</c:v>
                </c:pt>
                <c:pt idx="3043">
                  <c:v>40616</c:v>
                </c:pt>
                <c:pt idx="3044">
                  <c:v>40617</c:v>
                </c:pt>
                <c:pt idx="3045">
                  <c:v>40618</c:v>
                </c:pt>
                <c:pt idx="3046">
                  <c:v>40619</c:v>
                </c:pt>
                <c:pt idx="3047">
                  <c:v>40620</c:v>
                </c:pt>
                <c:pt idx="3048">
                  <c:v>40623</c:v>
                </c:pt>
                <c:pt idx="3049">
                  <c:v>40624</c:v>
                </c:pt>
                <c:pt idx="3050">
                  <c:v>40625</c:v>
                </c:pt>
                <c:pt idx="3051">
                  <c:v>40626</c:v>
                </c:pt>
                <c:pt idx="3052">
                  <c:v>40627</c:v>
                </c:pt>
                <c:pt idx="3053">
                  <c:v>40630</c:v>
                </c:pt>
                <c:pt idx="3054">
                  <c:v>40631</c:v>
                </c:pt>
                <c:pt idx="3055">
                  <c:v>40632</c:v>
                </c:pt>
                <c:pt idx="3056">
                  <c:v>40633</c:v>
                </c:pt>
                <c:pt idx="3057">
                  <c:v>40634</c:v>
                </c:pt>
                <c:pt idx="3058">
                  <c:v>40637</c:v>
                </c:pt>
                <c:pt idx="3059">
                  <c:v>40638</c:v>
                </c:pt>
                <c:pt idx="3060">
                  <c:v>40639</c:v>
                </c:pt>
                <c:pt idx="3061">
                  <c:v>40640</c:v>
                </c:pt>
                <c:pt idx="3062">
                  <c:v>40641</c:v>
                </c:pt>
                <c:pt idx="3063">
                  <c:v>40644</c:v>
                </c:pt>
                <c:pt idx="3064">
                  <c:v>40645</c:v>
                </c:pt>
                <c:pt idx="3065">
                  <c:v>40646</c:v>
                </c:pt>
                <c:pt idx="3066">
                  <c:v>40647</c:v>
                </c:pt>
                <c:pt idx="3067">
                  <c:v>40648</c:v>
                </c:pt>
                <c:pt idx="3068">
                  <c:v>40651</c:v>
                </c:pt>
                <c:pt idx="3069">
                  <c:v>40652</c:v>
                </c:pt>
                <c:pt idx="3070">
                  <c:v>40653</c:v>
                </c:pt>
                <c:pt idx="3071">
                  <c:v>40654</c:v>
                </c:pt>
                <c:pt idx="3072">
                  <c:v>40658</c:v>
                </c:pt>
                <c:pt idx="3073">
                  <c:v>40659</c:v>
                </c:pt>
                <c:pt idx="3074">
                  <c:v>40660</c:v>
                </c:pt>
                <c:pt idx="3075">
                  <c:v>40661</c:v>
                </c:pt>
                <c:pt idx="3076">
                  <c:v>40662</c:v>
                </c:pt>
                <c:pt idx="3077">
                  <c:v>40665</c:v>
                </c:pt>
                <c:pt idx="3078">
                  <c:v>40666</c:v>
                </c:pt>
                <c:pt idx="3079">
                  <c:v>40667</c:v>
                </c:pt>
                <c:pt idx="3080">
                  <c:v>40668</c:v>
                </c:pt>
                <c:pt idx="3081">
                  <c:v>40669</c:v>
                </c:pt>
                <c:pt idx="3082">
                  <c:v>40672</c:v>
                </c:pt>
                <c:pt idx="3083">
                  <c:v>40673</c:v>
                </c:pt>
                <c:pt idx="3084">
                  <c:v>40674</c:v>
                </c:pt>
                <c:pt idx="3085">
                  <c:v>40675</c:v>
                </c:pt>
                <c:pt idx="3086">
                  <c:v>40676</c:v>
                </c:pt>
                <c:pt idx="3087">
                  <c:v>40679</c:v>
                </c:pt>
                <c:pt idx="3088">
                  <c:v>40680</c:v>
                </c:pt>
                <c:pt idx="3089">
                  <c:v>40681</c:v>
                </c:pt>
                <c:pt idx="3090">
                  <c:v>40682</c:v>
                </c:pt>
                <c:pt idx="3091">
                  <c:v>40683</c:v>
                </c:pt>
                <c:pt idx="3092">
                  <c:v>40686</c:v>
                </c:pt>
                <c:pt idx="3093">
                  <c:v>40687</c:v>
                </c:pt>
                <c:pt idx="3094">
                  <c:v>40688</c:v>
                </c:pt>
                <c:pt idx="3095">
                  <c:v>40689</c:v>
                </c:pt>
                <c:pt idx="3096">
                  <c:v>40690</c:v>
                </c:pt>
                <c:pt idx="3097">
                  <c:v>40694</c:v>
                </c:pt>
                <c:pt idx="3098">
                  <c:v>40695</c:v>
                </c:pt>
                <c:pt idx="3099">
                  <c:v>40696</c:v>
                </c:pt>
                <c:pt idx="3100">
                  <c:v>40697</c:v>
                </c:pt>
                <c:pt idx="3101">
                  <c:v>40700</c:v>
                </c:pt>
                <c:pt idx="3102">
                  <c:v>40701</c:v>
                </c:pt>
                <c:pt idx="3103">
                  <c:v>40702</c:v>
                </c:pt>
                <c:pt idx="3104">
                  <c:v>40703</c:v>
                </c:pt>
                <c:pt idx="3105">
                  <c:v>40704</c:v>
                </c:pt>
                <c:pt idx="3106">
                  <c:v>40707</c:v>
                </c:pt>
                <c:pt idx="3107">
                  <c:v>40708</c:v>
                </c:pt>
                <c:pt idx="3108">
                  <c:v>40709</c:v>
                </c:pt>
                <c:pt idx="3109">
                  <c:v>40710</c:v>
                </c:pt>
                <c:pt idx="3110">
                  <c:v>40711</c:v>
                </c:pt>
                <c:pt idx="3111">
                  <c:v>40714</c:v>
                </c:pt>
                <c:pt idx="3112">
                  <c:v>40715</c:v>
                </c:pt>
                <c:pt idx="3113">
                  <c:v>40716</c:v>
                </c:pt>
                <c:pt idx="3114">
                  <c:v>40717</c:v>
                </c:pt>
                <c:pt idx="3115">
                  <c:v>40718</c:v>
                </c:pt>
                <c:pt idx="3116">
                  <c:v>40721</c:v>
                </c:pt>
                <c:pt idx="3117">
                  <c:v>40722</c:v>
                </c:pt>
                <c:pt idx="3118">
                  <c:v>40723</c:v>
                </c:pt>
                <c:pt idx="3119">
                  <c:v>40724</c:v>
                </c:pt>
                <c:pt idx="3120">
                  <c:v>40725</c:v>
                </c:pt>
                <c:pt idx="3121">
                  <c:v>40729</c:v>
                </c:pt>
                <c:pt idx="3122">
                  <c:v>40730</c:v>
                </c:pt>
                <c:pt idx="3123">
                  <c:v>40731</c:v>
                </c:pt>
                <c:pt idx="3124">
                  <c:v>40732</c:v>
                </c:pt>
                <c:pt idx="3125">
                  <c:v>40735</c:v>
                </c:pt>
                <c:pt idx="3126">
                  <c:v>40736</c:v>
                </c:pt>
                <c:pt idx="3127">
                  <c:v>40737</c:v>
                </c:pt>
                <c:pt idx="3128">
                  <c:v>40738</c:v>
                </c:pt>
                <c:pt idx="3129">
                  <c:v>40739</c:v>
                </c:pt>
                <c:pt idx="3130">
                  <c:v>40742</c:v>
                </c:pt>
                <c:pt idx="3131">
                  <c:v>40743</c:v>
                </c:pt>
                <c:pt idx="3132">
                  <c:v>40744</c:v>
                </c:pt>
                <c:pt idx="3133">
                  <c:v>40745</c:v>
                </c:pt>
                <c:pt idx="3134">
                  <c:v>40746</c:v>
                </c:pt>
                <c:pt idx="3135">
                  <c:v>40749</c:v>
                </c:pt>
                <c:pt idx="3136">
                  <c:v>40750</c:v>
                </c:pt>
                <c:pt idx="3137">
                  <c:v>40751</c:v>
                </c:pt>
                <c:pt idx="3138">
                  <c:v>40752</c:v>
                </c:pt>
                <c:pt idx="3139">
                  <c:v>40753</c:v>
                </c:pt>
                <c:pt idx="3140">
                  <c:v>40756</c:v>
                </c:pt>
                <c:pt idx="3141">
                  <c:v>40757</c:v>
                </c:pt>
                <c:pt idx="3142">
                  <c:v>40758</c:v>
                </c:pt>
                <c:pt idx="3143">
                  <c:v>40759</c:v>
                </c:pt>
                <c:pt idx="3144">
                  <c:v>40760</c:v>
                </c:pt>
                <c:pt idx="3145">
                  <c:v>40763</c:v>
                </c:pt>
                <c:pt idx="3146">
                  <c:v>40764</c:v>
                </c:pt>
                <c:pt idx="3147">
                  <c:v>40765</c:v>
                </c:pt>
                <c:pt idx="3148">
                  <c:v>40766</c:v>
                </c:pt>
                <c:pt idx="3149">
                  <c:v>40767</c:v>
                </c:pt>
                <c:pt idx="3150">
                  <c:v>40770</c:v>
                </c:pt>
                <c:pt idx="3151">
                  <c:v>40771</c:v>
                </c:pt>
                <c:pt idx="3152">
                  <c:v>40772</c:v>
                </c:pt>
                <c:pt idx="3153">
                  <c:v>40773</c:v>
                </c:pt>
                <c:pt idx="3154">
                  <c:v>40774</c:v>
                </c:pt>
                <c:pt idx="3155">
                  <c:v>40777</c:v>
                </c:pt>
                <c:pt idx="3156">
                  <c:v>40778</c:v>
                </c:pt>
                <c:pt idx="3157">
                  <c:v>40779</c:v>
                </c:pt>
                <c:pt idx="3158">
                  <c:v>40780</c:v>
                </c:pt>
                <c:pt idx="3159">
                  <c:v>40781</c:v>
                </c:pt>
                <c:pt idx="3160">
                  <c:v>40784</c:v>
                </c:pt>
                <c:pt idx="3161">
                  <c:v>40785</c:v>
                </c:pt>
                <c:pt idx="3162">
                  <c:v>40786</c:v>
                </c:pt>
                <c:pt idx="3163">
                  <c:v>40787</c:v>
                </c:pt>
                <c:pt idx="3164">
                  <c:v>40788</c:v>
                </c:pt>
                <c:pt idx="3165">
                  <c:v>40792</c:v>
                </c:pt>
                <c:pt idx="3166">
                  <c:v>40793</c:v>
                </c:pt>
                <c:pt idx="3167">
                  <c:v>40794</c:v>
                </c:pt>
                <c:pt idx="3168">
                  <c:v>40795</c:v>
                </c:pt>
                <c:pt idx="3169">
                  <c:v>40798</c:v>
                </c:pt>
                <c:pt idx="3170">
                  <c:v>40799</c:v>
                </c:pt>
                <c:pt idx="3171">
                  <c:v>40800</c:v>
                </c:pt>
                <c:pt idx="3172">
                  <c:v>40801</c:v>
                </c:pt>
                <c:pt idx="3173">
                  <c:v>40802</c:v>
                </c:pt>
                <c:pt idx="3174">
                  <c:v>40805</c:v>
                </c:pt>
                <c:pt idx="3175">
                  <c:v>40806</c:v>
                </c:pt>
                <c:pt idx="3176">
                  <c:v>40807</c:v>
                </c:pt>
                <c:pt idx="3177">
                  <c:v>40808</c:v>
                </c:pt>
                <c:pt idx="3178">
                  <c:v>40809</c:v>
                </c:pt>
                <c:pt idx="3179">
                  <c:v>40812</c:v>
                </c:pt>
                <c:pt idx="3180">
                  <c:v>40813</c:v>
                </c:pt>
                <c:pt idx="3181">
                  <c:v>40814</c:v>
                </c:pt>
                <c:pt idx="3182">
                  <c:v>40815</c:v>
                </c:pt>
                <c:pt idx="3183">
                  <c:v>40816</c:v>
                </c:pt>
                <c:pt idx="3184">
                  <c:v>40819</c:v>
                </c:pt>
                <c:pt idx="3185">
                  <c:v>40820</c:v>
                </c:pt>
                <c:pt idx="3186">
                  <c:v>40821</c:v>
                </c:pt>
                <c:pt idx="3187">
                  <c:v>40822</c:v>
                </c:pt>
                <c:pt idx="3188">
                  <c:v>40823</c:v>
                </c:pt>
                <c:pt idx="3189">
                  <c:v>40826</c:v>
                </c:pt>
                <c:pt idx="3190">
                  <c:v>40827</c:v>
                </c:pt>
                <c:pt idx="3191">
                  <c:v>40828</c:v>
                </c:pt>
                <c:pt idx="3192">
                  <c:v>40829</c:v>
                </c:pt>
                <c:pt idx="3193">
                  <c:v>40830</c:v>
                </c:pt>
                <c:pt idx="3194">
                  <c:v>40833</c:v>
                </c:pt>
                <c:pt idx="3195">
                  <c:v>40834</c:v>
                </c:pt>
                <c:pt idx="3196">
                  <c:v>40835</c:v>
                </c:pt>
                <c:pt idx="3197">
                  <c:v>40836</c:v>
                </c:pt>
                <c:pt idx="3198">
                  <c:v>40837</c:v>
                </c:pt>
                <c:pt idx="3199">
                  <c:v>40840</c:v>
                </c:pt>
                <c:pt idx="3200">
                  <c:v>40841</c:v>
                </c:pt>
                <c:pt idx="3201">
                  <c:v>40842</c:v>
                </c:pt>
                <c:pt idx="3202">
                  <c:v>40843</c:v>
                </c:pt>
                <c:pt idx="3203">
                  <c:v>40844</c:v>
                </c:pt>
                <c:pt idx="3204">
                  <c:v>40847</c:v>
                </c:pt>
                <c:pt idx="3205">
                  <c:v>40848</c:v>
                </c:pt>
                <c:pt idx="3206">
                  <c:v>40849</c:v>
                </c:pt>
                <c:pt idx="3207">
                  <c:v>40850</c:v>
                </c:pt>
                <c:pt idx="3208">
                  <c:v>40851</c:v>
                </c:pt>
                <c:pt idx="3209">
                  <c:v>40854</c:v>
                </c:pt>
                <c:pt idx="3210">
                  <c:v>40855</c:v>
                </c:pt>
                <c:pt idx="3211">
                  <c:v>40856</c:v>
                </c:pt>
                <c:pt idx="3212">
                  <c:v>40857</c:v>
                </c:pt>
                <c:pt idx="3213">
                  <c:v>40858</c:v>
                </c:pt>
                <c:pt idx="3214">
                  <c:v>40861</c:v>
                </c:pt>
                <c:pt idx="3215">
                  <c:v>40862</c:v>
                </c:pt>
                <c:pt idx="3216">
                  <c:v>40863</c:v>
                </c:pt>
                <c:pt idx="3217">
                  <c:v>40864</c:v>
                </c:pt>
                <c:pt idx="3218">
                  <c:v>40865</c:v>
                </c:pt>
                <c:pt idx="3219">
                  <c:v>40868</c:v>
                </c:pt>
                <c:pt idx="3220">
                  <c:v>40869</c:v>
                </c:pt>
                <c:pt idx="3221">
                  <c:v>40870</c:v>
                </c:pt>
                <c:pt idx="3222">
                  <c:v>40872</c:v>
                </c:pt>
                <c:pt idx="3223">
                  <c:v>40875</c:v>
                </c:pt>
                <c:pt idx="3224">
                  <c:v>40876</c:v>
                </c:pt>
                <c:pt idx="3225">
                  <c:v>40877</c:v>
                </c:pt>
                <c:pt idx="3226">
                  <c:v>40878</c:v>
                </c:pt>
                <c:pt idx="3227">
                  <c:v>40879</c:v>
                </c:pt>
                <c:pt idx="3228">
                  <c:v>40882</c:v>
                </c:pt>
                <c:pt idx="3229">
                  <c:v>40883</c:v>
                </c:pt>
                <c:pt idx="3230">
                  <c:v>40884</c:v>
                </c:pt>
                <c:pt idx="3231">
                  <c:v>40885</c:v>
                </c:pt>
                <c:pt idx="3232">
                  <c:v>40886</c:v>
                </c:pt>
                <c:pt idx="3233">
                  <c:v>40889</c:v>
                </c:pt>
                <c:pt idx="3234">
                  <c:v>40890</c:v>
                </c:pt>
                <c:pt idx="3235">
                  <c:v>40891</c:v>
                </c:pt>
                <c:pt idx="3236">
                  <c:v>40892</c:v>
                </c:pt>
                <c:pt idx="3237">
                  <c:v>40893</c:v>
                </c:pt>
                <c:pt idx="3238">
                  <c:v>40896</c:v>
                </c:pt>
                <c:pt idx="3239">
                  <c:v>40897</c:v>
                </c:pt>
                <c:pt idx="3240">
                  <c:v>40898</c:v>
                </c:pt>
                <c:pt idx="3241">
                  <c:v>40899</c:v>
                </c:pt>
                <c:pt idx="3242">
                  <c:v>40900</c:v>
                </c:pt>
                <c:pt idx="3243">
                  <c:v>40904</c:v>
                </c:pt>
                <c:pt idx="3244">
                  <c:v>40905</c:v>
                </c:pt>
                <c:pt idx="3245">
                  <c:v>40906</c:v>
                </c:pt>
                <c:pt idx="3246">
                  <c:v>40907</c:v>
                </c:pt>
                <c:pt idx="3247">
                  <c:v>40911</c:v>
                </c:pt>
                <c:pt idx="3248">
                  <c:v>40912</c:v>
                </c:pt>
                <c:pt idx="3249">
                  <c:v>40913</c:v>
                </c:pt>
                <c:pt idx="3250">
                  <c:v>40914</c:v>
                </c:pt>
                <c:pt idx="3251">
                  <c:v>40917</c:v>
                </c:pt>
                <c:pt idx="3252">
                  <c:v>40918</c:v>
                </c:pt>
                <c:pt idx="3253">
                  <c:v>40919</c:v>
                </c:pt>
                <c:pt idx="3254">
                  <c:v>40920</c:v>
                </c:pt>
                <c:pt idx="3255">
                  <c:v>40921</c:v>
                </c:pt>
                <c:pt idx="3256">
                  <c:v>40925</c:v>
                </c:pt>
                <c:pt idx="3257">
                  <c:v>40926</c:v>
                </c:pt>
                <c:pt idx="3258">
                  <c:v>40927</c:v>
                </c:pt>
                <c:pt idx="3259">
                  <c:v>40928</c:v>
                </c:pt>
                <c:pt idx="3260">
                  <c:v>40931</c:v>
                </c:pt>
                <c:pt idx="3261">
                  <c:v>40932</c:v>
                </c:pt>
                <c:pt idx="3262">
                  <c:v>40933</c:v>
                </c:pt>
                <c:pt idx="3263">
                  <c:v>40934</c:v>
                </c:pt>
                <c:pt idx="3264">
                  <c:v>40935</c:v>
                </c:pt>
                <c:pt idx="3265">
                  <c:v>40938</c:v>
                </c:pt>
                <c:pt idx="3266">
                  <c:v>40939</c:v>
                </c:pt>
                <c:pt idx="3267">
                  <c:v>40940</c:v>
                </c:pt>
                <c:pt idx="3268">
                  <c:v>40941</c:v>
                </c:pt>
                <c:pt idx="3269">
                  <c:v>40942</c:v>
                </c:pt>
                <c:pt idx="3270">
                  <c:v>40945</c:v>
                </c:pt>
                <c:pt idx="3271">
                  <c:v>40946</c:v>
                </c:pt>
                <c:pt idx="3272">
                  <c:v>40947</c:v>
                </c:pt>
                <c:pt idx="3273">
                  <c:v>40948</c:v>
                </c:pt>
                <c:pt idx="3274">
                  <c:v>40949</c:v>
                </c:pt>
                <c:pt idx="3275">
                  <c:v>40952</c:v>
                </c:pt>
                <c:pt idx="3276">
                  <c:v>40953</c:v>
                </c:pt>
                <c:pt idx="3277">
                  <c:v>40954</c:v>
                </c:pt>
                <c:pt idx="3278">
                  <c:v>40955</c:v>
                </c:pt>
                <c:pt idx="3279">
                  <c:v>40956</c:v>
                </c:pt>
                <c:pt idx="3280">
                  <c:v>40960</c:v>
                </c:pt>
                <c:pt idx="3281">
                  <c:v>40961</c:v>
                </c:pt>
                <c:pt idx="3282">
                  <c:v>40962</c:v>
                </c:pt>
                <c:pt idx="3283">
                  <c:v>40963</c:v>
                </c:pt>
                <c:pt idx="3284">
                  <c:v>40966</c:v>
                </c:pt>
                <c:pt idx="3285">
                  <c:v>40967</c:v>
                </c:pt>
                <c:pt idx="3286">
                  <c:v>40968</c:v>
                </c:pt>
                <c:pt idx="3287">
                  <c:v>40969</c:v>
                </c:pt>
                <c:pt idx="3288">
                  <c:v>40970</c:v>
                </c:pt>
                <c:pt idx="3289">
                  <c:v>40973</c:v>
                </c:pt>
                <c:pt idx="3290">
                  <c:v>40974</c:v>
                </c:pt>
                <c:pt idx="3291">
                  <c:v>40975</c:v>
                </c:pt>
                <c:pt idx="3292">
                  <c:v>40976</c:v>
                </c:pt>
                <c:pt idx="3293">
                  <c:v>40977</c:v>
                </c:pt>
                <c:pt idx="3294">
                  <c:v>40980</c:v>
                </c:pt>
                <c:pt idx="3295">
                  <c:v>40981</c:v>
                </c:pt>
                <c:pt idx="3296">
                  <c:v>40982</c:v>
                </c:pt>
                <c:pt idx="3297">
                  <c:v>40983</c:v>
                </c:pt>
                <c:pt idx="3298">
                  <c:v>40984</c:v>
                </c:pt>
                <c:pt idx="3299">
                  <c:v>40987</c:v>
                </c:pt>
                <c:pt idx="3300">
                  <c:v>40988</c:v>
                </c:pt>
                <c:pt idx="3301">
                  <c:v>40989</c:v>
                </c:pt>
                <c:pt idx="3302">
                  <c:v>40990</c:v>
                </c:pt>
                <c:pt idx="3303">
                  <c:v>40991</c:v>
                </c:pt>
                <c:pt idx="3304">
                  <c:v>40994</c:v>
                </c:pt>
                <c:pt idx="3305">
                  <c:v>40995</c:v>
                </c:pt>
                <c:pt idx="3306">
                  <c:v>40996</c:v>
                </c:pt>
                <c:pt idx="3307">
                  <c:v>40997</c:v>
                </c:pt>
                <c:pt idx="3308">
                  <c:v>40998</c:v>
                </c:pt>
                <c:pt idx="3309">
                  <c:v>41001</c:v>
                </c:pt>
                <c:pt idx="3310">
                  <c:v>41002</c:v>
                </c:pt>
                <c:pt idx="3311">
                  <c:v>41003</c:v>
                </c:pt>
                <c:pt idx="3312">
                  <c:v>41004</c:v>
                </c:pt>
                <c:pt idx="3313">
                  <c:v>41008</c:v>
                </c:pt>
                <c:pt idx="3314">
                  <c:v>41009</c:v>
                </c:pt>
                <c:pt idx="3315">
                  <c:v>41010</c:v>
                </c:pt>
                <c:pt idx="3316">
                  <c:v>41011</c:v>
                </c:pt>
                <c:pt idx="3317">
                  <c:v>41012</c:v>
                </c:pt>
                <c:pt idx="3318">
                  <c:v>41015</c:v>
                </c:pt>
                <c:pt idx="3319">
                  <c:v>41016</c:v>
                </c:pt>
                <c:pt idx="3320">
                  <c:v>41017</c:v>
                </c:pt>
                <c:pt idx="3321">
                  <c:v>41018</c:v>
                </c:pt>
                <c:pt idx="3322">
                  <c:v>41019</c:v>
                </c:pt>
                <c:pt idx="3323">
                  <c:v>41022</c:v>
                </c:pt>
                <c:pt idx="3324">
                  <c:v>41023</c:v>
                </c:pt>
                <c:pt idx="3325">
                  <c:v>41024</c:v>
                </c:pt>
                <c:pt idx="3326">
                  <c:v>41025</c:v>
                </c:pt>
                <c:pt idx="3327">
                  <c:v>41026</c:v>
                </c:pt>
                <c:pt idx="3328">
                  <c:v>41029</c:v>
                </c:pt>
                <c:pt idx="3329">
                  <c:v>41030</c:v>
                </c:pt>
                <c:pt idx="3330">
                  <c:v>41031</c:v>
                </c:pt>
                <c:pt idx="3331">
                  <c:v>41032</c:v>
                </c:pt>
                <c:pt idx="3332">
                  <c:v>41033</c:v>
                </c:pt>
                <c:pt idx="3333">
                  <c:v>41036</c:v>
                </c:pt>
                <c:pt idx="3334">
                  <c:v>41037</c:v>
                </c:pt>
                <c:pt idx="3335">
                  <c:v>41038</c:v>
                </c:pt>
                <c:pt idx="3336">
                  <c:v>41039</c:v>
                </c:pt>
                <c:pt idx="3337">
                  <c:v>41040</c:v>
                </c:pt>
                <c:pt idx="3338">
                  <c:v>41043</c:v>
                </c:pt>
                <c:pt idx="3339">
                  <c:v>41044</c:v>
                </c:pt>
                <c:pt idx="3340">
                  <c:v>41045</c:v>
                </c:pt>
                <c:pt idx="3341">
                  <c:v>41046</c:v>
                </c:pt>
                <c:pt idx="3342">
                  <c:v>41047</c:v>
                </c:pt>
                <c:pt idx="3343">
                  <c:v>41050</c:v>
                </c:pt>
                <c:pt idx="3344">
                  <c:v>41051</c:v>
                </c:pt>
                <c:pt idx="3345">
                  <c:v>41052</c:v>
                </c:pt>
                <c:pt idx="3346">
                  <c:v>41053</c:v>
                </c:pt>
                <c:pt idx="3347">
                  <c:v>41054</c:v>
                </c:pt>
                <c:pt idx="3348">
                  <c:v>41058</c:v>
                </c:pt>
                <c:pt idx="3349">
                  <c:v>41059</c:v>
                </c:pt>
                <c:pt idx="3350">
                  <c:v>41060</c:v>
                </c:pt>
                <c:pt idx="3351">
                  <c:v>41061</c:v>
                </c:pt>
                <c:pt idx="3352">
                  <c:v>41064</c:v>
                </c:pt>
                <c:pt idx="3353">
                  <c:v>41065</c:v>
                </c:pt>
                <c:pt idx="3354">
                  <c:v>41066</c:v>
                </c:pt>
                <c:pt idx="3355">
                  <c:v>41067</c:v>
                </c:pt>
                <c:pt idx="3356">
                  <c:v>41068</c:v>
                </c:pt>
                <c:pt idx="3357">
                  <c:v>41071</c:v>
                </c:pt>
                <c:pt idx="3358">
                  <c:v>41072</c:v>
                </c:pt>
                <c:pt idx="3359">
                  <c:v>41073</c:v>
                </c:pt>
                <c:pt idx="3360">
                  <c:v>41074</c:v>
                </c:pt>
                <c:pt idx="3361">
                  <c:v>41075</c:v>
                </c:pt>
                <c:pt idx="3362">
                  <c:v>41078</c:v>
                </c:pt>
                <c:pt idx="3363">
                  <c:v>41079</c:v>
                </c:pt>
                <c:pt idx="3364">
                  <c:v>41080</c:v>
                </c:pt>
                <c:pt idx="3365">
                  <c:v>41081</c:v>
                </c:pt>
                <c:pt idx="3366">
                  <c:v>41082</c:v>
                </c:pt>
                <c:pt idx="3367">
                  <c:v>41085</c:v>
                </c:pt>
                <c:pt idx="3368">
                  <c:v>41086</c:v>
                </c:pt>
                <c:pt idx="3369">
                  <c:v>41087</c:v>
                </c:pt>
                <c:pt idx="3370">
                  <c:v>41088</c:v>
                </c:pt>
                <c:pt idx="3371">
                  <c:v>41089</c:v>
                </c:pt>
                <c:pt idx="3372">
                  <c:v>41092</c:v>
                </c:pt>
                <c:pt idx="3373">
                  <c:v>41093</c:v>
                </c:pt>
                <c:pt idx="3374">
                  <c:v>41095</c:v>
                </c:pt>
                <c:pt idx="3375">
                  <c:v>41096</c:v>
                </c:pt>
                <c:pt idx="3376">
                  <c:v>41099</c:v>
                </c:pt>
                <c:pt idx="3377">
                  <c:v>41100</c:v>
                </c:pt>
                <c:pt idx="3378">
                  <c:v>41101</c:v>
                </c:pt>
                <c:pt idx="3379">
                  <c:v>41102</c:v>
                </c:pt>
                <c:pt idx="3380">
                  <c:v>41103</c:v>
                </c:pt>
                <c:pt idx="3381">
                  <c:v>41106</c:v>
                </c:pt>
                <c:pt idx="3382">
                  <c:v>41107</c:v>
                </c:pt>
                <c:pt idx="3383">
                  <c:v>41108</c:v>
                </c:pt>
                <c:pt idx="3384">
                  <c:v>41109</c:v>
                </c:pt>
                <c:pt idx="3385">
                  <c:v>41110</c:v>
                </c:pt>
                <c:pt idx="3386">
                  <c:v>41113</c:v>
                </c:pt>
                <c:pt idx="3387">
                  <c:v>41114</c:v>
                </c:pt>
                <c:pt idx="3388">
                  <c:v>41115</c:v>
                </c:pt>
                <c:pt idx="3389">
                  <c:v>41116</c:v>
                </c:pt>
                <c:pt idx="3390">
                  <c:v>41117</c:v>
                </c:pt>
                <c:pt idx="3391">
                  <c:v>41120</c:v>
                </c:pt>
                <c:pt idx="3392">
                  <c:v>41121</c:v>
                </c:pt>
                <c:pt idx="3393">
                  <c:v>41122</c:v>
                </c:pt>
                <c:pt idx="3394">
                  <c:v>41123</c:v>
                </c:pt>
                <c:pt idx="3395">
                  <c:v>41124</c:v>
                </c:pt>
                <c:pt idx="3396">
                  <c:v>41127</c:v>
                </c:pt>
                <c:pt idx="3397">
                  <c:v>41128</c:v>
                </c:pt>
                <c:pt idx="3398">
                  <c:v>41129</c:v>
                </c:pt>
                <c:pt idx="3399">
                  <c:v>41130</c:v>
                </c:pt>
                <c:pt idx="3400">
                  <c:v>41131</c:v>
                </c:pt>
                <c:pt idx="3401">
                  <c:v>41134</c:v>
                </c:pt>
                <c:pt idx="3402">
                  <c:v>41135</c:v>
                </c:pt>
                <c:pt idx="3403">
                  <c:v>41136</c:v>
                </c:pt>
                <c:pt idx="3404">
                  <c:v>41137</c:v>
                </c:pt>
                <c:pt idx="3405">
                  <c:v>41138</c:v>
                </c:pt>
                <c:pt idx="3406">
                  <c:v>41141</c:v>
                </c:pt>
                <c:pt idx="3407">
                  <c:v>41142</c:v>
                </c:pt>
                <c:pt idx="3408">
                  <c:v>41143</c:v>
                </c:pt>
                <c:pt idx="3409">
                  <c:v>41144</c:v>
                </c:pt>
                <c:pt idx="3410">
                  <c:v>41145</c:v>
                </c:pt>
                <c:pt idx="3411">
                  <c:v>41148</c:v>
                </c:pt>
                <c:pt idx="3412">
                  <c:v>41149</c:v>
                </c:pt>
                <c:pt idx="3413">
                  <c:v>41150</c:v>
                </c:pt>
                <c:pt idx="3414">
                  <c:v>41151</c:v>
                </c:pt>
                <c:pt idx="3415">
                  <c:v>41152</c:v>
                </c:pt>
                <c:pt idx="3416">
                  <c:v>41156</c:v>
                </c:pt>
                <c:pt idx="3417">
                  <c:v>41157</c:v>
                </c:pt>
                <c:pt idx="3418">
                  <c:v>41158</c:v>
                </c:pt>
                <c:pt idx="3419">
                  <c:v>41159</c:v>
                </c:pt>
                <c:pt idx="3420">
                  <c:v>41162</c:v>
                </c:pt>
                <c:pt idx="3421">
                  <c:v>41163</c:v>
                </c:pt>
                <c:pt idx="3422">
                  <c:v>41164</c:v>
                </c:pt>
                <c:pt idx="3423">
                  <c:v>41165</c:v>
                </c:pt>
                <c:pt idx="3424">
                  <c:v>41166</c:v>
                </c:pt>
                <c:pt idx="3425">
                  <c:v>41169</c:v>
                </c:pt>
                <c:pt idx="3426">
                  <c:v>41170</c:v>
                </c:pt>
                <c:pt idx="3427">
                  <c:v>41171</c:v>
                </c:pt>
                <c:pt idx="3428">
                  <c:v>41172</c:v>
                </c:pt>
                <c:pt idx="3429">
                  <c:v>41173</c:v>
                </c:pt>
                <c:pt idx="3430">
                  <c:v>41176</c:v>
                </c:pt>
                <c:pt idx="3431">
                  <c:v>41177</c:v>
                </c:pt>
                <c:pt idx="3432">
                  <c:v>41178</c:v>
                </c:pt>
                <c:pt idx="3433">
                  <c:v>41179</c:v>
                </c:pt>
                <c:pt idx="3434">
                  <c:v>41180</c:v>
                </c:pt>
                <c:pt idx="3435">
                  <c:v>41183</c:v>
                </c:pt>
                <c:pt idx="3436">
                  <c:v>41184</c:v>
                </c:pt>
                <c:pt idx="3437">
                  <c:v>41185</c:v>
                </c:pt>
                <c:pt idx="3438">
                  <c:v>41186</c:v>
                </c:pt>
                <c:pt idx="3439">
                  <c:v>41187</c:v>
                </c:pt>
                <c:pt idx="3440">
                  <c:v>41190</c:v>
                </c:pt>
                <c:pt idx="3441">
                  <c:v>41191</c:v>
                </c:pt>
                <c:pt idx="3442">
                  <c:v>41192</c:v>
                </c:pt>
                <c:pt idx="3443">
                  <c:v>41193</c:v>
                </c:pt>
                <c:pt idx="3444">
                  <c:v>41194</c:v>
                </c:pt>
                <c:pt idx="3445">
                  <c:v>41197</c:v>
                </c:pt>
                <c:pt idx="3446">
                  <c:v>41198</c:v>
                </c:pt>
                <c:pt idx="3447">
                  <c:v>41199</c:v>
                </c:pt>
                <c:pt idx="3448">
                  <c:v>41200</c:v>
                </c:pt>
                <c:pt idx="3449">
                  <c:v>41201</c:v>
                </c:pt>
                <c:pt idx="3450">
                  <c:v>41204</c:v>
                </c:pt>
                <c:pt idx="3451">
                  <c:v>41205</c:v>
                </c:pt>
                <c:pt idx="3452">
                  <c:v>41206</c:v>
                </c:pt>
                <c:pt idx="3453">
                  <c:v>41207</c:v>
                </c:pt>
                <c:pt idx="3454">
                  <c:v>41208</c:v>
                </c:pt>
                <c:pt idx="3455">
                  <c:v>41213</c:v>
                </c:pt>
                <c:pt idx="3456">
                  <c:v>41214</c:v>
                </c:pt>
                <c:pt idx="3457">
                  <c:v>41215</c:v>
                </c:pt>
                <c:pt idx="3458">
                  <c:v>41218</c:v>
                </c:pt>
                <c:pt idx="3459">
                  <c:v>41219</c:v>
                </c:pt>
                <c:pt idx="3460">
                  <c:v>41220</c:v>
                </c:pt>
                <c:pt idx="3461">
                  <c:v>41221</c:v>
                </c:pt>
                <c:pt idx="3462">
                  <c:v>41222</c:v>
                </c:pt>
                <c:pt idx="3463">
                  <c:v>41225</c:v>
                </c:pt>
                <c:pt idx="3464">
                  <c:v>41226</c:v>
                </c:pt>
                <c:pt idx="3465">
                  <c:v>41227</c:v>
                </c:pt>
                <c:pt idx="3466">
                  <c:v>41228</c:v>
                </c:pt>
                <c:pt idx="3467">
                  <c:v>41229</c:v>
                </c:pt>
                <c:pt idx="3468">
                  <c:v>41232</c:v>
                </c:pt>
                <c:pt idx="3469">
                  <c:v>41233</c:v>
                </c:pt>
                <c:pt idx="3470">
                  <c:v>41234</c:v>
                </c:pt>
                <c:pt idx="3471">
                  <c:v>41236</c:v>
                </c:pt>
                <c:pt idx="3472">
                  <c:v>41239</c:v>
                </c:pt>
                <c:pt idx="3473">
                  <c:v>41240</c:v>
                </c:pt>
                <c:pt idx="3474">
                  <c:v>41241</c:v>
                </c:pt>
                <c:pt idx="3475">
                  <c:v>41242</c:v>
                </c:pt>
                <c:pt idx="3476">
                  <c:v>41243</c:v>
                </c:pt>
                <c:pt idx="3477">
                  <c:v>41246</c:v>
                </c:pt>
                <c:pt idx="3478">
                  <c:v>41247</c:v>
                </c:pt>
                <c:pt idx="3479">
                  <c:v>41248</c:v>
                </c:pt>
                <c:pt idx="3480">
                  <c:v>41249</c:v>
                </c:pt>
                <c:pt idx="3481">
                  <c:v>41250</c:v>
                </c:pt>
                <c:pt idx="3482">
                  <c:v>41253</c:v>
                </c:pt>
                <c:pt idx="3483">
                  <c:v>41254</c:v>
                </c:pt>
                <c:pt idx="3484">
                  <c:v>41255</c:v>
                </c:pt>
                <c:pt idx="3485">
                  <c:v>41256</c:v>
                </c:pt>
                <c:pt idx="3486">
                  <c:v>41257</c:v>
                </c:pt>
                <c:pt idx="3487">
                  <c:v>41260</c:v>
                </c:pt>
                <c:pt idx="3488">
                  <c:v>41261</c:v>
                </c:pt>
                <c:pt idx="3489">
                  <c:v>41262</c:v>
                </c:pt>
                <c:pt idx="3490">
                  <c:v>41263</c:v>
                </c:pt>
                <c:pt idx="3491">
                  <c:v>41264</c:v>
                </c:pt>
                <c:pt idx="3492">
                  <c:v>41267</c:v>
                </c:pt>
                <c:pt idx="3493">
                  <c:v>41269</c:v>
                </c:pt>
                <c:pt idx="3494">
                  <c:v>41270</c:v>
                </c:pt>
                <c:pt idx="3495">
                  <c:v>41271</c:v>
                </c:pt>
                <c:pt idx="3496">
                  <c:v>41274</c:v>
                </c:pt>
                <c:pt idx="3497">
                  <c:v>41276</c:v>
                </c:pt>
                <c:pt idx="3498">
                  <c:v>41277</c:v>
                </c:pt>
                <c:pt idx="3499">
                  <c:v>41278</c:v>
                </c:pt>
                <c:pt idx="3500">
                  <c:v>41281</c:v>
                </c:pt>
                <c:pt idx="3501">
                  <c:v>41282</c:v>
                </c:pt>
                <c:pt idx="3502">
                  <c:v>41283</c:v>
                </c:pt>
                <c:pt idx="3503">
                  <c:v>41284</c:v>
                </c:pt>
                <c:pt idx="3504">
                  <c:v>41285</c:v>
                </c:pt>
                <c:pt idx="3505">
                  <c:v>41288</c:v>
                </c:pt>
                <c:pt idx="3506">
                  <c:v>41289</c:v>
                </c:pt>
                <c:pt idx="3507">
                  <c:v>41290</c:v>
                </c:pt>
                <c:pt idx="3508">
                  <c:v>41291</c:v>
                </c:pt>
                <c:pt idx="3509">
                  <c:v>41292</c:v>
                </c:pt>
                <c:pt idx="3510">
                  <c:v>41296</c:v>
                </c:pt>
                <c:pt idx="3511">
                  <c:v>41297</c:v>
                </c:pt>
                <c:pt idx="3512">
                  <c:v>41298</c:v>
                </c:pt>
                <c:pt idx="3513">
                  <c:v>41299</c:v>
                </c:pt>
                <c:pt idx="3514">
                  <c:v>41302</c:v>
                </c:pt>
                <c:pt idx="3515">
                  <c:v>41303</c:v>
                </c:pt>
                <c:pt idx="3516">
                  <c:v>41304</c:v>
                </c:pt>
                <c:pt idx="3517">
                  <c:v>41305</c:v>
                </c:pt>
                <c:pt idx="3518">
                  <c:v>41306</c:v>
                </c:pt>
                <c:pt idx="3519">
                  <c:v>41309</c:v>
                </c:pt>
                <c:pt idx="3520">
                  <c:v>41310</c:v>
                </c:pt>
                <c:pt idx="3521">
                  <c:v>41311</c:v>
                </c:pt>
                <c:pt idx="3522">
                  <c:v>41312</c:v>
                </c:pt>
                <c:pt idx="3523">
                  <c:v>41313</c:v>
                </c:pt>
                <c:pt idx="3524">
                  <c:v>41316</c:v>
                </c:pt>
                <c:pt idx="3525">
                  <c:v>41317</c:v>
                </c:pt>
                <c:pt idx="3526">
                  <c:v>41318</c:v>
                </c:pt>
                <c:pt idx="3527">
                  <c:v>41319</c:v>
                </c:pt>
                <c:pt idx="3528">
                  <c:v>41320</c:v>
                </c:pt>
                <c:pt idx="3529">
                  <c:v>41324</c:v>
                </c:pt>
                <c:pt idx="3530">
                  <c:v>41325</c:v>
                </c:pt>
                <c:pt idx="3531">
                  <c:v>41326</c:v>
                </c:pt>
                <c:pt idx="3532">
                  <c:v>41327</c:v>
                </c:pt>
                <c:pt idx="3533">
                  <c:v>41330</c:v>
                </c:pt>
                <c:pt idx="3534">
                  <c:v>41331</c:v>
                </c:pt>
                <c:pt idx="3535">
                  <c:v>41332</c:v>
                </c:pt>
                <c:pt idx="3536">
                  <c:v>41333</c:v>
                </c:pt>
                <c:pt idx="3537">
                  <c:v>41334</c:v>
                </c:pt>
                <c:pt idx="3538">
                  <c:v>41337</c:v>
                </c:pt>
                <c:pt idx="3539">
                  <c:v>41338</c:v>
                </c:pt>
                <c:pt idx="3540">
                  <c:v>41339</c:v>
                </c:pt>
                <c:pt idx="3541">
                  <c:v>41340</c:v>
                </c:pt>
                <c:pt idx="3542">
                  <c:v>41341</c:v>
                </c:pt>
                <c:pt idx="3543">
                  <c:v>41344</c:v>
                </c:pt>
                <c:pt idx="3544">
                  <c:v>41345</c:v>
                </c:pt>
                <c:pt idx="3545">
                  <c:v>41346</c:v>
                </c:pt>
                <c:pt idx="3546">
                  <c:v>41347</c:v>
                </c:pt>
                <c:pt idx="3547">
                  <c:v>41348</c:v>
                </c:pt>
                <c:pt idx="3548">
                  <c:v>41351</c:v>
                </c:pt>
                <c:pt idx="3549">
                  <c:v>41352</c:v>
                </c:pt>
                <c:pt idx="3550">
                  <c:v>41353</c:v>
                </c:pt>
                <c:pt idx="3551">
                  <c:v>41354</c:v>
                </c:pt>
                <c:pt idx="3552">
                  <c:v>41355</c:v>
                </c:pt>
                <c:pt idx="3553">
                  <c:v>41358</c:v>
                </c:pt>
                <c:pt idx="3554">
                  <c:v>41359</c:v>
                </c:pt>
                <c:pt idx="3555">
                  <c:v>41360</c:v>
                </c:pt>
                <c:pt idx="3556">
                  <c:v>41361</c:v>
                </c:pt>
                <c:pt idx="3557">
                  <c:v>41365</c:v>
                </c:pt>
                <c:pt idx="3558">
                  <c:v>41366</c:v>
                </c:pt>
                <c:pt idx="3559">
                  <c:v>41367</c:v>
                </c:pt>
                <c:pt idx="3560">
                  <c:v>41368</c:v>
                </c:pt>
                <c:pt idx="3561">
                  <c:v>41369</c:v>
                </c:pt>
                <c:pt idx="3562">
                  <c:v>41372</c:v>
                </c:pt>
                <c:pt idx="3563">
                  <c:v>41373</c:v>
                </c:pt>
                <c:pt idx="3564">
                  <c:v>41374</c:v>
                </c:pt>
                <c:pt idx="3565">
                  <c:v>41375</c:v>
                </c:pt>
                <c:pt idx="3566">
                  <c:v>41376</c:v>
                </c:pt>
                <c:pt idx="3567">
                  <c:v>41379</c:v>
                </c:pt>
                <c:pt idx="3568">
                  <c:v>41380</c:v>
                </c:pt>
                <c:pt idx="3569">
                  <c:v>41381</c:v>
                </c:pt>
                <c:pt idx="3570">
                  <c:v>41382</c:v>
                </c:pt>
                <c:pt idx="3571">
                  <c:v>41383</c:v>
                </c:pt>
                <c:pt idx="3572">
                  <c:v>41386</c:v>
                </c:pt>
                <c:pt idx="3573">
                  <c:v>41387</c:v>
                </c:pt>
                <c:pt idx="3574">
                  <c:v>41388</c:v>
                </c:pt>
                <c:pt idx="3575">
                  <c:v>41389</c:v>
                </c:pt>
                <c:pt idx="3576">
                  <c:v>41390</c:v>
                </c:pt>
                <c:pt idx="3577">
                  <c:v>41393</c:v>
                </c:pt>
                <c:pt idx="3578">
                  <c:v>41394</c:v>
                </c:pt>
                <c:pt idx="3579">
                  <c:v>41395</c:v>
                </c:pt>
                <c:pt idx="3580">
                  <c:v>41396</c:v>
                </c:pt>
                <c:pt idx="3581">
                  <c:v>41397</c:v>
                </c:pt>
                <c:pt idx="3582">
                  <c:v>41400</c:v>
                </c:pt>
                <c:pt idx="3583">
                  <c:v>41401</c:v>
                </c:pt>
                <c:pt idx="3584">
                  <c:v>41402</c:v>
                </c:pt>
                <c:pt idx="3585">
                  <c:v>41403</c:v>
                </c:pt>
                <c:pt idx="3586">
                  <c:v>41404</c:v>
                </c:pt>
                <c:pt idx="3587">
                  <c:v>41407</c:v>
                </c:pt>
                <c:pt idx="3588">
                  <c:v>41408</c:v>
                </c:pt>
                <c:pt idx="3589">
                  <c:v>41409</c:v>
                </c:pt>
                <c:pt idx="3590">
                  <c:v>41410</c:v>
                </c:pt>
                <c:pt idx="3591">
                  <c:v>41411</c:v>
                </c:pt>
                <c:pt idx="3592">
                  <c:v>41414</c:v>
                </c:pt>
                <c:pt idx="3593">
                  <c:v>41415</c:v>
                </c:pt>
                <c:pt idx="3594">
                  <c:v>41416</c:v>
                </c:pt>
                <c:pt idx="3595">
                  <c:v>41417</c:v>
                </c:pt>
                <c:pt idx="3596">
                  <c:v>41418</c:v>
                </c:pt>
                <c:pt idx="3597">
                  <c:v>41422</c:v>
                </c:pt>
                <c:pt idx="3598">
                  <c:v>41423</c:v>
                </c:pt>
                <c:pt idx="3599">
                  <c:v>41424</c:v>
                </c:pt>
                <c:pt idx="3600">
                  <c:v>41425</c:v>
                </c:pt>
                <c:pt idx="3601">
                  <c:v>41428</c:v>
                </c:pt>
                <c:pt idx="3602">
                  <c:v>41429</c:v>
                </c:pt>
                <c:pt idx="3603">
                  <c:v>41430</c:v>
                </c:pt>
                <c:pt idx="3604">
                  <c:v>41431</c:v>
                </c:pt>
                <c:pt idx="3605">
                  <c:v>41432</c:v>
                </c:pt>
                <c:pt idx="3606">
                  <c:v>41435</c:v>
                </c:pt>
                <c:pt idx="3607">
                  <c:v>41436</c:v>
                </c:pt>
                <c:pt idx="3608">
                  <c:v>41437</c:v>
                </c:pt>
                <c:pt idx="3609">
                  <c:v>41438</c:v>
                </c:pt>
                <c:pt idx="3610">
                  <c:v>41439</c:v>
                </c:pt>
                <c:pt idx="3611">
                  <c:v>41442</c:v>
                </c:pt>
                <c:pt idx="3612">
                  <c:v>41443</c:v>
                </c:pt>
                <c:pt idx="3613">
                  <c:v>41444</c:v>
                </c:pt>
                <c:pt idx="3614">
                  <c:v>41445</c:v>
                </c:pt>
                <c:pt idx="3615">
                  <c:v>41446</c:v>
                </c:pt>
                <c:pt idx="3616">
                  <c:v>41449</c:v>
                </c:pt>
                <c:pt idx="3617">
                  <c:v>41450</c:v>
                </c:pt>
                <c:pt idx="3618">
                  <c:v>41451</c:v>
                </c:pt>
                <c:pt idx="3619">
                  <c:v>41452</c:v>
                </c:pt>
                <c:pt idx="3620">
                  <c:v>41453</c:v>
                </c:pt>
                <c:pt idx="3621">
                  <c:v>41456</c:v>
                </c:pt>
                <c:pt idx="3622">
                  <c:v>41457</c:v>
                </c:pt>
                <c:pt idx="3623">
                  <c:v>41458</c:v>
                </c:pt>
                <c:pt idx="3624">
                  <c:v>41460</c:v>
                </c:pt>
                <c:pt idx="3625">
                  <c:v>41463</c:v>
                </c:pt>
                <c:pt idx="3626">
                  <c:v>41464</c:v>
                </c:pt>
                <c:pt idx="3627">
                  <c:v>41465</c:v>
                </c:pt>
                <c:pt idx="3628">
                  <c:v>41466</c:v>
                </c:pt>
                <c:pt idx="3629">
                  <c:v>41467</c:v>
                </c:pt>
                <c:pt idx="3630">
                  <c:v>41470</c:v>
                </c:pt>
                <c:pt idx="3631">
                  <c:v>41471</c:v>
                </c:pt>
                <c:pt idx="3632">
                  <c:v>41472</c:v>
                </c:pt>
                <c:pt idx="3633">
                  <c:v>41473</c:v>
                </c:pt>
                <c:pt idx="3634">
                  <c:v>41474</c:v>
                </c:pt>
                <c:pt idx="3635">
                  <c:v>41477</c:v>
                </c:pt>
                <c:pt idx="3636">
                  <c:v>41478</c:v>
                </c:pt>
                <c:pt idx="3637">
                  <c:v>41479</c:v>
                </c:pt>
                <c:pt idx="3638">
                  <c:v>41480</c:v>
                </c:pt>
                <c:pt idx="3639">
                  <c:v>41481</c:v>
                </c:pt>
                <c:pt idx="3640">
                  <c:v>41484</c:v>
                </c:pt>
                <c:pt idx="3641">
                  <c:v>41485</c:v>
                </c:pt>
                <c:pt idx="3642">
                  <c:v>41486</c:v>
                </c:pt>
                <c:pt idx="3643">
                  <c:v>41487</c:v>
                </c:pt>
                <c:pt idx="3644">
                  <c:v>41488</c:v>
                </c:pt>
                <c:pt idx="3645">
                  <c:v>41491</c:v>
                </c:pt>
                <c:pt idx="3646">
                  <c:v>41492</c:v>
                </c:pt>
                <c:pt idx="3647">
                  <c:v>41493</c:v>
                </c:pt>
                <c:pt idx="3648">
                  <c:v>41494</c:v>
                </c:pt>
                <c:pt idx="3649">
                  <c:v>41495</c:v>
                </c:pt>
                <c:pt idx="3650">
                  <c:v>41498</c:v>
                </c:pt>
                <c:pt idx="3651">
                  <c:v>41499</c:v>
                </c:pt>
                <c:pt idx="3652">
                  <c:v>41500</c:v>
                </c:pt>
                <c:pt idx="3653">
                  <c:v>41501</c:v>
                </c:pt>
                <c:pt idx="3654">
                  <c:v>41502</c:v>
                </c:pt>
                <c:pt idx="3655">
                  <c:v>41505</c:v>
                </c:pt>
                <c:pt idx="3656">
                  <c:v>41506</c:v>
                </c:pt>
                <c:pt idx="3657">
                  <c:v>41507</c:v>
                </c:pt>
                <c:pt idx="3658">
                  <c:v>41508</c:v>
                </c:pt>
                <c:pt idx="3659">
                  <c:v>41509</c:v>
                </c:pt>
                <c:pt idx="3660">
                  <c:v>41512</c:v>
                </c:pt>
                <c:pt idx="3661">
                  <c:v>41513</c:v>
                </c:pt>
                <c:pt idx="3662">
                  <c:v>41514</c:v>
                </c:pt>
                <c:pt idx="3663">
                  <c:v>41515</c:v>
                </c:pt>
                <c:pt idx="3664">
                  <c:v>41516</c:v>
                </c:pt>
                <c:pt idx="3665">
                  <c:v>41520</c:v>
                </c:pt>
                <c:pt idx="3666">
                  <c:v>41521</c:v>
                </c:pt>
                <c:pt idx="3667">
                  <c:v>41522</c:v>
                </c:pt>
                <c:pt idx="3668">
                  <c:v>41523</c:v>
                </c:pt>
                <c:pt idx="3669">
                  <c:v>41526</c:v>
                </c:pt>
                <c:pt idx="3670">
                  <c:v>41527</c:v>
                </c:pt>
                <c:pt idx="3671">
                  <c:v>41528</c:v>
                </c:pt>
                <c:pt idx="3672">
                  <c:v>41529</c:v>
                </c:pt>
                <c:pt idx="3673">
                  <c:v>41530</c:v>
                </c:pt>
                <c:pt idx="3674">
                  <c:v>41533</c:v>
                </c:pt>
                <c:pt idx="3675">
                  <c:v>41534</c:v>
                </c:pt>
                <c:pt idx="3676">
                  <c:v>41535</c:v>
                </c:pt>
                <c:pt idx="3677">
                  <c:v>41536</c:v>
                </c:pt>
                <c:pt idx="3678">
                  <c:v>41537</c:v>
                </c:pt>
                <c:pt idx="3679">
                  <c:v>41540</c:v>
                </c:pt>
                <c:pt idx="3680">
                  <c:v>41541</c:v>
                </c:pt>
                <c:pt idx="3681">
                  <c:v>41542</c:v>
                </c:pt>
                <c:pt idx="3682">
                  <c:v>41543</c:v>
                </c:pt>
                <c:pt idx="3683">
                  <c:v>41544</c:v>
                </c:pt>
                <c:pt idx="3684">
                  <c:v>41547</c:v>
                </c:pt>
                <c:pt idx="3685">
                  <c:v>41548</c:v>
                </c:pt>
                <c:pt idx="3686">
                  <c:v>41549</c:v>
                </c:pt>
                <c:pt idx="3687">
                  <c:v>41550</c:v>
                </c:pt>
                <c:pt idx="3688">
                  <c:v>41551</c:v>
                </c:pt>
                <c:pt idx="3689">
                  <c:v>41554</c:v>
                </c:pt>
                <c:pt idx="3690">
                  <c:v>41555</c:v>
                </c:pt>
                <c:pt idx="3691">
                  <c:v>41556</c:v>
                </c:pt>
                <c:pt idx="3692">
                  <c:v>41557</c:v>
                </c:pt>
                <c:pt idx="3693">
                  <c:v>41558</c:v>
                </c:pt>
                <c:pt idx="3694">
                  <c:v>41561</c:v>
                </c:pt>
                <c:pt idx="3695">
                  <c:v>41562</c:v>
                </c:pt>
                <c:pt idx="3696">
                  <c:v>41563</c:v>
                </c:pt>
                <c:pt idx="3697">
                  <c:v>41564</c:v>
                </c:pt>
                <c:pt idx="3698">
                  <c:v>41565</c:v>
                </c:pt>
                <c:pt idx="3699">
                  <c:v>41568</c:v>
                </c:pt>
                <c:pt idx="3700">
                  <c:v>41569</c:v>
                </c:pt>
                <c:pt idx="3701">
                  <c:v>41570</c:v>
                </c:pt>
                <c:pt idx="3702">
                  <c:v>41571</c:v>
                </c:pt>
                <c:pt idx="3703">
                  <c:v>41572</c:v>
                </c:pt>
                <c:pt idx="3704">
                  <c:v>41575</c:v>
                </c:pt>
                <c:pt idx="3705">
                  <c:v>41576</c:v>
                </c:pt>
                <c:pt idx="3706">
                  <c:v>41577</c:v>
                </c:pt>
                <c:pt idx="3707">
                  <c:v>41578</c:v>
                </c:pt>
                <c:pt idx="3708">
                  <c:v>41579</c:v>
                </c:pt>
                <c:pt idx="3709">
                  <c:v>41582</c:v>
                </c:pt>
                <c:pt idx="3710">
                  <c:v>41583</c:v>
                </c:pt>
                <c:pt idx="3711">
                  <c:v>41584</c:v>
                </c:pt>
                <c:pt idx="3712">
                  <c:v>41585</c:v>
                </c:pt>
                <c:pt idx="3713">
                  <c:v>41586</c:v>
                </c:pt>
                <c:pt idx="3714">
                  <c:v>41589</c:v>
                </c:pt>
                <c:pt idx="3715">
                  <c:v>41590</c:v>
                </c:pt>
                <c:pt idx="3716">
                  <c:v>41591</c:v>
                </c:pt>
                <c:pt idx="3717">
                  <c:v>41592</c:v>
                </c:pt>
                <c:pt idx="3718">
                  <c:v>41593</c:v>
                </c:pt>
                <c:pt idx="3719">
                  <c:v>41596</c:v>
                </c:pt>
                <c:pt idx="3720">
                  <c:v>41597</c:v>
                </c:pt>
                <c:pt idx="3721">
                  <c:v>41598</c:v>
                </c:pt>
                <c:pt idx="3722">
                  <c:v>41599</c:v>
                </c:pt>
                <c:pt idx="3723">
                  <c:v>41600</c:v>
                </c:pt>
                <c:pt idx="3724">
                  <c:v>41603</c:v>
                </c:pt>
                <c:pt idx="3725">
                  <c:v>41604</c:v>
                </c:pt>
                <c:pt idx="3726">
                  <c:v>41605</c:v>
                </c:pt>
                <c:pt idx="3727">
                  <c:v>41607</c:v>
                </c:pt>
                <c:pt idx="3728">
                  <c:v>41610</c:v>
                </c:pt>
                <c:pt idx="3729">
                  <c:v>41611</c:v>
                </c:pt>
                <c:pt idx="3730">
                  <c:v>41612</c:v>
                </c:pt>
                <c:pt idx="3731">
                  <c:v>41613</c:v>
                </c:pt>
                <c:pt idx="3732">
                  <c:v>41614</c:v>
                </c:pt>
                <c:pt idx="3733">
                  <c:v>41617</c:v>
                </c:pt>
                <c:pt idx="3734">
                  <c:v>41618</c:v>
                </c:pt>
                <c:pt idx="3735">
                  <c:v>41619</c:v>
                </c:pt>
                <c:pt idx="3736">
                  <c:v>41620</c:v>
                </c:pt>
                <c:pt idx="3737">
                  <c:v>41621</c:v>
                </c:pt>
                <c:pt idx="3738">
                  <c:v>41624</c:v>
                </c:pt>
                <c:pt idx="3739">
                  <c:v>41625</c:v>
                </c:pt>
                <c:pt idx="3740">
                  <c:v>41626</c:v>
                </c:pt>
                <c:pt idx="3741">
                  <c:v>41627</c:v>
                </c:pt>
                <c:pt idx="3742">
                  <c:v>41628</c:v>
                </c:pt>
                <c:pt idx="3743">
                  <c:v>41631</c:v>
                </c:pt>
                <c:pt idx="3744">
                  <c:v>41632</c:v>
                </c:pt>
                <c:pt idx="3745">
                  <c:v>41634</c:v>
                </c:pt>
                <c:pt idx="3746">
                  <c:v>41635</c:v>
                </c:pt>
                <c:pt idx="3747">
                  <c:v>41638</c:v>
                </c:pt>
                <c:pt idx="3748">
                  <c:v>41639</c:v>
                </c:pt>
                <c:pt idx="3749">
                  <c:v>41641</c:v>
                </c:pt>
                <c:pt idx="3750">
                  <c:v>41642</c:v>
                </c:pt>
                <c:pt idx="3751">
                  <c:v>41645</c:v>
                </c:pt>
                <c:pt idx="3752">
                  <c:v>41646</c:v>
                </c:pt>
                <c:pt idx="3753">
                  <c:v>41647</c:v>
                </c:pt>
                <c:pt idx="3754">
                  <c:v>41648</c:v>
                </c:pt>
                <c:pt idx="3755">
                  <c:v>41649</c:v>
                </c:pt>
                <c:pt idx="3756">
                  <c:v>41652</c:v>
                </c:pt>
                <c:pt idx="3757">
                  <c:v>41653</c:v>
                </c:pt>
                <c:pt idx="3758">
                  <c:v>41654</c:v>
                </c:pt>
                <c:pt idx="3759">
                  <c:v>41655</c:v>
                </c:pt>
                <c:pt idx="3760">
                  <c:v>41656</c:v>
                </c:pt>
                <c:pt idx="3761">
                  <c:v>41660</c:v>
                </c:pt>
                <c:pt idx="3762">
                  <c:v>41661</c:v>
                </c:pt>
                <c:pt idx="3763">
                  <c:v>41662</c:v>
                </c:pt>
                <c:pt idx="3764">
                  <c:v>41663</c:v>
                </c:pt>
                <c:pt idx="3765">
                  <c:v>41666</c:v>
                </c:pt>
                <c:pt idx="3766">
                  <c:v>41667</c:v>
                </c:pt>
                <c:pt idx="3767">
                  <c:v>41668</c:v>
                </c:pt>
                <c:pt idx="3768">
                  <c:v>41669</c:v>
                </c:pt>
                <c:pt idx="3769">
                  <c:v>41670</c:v>
                </c:pt>
                <c:pt idx="3770">
                  <c:v>41673</c:v>
                </c:pt>
                <c:pt idx="3771">
                  <c:v>41674</c:v>
                </c:pt>
                <c:pt idx="3772">
                  <c:v>41675</c:v>
                </c:pt>
                <c:pt idx="3773">
                  <c:v>41676</c:v>
                </c:pt>
                <c:pt idx="3774">
                  <c:v>41677</c:v>
                </c:pt>
                <c:pt idx="3775">
                  <c:v>41680</c:v>
                </c:pt>
                <c:pt idx="3776">
                  <c:v>41681</c:v>
                </c:pt>
                <c:pt idx="3777">
                  <c:v>41682</c:v>
                </c:pt>
                <c:pt idx="3778">
                  <c:v>41683</c:v>
                </c:pt>
                <c:pt idx="3779">
                  <c:v>41684</c:v>
                </c:pt>
                <c:pt idx="3780">
                  <c:v>41688</c:v>
                </c:pt>
                <c:pt idx="3781">
                  <c:v>41689</c:v>
                </c:pt>
                <c:pt idx="3782">
                  <c:v>41690</c:v>
                </c:pt>
                <c:pt idx="3783">
                  <c:v>41691</c:v>
                </c:pt>
                <c:pt idx="3784">
                  <c:v>41694</c:v>
                </c:pt>
                <c:pt idx="3785">
                  <c:v>41695</c:v>
                </c:pt>
                <c:pt idx="3786">
                  <c:v>41696</c:v>
                </c:pt>
                <c:pt idx="3787">
                  <c:v>41697</c:v>
                </c:pt>
                <c:pt idx="3788">
                  <c:v>41698</c:v>
                </c:pt>
                <c:pt idx="3789">
                  <c:v>41701</c:v>
                </c:pt>
                <c:pt idx="3790">
                  <c:v>41702</c:v>
                </c:pt>
                <c:pt idx="3791">
                  <c:v>41703</c:v>
                </c:pt>
                <c:pt idx="3792">
                  <c:v>41704</c:v>
                </c:pt>
                <c:pt idx="3793">
                  <c:v>41705</c:v>
                </c:pt>
                <c:pt idx="3794">
                  <c:v>41708</c:v>
                </c:pt>
                <c:pt idx="3795">
                  <c:v>41709</c:v>
                </c:pt>
                <c:pt idx="3796">
                  <c:v>41710</c:v>
                </c:pt>
                <c:pt idx="3797">
                  <c:v>41711</c:v>
                </c:pt>
                <c:pt idx="3798">
                  <c:v>41712</c:v>
                </c:pt>
                <c:pt idx="3799">
                  <c:v>41715</c:v>
                </c:pt>
                <c:pt idx="3800">
                  <c:v>41716</c:v>
                </c:pt>
                <c:pt idx="3801">
                  <c:v>41717</c:v>
                </c:pt>
                <c:pt idx="3802">
                  <c:v>41718</c:v>
                </c:pt>
                <c:pt idx="3803">
                  <c:v>41719</c:v>
                </c:pt>
                <c:pt idx="3804">
                  <c:v>41722</c:v>
                </c:pt>
                <c:pt idx="3805">
                  <c:v>41723</c:v>
                </c:pt>
                <c:pt idx="3806">
                  <c:v>41724</c:v>
                </c:pt>
                <c:pt idx="3807">
                  <c:v>41725</c:v>
                </c:pt>
                <c:pt idx="3808">
                  <c:v>41726</c:v>
                </c:pt>
                <c:pt idx="3809">
                  <c:v>41729</c:v>
                </c:pt>
                <c:pt idx="3810">
                  <c:v>41730</c:v>
                </c:pt>
                <c:pt idx="3811">
                  <c:v>41731</c:v>
                </c:pt>
                <c:pt idx="3812">
                  <c:v>41732</c:v>
                </c:pt>
                <c:pt idx="3813">
                  <c:v>41733</c:v>
                </c:pt>
                <c:pt idx="3814">
                  <c:v>41736</c:v>
                </c:pt>
                <c:pt idx="3815">
                  <c:v>41737</c:v>
                </c:pt>
                <c:pt idx="3816">
                  <c:v>41738</c:v>
                </c:pt>
                <c:pt idx="3817">
                  <c:v>41739</c:v>
                </c:pt>
                <c:pt idx="3818">
                  <c:v>41740</c:v>
                </c:pt>
                <c:pt idx="3819">
                  <c:v>41743</c:v>
                </c:pt>
                <c:pt idx="3820">
                  <c:v>41744</c:v>
                </c:pt>
                <c:pt idx="3821">
                  <c:v>41745</c:v>
                </c:pt>
                <c:pt idx="3822">
                  <c:v>41746</c:v>
                </c:pt>
                <c:pt idx="3823">
                  <c:v>41750</c:v>
                </c:pt>
                <c:pt idx="3824">
                  <c:v>41751</c:v>
                </c:pt>
                <c:pt idx="3825">
                  <c:v>41752</c:v>
                </c:pt>
                <c:pt idx="3826">
                  <c:v>41753</c:v>
                </c:pt>
                <c:pt idx="3827">
                  <c:v>41754</c:v>
                </c:pt>
                <c:pt idx="3828">
                  <c:v>41757</c:v>
                </c:pt>
                <c:pt idx="3829">
                  <c:v>41758</c:v>
                </c:pt>
                <c:pt idx="3830">
                  <c:v>41759</c:v>
                </c:pt>
                <c:pt idx="3831">
                  <c:v>41760</c:v>
                </c:pt>
                <c:pt idx="3832">
                  <c:v>41761</c:v>
                </c:pt>
                <c:pt idx="3833">
                  <c:v>41764</c:v>
                </c:pt>
                <c:pt idx="3834">
                  <c:v>41765</c:v>
                </c:pt>
                <c:pt idx="3835">
                  <c:v>41766</c:v>
                </c:pt>
                <c:pt idx="3836">
                  <c:v>41767</c:v>
                </c:pt>
                <c:pt idx="3837">
                  <c:v>41768</c:v>
                </c:pt>
                <c:pt idx="3838">
                  <c:v>41771</c:v>
                </c:pt>
                <c:pt idx="3839">
                  <c:v>41772</c:v>
                </c:pt>
                <c:pt idx="3840">
                  <c:v>41773</c:v>
                </c:pt>
                <c:pt idx="3841">
                  <c:v>41774</c:v>
                </c:pt>
                <c:pt idx="3842">
                  <c:v>41775</c:v>
                </c:pt>
                <c:pt idx="3843">
                  <c:v>41778</c:v>
                </c:pt>
                <c:pt idx="3844">
                  <c:v>41779</c:v>
                </c:pt>
                <c:pt idx="3845">
                  <c:v>41780</c:v>
                </c:pt>
                <c:pt idx="3846">
                  <c:v>41781</c:v>
                </c:pt>
                <c:pt idx="3847">
                  <c:v>41782</c:v>
                </c:pt>
                <c:pt idx="3848">
                  <c:v>41786</c:v>
                </c:pt>
                <c:pt idx="3849">
                  <c:v>41787</c:v>
                </c:pt>
                <c:pt idx="3850">
                  <c:v>41788</c:v>
                </c:pt>
                <c:pt idx="3851">
                  <c:v>41789</c:v>
                </c:pt>
                <c:pt idx="3852">
                  <c:v>41792</c:v>
                </c:pt>
                <c:pt idx="3853">
                  <c:v>41793</c:v>
                </c:pt>
                <c:pt idx="3854">
                  <c:v>41794</c:v>
                </c:pt>
                <c:pt idx="3855">
                  <c:v>41795</c:v>
                </c:pt>
                <c:pt idx="3856">
                  <c:v>41796</c:v>
                </c:pt>
                <c:pt idx="3857">
                  <c:v>41799</c:v>
                </c:pt>
                <c:pt idx="3858">
                  <c:v>41800</c:v>
                </c:pt>
                <c:pt idx="3859">
                  <c:v>41801</c:v>
                </c:pt>
                <c:pt idx="3860">
                  <c:v>41802</c:v>
                </c:pt>
                <c:pt idx="3861">
                  <c:v>41803</c:v>
                </c:pt>
                <c:pt idx="3862">
                  <c:v>41806</c:v>
                </c:pt>
                <c:pt idx="3863">
                  <c:v>41807</c:v>
                </c:pt>
                <c:pt idx="3864">
                  <c:v>41808</c:v>
                </c:pt>
                <c:pt idx="3865">
                  <c:v>41809</c:v>
                </c:pt>
                <c:pt idx="3866">
                  <c:v>41810</c:v>
                </c:pt>
                <c:pt idx="3867">
                  <c:v>41813</c:v>
                </c:pt>
                <c:pt idx="3868">
                  <c:v>41814</c:v>
                </c:pt>
                <c:pt idx="3869">
                  <c:v>41815</c:v>
                </c:pt>
                <c:pt idx="3870">
                  <c:v>41816</c:v>
                </c:pt>
                <c:pt idx="3871">
                  <c:v>41817</c:v>
                </c:pt>
                <c:pt idx="3872">
                  <c:v>41820</c:v>
                </c:pt>
                <c:pt idx="3873">
                  <c:v>41821</c:v>
                </c:pt>
                <c:pt idx="3874">
                  <c:v>41822</c:v>
                </c:pt>
                <c:pt idx="3875">
                  <c:v>41823</c:v>
                </c:pt>
                <c:pt idx="3876">
                  <c:v>41827</c:v>
                </c:pt>
                <c:pt idx="3877">
                  <c:v>41828</c:v>
                </c:pt>
                <c:pt idx="3878">
                  <c:v>41829</c:v>
                </c:pt>
                <c:pt idx="3879">
                  <c:v>41830</c:v>
                </c:pt>
                <c:pt idx="3880">
                  <c:v>41831</c:v>
                </c:pt>
                <c:pt idx="3881">
                  <c:v>41834</c:v>
                </c:pt>
                <c:pt idx="3882">
                  <c:v>41835</c:v>
                </c:pt>
                <c:pt idx="3883">
                  <c:v>41836</c:v>
                </c:pt>
                <c:pt idx="3884">
                  <c:v>41837</c:v>
                </c:pt>
                <c:pt idx="3885">
                  <c:v>41838</c:v>
                </c:pt>
                <c:pt idx="3886">
                  <c:v>41841</c:v>
                </c:pt>
                <c:pt idx="3887">
                  <c:v>41842</c:v>
                </c:pt>
                <c:pt idx="3888">
                  <c:v>41843</c:v>
                </c:pt>
                <c:pt idx="3889">
                  <c:v>41844</c:v>
                </c:pt>
                <c:pt idx="3890">
                  <c:v>41845</c:v>
                </c:pt>
                <c:pt idx="3891">
                  <c:v>41848</c:v>
                </c:pt>
                <c:pt idx="3892">
                  <c:v>41849</c:v>
                </c:pt>
                <c:pt idx="3893">
                  <c:v>41850</c:v>
                </c:pt>
                <c:pt idx="3894">
                  <c:v>41851</c:v>
                </c:pt>
                <c:pt idx="3895">
                  <c:v>41852</c:v>
                </c:pt>
                <c:pt idx="3896">
                  <c:v>41855</c:v>
                </c:pt>
                <c:pt idx="3897">
                  <c:v>41856</c:v>
                </c:pt>
                <c:pt idx="3898">
                  <c:v>41857</c:v>
                </c:pt>
                <c:pt idx="3899">
                  <c:v>41858</c:v>
                </c:pt>
                <c:pt idx="3900">
                  <c:v>41859</c:v>
                </c:pt>
                <c:pt idx="3901">
                  <c:v>41862</c:v>
                </c:pt>
                <c:pt idx="3902">
                  <c:v>41863</c:v>
                </c:pt>
                <c:pt idx="3903">
                  <c:v>41864</c:v>
                </c:pt>
                <c:pt idx="3904">
                  <c:v>41865</c:v>
                </c:pt>
                <c:pt idx="3905">
                  <c:v>41866</c:v>
                </c:pt>
                <c:pt idx="3906">
                  <c:v>41869</c:v>
                </c:pt>
                <c:pt idx="3907">
                  <c:v>41870</c:v>
                </c:pt>
                <c:pt idx="3908">
                  <c:v>41871</c:v>
                </c:pt>
                <c:pt idx="3909">
                  <c:v>41872</c:v>
                </c:pt>
                <c:pt idx="3910">
                  <c:v>41873</c:v>
                </c:pt>
                <c:pt idx="3911">
                  <c:v>41876</c:v>
                </c:pt>
                <c:pt idx="3912">
                  <c:v>41877</c:v>
                </c:pt>
                <c:pt idx="3913">
                  <c:v>41878</c:v>
                </c:pt>
                <c:pt idx="3914">
                  <c:v>41879</c:v>
                </c:pt>
                <c:pt idx="3915">
                  <c:v>41880</c:v>
                </c:pt>
                <c:pt idx="3916">
                  <c:v>41884</c:v>
                </c:pt>
                <c:pt idx="3917">
                  <c:v>41885</c:v>
                </c:pt>
                <c:pt idx="3918">
                  <c:v>41886</c:v>
                </c:pt>
                <c:pt idx="3919">
                  <c:v>41887</c:v>
                </c:pt>
                <c:pt idx="3920">
                  <c:v>41890</c:v>
                </c:pt>
                <c:pt idx="3921">
                  <c:v>41891</c:v>
                </c:pt>
                <c:pt idx="3922">
                  <c:v>41892</c:v>
                </c:pt>
                <c:pt idx="3923">
                  <c:v>41893</c:v>
                </c:pt>
                <c:pt idx="3924">
                  <c:v>41894</c:v>
                </c:pt>
                <c:pt idx="3925">
                  <c:v>41897</c:v>
                </c:pt>
                <c:pt idx="3926">
                  <c:v>41898</c:v>
                </c:pt>
                <c:pt idx="3927">
                  <c:v>41899</c:v>
                </c:pt>
                <c:pt idx="3928">
                  <c:v>41900</c:v>
                </c:pt>
                <c:pt idx="3929">
                  <c:v>41901</c:v>
                </c:pt>
                <c:pt idx="3930">
                  <c:v>41904</c:v>
                </c:pt>
                <c:pt idx="3931">
                  <c:v>41905</c:v>
                </c:pt>
                <c:pt idx="3932">
                  <c:v>41906</c:v>
                </c:pt>
                <c:pt idx="3933">
                  <c:v>41907</c:v>
                </c:pt>
                <c:pt idx="3934">
                  <c:v>41908</c:v>
                </c:pt>
                <c:pt idx="3935">
                  <c:v>41911</c:v>
                </c:pt>
                <c:pt idx="3936">
                  <c:v>41912</c:v>
                </c:pt>
                <c:pt idx="3937">
                  <c:v>41913</c:v>
                </c:pt>
                <c:pt idx="3938">
                  <c:v>41914</c:v>
                </c:pt>
                <c:pt idx="3939">
                  <c:v>41915</c:v>
                </c:pt>
                <c:pt idx="3940">
                  <c:v>41918</c:v>
                </c:pt>
                <c:pt idx="3941">
                  <c:v>41919</c:v>
                </c:pt>
                <c:pt idx="3942">
                  <c:v>41920</c:v>
                </c:pt>
                <c:pt idx="3943">
                  <c:v>41921</c:v>
                </c:pt>
                <c:pt idx="3944">
                  <c:v>41922</c:v>
                </c:pt>
                <c:pt idx="3945">
                  <c:v>41925</c:v>
                </c:pt>
                <c:pt idx="3946">
                  <c:v>41926</c:v>
                </c:pt>
                <c:pt idx="3947">
                  <c:v>41927</c:v>
                </c:pt>
                <c:pt idx="3948">
                  <c:v>41928</c:v>
                </c:pt>
                <c:pt idx="3949">
                  <c:v>41929</c:v>
                </c:pt>
                <c:pt idx="3950">
                  <c:v>41932</c:v>
                </c:pt>
                <c:pt idx="3951">
                  <c:v>41933</c:v>
                </c:pt>
                <c:pt idx="3952">
                  <c:v>41934</c:v>
                </c:pt>
                <c:pt idx="3953">
                  <c:v>41935</c:v>
                </c:pt>
                <c:pt idx="3954">
                  <c:v>41936</c:v>
                </c:pt>
                <c:pt idx="3955">
                  <c:v>41939</c:v>
                </c:pt>
                <c:pt idx="3956">
                  <c:v>41940</c:v>
                </c:pt>
                <c:pt idx="3957">
                  <c:v>41941</c:v>
                </c:pt>
                <c:pt idx="3958">
                  <c:v>41942</c:v>
                </c:pt>
                <c:pt idx="3959">
                  <c:v>41943</c:v>
                </c:pt>
                <c:pt idx="3960">
                  <c:v>41946</c:v>
                </c:pt>
                <c:pt idx="3961">
                  <c:v>41947</c:v>
                </c:pt>
                <c:pt idx="3962">
                  <c:v>41948</c:v>
                </c:pt>
                <c:pt idx="3963">
                  <c:v>41949</c:v>
                </c:pt>
                <c:pt idx="3964">
                  <c:v>41950</c:v>
                </c:pt>
                <c:pt idx="3965">
                  <c:v>41953</c:v>
                </c:pt>
                <c:pt idx="3966">
                  <c:v>41954</c:v>
                </c:pt>
                <c:pt idx="3967">
                  <c:v>41955</c:v>
                </c:pt>
                <c:pt idx="3968">
                  <c:v>41956</c:v>
                </c:pt>
                <c:pt idx="3969">
                  <c:v>41957</c:v>
                </c:pt>
                <c:pt idx="3970">
                  <c:v>41960</c:v>
                </c:pt>
                <c:pt idx="3971">
                  <c:v>41961</c:v>
                </c:pt>
                <c:pt idx="3972">
                  <c:v>41962</c:v>
                </c:pt>
                <c:pt idx="3973">
                  <c:v>41963</c:v>
                </c:pt>
                <c:pt idx="3974">
                  <c:v>41964</c:v>
                </c:pt>
                <c:pt idx="3975">
                  <c:v>41967</c:v>
                </c:pt>
                <c:pt idx="3976">
                  <c:v>41968</c:v>
                </c:pt>
                <c:pt idx="3977">
                  <c:v>41969</c:v>
                </c:pt>
                <c:pt idx="3978">
                  <c:v>41971</c:v>
                </c:pt>
                <c:pt idx="3979">
                  <c:v>41974</c:v>
                </c:pt>
                <c:pt idx="3980">
                  <c:v>41975</c:v>
                </c:pt>
                <c:pt idx="3981">
                  <c:v>41976</c:v>
                </c:pt>
                <c:pt idx="3982">
                  <c:v>41977</c:v>
                </c:pt>
                <c:pt idx="3983">
                  <c:v>41978</c:v>
                </c:pt>
                <c:pt idx="3984">
                  <c:v>41981</c:v>
                </c:pt>
                <c:pt idx="3985">
                  <c:v>41982</c:v>
                </c:pt>
                <c:pt idx="3986">
                  <c:v>41983</c:v>
                </c:pt>
                <c:pt idx="3987">
                  <c:v>41984</c:v>
                </c:pt>
                <c:pt idx="3988">
                  <c:v>41985</c:v>
                </c:pt>
                <c:pt idx="3989">
                  <c:v>41988</c:v>
                </c:pt>
                <c:pt idx="3990">
                  <c:v>41989</c:v>
                </c:pt>
                <c:pt idx="3991">
                  <c:v>41990</c:v>
                </c:pt>
                <c:pt idx="3992">
                  <c:v>41991</c:v>
                </c:pt>
                <c:pt idx="3993">
                  <c:v>41992</c:v>
                </c:pt>
                <c:pt idx="3994">
                  <c:v>41995</c:v>
                </c:pt>
                <c:pt idx="3995">
                  <c:v>41996</c:v>
                </c:pt>
                <c:pt idx="3996">
                  <c:v>41997</c:v>
                </c:pt>
                <c:pt idx="3997">
                  <c:v>41999</c:v>
                </c:pt>
                <c:pt idx="3998">
                  <c:v>42002</c:v>
                </c:pt>
                <c:pt idx="3999">
                  <c:v>42003</c:v>
                </c:pt>
                <c:pt idx="4000">
                  <c:v>42004</c:v>
                </c:pt>
                <c:pt idx="4001">
                  <c:v>42006</c:v>
                </c:pt>
                <c:pt idx="4002">
                  <c:v>42009</c:v>
                </c:pt>
                <c:pt idx="4003">
                  <c:v>42010</c:v>
                </c:pt>
                <c:pt idx="4004">
                  <c:v>42011</c:v>
                </c:pt>
                <c:pt idx="4005">
                  <c:v>42012</c:v>
                </c:pt>
                <c:pt idx="4006">
                  <c:v>42013</c:v>
                </c:pt>
                <c:pt idx="4007">
                  <c:v>42016</c:v>
                </c:pt>
                <c:pt idx="4008">
                  <c:v>42017</c:v>
                </c:pt>
                <c:pt idx="4009">
                  <c:v>42018</c:v>
                </c:pt>
                <c:pt idx="4010">
                  <c:v>42019</c:v>
                </c:pt>
                <c:pt idx="4011">
                  <c:v>42020</c:v>
                </c:pt>
                <c:pt idx="4012">
                  <c:v>42024</c:v>
                </c:pt>
                <c:pt idx="4013">
                  <c:v>42025</c:v>
                </c:pt>
                <c:pt idx="4014">
                  <c:v>42026</c:v>
                </c:pt>
                <c:pt idx="4015">
                  <c:v>42027</c:v>
                </c:pt>
                <c:pt idx="4016">
                  <c:v>42030</c:v>
                </c:pt>
                <c:pt idx="4017">
                  <c:v>42031</c:v>
                </c:pt>
                <c:pt idx="4018">
                  <c:v>42032</c:v>
                </c:pt>
                <c:pt idx="4019">
                  <c:v>42033</c:v>
                </c:pt>
                <c:pt idx="4020">
                  <c:v>42034</c:v>
                </c:pt>
                <c:pt idx="4021">
                  <c:v>42037</c:v>
                </c:pt>
                <c:pt idx="4022">
                  <c:v>42038</c:v>
                </c:pt>
                <c:pt idx="4023">
                  <c:v>42039</c:v>
                </c:pt>
                <c:pt idx="4024">
                  <c:v>42040</c:v>
                </c:pt>
                <c:pt idx="4025">
                  <c:v>42041</c:v>
                </c:pt>
                <c:pt idx="4026">
                  <c:v>42044</c:v>
                </c:pt>
                <c:pt idx="4027">
                  <c:v>42045</c:v>
                </c:pt>
                <c:pt idx="4028">
                  <c:v>42046</c:v>
                </c:pt>
                <c:pt idx="4029">
                  <c:v>42047</c:v>
                </c:pt>
                <c:pt idx="4030">
                  <c:v>42048</c:v>
                </c:pt>
                <c:pt idx="4031">
                  <c:v>42052</c:v>
                </c:pt>
                <c:pt idx="4032">
                  <c:v>42053</c:v>
                </c:pt>
                <c:pt idx="4033">
                  <c:v>42054</c:v>
                </c:pt>
                <c:pt idx="4034">
                  <c:v>42055</c:v>
                </c:pt>
                <c:pt idx="4035">
                  <c:v>42058</c:v>
                </c:pt>
                <c:pt idx="4036">
                  <c:v>42059</c:v>
                </c:pt>
                <c:pt idx="4037">
                  <c:v>42060</c:v>
                </c:pt>
                <c:pt idx="4038">
                  <c:v>42061</c:v>
                </c:pt>
                <c:pt idx="4039">
                  <c:v>42062</c:v>
                </c:pt>
                <c:pt idx="4040">
                  <c:v>42065</c:v>
                </c:pt>
                <c:pt idx="4041">
                  <c:v>42066</c:v>
                </c:pt>
                <c:pt idx="4042">
                  <c:v>42067</c:v>
                </c:pt>
                <c:pt idx="4043">
                  <c:v>42068</c:v>
                </c:pt>
                <c:pt idx="4044">
                  <c:v>42069</c:v>
                </c:pt>
                <c:pt idx="4045">
                  <c:v>42072</c:v>
                </c:pt>
                <c:pt idx="4046">
                  <c:v>42073</c:v>
                </c:pt>
                <c:pt idx="4047">
                  <c:v>42074</c:v>
                </c:pt>
                <c:pt idx="4048">
                  <c:v>42075</c:v>
                </c:pt>
                <c:pt idx="4049">
                  <c:v>42076</c:v>
                </c:pt>
                <c:pt idx="4050">
                  <c:v>42079</c:v>
                </c:pt>
                <c:pt idx="4051">
                  <c:v>42080</c:v>
                </c:pt>
                <c:pt idx="4052">
                  <c:v>42081</c:v>
                </c:pt>
                <c:pt idx="4053">
                  <c:v>42082</c:v>
                </c:pt>
                <c:pt idx="4054">
                  <c:v>42083</c:v>
                </c:pt>
                <c:pt idx="4055">
                  <c:v>42086</c:v>
                </c:pt>
                <c:pt idx="4056">
                  <c:v>42087</c:v>
                </c:pt>
                <c:pt idx="4057">
                  <c:v>42088</c:v>
                </c:pt>
                <c:pt idx="4058">
                  <c:v>42089</c:v>
                </c:pt>
                <c:pt idx="4059">
                  <c:v>42090</c:v>
                </c:pt>
                <c:pt idx="4060">
                  <c:v>42093</c:v>
                </c:pt>
                <c:pt idx="4061">
                  <c:v>42094</c:v>
                </c:pt>
                <c:pt idx="4062">
                  <c:v>42095</c:v>
                </c:pt>
                <c:pt idx="4063">
                  <c:v>42096</c:v>
                </c:pt>
                <c:pt idx="4064">
                  <c:v>42100</c:v>
                </c:pt>
                <c:pt idx="4065">
                  <c:v>42101</c:v>
                </c:pt>
                <c:pt idx="4066">
                  <c:v>42102</c:v>
                </c:pt>
                <c:pt idx="4067">
                  <c:v>42103</c:v>
                </c:pt>
                <c:pt idx="4068">
                  <c:v>42104</c:v>
                </c:pt>
                <c:pt idx="4069">
                  <c:v>42107</c:v>
                </c:pt>
                <c:pt idx="4070">
                  <c:v>42108</c:v>
                </c:pt>
                <c:pt idx="4071">
                  <c:v>42109</c:v>
                </c:pt>
                <c:pt idx="4072">
                  <c:v>42110</c:v>
                </c:pt>
                <c:pt idx="4073">
                  <c:v>42111</c:v>
                </c:pt>
                <c:pt idx="4074">
                  <c:v>42114</c:v>
                </c:pt>
                <c:pt idx="4075">
                  <c:v>42115</c:v>
                </c:pt>
                <c:pt idx="4076">
                  <c:v>42116</c:v>
                </c:pt>
                <c:pt idx="4077">
                  <c:v>42117</c:v>
                </c:pt>
                <c:pt idx="4078">
                  <c:v>42118</c:v>
                </c:pt>
                <c:pt idx="4079">
                  <c:v>42121</c:v>
                </c:pt>
                <c:pt idx="4080">
                  <c:v>42122</c:v>
                </c:pt>
                <c:pt idx="4081">
                  <c:v>42123</c:v>
                </c:pt>
                <c:pt idx="4082">
                  <c:v>42124</c:v>
                </c:pt>
                <c:pt idx="4083">
                  <c:v>42125</c:v>
                </c:pt>
                <c:pt idx="4084">
                  <c:v>42128</c:v>
                </c:pt>
                <c:pt idx="4085">
                  <c:v>42129</c:v>
                </c:pt>
                <c:pt idx="4086">
                  <c:v>42130</c:v>
                </c:pt>
                <c:pt idx="4087">
                  <c:v>42131</c:v>
                </c:pt>
                <c:pt idx="4088">
                  <c:v>42132</c:v>
                </c:pt>
                <c:pt idx="4089">
                  <c:v>42135</c:v>
                </c:pt>
                <c:pt idx="4090">
                  <c:v>42136</c:v>
                </c:pt>
                <c:pt idx="4091">
                  <c:v>42137</c:v>
                </c:pt>
                <c:pt idx="4092">
                  <c:v>42138</c:v>
                </c:pt>
                <c:pt idx="4093">
                  <c:v>42139</c:v>
                </c:pt>
                <c:pt idx="4094">
                  <c:v>42142</c:v>
                </c:pt>
                <c:pt idx="4095">
                  <c:v>42143</c:v>
                </c:pt>
                <c:pt idx="4096">
                  <c:v>42144</c:v>
                </c:pt>
                <c:pt idx="4097">
                  <c:v>42145</c:v>
                </c:pt>
                <c:pt idx="4098">
                  <c:v>42146</c:v>
                </c:pt>
                <c:pt idx="4099">
                  <c:v>42150</c:v>
                </c:pt>
                <c:pt idx="4100">
                  <c:v>42151</c:v>
                </c:pt>
                <c:pt idx="4101">
                  <c:v>42152</c:v>
                </c:pt>
                <c:pt idx="4102">
                  <c:v>42153</c:v>
                </c:pt>
                <c:pt idx="4103">
                  <c:v>42156</c:v>
                </c:pt>
                <c:pt idx="4104">
                  <c:v>42157</c:v>
                </c:pt>
                <c:pt idx="4105">
                  <c:v>42158</c:v>
                </c:pt>
                <c:pt idx="4106">
                  <c:v>42159</c:v>
                </c:pt>
                <c:pt idx="4107">
                  <c:v>42160</c:v>
                </c:pt>
                <c:pt idx="4108">
                  <c:v>42163</c:v>
                </c:pt>
                <c:pt idx="4109">
                  <c:v>42164</c:v>
                </c:pt>
                <c:pt idx="4110">
                  <c:v>42165</c:v>
                </c:pt>
                <c:pt idx="4111">
                  <c:v>42166</c:v>
                </c:pt>
                <c:pt idx="4112">
                  <c:v>42167</c:v>
                </c:pt>
                <c:pt idx="4113">
                  <c:v>42170</c:v>
                </c:pt>
                <c:pt idx="4114">
                  <c:v>42171</c:v>
                </c:pt>
                <c:pt idx="4115">
                  <c:v>42172</c:v>
                </c:pt>
                <c:pt idx="4116">
                  <c:v>42173</c:v>
                </c:pt>
                <c:pt idx="4117">
                  <c:v>42174</c:v>
                </c:pt>
                <c:pt idx="4118">
                  <c:v>42177</c:v>
                </c:pt>
              </c:numCache>
            </c:numRef>
          </c:cat>
          <c:val>
            <c:numRef>
              <c:f>Sheet1!$S$3:$S$4121</c:f>
              <c:numCache>
                <c:formatCode>General</c:formatCode>
                <c:ptCount val="4119"/>
                <c:pt idx="0">
                  <c:v>100</c:v>
                </c:pt>
                <c:pt idx="1">
                  <c:v>98.781854868843894</c:v>
                </c:pt>
                <c:pt idx="2">
                  <c:v>98.232568567371644</c:v>
                </c:pt>
                <c:pt idx="3">
                  <c:v>98.632389208579326</c:v>
                </c:pt>
                <c:pt idx="4">
                  <c:v>98.094312831626922</c:v>
                </c:pt>
                <c:pt idx="5">
                  <c:v>98.520289963380932</c:v>
                </c:pt>
                <c:pt idx="6">
                  <c:v>98.740751812271128</c:v>
                </c:pt>
                <c:pt idx="7">
                  <c:v>97.881324265749953</c:v>
                </c:pt>
                <c:pt idx="8">
                  <c:v>98.30730139750392</c:v>
                </c:pt>
                <c:pt idx="9">
                  <c:v>98.972423585681184</c:v>
                </c:pt>
                <c:pt idx="10">
                  <c:v>97.843957850683822</c:v>
                </c:pt>
                <c:pt idx="11">
                  <c:v>98.591286152006589</c:v>
                </c:pt>
                <c:pt idx="12">
                  <c:v>98.056946416560805</c:v>
                </c:pt>
                <c:pt idx="13">
                  <c:v>99.192885434571394</c:v>
                </c:pt>
                <c:pt idx="14">
                  <c:v>99.140572453478811</c:v>
                </c:pt>
                <c:pt idx="15">
                  <c:v>101.22935505567598</c:v>
                </c:pt>
                <c:pt idx="16">
                  <c:v>99.936477094387556</c:v>
                </c:pt>
                <c:pt idx="17">
                  <c:v>99.39840071743518</c:v>
                </c:pt>
                <c:pt idx="18">
                  <c:v>98.710858680218223</c:v>
                </c:pt>
                <c:pt idx="19">
                  <c:v>98.284881548464227</c:v>
                </c:pt>
                <c:pt idx="20">
                  <c:v>98.719962918754021</c:v>
                </c:pt>
                <c:pt idx="21">
                  <c:v>98.999658085368907</c:v>
                </c:pt>
                <c:pt idx="22">
                  <c:v>98.483775889168129</c:v>
                </c:pt>
                <c:pt idx="23">
                  <c:v>100.19302412959233</c:v>
                </c:pt>
                <c:pt idx="24">
                  <c:v>101.60393085896067</c:v>
                </c:pt>
                <c:pt idx="25">
                  <c:v>102.5362480810102</c:v>
                </c:pt>
                <c:pt idx="26">
                  <c:v>102.07630491813242</c:v>
                </c:pt>
                <c:pt idx="27">
                  <c:v>103.52450433638275</c:v>
                </c:pt>
                <c:pt idx="28">
                  <c:v>103.77933771040964</c:v>
                </c:pt>
                <c:pt idx="29">
                  <c:v>103.73582957338066</c:v>
                </c:pt>
                <c:pt idx="30">
                  <c:v>103.9968783955545</c:v>
                </c:pt>
                <c:pt idx="31">
                  <c:v>104.36980528437434</c:v>
                </c:pt>
                <c:pt idx="32">
                  <c:v>104.42574431769731</c:v>
                </c:pt>
                <c:pt idx="33">
                  <c:v>105.82422015077164</c:v>
                </c:pt>
                <c:pt idx="34">
                  <c:v>104.73030127690016</c:v>
                </c:pt>
                <c:pt idx="35">
                  <c:v>104.09632556590648</c:v>
                </c:pt>
                <c:pt idx="36">
                  <c:v>101.53556092934372</c:v>
                </c:pt>
                <c:pt idx="37">
                  <c:v>102.35600008474732</c:v>
                </c:pt>
                <c:pt idx="38">
                  <c:v>104.48789879916731</c:v>
                </c:pt>
                <c:pt idx="39">
                  <c:v>104.22063452884642</c:v>
                </c:pt>
                <c:pt idx="40">
                  <c:v>105.9796063544466</c:v>
                </c:pt>
                <c:pt idx="41">
                  <c:v>104.67436224357719</c:v>
                </c:pt>
                <c:pt idx="42">
                  <c:v>104.01552473999551</c:v>
                </c:pt>
                <c:pt idx="43">
                  <c:v>104.05903287702449</c:v>
                </c:pt>
                <c:pt idx="44">
                  <c:v>105.55695588045079</c:v>
                </c:pt>
                <c:pt idx="45">
                  <c:v>104.58113052137223</c:v>
                </c:pt>
                <c:pt idx="46">
                  <c:v>103.97823205111352</c:v>
                </c:pt>
                <c:pt idx="47">
                  <c:v>104.15226459922944</c:v>
                </c:pt>
                <c:pt idx="48">
                  <c:v>104.56248417693126</c:v>
                </c:pt>
                <c:pt idx="49">
                  <c:v>105.3331997471589</c:v>
                </c:pt>
                <c:pt idx="50">
                  <c:v>104.96648830648606</c:v>
                </c:pt>
                <c:pt idx="51">
                  <c:v>106.68816744320424</c:v>
                </c:pt>
                <c:pt idx="52">
                  <c:v>108.77655802059525</c:v>
                </c:pt>
                <c:pt idx="53">
                  <c:v>110.42365177954946</c:v>
                </c:pt>
                <c:pt idx="54">
                  <c:v>110.96439576833822</c:v>
                </c:pt>
                <c:pt idx="55">
                  <c:v>110.31798916105052</c:v>
                </c:pt>
                <c:pt idx="56">
                  <c:v>112.19505450144361</c:v>
                </c:pt>
                <c:pt idx="57">
                  <c:v>112.25720898291361</c:v>
                </c:pt>
                <c:pt idx="58">
                  <c:v>112.41881063473552</c:v>
                </c:pt>
                <c:pt idx="59">
                  <c:v>112.00237560888669</c:v>
                </c:pt>
                <c:pt idx="60">
                  <c:v>113.9229490863088</c:v>
                </c:pt>
                <c:pt idx="61">
                  <c:v>114.88012810094635</c:v>
                </c:pt>
                <c:pt idx="62">
                  <c:v>115.46438022676406</c:v>
                </c:pt>
                <c:pt idx="63">
                  <c:v>115.01686796018029</c:v>
                </c:pt>
                <c:pt idx="64">
                  <c:v>118.49375745456068</c:v>
                </c:pt>
                <c:pt idx="65">
                  <c:v>117.90064101140167</c:v>
                </c:pt>
                <c:pt idx="66">
                  <c:v>118.66419321408915</c:v>
                </c:pt>
                <c:pt idx="67">
                  <c:v>118.59601891027778</c:v>
                </c:pt>
                <c:pt idx="68">
                  <c:v>119.73452978392783</c:v>
                </c:pt>
                <c:pt idx="69">
                  <c:v>120.04131415107905</c:v>
                </c:pt>
                <c:pt idx="70">
                  <c:v>120.8253186449099</c:v>
                </c:pt>
                <c:pt idx="71">
                  <c:v>120.7503269107174</c:v>
                </c:pt>
                <c:pt idx="72">
                  <c:v>121.65022772102763</c:v>
                </c:pt>
                <c:pt idx="73">
                  <c:v>119.91860040421855</c:v>
                </c:pt>
                <c:pt idx="74">
                  <c:v>119.21640507496134</c:v>
                </c:pt>
                <c:pt idx="75">
                  <c:v>119.0664216065763</c:v>
                </c:pt>
                <c:pt idx="76">
                  <c:v>119.72771235354669</c:v>
                </c:pt>
                <c:pt idx="77">
                  <c:v>120.38218567013594</c:v>
                </c:pt>
                <c:pt idx="78">
                  <c:v>120.65488288538143</c:v>
                </c:pt>
                <c:pt idx="79">
                  <c:v>118.78690696094962</c:v>
                </c:pt>
                <c:pt idx="80">
                  <c:v>117.81883184682802</c:v>
                </c:pt>
                <c:pt idx="81">
                  <c:v>118.88916841666669</c:v>
                </c:pt>
                <c:pt idx="82">
                  <c:v>116.61214666936661</c:v>
                </c:pt>
                <c:pt idx="83">
                  <c:v>117.25298512519359</c:v>
                </c:pt>
                <c:pt idx="84">
                  <c:v>118.26878225198313</c:v>
                </c:pt>
                <c:pt idx="85">
                  <c:v>118.08471163169243</c:v>
                </c:pt>
                <c:pt idx="86">
                  <c:v>118.41876572036817</c:v>
                </c:pt>
                <c:pt idx="87">
                  <c:v>119.27094451801044</c:v>
                </c:pt>
                <c:pt idx="88">
                  <c:v>119.80952151812035</c:v>
                </c:pt>
                <c:pt idx="89">
                  <c:v>118.68464550523258</c:v>
                </c:pt>
                <c:pt idx="90">
                  <c:v>117.81883184682803</c:v>
                </c:pt>
                <c:pt idx="91">
                  <c:v>117.13708880871422</c:v>
                </c:pt>
                <c:pt idx="92">
                  <c:v>116.41444118831357</c:v>
                </c:pt>
                <c:pt idx="93">
                  <c:v>117.53249977082025</c:v>
                </c:pt>
                <c:pt idx="94">
                  <c:v>117.65521351768074</c:v>
                </c:pt>
                <c:pt idx="95">
                  <c:v>119.07323903695743</c:v>
                </c:pt>
                <c:pt idx="96">
                  <c:v>118.88916841666669</c:v>
                </c:pt>
                <c:pt idx="97">
                  <c:v>119.52318944211255</c:v>
                </c:pt>
                <c:pt idx="98">
                  <c:v>119.08687389771973</c:v>
                </c:pt>
                <c:pt idx="99">
                  <c:v>118.11879878359811</c:v>
                </c:pt>
                <c:pt idx="100">
                  <c:v>117.1166365175708</c:v>
                </c:pt>
                <c:pt idx="101">
                  <c:v>115.66452384638841</c:v>
                </c:pt>
                <c:pt idx="102">
                  <c:v>115.65770641600729</c:v>
                </c:pt>
                <c:pt idx="103">
                  <c:v>116.63941639089114</c:v>
                </c:pt>
                <c:pt idx="104">
                  <c:v>117.55976949234478</c:v>
                </c:pt>
                <c:pt idx="105">
                  <c:v>117.78474469492234</c:v>
                </c:pt>
                <c:pt idx="106">
                  <c:v>118.53562702090322</c:v>
                </c:pt>
                <c:pt idx="107">
                  <c:v>119.16441465973277</c:v>
                </c:pt>
                <c:pt idx="108">
                  <c:v>118.46847494297</c:v>
                </c:pt>
                <c:pt idx="109">
                  <c:v>118.1021908815159</c:v>
                </c:pt>
                <c:pt idx="110">
                  <c:v>117.29636594631687</c:v>
                </c:pt>
                <c:pt idx="111">
                  <c:v>117.79695416363749</c:v>
                </c:pt>
                <c:pt idx="112">
                  <c:v>117.74201155441936</c:v>
                </c:pt>
                <c:pt idx="113">
                  <c:v>116.39896999575434</c:v>
                </c:pt>
                <c:pt idx="114">
                  <c:v>116.39286526139676</c:v>
                </c:pt>
                <c:pt idx="115">
                  <c:v>115.88617230971862</c:v>
                </c:pt>
                <c:pt idx="116">
                  <c:v>116.52716941726328</c:v>
                </c:pt>
                <c:pt idx="117">
                  <c:v>115.42221249854343</c:v>
                </c:pt>
                <c:pt idx="118">
                  <c:v>113.55416378512751</c:v>
                </c:pt>
                <c:pt idx="119">
                  <c:v>113.6335253317759</c:v>
                </c:pt>
                <c:pt idx="120">
                  <c:v>112.7117104437831</c:v>
                </c:pt>
                <c:pt idx="121">
                  <c:v>112.34542638232899</c:v>
                </c:pt>
                <c:pt idx="122">
                  <c:v>110.83145226165209</c:v>
                </c:pt>
                <c:pt idx="123">
                  <c:v>112.52246367869849</c:v>
                </c:pt>
                <c:pt idx="124">
                  <c:v>112.95589981808584</c:v>
                </c:pt>
                <c:pt idx="125">
                  <c:v>111.45413516612405</c:v>
                </c:pt>
                <c:pt idx="126">
                  <c:v>110.80703332422179</c:v>
                </c:pt>
                <c:pt idx="127">
                  <c:v>110.9710280386481</c:v>
                </c:pt>
                <c:pt idx="128">
                  <c:v>110.67354925433992</c:v>
                </c:pt>
                <c:pt idx="129">
                  <c:v>109.84594802107235</c:v>
                </c:pt>
                <c:pt idx="130">
                  <c:v>110.59727264297885</c:v>
                </c:pt>
                <c:pt idx="131">
                  <c:v>109.96417676868199</c:v>
                </c:pt>
                <c:pt idx="132">
                  <c:v>109.98324592152227</c:v>
                </c:pt>
                <c:pt idx="133">
                  <c:v>108.99927763496453</c:v>
                </c:pt>
                <c:pt idx="134">
                  <c:v>110.10528849969995</c:v>
                </c:pt>
                <c:pt idx="135">
                  <c:v>109.97180442981809</c:v>
                </c:pt>
                <c:pt idx="136">
                  <c:v>111.36003875658953</c:v>
                </c:pt>
                <c:pt idx="137">
                  <c:v>111.6155654046491</c:v>
                </c:pt>
                <c:pt idx="138">
                  <c:v>112.37070385712363</c:v>
                </c:pt>
                <c:pt idx="139">
                  <c:v>111.36003875658953</c:v>
                </c:pt>
                <c:pt idx="140">
                  <c:v>111.06637380284941</c:v>
                </c:pt>
                <c:pt idx="141">
                  <c:v>111.78337394964345</c:v>
                </c:pt>
                <c:pt idx="142">
                  <c:v>112.93896461176358</c:v>
                </c:pt>
                <c:pt idx="143">
                  <c:v>112.61478901347905</c:v>
                </c:pt>
                <c:pt idx="144">
                  <c:v>113.72842753935063</c:v>
                </c:pt>
                <c:pt idx="145">
                  <c:v>112.68343796370404</c:v>
                </c:pt>
                <c:pt idx="146">
                  <c:v>111.93211334179753</c:v>
                </c:pt>
                <c:pt idx="147">
                  <c:v>110.3646289783276</c:v>
                </c:pt>
                <c:pt idx="148">
                  <c:v>109.9145969712973</c:v>
                </c:pt>
                <c:pt idx="149">
                  <c:v>110.96340037751197</c:v>
                </c:pt>
                <c:pt idx="150">
                  <c:v>109.97561826038616</c:v>
                </c:pt>
                <c:pt idx="151">
                  <c:v>112.42409748507639</c:v>
                </c:pt>
                <c:pt idx="152">
                  <c:v>111.78718778021153</c:v>
                </c:pt>
                <c:pt idx="153">
                  <c:v>111.20367170329935</c:v>
                </c:pt>
                <c:pt idx="154">
                  <c:v>111.06255997228136</c:v>
                </c:pt>
                <c:pt idx="155">
                  <c:v>109.99850124379448</c:v>
                </c:pt>
                <c:pt idx="156">
                  <c:v>109.78874056255155</c:v>
                </c:pt>
                <c:pt idx="157">
                  <c:v>108.90393187076317</c:v>
                </c:pt>
                <c:pt idx="158">
                  <c:v>108.64077756156749</c:v>
                </c:pt>
                <c:pt idx="159">
                  <c:v>108.2403253519219</c:v>
                </c:pt>
                <c:pt idx="160">
                  <c:v>108.91155953189929</c:v>
                </c:pt>
                <c:pt idx="161">
                  <c:v>108.00005402613452</c:v>
                </c:pt>
                <c:pt idx="162">
                  <c:v>106.18848450630919</c:v>
                </c:pt>
                <c:pt idx="163">
                  <c:v>106.1465323700606</c:v>
                </c:pt>
                <c:pt idx="164">
                  <c:v>104.70871824590449</c:v>
                </c:pt>
                <c:pt idx="165">
                  <c:v>104.46844692011715</c:v>
                </c:pt>
                <c:pt idx="166">
                  <c:v>104.77736719612946</c:v>
                </c:pt>
                <c:pt idx="167">
                  <c:v>104.12138833842428</c:v>
                </c:pt>
                <c:pt idx="168">
                  <c:v>103.78958507900364</c:v>
                </c:pt>
                <c:pt idx="169">
                  <c:v>104.82313316294611</c:v>
                </c:pt>
                <c:pt idx="170">
                  <c:v>104.15899504364549</c:v>
                </c:pt>
                <c:pt idx="171">
                  <c:v>105.3458344605438</c:v>
                </c:pt>
                <c:pt idx="172">
                  <c:v>104.72474233045712</c:v>
                </c:pt>
                <c:pt idx="173">
                  <c:v>106.07146685015</c:v>
                </c:pt>
                <c:pt idx="174">
                  <c:v>105.72709893643859</c:v>
                </c:pt>
                <c:pt idx="175">
                  <c:v>106.23135195294459</c:v>
                </c:pt>
                <c:pt idx="176">
                  <c:v>107.25830626704831</c:v>
                </c:pt>
                <c:pt idx="177">
                  <c:v>105.74554721753027</c:v>
                </c:pt>
                <c:pt idx="178">
                  <c:v>104.31273071940952</c:v>
                </c:pt>
                <c:pt idx="179">
                  <c:v>104.86617915216003</c:v>
                </c:pt>
                <c:pt idx="180">
                  <c:v>102.44945432914946</c:v>
                </c:pt>
                <c:pt idx="181">
                  <c:v>102.06204042622412</c:v>
                </c:pt>
                <c:pt idx="182">
                  <c:v>102.41870719399667</c:v>
                </c:pt>
                <c:pt idx="183">
                  <c:v>103.60554661089498</c:v>
                </c:pt>
                <c:pt idx="184">
                  <c:v>103.6977880163534</c:v>
                </c:pt>
                <c:pt idx="185">
                  <c:v>104.71859290342654</c:v>
                </c:pt>
                <c:pt idx="186">
                  <c:v>104.1282479084927</c:v>
                </c:pt>
                <c:pt idx="187">
                  <c:v>102.26497151823264</c:v>
                </c:pt>
                <c:pt idx="188">
                  <c:v>103.02135104299165</c:v>
                </c:pt>
                <c:pt idx="189">
                  <c:v>105.9484783095388</c:v>
                </c:pt>
                <c:pt idx="190">
                  <c:v>108.22376631084643</c:v>
                </c:pt>
                <c:pt idx="191">
                  <c:v>107.13259069043768</c:v>
                </c:pt>
                <c:pt idx="192">
                  <c:v>106.62983059229714</c:v>
                </c:pt>
                <c:pt idx="193">
                  <c:v>106.39520921316489</c:v>
                </c:pt>
                <c:pt idx="194">
                  <c:v>105.94831134815105</c:v>
                </c:pt>
                <c:pt idx="195">
                  <c:v>106.17176028065795</c:v>
                </c:pt>
                <c:pt idx="196">
                  <c:v>106.76389995180129</c:v>
                </c:pt>
                <c:pt idx="197">
                  <c:v>106.03769092115384</c:v>
                </c:pt>
                <c:pt idx="198">
                  <c:v>106.31700208678747</c:v>
                </c:pt>
                <c:pt idx="199">
                  <c:v>106.07493240990496</c:v>
                </c:pt>
                <c:pt idx="200">
                  <c:v>106.86072782255428</c:v>
                </c:pt>
                <c:pt idx="201">
                  <c:v>106.60003740129621</c:v>
                </c:pt>
                <c:pt idx="202">
                  <c:v>108.16790407771968</c:v>
                </c:pt>
                <c:pt idx="203">
                  <c:v>108.19024897097039</c:v>
                </c:pt>
                <c:pt idx="204">
                  <c:v>108.23493875747178</c:v>
                </c:pt>
                <c:pt idx="205">
                  <c:v>107.81783408345888</c:v>
                </c:pt>
                <c:pt idx="206">
                  <c:v>106.47341633954228</c:v>
                </c:pt>
                <c:pt idx="207">
                  <c:v>105.13644689337598</c:v>
                </c:pt>
                <c:pt idx="208">
                  <c:v>105.25189550850455</c:v>
                </c:pt>
                <c:pt idx="209">
                  <c:v>104.74168711261375</c:v>
                </c:pt>
                <c:pt idx="210">
                  <c:v>104.00430563534093</c:v>
                </c:pt>
                <c:pt idx="211">
                  <c:v>104.41023786272852</c:v>
                </c:pt>
                <c:pt idx="212">
                  <c:v>104.7953458141077</c:v>
                </c:pt>
                <c:pt idx="213">
                  <c:v>105.81272055133331</c:v>
                </c:pt>
                <c:pt idx="214">
                  <c:v>107.92219246411179</c:v>
                </c:pt>
                <c:pt idx="215">
                  <c:v>107.34740447697867</c:v>
                </c:pt>
                <c:pt idx="216">
                  <c:v>106.6806504119043</c:v>
                </c:pt>
                <c:pt idx="217">
                  <c:v>105.99090482734458</c:v>
                </c:pt>
                <c:pt idx="218">
                  <c:v>104.58267425886844</c:v>
                </c:pt>
                <c:pt idx="219">
                  <c:v>105.08273980767427</c:v>
                </c:pt>
                <c:pt idx="220">
                  <c:v>104.37000270362921</c:v>
                </c:pt>
                <c:pt idx="221">
                  <c:v>103.91592019379407</c:v>
                </c:pt>
                <c:pt idx="222">
                  <c:v>105.2206889245862</c:v>
                </c:pt>
                <c:pt idx="223">
                  <c:v>105.00801736934696</c:v>
                </c:pt>
                <c:pt idx="224">
                  <c:v>104.66314457706709</c:v>
                </c:pt>
                <c:pt idx="225">
                  <c:v>103.48482920344421</c:v>
                </c:pt>
                <c:pt idx="226">
                  <c:v>104.14583538864728</c:v>
                </c:pt>
                <c:pt idx="227">
                  <c:v>104.25504510620259</c:v>
                </c:pt>
                <c:pt idx="228">
                  <c:v>106.18633274296984</c:v>
                </c:pt>
                <c:pt idx="229">
                  <c:v>106.77261648984559</c:v>
                </c:pt>
                <c:pt idx="230">
                  <c:v>107.85321790565581</c:v>
                </c:pt>
                <c:pt idx="231">
                  <c:v>109.02578539940735</c:v>
                </c:pt>
                <c:pt idx="232">
                  <c:v>109.02578539940735</c:v>
                </c:pt>
                <c:pt idx="233">
                  <c:v>110.12363045483158</c:v>
                </c:pt>
                <c:pt idx="234">
                  <c:v>107.81873062642785</c:v>
                </c:pt>
                <c:pt idx="235">
                  <c:v>104.92754705114835</c:v>
                </c:pt>
                <c:pt idx="236">
                  <c:v>104.84707673294969</c:v>
                </c:pt>
                <c:pt idx="237">
                  <c:v>106.28404670078244</c:v>
                </c:pt>
                <c:pt idx="238">
                  <c:v>109.20396967541862</c:v>
                </c:pt>
                <c:pt idx="239">
                  <c:v>110.78463664003468</c:v>
                </c:pt>
                <c:pt idx="240">
                  <c:v>109.4798679092425</c:v>
                </c:pt>
                <c:pt idx="241">
                  <c:v>108.76713080519745</c:v>
                </c:pt>
                <c:pt idx="242">
                  <c:v>110.79613239977731</c:v>
                </c:pt>
                <c:pt idx="243">
                  <c:v>111.03179547450191</c:v>
                </c:pt>
                <c:pt idx="244">
                  <c:v>111.57784406227837</c:v>
                </c:pt>
                <c:pt idx="245">
                  <c:v>111.05478699398722</c:v>
                </c:pt>
                <c:pt idx="246">
                  <c:v>109.11775147734865</c:v>
                </c:pt>
                <c:pt idx="247">
                  <c:v>107.32441295749338</c:v>
                </c:pt>
                <c:pt idx="248">
                  <c:v>106.14034970399916</c:v>
                </c:pt>
                <c:pt idx="249">
                  <c:v>105.6632756746787</c:v>
                </c:pt>
                <c:pt idx="250">
                  <c:v>105.25517620381419</c:v>
                </c:pt>
                <c:pt idx="251">
                  <c:v>104.88731189204898</c:v>
                </c:pt>
                <c:pt idx="252">
                  <c:v>102.43296718699067</c:v>
                </c:pt>
                <c:pt idx="253">
                  <c:v>103.91592019379407</c:v>
                </c:pt>
                <c:pt idx="254">
                  <c:v>103.76865600888537</c:v>
                </c:pt>
                <c:pt idx="255">
                  <c:v>102.96922186223809</c:v>
                </c:pt>
                <c:pt idx="256">
                  <c:v>102.61683970549225</c:v>
                </c:pt>
                <c:pt idx="257">
                  <c:v>101.03374971772367</c:v>
                </c:pt>
                <c:pt idx="258">
                  <c:v>100.17646178414796</c:v>
                </c:pt>
                <c:pt idx="259">
                  <c:v>100.35528258010855</c:v>
                </c:pt>
                <c:pt idx="260">
                  <c:v>98.446107611470666</c:v>
                </c:pt>
                <c:pt idx="261">
                  <c:v>97.462593233687528</c:v>
                </c:pt>
                <c:pt idx="262">
                  <c:v>95.406154080140922</c:v>
                </c:pt>
                <c:pt idx="263">
                  <c:v>96.337074106170959</c:v>
                </c:pt>
                <c:pt idx="264">
                  <c:v>98.251508509984149</c:v>
                </c:pt>
                <c:pt idx="265">
                  <c:v>97.825494260783984</c:v>
                </c:pt>
                <c:pt idx="266">
                  <c:v>96.847239318176122</c:v>
                </c:pt>
                <c:pt idx="267">
                  <c:v>94.485752924461508</c:v>
                </c:pt>
                <c:pt idx="268">
                  <c:v>95.784833412763319</c:v>
                </c:pt>
                <c:pt idx="269">
                  <c:v>94.259597211923136</c:v>
                </c:pt>
                <c:pt idx="270">
                  <c:v>92.46612981714209</c:v>
                </c:pt>
                <c:pt idx="271">
                  <c:v>91.514172050410821</c:v>
                </c:pt>
                <c:pt idx="272">
                  <c:v>93.128818649231278</c:v>
                </c:pt>
                <c:pt idx="273">
                  <c:v>93.339196056243708</c:v>
                </c:pt>
                <c:pt idx="274">
                  <c:v>93.498260807532475</c:v>
                </c:pt>
                <c:pt idx="275">
                  <c:v>92.89381475263518</c:v>
                </c:pt>
                <c:pt idx="276">
                  <c:v>94.007268011656507</c:v>
                </c:pt>
                <c:pt idx="277">
                  <c:v>93.07939029580541</c:v>
                </c:pt>
                <c:pt idx="278">
                  <c:v>92.151512579954328</c:v>
                </c:pt>
                <c:pt idx="279">
                  <c:v>92.533267983047367</c:v>
                </c:pt>
                <c:pt idx="280">
                  <c:v>94.102706862429756</c:v>
                </c:pt>
                <c:pt idx="281">
                  <c:v>93.583095341553147</c:v>
                </c:pt>
                <c:pt idx="282">
                  <c:v>93.487656490779884</c:v>
                </c:pt>
                <c:pt idx="283">
                  <c:v>93.82169246848629</c:v>
                </c:pt>
                <c:pt idx="284">
                  <c:v>96.356124172353844</c:v>
                </c:pt>
                <c:pt idx="285">
                  <c:v>101.61056312325917</c:v>
                </c:pt>
                <c:pt idx="286">
                  <c:v>100.97430411810414</c:v>
                </c:pt>
                <c:pt idx="287">
                  <c:v>99.908570284469462</c:v>
                </c:pt>
                <c:pt idx="288">
                  <c:v>102.68159911527015</c:v>
                </c:pt>
                <c:pt idx="289">
                  <c:v>101.99231852635221</c:v>
                </c:pt>
                <c:pt idx="290">
                  <c:v>102.79824659954858</c:v>
                </c:pt>
                <c:pt idx="291">
                  <c:v>102.68690127364643</c:v>
                </c:pt>
                <c:pt idx="292">
                  <c:v>102.05594442686771</c:v>
                </c:pt>
                <c:pt idx="293">
                  <c:v>101.51512427248592</c:v>
                </c:pt>
                <c:pt idx="294">
                  <c:v>102.77173580766713</c:v>
                </c:pt>
                <c:pt idx="295">
                  <c:v>103.46101639658507</c:v>
                </c:pt>
                <c:pt idx="296">
                  <c:v>104.91910995006535</c:v>
                </c:pt>
                <c:pt idx="297">
                  <c:v>105.58187974710184</c:v>
                </c:pt>
                <c:pt idx="298">
                  <c:v>104.52675023021975</c:v>
                </c:pt>
                <c:pt idx="299">
                  <c:v>105.12589412674073</c:v>
                </c:pt>
                <c:pt idx="300">
                  <c:v>106.53626825483441</c:v>
                </c:pt>
                <c:pt idx="301">
                  <c:v>106.73244811475722</c:v>
                </c:pt>
                <c:pt idx="302">
                  <c:v>106.98695171681923</c:v>
                </c:pt>
                <c:pt idx="303">
                  <c:v>107.97315317480951</c:v>
                </c:pt>
                <c:pt idx="304">
                  <c:v>108.08980065908796</c:v>
                </c:pt>
                <c:pt idx="305">
                  <c:v>107.51186539607212</c:v>
                </c:pt>
                <c:pt idx="306">
                  <c:v>101.54163506436737</c:v>
                </c:pt>
                <c:pt idx="307">
                  <c:v>102.5808581061206</c:v>
                </c:pt>
                <c:pt idx="308">
                  <c:v>104.81306678253951</c:v>
                </c:pt>
                <c:pt idx="309">
                  <c:v>104.99334016733343</c:v>
                </c:pt>
                <c:pt idx="310">
                  <c:v>105.71443370650914</c:v>
                </c:pt>
                <c:pt idx="311">
                  <c:v>106.42492292893226</c:v>
                </c:pt>
                <c:pt idx="312">
                  <c:v>109.50017478718161</c:v>
                </c:pt>
                <c:pt idx="313">
                  <c:v>107.99966396669099</c:v>
                </c:pt>
                <c:pt idx="314">
                  <c:v>107.76636899813414</c:v>
                </c:pt>
                <c:pt idx="315">
                  <c:v>107.70274309761864</c:v>
                </c:pt>
                <c:pt idx="316">
                  <c:v>109.04949132519678</c:v>
                </c:pt>
                <c:pt idx="317">
                  <c:v>108.74196613937185</c:v>
                </c:pt>
                <c:pt idx="318">
                  <c:v>105.85228982429273</c:v>
                </c:pt>
                <c:pt idx="319">
                  <c:v>106.64231142236024</c:v>
                </c:pt>
                <c:pt idx="320">
                  <c:v>108.51927548756758</c:v>
                </c:pt>
                <c:pt idx="321">
                  <c:v>107.97315317480951</c:v>
                </c:pt>
                <c:pt idx="322">
                  <c:v>107.6391171971031</c:v>
                </c:pt>
                <c:pt idx="323">
                  <c:v>106.38250566192193</c:v>
                </c:pt>
                <c:pt idx="324">
                  <c:v>109.42064241153722</c:v>
                </c:pt>
                <c:pt idx="325">
                  <c:v>109.89783666540352</c:v>
                </c:pt>
                <c:pt idx="326">
                  <c:v>112.43757052764737</c:v>
                </c:pt>
                <c:pt idx="327">
                  <c:v>114.21379358370514</c:v>
                </c:pt>
                <c:pt idx="328">
                  <c:v>112.81402377236407</c:v>
                </c:pt>
                <c:pt idx="329">
                  <c:v>112.95718204852398</c:v>
                </c:pt>
                <c:pt idx="330">
                  <c:v>110.84162085638347</c:v>
                </c:pt>
                <c:pt idx="331">
                  <c:v>110.32731149388317</c:v>
                </c:pt>
                <c:pt idx="332">
                  <c:v>110.4280525030327</c:v>
                </c:pt>
                <c:pt idx="333">
                  <c:v>112.87234751450329</c:v>
                </c:pt>
                <c:pt idx="334">
                  <c:v>111.07491582494033</c:v>
                </c:pt>
                <c:pt idx="335">
                  <c:v>109.58500932120225</c:v>
                </c:pt>
                <c:pt idx="336">
                  <c:v>112.29971440986377</c:v>
                </c:pt>
                <c:pt idx="337">
                  <c:v>111.90205253164187</c:v>
                </c:pt>
                <c:pt idx="338">
                  <c:v>112.28521039600102</c:v>
                </c:pt>
                <c:pt idx="339">
                  <c:v>111.73442096598474</c:v>
                </c:pt>
                <c:pt idx="340">
                  <c:v>110.62086842269096</c:v>
                </c:pt>
                <c:pt idx="341">
                  <c:v>110.58494737290728</c:v>
                </c:pt>
                <c:pt idx="342">
                  <c:v>110.60091228392226</c:v>
                </c:pt>
                <c:pt idx="343">
                  <c:v>109.99025443759984</c:v>
                </c:pt>
                <c:pt idx="344">
                  <c:v>109.65499130628558</c:v>
                </c:pt>
                <c:pt idx="345">
                  <c:v>109.75078077237538</c:v>
                </c:pt>
                <c:pt idx="346">
                  <c:v>110.88828068219161</c:v>
                </c:pt>
                <c:pt idx="347">
                  <c:v>111.36722801264054</c:v>
                </c:pt>
                <c:pt idx="348">
                  <c:v>110.43328071826511</c:v>
                </c:pt>
                <c:pt idx="349">
                  <c:v>108.91262294408972</c:v>
                </c:pt>
                <c:pt idx="350">
                  <c:v>109.14012292605294</c:v>
                </c:pt>
                <c:pt idx="351">
                  <c:v>107.67933356818369</c:v>
                </c:pt>
                <c:pt idx="352">
                  <c:v>107.69529847919864</c:v>
                </c:pt>
                <c:pt idx="353">
                  <c:v>107.38398271440686</c:v>
                </c:pt>
                <c:pt idx="354">
                  <c:v>108.0704738880503</c:v>
                </c:pt>
                <c:pt idx="355">
                  <c:v>108.39775456385708</c:v>
                </c:pt>
                <c:pt idx="356">
                  <c:v>108.92858785510468</c:v>
                </c:pt>
                <c:pt idx="357">
                  <c:v>108.4975352577006</c:v>
                </c:pt>
                <c:pt idx="358">
                  <c:v>107.93876337217685</c:v>
                </c:pt>
                <c:pt idx="359">
                  <c:v>107.02876344432387</c:v>
                </c:pt>
                <c:pt idx="360">
                  <c:v>109.46962638987283</c:v>
                </c:pt>
                <c:pt idx="361">
                  <c:v>107.68512995068998</c:v>
                </c:pt>
                <c:pt idx="362">
                  <c:v>108.87992210680954</c:v>
                </c:pt>
                <c:pt idx="363">
                  <c:v>110.61313991268254</c:v>
                </c:pt>
                <c:pt idx="364">
                  <c:v>111.30540146236558</c:v>
                </c:pt>
                <c:pt idx="365">
                  <c:v>112.08483668867532</c:v>
                </c:pt>
                <c:pt idx="366">
                  <c:v>111.6079453988937</c:v>
                </c:pt>
                <c:pt idx="367">
                  <c:v>110.95670675585856</c:v>
                </c:pt>
                <c:pt idx="368">
                  <c:v>111.26437855571767</c:v>
                </c:pt>
                <c:pt idx="369">
                  <c:v>111.15669342576697</c:v>
                </c:pt>
                <c:pt idx="370">
                  <c:v>111.43872590897116</c:v>
                </c:pt>
                <c:pt idx="371">
                  <c:v>109.761914599739</c:v>
                </c:pt>
                <c:pt idx="372">
                  <c:v>108.96196792010529</c:v>
                </c:pt>
                <c:pt idx="373">
                  <c:v>107.41848105747874</c:v>
                </c:pt>
                <c:pt idx="374">
                  <c:v>106.78262600443659</c:v>
                </c:pt>
                <c:pt idx="375">
                  <c:v>105.58783384831702</c:v>
                </c:pt>
                <c:pt idx="376">
                  <c:v>104.85454939198611</c:v>
                </c:pt>
                <c:pt idx="377">
                  <c:v>106.44931488792254</c:v>
                </c:pt>
                <c:pt idx="378">
                  <c:v>105.03402460857062</c:v>
                </c:pt>
                <c:pt idx="379">
                  <c:v>106.0801087280916</c:v>
                </c:pt>
                <c:pt idx="380">
                  <c:v>107.74077214171298</c:v>
                </c:pt>
                <c:pt idx="381">
                  <c:v>108.10360616485715</c:v>
                </c:pt>
                <c:pt idx="382">
                  <c:v>108.01987523643925</c:v>
                </c:pt>
                <c:pt idx="383">
                  <c:v>109.28281674007569</c:v>
                </c:pt>
                <c:pt idx="384">
                  <c:v>110.44807216055791</c:v>
                </c:pt>
                <c:pt idx="385">
                  <c:v>110.92254742159258</c:v>
                </c:pt>
                <c:pt idx="386">
                  <c:v>110.30154303582661</c:v>
                </c:pt>
                <c:pt idx="387">
                  <c:v>110.29456545845845</c:v>
                </c:pt>
                <c:pt idx="388">
                  <c:v>112.20642165733349</c:v>
                </c:pt>
                <c:pt idx="389">
                  <c:v>113.04373094151232</c:v>
                </c:pt>
                <c:pt idx="390">
                  <c:v>111.8156773247167</c:v>
                </c:pt>
                <c:pt idx="391">
                  <c:v>111.5993724263038</c:v>
                </c:pt>
                <c:pt idx="392">
                  <c:v>111.69008093208986</c:v>
                </c:pt>
                <c:pt idx="393">
                  <c:v>111.35515721841833</c:v>
                </c:pt>
                <c:pt idx="394">
                  <c:v>111.67612577735355</c:v>
                </c:pt>
                <c:pt idx="395">
                  <c:v>111.95522887207983</c:v>
                </c:pt>
                <c:pt idx="396">
                  <c:v>110.99232319527415</c:v>
                </c:pt>
                <c:pt idx="397">
                  <c:v>111.18769536158257</c:v>
                </c:pt>
                <c:pt idx="398">
                  <c:v>111.12489716526915</c:v>
                </c:pt>
                <c:pt idx="399">
                  <c:v>111.5226190752541</c:v>
                </c:pt>
                <c:pt idx="400">
                  <c:v>111.90638583050273</c:v>
                </c:pt>
                <c:pt idx="401">
                  <c:v>111.88545309839827</c:v>
                </c:pt>
                <c:pt idx="402">
                  <c:v>112.12966830628375</c:v>
                </c:pt>
                <c:pt idx="403">
                  <c:v>112.58662306740655</c:v>
                </c:pt>
                <c:pt idx="404">
                  <c:v>112.83769711197948</c:v>
                </c:pt>
                <c:pt idx="405">
                  <c:v>113.81688588581403</c:v>
                </c:pt>
                <c:pt idx="406">
                  <c:v>114.11817473930157</c:v>
                </c:pt>
                <c:pt idx="407">
                  <c:v>114.07298141127845</c:v>
                </c:pt>
                <c:pt idx="408">
                  <c:v>114.30396953228558</c:v>
                </c:pt>
                <c:pt idx="409">
                  <c:v>113.48546814697774</c:v>
                </c:pt>
                <c:pt idx="410">
                  <c:v>112.90799784445991</c:v>
                </c:pt>
                <c:pt idx="411">
                  <c:v>112.95319117248306</c:v>
                </c:pt>
                <c:pt idx="412">
                  <c:v>112.18992607698127</c:v>
                </c:pt>
                <c:pt idx="413">
                  <c:v>109.48334787648476</c:v>
                </c:pt>
                <c:pt idx="414">
                  <c:v>109.5134767618335</c:v>
                </c:pt>
                <c:pt idx="415">
                  <c:v>108.32840727144914</c:v>
                </c:pt>
                <c:pt idx="416">
                  <c:v>108.34849319501498</c:v>
                </c:pt>
                <c:pt idx="417">
                  <c:v>108.15265544024805</c:v>
                </c:pt>
                <c:pt idx="418">
                  <c:v>108.2229561727285</c:v>
                </c:pt>
                <c:pt idx="419">
                  <c:v>107.82123770141176</c:v>
                </c:pt>
                <c:pt idx="420">
                  <c:v>109.38291825865558</c:v>
                </c:pt>
                <c:pt idx="421">
                  <c:v>110.96970622035667</c:v>
                </c:pt>
                <c:pt idx="422">
                  <c:v>110.69352477132642</c:v>
                </c:pt>
                <c:pt idx="423">
                  <c:v>110.70544353431234</c:v>
                </c:pt>
                <c:pt idx="424">
                  <c:v>111.40467762948691</c:v>
                </c:pt>
                <c:pt idx="425">
                  <c:v>110.64982264037799</c:v>
                </c:pt>
                <c:pt idx="426">
                  <c:v>110.97560216199344</c:v>
                </c:pt>
                <c:pt idx="427">
                  <c:v>109.95853438719406</c:v>
                </c:pt>
                <c:pt idx="428">
                  <c:v>109.93469686122219</c:v>
                </c:pt>
                <c:pt idx="429">
                  <c:v>110.63393095639678</c:v>
                </c:pt>
                <c:pt idx="430">
                  <c:v>110.11347830601117</c:v>
                </c:pt>
                <c:pt idx="431">
                  <c:v>108.22236791224361</c:v>
                </c:pt>
                <c:pt idx="432">
                  <c:v>108.39320351504193</c:v>
                </c:pt>
                <c:pt idx="433">
                  <c:v>109.08449176822587</c:v>
                </c:pt>
                <c:pt idx="434">
                  <c:v>107.99591141551096</c:v>
                </c:pt>
                <c:pt idx="435">
                  <c:v>107.70588818285334</c:v>
                </c:pt>
                <c:pt idx="436">
                  <c:v>108.39717643603727</c:v>
                </c:pt>
                <c:pt idx="437">
                  <c:v>108.66733506371831</c:v>
                </c:pt>
                <c:pt idx="438">
                  <c:v>108.96927705936189</c:v>
                </c:pt>
                <c:pt idx="439">
                  <c:v>110.14923459496893</c:v>
                </c:pt>
                <c:pt idx="440">
                  <c:v>110.60612050942959</c:v>
                </c:pt>
                <c:pt idx="441">
                  <c:v>110.82463116417165</c:v>
                </c:pt>
                <c:pt idx="442">
                  <c:v>112.06815543570369</c:v>
                </c:pt>
                <c:pt idx="443">
                  <c:v>115.88215959120123</c:v>
                </c:pt>
                <c:pt idx="444">
                  <c:v>116.97073994391619</c:v>
                </c:pt>
                <c:pt idx="445">
                  <c:v>116.87141691903342</c:v>
                </c:pt>
                <c:pt idx="446">
                  <c:v>116.38274763661029</c:v>
                </c:pt>
                <c:pt idx="447">
                  <c:v>116.28342461172757</c:v>
                </c:pt>
                <c:pt idx="448">
                  <c:v>116.83963355107092</c:v>
                </c:pt>
                <c:pt idx="449">
                  <c:v>116.97471286491148</c:v>
                </c:pt>
                <c:pt idx="450">
                  <c:v>117.87656593084685</c:v>
                </c:pt>
                <c:pt idx="451">
                  <c:v>117.94013266677179</c:v>
                </c:pt>
                <c:pt idx="452">
                  <c:v>117.77326998496876</c:v>
                </c:pt>
                <c:pt idx="453">
                  <c:v>117.29254654453629</c:v>
                </c:pt>
                <c:pt idx="454">
                  <c:v>118.12685995355139</c:v>
                </c:pt>
                <c:pt idx="455">
                  <c:v>118.65923136692294</c:v>
                </c:pt>
                <c:pt idx="456">
                  <c:v>118.57977294701671</c:v>
                </c:pt>
                <c:pt idx="457">
                  <c:v>118.32947892431217</c:v>
                </c:pt>
                <c:pt idx="458">
                  <c:v>118.0593202966311</c:v>
                </c:pt>
                <c:pt idx="459">
                  <c:v>118.65525844592761</c:v>
                </c:pt>
                <c:pt idx="460">
                  <c:v>117.60243438217046</c:v>
                </c:pt>
                <c:pt idx="461">
                  <c:v>117.5428405672408</c:v>
                </c:pt>
                <c:pt idx="462">
                  <c:v>118.15467040051854</c:v>
                </c:pt>
                <c:pt idx="463">
                  <c:v>118.57977294701671</c:v>
                </c:pt>
                <c:pt idx="464">
                  <c:v>119.36243838309277</c:v>
                </c:pt>
                <c:pt idx="465">
                  <c:v>118.63142091995576</c:v>
                </c:pt>
                <c:pt idx="466">
                  <c:v>118.6552584459276</c:v>
                </c:pt>
                <c:pt idx="467">
                  <c:v>120.92379633424962</c:v>
                </c:pt>
                <c:pt idx="468">
                  <c:v>121.86140568914274</c:v>
                </c:pt>
                <c:pt idx="469">
                  <c:v>120.45499165680305</c:v>
                </c:pt>
                <c:pt idx="470">
                  <c:v>120.57417928666233</c:v>
                </c:pt>
                <c:pt idx="471">
                  <c:v>120.94366093922613</c:v>
                </c:pt>
                <c:pt idx="472">
                  <c:v>120.13715797717822</c:v>
                </c:pt>
                <c:pt idx="473">
                  <c:v>120.95557970221208</c:v>
                </c:pt>
                <c:pt idx="474">
                  <c:v>121.34095303875714</c:v>
                </c:pt>
                <c:pt idx="475">
                  <c:v>119.78754092959093</c:v>
                </c:pt>
                <c:pt idx="476">
                  <c:v>118.40496442322306</c:v>
                </c:pt>
                <c:pt idx="477">
                  <c:v>121.01914643813706</c:v>
                </c:pt>
                <c:pt idx="478">
                  <c:v>121.0549027270948</c:v>
                </c:pt>
                <c:pt idx="479">
                  <c:v>119.5253281439005</c:v>
                </c:pt>
                <c:pt idx="480">
                  <c:v>121.04695688510424</c:v>
                </c:pt>
                <c:pt idx="481">
                  <c:v>122.71955662412971</c:v>
                </c:pt>
                <c:pt idx="482">
                  <c:v>124.60272117590661</c:v>
                </c:pt>
                <c:pt idx="483">
                  <c:v>126.5772629105757</c:v>
                </c:pt>
                <c:pt idx="484">
                  <c:v>127.9002456020139</c:v>
                </c:pt>
                <c:pt idx="485">
                  <c:v>127.40760339859548</c:v>
                </c:pt>
                <c:pt idx="486">
                  <c:v>126.37807549865111</c:v>
                </c:pt>
                <c:pt idx="487">
                  <c:v>132.37895387435427</c:v>
                </c:pt>
                <c:pt idx="488">
                  <c:v>135.6579297200675</c:v>
                </c:pt>
                <c:pt idx="489">
                  <c:v>132.80909909282417</c:v>
                </c:pt>
                <c:pt idx="490">
                  <c:v>133.33091460375491</c:v>
                </c:pt>
                <c:pt idx="491">
                  <c:v>134.7694330392936</c:v>
                </c:pt>
                <c:pt idx="492">
                  <c:v>135.8694765488232</c:v>
                </c:pt>
                <c:pt idx="493">
                  <c:v>137.80160425145851</c:v>
                </c:pt>
                <c:pt idx="494">
                  <c:v>136.61694201042667</c:v>
                </c:pt>
                <c:pt idx="495">
                  <c:v>137.68877927612215</c:v>
                </c:pt>
                <c:pt idx="496">
                  <c:v>137.91442922679491</c:v>
                </c:pt>
                <c:pt idx="497">
                  <c:v>140.33311463556834</c:v>
                </c:pt>
                <c:pt idx="498">
                  <c:v>138.23880103088695</c:v>
                </c:pt>
                <c:pt idx="499">
                  <c:v>139.52218512533818</c:v>
                </c:pt>
                <c:pt idx="500">
                  <c:v>141.34853941359563</c:v>
                </c:pt>
                <c:pt idx="501">
                  <c:v>142.71654223954911</c:v>
                </c:pt>
                <c:pt idx="502">
                  <c:v>143.06912028747527</c:v>
                </c:pt>
                <c:pt idx="503">
                  <c:v>142.38511887449854</c:v>
                </c:pt>
                <c:pt idx="504">
                  <c:v>144.90252613669131</c:v>
                </c:pt>
                <c:pt idx="505">
                  <c:v>146.75003510782435</c:v>
                </c:pt>
                <c:pt idx="506">
                  <c:v>146.77118979069991</c:v>
                </c:pt>
                <c:pt idx="507">
                  <c:v>147.12376783862604</c:v>
                </c:pt>
                <c:pt idx="508">
                  <c:v>144.54994808876512</c:v>
                </c:pt>
                <c:pt idx="509">
                  <c:v>144.90957769764981</c:v>
                </c:pt>
                <c:pt idx="510">
                  <c:v>145.23394950174188</c:v>
                </c:pt>
                <c:pt idx="511">
                  <c:v>144.78970116135494</c:v>
                </c:pt>
                <c:pt idx="512">
                  <c:v>144.12685443125375</c:v>
                </c:pt>
                <c:pt idx="513">
                  <c:v>142.54025321558601</c:v>
                </c:pt>
                <c:pt idx="514">
                  <c:v>144.74034023464523</c:v>
                </c:pt>
                <c:pt idx="515">
                  <c:v>144.21852472371458</c:v>
                </c:pt>
                <c:pt idx="516">
                  <c:v>144.11275130933669</c:v>
                </c:pt>
                <c:pt idx="517">
                  <c:v>145.47370257433167</c:v>
                </c:pt>
                <c:pt idx="518">
                  <c:v>143.4992655059452</c:v>
                </c:pt>
                <c:pt idx="519">
                  <c:v>142.12421111903319</c:v>
                </c:pt>
                <c:pt idx="520">
                  <c:v>139.28243205274839</c:v>
                </c:pt>
                <c:pt idx="521">
                  <c:v>139.55039136917225</c:v>
                </c:pt>
                <c:pt idx="522">
                  <c:v>139.07088522399266</c:v>
                </c:pt>
                <c:pt idx="523">
                  <c:v>142.35691263066445</c:v>
                </c:pt>
                <c:pt idx="524">
                  <c:v>141.86330336356784</c:v>
                </c:pt>
                <c:pt idx="525">
                  <c:v>140.96775512183538</c:v>
                </c:pt>
                <c:pt idx="526">
                  <c:v>140.9948877857025</c:v>
                </c:pt>
                <c:pt idx="527">
                  <c:v>141.96714157427579</c:v>
                </c:pt>
                <c:pt idx="528">
                  <c:v>142.17063655327948</c:v>
                </c:pt>
                <c:pt idx="529">
                  <c:v>141.84052247622907</c:v>
                </c:pt>
                <c:pt idx="530">
                  <c:v>142.01688479136558</c:v>
                </c:pt>
                <c:pt idx="531">
                  <c:v>143.65388884468433</c:v>
                </c:pt>
                <c:pt idx="532">
                  <c:v>142.83538681802497</c:v>
                </c:pt>
                <c:pt idx="533">
                  <c:v>139.46189227720794</c:v>
                </c:pt>
                <c:pt idx="534">
                  <c:v>138.84688522955227</c:v>
                </c:pt>
                <c:pt idx="535">
                  <c:v>136.30093693668366</c:v>
                </c:pt>
                <c:pt idx="536">
                  <c:v>137.86106510904543</c:v>
                </c:pt>
                <c:pt idx="537">
                  <c:v>135.94821230641057</c:v>
                </c:pt>
                <c:pt idx="538">
                  <c:v>136.49086558375379</c:v>
                </c:pt>
                <c:pt idx="539">
                  <c:v>135.04831228814973</c:v>
                </c:pt>
                <c:pt idx="540">
                  <c:v>132.83700018297608</c:v>
                </c:pt>
                <c:pt idx="541">
                  <c:v>130.41767098815424</c:v>
                </c:pt>
                <c:pt idx="542">
                  <c:v>131.6748177473327</c:v>
                </c:pt>
                <c:pt idx="543">
                  <c:v>134.1845891550451</c:v>
                </c:pt>
                <c:pt idx="544">
                  <c:v>136.07483140445731</c:v>
                </c:pt>
                <c:pt idx="545">
                  <c:v>135.41912536100091</c:v>
                </c:pt>
                <c:pt idx="546">
                  <c:v>135.95273441705507</c:v>
                </c:pt>
                <c:pt idx="547">
                  <c:v>137.83393244517828</c:v>
                </c:pt>
                <c:pt idx="548">
                  <c:v>136.70798677955986</c:v>
                </c:pt>
                <c:pt idx="549">
                  <c:v>132.70073916217251</c:v>
                </c:pt>
                <c:pt idx="550">
                  <c:v>132.97348376440306</c:v>
                </c:pt>
                <c:pt idx="551">
                  <c:v>137.47726642687681</c:v>
                </c:pt>
                <c:pt idx="552">
                  <c:v>133.65884199564906</c:v>
                </c:pt>
                <c:pt idx="553">
                  <c:v>135.16243403358672</c:v>
                </c:pt>
                <c:pt idx="554">
                  <c:v>138.45634961437108</c:v>
                </c:pt>
                <c:pt idx="555">
                  <c:v>137.9598145692847</c:v>
                </c:pt>
                <c:pt idx="556">
                  <c:v>139.2326227130273</c:v>
                </c:pt>
                <c:pt idx="557">
                  <c:v>138.98785191615372</c:v>
                </c:pt>
                <c:pt idx="558">
                  <c:v>139.51935421793632</c:v>
                </c:pt>
                <c:pt idx="559">
                  <c:v>145.6456175911149</c:v>
                </c:pt>
                <c:pt idx="560">
                  <c:v>145.89738183932769</c:v>
                </c:pt>
                <c:pt idx="561">
                  <c:v>144.8553575897802</c:v>
                </c:pt>
                <c:pt idx="562">
                  <c:v>143.70143811880479</c:v>
                </c:pt>
                <c:pt idx="563">
                  <c:v>143.023073338898</c:v>
                </c:pt>
                <c:pt idx="564">
                  <c:v>143.9392154643391</c:v>
                </c:pt>
                <c:pt idx="565">
                  <c:v>145.58966998040094</c:v>
                </c:pt>
                <c:pt idx="566">
                  <c:v>147.69469883351363</c:v>
                </c:pt>
                <c:pt idx="567">
                  <c:v>147.55482980672872</c:v>
                </c:pt>
                <c:pt idx="568">
                  <c:v>149.15126779287758</c:v>
                </c:pt>
                <c:pt idx="569">
                  <c:v>149.83380287391222</c:v>
                </c:pt>
                <c:pt idx="570">
                  <c:v>147.04003639815173</c:v>
                </c:pt>
                <c:pt idx="571">
                  <c:v>148.70588473152443</c:v>
                </c:pt>
                <c:pt idx="572">
                  <c:v>148.75215829634038</c:v>
                </c:pt>
                <c:pt idx="573">
                  <c:v>148.84470542597217</c:v>
                </c:pt>
                <c:pt idx="574">
                  <c:v>148.37618558221109</c:v>
                </c:pt>
                <c:pt idx="575">
                  <c:v>149.22646233570345</c:v>
                </c:pt>
                <c:pt idx="576">
                  <c:v>148.83313703476821</c:v>
                </c:pt>
                <c:pt idx="577">
                  <c:v>148.27207006137527</c:v>
                </c:pt>
                <c:pt idx="578">
                  <c:v>149.35371463894717</c:v>
                </c:pt>
                <c:pt idx="579">
                  <c:v>153.40843575594118</c:v>
                </c:pt>
                <c:pt idx="580">
                  <c:v>155.38663065182124</c:v>
                </c:pt>
                <c:pt idx="581">
                  <c:v>157.10453674561188</c:v>
                </c:pt>
                <c:pt idx="582">
                  <c:v>160.44780180356125</c:v>
                </c:pt>
                <c:pt idx="583">
                  <c:v>160.96837940774026</c:v>
                </c:pt>
                <c:pt idx="584">
                  <c:v>157.52099882895502</c:v>
                </c:pt>
                <c:pt idx="585">
                  <c:v>158.05314482433801</c:v>
                </c:pt>
                <c:pt idx="586">
                  <c:v>157.16237870163172</c:v>
                </c:pt>
                <c:pt idx="587">
                  <c:v>155.13212604533376</c:v>
                </c:pt>
                <c:pt idx="588">
                  <c:v>151.16416786236957</c:v>
                </c:pt>
                <c:pt idx="589">
                  <c:v>153.73235070965254</c:v>
                </c:pt>
                <c:pt idx="590">
                  <c:v>155.36927806501532</c:v>
                </c:pt>
                <c:pt idx="591">
                  <c:v>155.36349386941333</c:v>
                </c:pt>
                <c:pt idx="592">
                  <c:v>158.00687125952214</c:v>
                </c:pt>
                <c:pt idx="593">
                  <c:v>155.87250308238833</c:v>
                </c:pt>
                <c:pt idx="594">
                  <c:v>156.70542724907466</c:v>
                </c:pt>
                <c:pt idx="595">
                  <c:v>155.75681917034854</c:v>
                </c:pt>
                <c:pt idx="596">
                  <c:v>153.4142199515432</c:v>
                </c:pt>
                <c:pt idx="597">
                  <c:v>152.81844780453835</c:v>
                </c:pt>
                <c:pt idx="598">
                  <c:v>152.00287622465797</c:v>
                </c:pt>
                <c:pt idx="599">
                  <c:v>148.12746517132558</c:v>
                </c:pt>
                <c:pt idx="600">
                  <c:v>148.02334965048979</c:v>
                </c:pt>
                <c:pt idx="601">
                  <c:v>147.87874476044013</c:v>
                </c:pt>
                <c:pt idx="602">
                  <c:v>147.96550769446995</c:v>
                </c:pt>
                <c:pt idx="603">
                  <c:v>148.78686346995235</c:v>
                </c:pt>
                <c:pt idx="604">
                  <c:v>149.20332555329549</c:v>
                </c:pt>
                <c:pt idx="605">
                  <c:v>148.11589678012163</c:v>
                </c:pt>
                <c:pt idx="606">
                  <c:v>147.87296056483808</c:v>
                </c:pt>
                <c:pt idx="607">
                  <c:v>148.57863242828071</c:v>
                </c:pt>
                <c:pt idx="608">
                  <c:v>149.1396994016736</c:v>
                </c:pt>
                <c:pt idx="609">
                  <c:v>151.13524688435967</c:v>
                </c:pt>
                <c:pt idx="610">
                  <c:v>153.36216219112529</c:v>
                </c:pt>
                <c:pt idx="611">
                  <c:v>153.76172863211826</c:v>
                </c:pt>
                <c:pt idx="612">
                  <c:v>153.71891794201187</c:v>
                </c:pt>
                <c:pt idx="613">
                  <c:v>152.33470562857192</c:v>
                </c:pt>
                <c:pt idx="614">
                  <c:v>148.56022978419185</c:v>
                </c:pt>
                <c:pt idx="615">
                  <c:v>149.47352450646153</c:v>
                </c:pt>
                <c:pt idx="616">
                  <c:v>147.92520454761373</c:v>
                </c:pt>
                <c:pt idx="617">
                  <c:v>148.41039236881949</c:v>
                </c:pt>
                <c:pt idx="618">
                  <c:v>152.09211171796903</c:v>
                </c:pt>
                <c:pt idx="619">
                  <c:v>152.77708275967132</c:v>
                </c:pt>
                <c:pt idx="620">
                  <c:v>150.83633147484827</c:v>
                </c:pt>
                <c:pt idx="621">
                  <c:v>152.76994764465354</c:v>
                </c:pt>
                <c:pt idx="622">
                  <c:v>151.77816665718885</c:v>
                </c:pt>
                <c:pt idx="623">
                  <c:v>152.24194913334139</c:v>
                </c:pt>
                <c:pt idx="624">
                  <c:v>150.9148177400433</c:v>
                </c:pt>
                <c:pt idx="625">
                  <c:v>149.14530921564588</c:v>
                </c:pt>
                <c:pt idx="626">
                  <c:v>146.38401970378368</c:v>
                </c:pt>
                <c:pt idx="627">
                  <c:v>148.46747328896134</c:v>
                </c:pt>
                <c:pt idx="628">
                  <c:v>149.73752376211758</c:v>
                </c:pt>
                <c:pt idx="629">
                  <c:v>149.91590163756086</c:v>
                </c:pt>
                <c:pt idx="630">
                  <c:v>150.32260319357158</c:v>
                </c:pt>
                <c:pt idx="631">
                  <c:v>151.97081476266763</c:v>
                </c:pt>
                <c:pt idx="632">
                  <c:v>152.28628312065803</c:v>
                </c:pt>
                <c:pt idx="633">
                  <c:v>153.129554308363</c:v>
                </c:pt>
                <c:pt idx="634">
                  <c:v>152.57141798268779</c:v>
                </c:pt>
                <c:pt idx="635">
                  <c:v>150.83634201374073</c:v>
                </c:pt>
                <c:pt idx="636">
                  <c:v>151.73421349417487</c:v>
                </c:pt>
                <c:pt idx="637">
                  <c:v>149.55626848420289</c:v>
                </c:pt>
                <c:pt idx="638">
                  <c:v>149.6836691672375</c:v>
                </c:pt>
                <c:pt idx="639">
                  <c:v>150.94554259919894</c:v>
                </c:pt>
                <c:pt idx="640">
                  <c:v>150.73320812747468</c:v>
                </c:pt>
                <c:pt idx="641">
                  <c:v>151.1518103717311</c:v>
                </c:pt>
                <c:pt idx="642">
                  <c:v>150.36313947675518</c:v>
                </c:pt>
                <c:pt idx="643">
                  <c:v>151.27314435557355</c:v>
                </c:pt>
                <c:pt idx="644">
                  <c:v>149.75040285835084</c:v>
                </c:pt>
                <c:pt idx="645">
                  <c:v>150.09013801310968</c:v>
                </c:pt>
                <c:pt idx="646">
                  <c:v>149.18013313429131</c:v>
                </c:pt>
                <c:pt idx="647">
                  <c:v>149.86567014300113</c:v>
                </c:pt>
                <c:pt idx="648">
                  <c:v>149.46526799632107</c:v>
                </c:pt>
                <c:pt idx="649">
                  <c:v>151.18214386769174</c:v>
                </c:pt>
                <c:pt idx="650">
                  <c:v>150.79387511939589</c:v>
                </c:pt>
                <c:pt idx="651">
                  <c:v>149.81106985027205</c:v>
                </c:pt>
                <c:pt idx="652">
                  <c:v>148.2579948570887</c:v>
                </c:pt>
                <c:pt idx="653">
                  <c:v>146.66245296956046</c:v>
                </c:pt>
                <c:pt idx="654">
                  <c:v>147.54212435241826</c:v>
                </c:pt>
                <c:pt idx="655">
                  <c:v>148.76257116686926</c:v>
                </c:pt>
                <c:pt idx="656">
                  <c:v>149.09242165726144</c:v>
                </c:pt>
                <c:pt idx="657">
                  <c:v>147.90024774198693</c:v>
                </c:pt>
                <c:pt idx="658">
                  <c:v>145.8551747015554</c:v>
                </c:pt>
                <c:pt idx="659">
                  <c:v>146.01067564702603</c:v>
                </c:pt>
                <c:pt idx="660">
                  <c:v>142.10430341081013</c:v>
                </c:pt>
                <c:pt idx="661">
                  <c:v>141.32208653359444</c:v>
                </c:pt>
                <c:pt idx="662">
                  <c:v>138.84349570579039</c:v>
                </c:pt>
                <c:pt idx="663">
                  <c:v>134.9606842188883</c:v>
                </c:pt>
                <c:pt idx="664">
                  <c:v>133.09467287324114</c:v>
                </c:pt>
                <c:pt idx="665">
                  <c:v>135.36592910708436</c:v>
                </c:pt>
                <c:pt idx="666">
                  <c:v>135.33765620790788</c:v>
                </c:pt>
                <c:pt idx="667">
                  <c:v>134.30098323810392</c:v>
                </c:pt>
                <c:pt idx="668">
                  <c:v>136.26594973086873</c:v>
                </c:pt>
                <c:pt idx="669">
                  <c:v>139.26287704357475</c:v>
                </c:pt>
                <c:pt idx="670">
                  <c:v>138.35343212006492</c:v>
                </c:pt>
                <c:pt idx="671">
                  <c:v>139.30528639233944</c:v>
                </c:pt>
                <c:pt idx="672">
                  <c:v>140.55400610596698</c:v>
                </c:pt>
                <c:pt idx="673">
                  <c:v>140.90270519581011</c:v>
                </c:pt>
                <c:pt idx="674">
                  <c:v>141.50114822837875</c:v>
                </c:pt>
                <c:pt idx="675">
                  <c:v>139.86132007614339</c:v>
                </c:pt>
                <c:pt idx="676">
                  <c:v>139.65869763204535</c:v>
                </c:pt>
                <c:pt idx="677">
                  <c:v>142.01948471328075</c:v>
                </c:pt>
                <c:pt idx="678">
                  <c:v>142.41530530175135</c:v>
                </c:pt>
                <c:pt idx="679">
                  <c:v>141.67549777330035</c:v>
                </c:pt>
                <c:pt idx="680">
                  <c:v>141.68492207302583</c:v>
                </c:pt>
                <c:pt idx="681">
                  <c:v>142.69803429351603</c:v>
                </c:pt>
                <c:pt idx="682">
                  <c:v>141.11003978977089</c:v>
                </c:pt>
                <c:pt idx="683">
                  <c:v>139.51262098630025</c:v>
                </c:pt>
                <c:pt idx="684">
                  <c:v>140.36552011145713</c:v>
                </c:pt>
                <c:pt idx="685">
                  <c:v>141.95822676506504</c:v>
                </c:pt>
                <c:pt idx="686">
                  <c:v>141.4351781303003</c:v>
                </c:pt>
                <c:pt idx="687">
                  <c:v>141.22784353633952</c:v>
                </c:pt>
                <c:pt idx="688">
                  <c:v>142.37760810284936</c:v>
                </c:pt>
                <c:pt idx="689">
                  <c:v>143.28705302635922</c:v>
                </c:pt>
                <c:pt idx="690">
                  <c:v>141.515284677967</c:v>
                </c:pt>
                <c:pt idx="691">
                  <c:v>139.28172564302571</c:v>
                </c:pt>
                <c:pt idx="692">
                  <c:v>138.82464710633946</c:v>
                </c:pt>
                <c:pt idx="693">
                  <c:v>141.53110562425852</c:v>
                </c:pt>
                <c:pt idx="694">
                  <c:v>142.37126217839926</c:v>
                </c:pt>
                <c:pt idx="695">
                  <c:v>146.19365382929908</c:v>
                </c:pt>
                <c:pt idx="696">
                  <c:v>148.79108439744414</c:v>
                </c:pt>
                <c:pt idx="697">
                  <c:v>148.64998940361895</c:v>
                </c:pt>
                <c:pt idx="698">
                  <c:v>147.68797808208376</c:v>
                </c:pt>
                <c:pt idx="699">
                  <c:v>148.07278261069783</c:v>
                </c:pt>
                <c:pt idx="700">
                  <c:v>147.77135239661683</c:v>
                </c:pt>
                <c:pt idx="701">
                  <c:v>149.61841413396436</c:v>
                </c:pt>
                <c:pt idx="702">
                  <c:v>151.30514065105609</c:v>
                </c:pt>
                <c:pt idx="703">
                  <c:v>152.53651514262117</c:v>
                </c:pt>
                <c:pt idx="704">
                  <c:v>152.68402354525657</c:v>
                </c:pt>
                <c:pt idx="705">
                  <c:v>154.42205733283018</c:v>
                </c:pt>
                <c:pt idx="706">
                  <c:v>153.35101806152096</c:v>
                </c:pt>
                <c:pt idx="707">
                  <c:v>152.5429285514314</c:v>
                </c:pt>
                <c:pt idx="708">
                  <c:v>155.30710774864255</c:v>
                </c:pt>
                <c:pt idx="709">
                  <c:v>155.86507431513294</c:v>
                </c:pt>
                <c:pt idx="710">
                  <c:v>155.49309660413937</c:v>
                </c:pt>
                <c:pt idx="711">
                  <c:v>153.07524148268089</c:v>
                </c:pt>
                <c:pt idx="712">
                  <c:v>155.14677252838666</c:v>
                </c:pt>
                <c:pt idx="713">
                  <c:v>155.71756591249755</c:v>
                </c:pt>
                <c:pt idx="714">
                  <c:v>154.01801257778536</c:v>
                </c:pt>
                <c:pt idx="715">
                  <c:v>157.91095172559778</c:v>
                </c:pt>
                <c:pt idx="716">
                  <c:v>162.9775446856832</c:v>
                </c:pt>
                <c:pt idx="717">
                  <c:v>163.40082966715866</c:v>
                </c:pt>
                <c:pt idx="718">
                  <c:v>161.97063950247633</c:v>
                </c:pt>
                <c:pt idx="719">
                  <c:v>159.32190166384945</c:v>
                </c:pt>
                <c:pt idx="720">
                  <c:v>160.15564480917993</c:v>
                </c:pt>
                <c:pt idx="721">
                  <c:v>159.49506370172577</c:v>
                </c:pt>
                <c:pt idx="722">
                  <c:v>156.8014320014272</c:v>
                </c:pt>
                <c:pt idx="723">
                  <c:v>157.80192377582378</c:v>
                </c:pt>
                <c:pt idx="724">
                  <c:v>157.81475059344427</c:v>
                </c:pt>
                <c:pt idx="725">
                  <c:v>159.20004689645498</c:v>
                </c:pt>
                <c:pt idx="726">
                  <c:v>158.83448259427158</c:v>
                </c:pt>
                <c:pt idx="727">
                  <c:v>157.49408015293255</c:v>
                </c:pt>
                <c:pt idx="728">
                  <c:v>157.59669469389627</c:v>
                </c:pt>
                <c:pt idx="729">
                  <c:v>158.80241555022045</c:v>
                </c:pt>
                <c:pt idx="730">
                  <c:v>160.22619230609254</c:v>
                </c:pt>
                <c:pt idx="731">
                  <c:v>161.168963401197</c:v>
                </c:pt>
                <c:pt idx="732">
                  <c:v>162.57991333944864</c:v>
                </c:pt>
                <c:pt idx="733">
                  <c:v>162.41957811919278</c:v>
                </c:pt>
                <c:pt idx="734">
                  <c:v>162.3105501694188</c:v>
                </c:pt>
                <c:pt idx="735">
                  <c:v>163.95238282483888</c:v>
                </c:pt>
                <c:pt idx="736">
                  <c:v>166.40871839915877</c:v>
                </c:pt>
                <c:pt idx="737">
                  <c:v>166.306103858195</c:v>
                </c:pt>
                <c:pt idx="738">
                  <c:v>164.7668857437387</c:v>
                </c:pt>
                <c:pt idx="739">
                  <c:v>164.7925393789796</c:v>
                </c:pt>
                <c:pt idx="740">
                  <c:v>163.90107555435696</c:v>
                </c:pt>
                <c:pt idx="741">
                  <c:v>161.40625952717568</c:v>
                </c:pt>
                <c:pt idx="742">
                  <c:v>158.45609147446774</c:v>
                </c:pt>
                <c:pt idx="743">
                  <c:v>159.09101894668103</c:v>
                </c:pt>
                <c:pt idx="744">
                  <c:v>156.24346543493681</c:v>
                </c:pt>
                <c:pt idx="745">
                  <c:v>157.44918629126093</c:v>
                </c:pt>
                <c:pt idx="746">
                  <c:v>155.5251636481905</c:v>
                </c:pt>
                <c:pt idx="747">
                  <c:v>153.37667169676192</c:v>
                </c:pt>
                <c:pt idx="748">
                  <c:v>156.08313021468098</c:v>
                </c:pt>
                <c:pt idx="749">
                  <c:v>159.01405804095816</c:v>
                </c:pt>
                <c:pt idx="750">
                  <c:v>160.1684716268004</c:v>
                </c:pt>
                <c:pt idx="751">
                  <c:v>160.31598002943582</c:v>
                </c:pt>
                <c:pt idx="752">
                  <c:v>156.55772246663832</c:v>
                </c:pt>
                <c:pt idx="753">
                  <c:v>158.52663897138035</c:v>
                </c:pt>
                <c:pt idx="754">
                  <c:v>160.52762252017359</c:v>
                </c:pt>
                <c:pt idx="755">
                  <c:v>159.97086192463118</c:v>
                </c:pt>
                <c:pt idx="756">
                  <c:v>155.98325225385446</c:v>
                </c:pt>
                <c:pt idx="757">
                  <c:v>153.71859091252654</c:v>
                </c:pt>
                <c:pt idx="758">
                  <c:v>153.67344816153661</c:v>
                </c:pt>
                <c:pt idx="759">
                  <c:v>153.26716340262729</c:v>
                </c:pt>
                <c:pt idx="760">
                  <c:v>155.38887269915381</c:v>
                </c:pt>
                <c:pt idx="761">
                  <c:v>158.54886526844851</c:v>
                </c:pt>
                <c:pt idx="762">
                  <c:v>157.99962846473778</c:v>
                </c:pt>
                <c:pt idx="763">
                  <c:v>159.31629203527729</c:v>
                </c:pt>
                <c:pt idx="764">
                  <c:v>159.24105411696073</c:v>
                </c:pt>
                <c:pt idx="765">
                  <c:v>158.57143664394349</c:v>
                </c:pt>
                <c:pt idx="766">
                  <c:v>155.70487195608322</c:v>
                </c:pt>
                <c:pt idx="767">
                  <c:v>156.87858348182129</c:v>
                </c:pt>
                <c:pt idx="768">
                  <c:v>156.59267939221846</c:v>
                </c:pt>
                <c:pt idx="769">
                  <c:v>156.81086935533639</c:v>
                </c:pt>
                <c:pt idx="770">
                  <c:v>160.09876638576927</c:v>
                </c:pt>
                <c:pt idx="771">
                  <c:v>161.62609612759508</c:v>
                </c:pt>
                <c:pt idx="772">
                  <c:v>161.79914333972314</c:v>
                </c:pt>
                <c:pt idx="773">
                  <c:v>161.78409575605986</c:v>
                </c:pt>
                <c:pt idx="774">
                  <c:v>164.94501832601733</c:v>
                </c:pt>
                <c:pt idx="775">
                  <c:v>167.92641588185961</c:v>
                </c:pt>
                <c:pt idx="776">
                  <c:v>166.20810503247094</c:v>
                </c:pt>
                <c:pt idx="777">
                  <c:v>169.6639615541892</c:v>
                </c:pt>
                <c:pt idx="778">
                  <c:v>169.43955528654513</c:v>
                </c:pt>
                <c:pt idx="779">
                  <c:v>169.02921239713888</c:v>
                </c:pt>
                <c:pt idx="780">
                  <c:v>170.06789283594841</c:v>
                </c:pt>
                <c:pt idx="781">
                  <c:v>170.16406695065305</c:v>
                </c:pt>
                <c:pt idx="782">
                  <c:v>168.86251059831761</c:v>
                </c:pt>
                <c:pt idx="783">
                  <c:v>169.46520171713303</c:v>
                </c:pt>
                <c:pt idx="784">
                  <c:v>170.61287948594114</c:v>
                </c:pt>
                <c:pt idx="785">
                  <c:v>170.73470003123364</c:v>
                </c:pt>
                <c:pt idx="786">
                  <c:v>171.98496352239326</c:v>
                </c:pt>
                <c:pt idx="787">
                  <c:v>169.95248389830294</c:v>
                </c:pt>
                <c:pt idx="788">
                  <c:v>169.42673207125119</c:v>
                </c:pt>
                <c:pt idx="789">
                  <c:v>168.27905430244309</c:v>
                </c:pt>
                <c:pt idx="790">
                  <c:v>166.16963538658911</c:v>
                </c:pt>
                <c:pt idx="791">
                  <c:v>167.50324977715937</c:v>
                </c:pt>
                <c:pt idx="792">
                  <c:v>169.04203561243284</c:v>
                </c:pt>
                <c:pt idx="793">
                  <c:v>169.18950258831322</c:v>
                </c:pt>
                <c:pt idx="794">
                  <c:v>168.90223218056792</c:v>
                </c:pt>
                <c:pt idx="795">
                  <c:v>166.47000939499094</c:v>
                </c:pt>
                <c:pt idx="796">
                  <c:v>164.07608933044662</c:v>
                </c:pt>
                <c:pt idx="797">
                  <c:v>163.16320781250042</c:v>
                </c:pt>
                <c:pt idx="798">
                  <c:v>162.78018060217332</c:v>
                </c:pt>
                <c:pt idx="799">
                  <c:v>164.08885690412424</c:v>
                </c:pt>
                <c:pt idx="800">
                  <c:v>163.02914828888592</c:v>
                </c:pt>
                <c:pt idx="801">
                  <c:v>163.96118116734849</c:v>
                </c:pt>
                <c:pt idx="802">
                  <c:v>160.03515226149582</c:v>
                </c:pt>
                <c:pt idx="803">
                  <c:v>161.60556382383692</c:v>
                </c:pt>
                <c:pt idx="804">
                  <c:v>161.72047198693505</c:v>
                </c:pt>
                <c:pt idx="805">
                  <c:v>165.92738751369421</c:v>
                </c:pt>
                <c:pt idx="806">
                  <c:v>167.24244760248388</c:v>
                </c:pt>
                <c:pt idx="807">
                  <c:v>166.08698218466387</c:v>
                </c:pt>
                <c:pt idx="808">
                  <c:v>165.95930644788817</c:v>
                </c:pt>
                <c:pt idx="809">
                  <c:v>163.03553207572469</c:v>
                </c:pt>
                <c:pt idx="810">
                  <c:v>163.71859726747468</c:v>
                </c:pt>
                <c:pt idx="811">
                  <c:v>162.93339148630415</c:v>
                </c:pt>
                <c:pt idx="812">
                  <c:v>162.90147255211025</c:v>
                </c:pt>
                <c:pt idx="813">
                  <c:v>161.06932572937902</c:v>
                </c:pt>
                <c:pt idx="814">
                  <c:v>159.86279001684866</c:v>
                </c:pt>
                <c:pt idx="815">
                  <c:v>161.31190962925282</c:v>
                </c:pt>
                <c:pt idx="816">
                  <c:v>162.80838923831288</c:v>
                </c:pt>
                <c:pt idx="817">
                  <c:v>163.68909254890804</c:v>
                </c:pt>
                <c:pt idx="818">
                  <c:v>163.57452951663549</c:v>
                </c:pt>
                <c:pt idx="819">
                  <c:v>160.26652195976592</c:v>
                </c:pt>
                <c:pt idx="820">
                  <c:v>160.11615797990819</c:v>
                </c:pt>
                <c:pt idx="821">
                  <c:v>163.4456461053289</c:v>
                </c:pt>
                <c:pt idx="822">
                  <c:v>162.02076839143919</c:v>
                </c:pt>
                <c:pt idx="823">
                  <c:v>160.15911911701039</c:v>
                </c:pt>
                <c:pt idx="824">
                  <c:v>161.49807455669574</c:v>
                </c:pt>
                <c:pt idx="825">
                  <c:v>164.41943187964546</c:v>
                </c:pt>
                <c:pt idx="826">
                  <c:v>164.03994183524267</c:v>
                </c:pt>
                <c:pt idx="827">
                  <c:v>163.89673804490204</c:v>
                </c:pt>
                <c:pt idx="828">
                  <c:v>164.18314562558336</c:v>
                </c:pt>
                <c:pt idx="829">
                  <c:v>163.51724800049922</c:v>
                </c:pt>
                <c:pt idx="830">
                  <c:v>162.09237028660951</c:v>
                </c:pt>
                <c:pt idx="831">
                  <c:v>162.82986980686397</c:v>
                </c:pt>
                <c:pt idx="832">
                  <c:v>164.82040249259938</c:v>
                </c:pt>
                <c:pt idx="833">
                  <c:v>163.91821861345315</c:v>
                </c:pt>
                <c:pt idx="834">
                  <c:v>162.07088971805842</c:v>
                </c:pt>
                <c:pt idx="835">
                  <c:v>160.96106034291819</c:v>
                </c:pt>
                <c:pt idx="836">
                  <c:v>159.66506604033509</c:v>
                </c:pt>
                <c:pt idx="837">
                  <c:v>160.84649731064565</c:v>
                </c:pt>
                <c:pt idx="838">
                  <c:v>156.79388686871621</c:v>
                </c:pt>
                <c:pt idx="839">
                  <c:v>156.26097479225453</c:v>
                </c:pt>
                <c:pt idx="840">
                  <c:v>156.63897056741922</c:v>
                </c:pt>
                <c:pt idx="841">
                  <c:v>153.60261106199809</c:v>
                </c:pt>
                <c:pt idx="842">
                  <c:v>154.25945617949733</c:v>
                </c:pt>
                <c:pt idx="843">
                  <c:v>154.82954816827029</c:v>
                </c:pt>
                <c:pt idx="844">
                  <c:v>152.40665721598526</c:v>
                </c:pt>
                <c:pt idx="845">
                  <c:v>153.2308119388853</c:v>
                </c:pt>
                <c:pt idx="846">
                  <c:v>152.01626813671686</c:v>
                </c:pt>
                <c:pt idx="847">
                  <c:v>150.56005490452506</c:v>
                </c:pt>
                <c:pt idx="848">
                  <c:v>153.76372401534695</c:v>
                </c:pt>
                <c:pt idx="849">
                  <c:v>154.56928878209135</c:v>
                </c:pt>
                <c:pt idx="850">
                  <c:v>153.05730568143264</c:v>
                </c:pt>
                <c:pt idx="851">
                  <c:v>151.97289157235366</c:v>
                </c:pt>
                <c:pt idx="852">
                  <c:v>150.93805067968975</c:v>
                </c:pt>
                <c:pt idx="853">
                  <c:v>149.996159567804</c:v>
                </c:pt>
                <c:pt idx="854">
                  <c:v>148.51515972740472</c:v>
                </c:pt>
                <c:pt idx="855">
                  <c:v>147.47412218268892</c:v>
                </c:pt>
                <c:pt idx="856">
                  <c:v>148.71345259306489</c:v>
                </c:pt>
                <c:pt idx="857">
                  <c:v>150.49808838400628</c:v>
                </c:pt>
                <c:pt idx="858">
                  <c:v>149.33939629141537</c:v>
                </c:pt>
                <c:pt idx="859">
                  <c:v>146.61694088687241</c:v>
                </c:pt>
                <c:pt idx="860">
                  <c:v>145.8444794918118</c:v>
                </c:pt>
                <c:pt idx="861">
                  <c:v>149.34410642187305</c:v>
                </c:pt>
                <c:pt idx="862">
                  <c:v>148.2843270688935</c:v>
                </c:pt>
                <c:pt idx="863">
                  <c:v>144.04520965697549</c:v>
                </c:pt>
                <c:pt idx="864">
                  <c:v>139.59413637446153</c:v>
                </c:pt>
                <c:pt idx="865">
                  <c:v>139.93326576741495</c:v>
                </c:pt>
                <c:pt idx="866">
                  <c:v>138.74631289207792</c:v>
                </c:pt>
                <c:pt idx="867">
                  <c:v>138.08689462800177</c:v>
                </c:pt>
                <c:pt idx="868">
                  <c:v>135.37385948437424</c:v>
                </c:pt>
                <c:pt idx="869">
                  <c:v>135.95791566112737</c:v>
                </c:pt>
                <c:pt idx="870">
                  <c:v>131.96843516346672</c:v>
                </c:pt>
                <c:pt idx="871">
                  <c:v>126.30685835332729</c:v>
                </c:pt>
                <c:pt idx="872">
                  <c:v>123.02389742431961</c:v>
                </c:pt>
                <c:pt idx="873">
                  <c:v>120.62644102135708</c:v>
                </c:pt>
                <c:pt idx="874">
                  <c:v>127.36192757584908</c:v>
                </c:pt>
                <c:pt idx="875">
                  <c:v>129.91481828391531</c:v>
                </c:pt>
                <c:pt idx="876">
                  <c:v>131.66227668371707</c:v>
                </c:pt>
                <c:pt idx="877">
                  <c:v>136.59378327291506</c:v>
                </c:pt>
                <c:pt idx="878">
                  <c:v>137.30030284156808</c:v>
                </c:pt>
                <c:pt idx="879">
                  <c:v>140.47964090050664</c:v>
                </c:pt>
                <c:pt idx="880">
                  <c:v>136.65501496886503</c:v>
                </c:pt>
                <c:pt idx="881">
                  <c:v>135.16190361377832</c:v>
                </c:pt>
                <c:pt idx="882">
                  <c:v>131.16771298566002</c:v>
                </c:pt>
                <c:pt idx="883">
                  <c:v>134.08328373896805</c:v>
                </c:pt>
                <c:pt idx="884">
                  <c:v>136.29704505408083</c:v>
                </c:pt>
                <c:pt idx="885">
                  <c:v>140.02746837656875</c:v>
                </c:pt>
                <c:pt idx="886">
                  <c:v>140.67746637972951</c:v>
                </c:pt>
                <c:pt idx="887">
                  <c:v>140.75282846705247</c:v>
                </c:pt>
                <c:pt idx="888">
                  <c:v>138.23290867219006</c:v>
                </c:pt>
                <c:pt idx="889">
                  <c:v>142.57564895417724</c:v>
                </c:pt>
                <c:pt idx="890">
                  <c:v>143.47528387159542</c:v>
                </c:pt>
                <c:pt idx="891">
                  <c:v>142.6510110415002</c:v>
                </c:pt>
                <c:pt idx="892">
                  <c:v>144.69049752967857</c:v>
                </c:pt>
                <c:pt idx="893">
                  <c:v>142.88651756438458</c:v>
                </c:pt>
                <c:pt idx="894">
                  <c:v>145.29339422826249</c:v>
                </c:pt>
                <c:pt idx="895">
                  <c:v>147.32346045552544</c:v>
                </c:pt>
                <c:pt idx="896">
                  <c:v>144.99665600942819</c:v>
                </c:pt>
                <c:pt idx="897">
                  <c:v>146.58868010412633</c:v>
                </c:pt>
                <c:pt idx="898">
                  <c:v>145.75027688265808</c:v>
                </c:pt>
                <c:pt idx="899">
                  <c:v>143.85680443866804</c:v>
                </c:pt>
                <c:pt idx="900">
                  <c:v>143.18796591367649</c:v>
                </c:pt>
                <c:pt idx="901">
                  <c:v>143.28216852283023</c:v>
                </c:pt>
                <c:pt idx="902">
                  <c:v>138.49353906618191</c:v>
                </c:pt>
                <c:pt idx="903">
                  <c:v>139.98591072740666</c:v>
                </c:pt>
                <c:pt idx="904">
                  <c:v>138.84127615229252</c:v>
                </c:pt>
                <c:pt idx="905">
                  <c:v>140.67414037700058</c:v>
                </c:pt>
                <c:pt idx="906">
                  <c:v>141.9274427915243</c:v>
                </c:pt>
                <c:pt idx="907">
                  <c:v>142.27517987763488</c:v>
                </c:pt>
                <c:pt idx="908">
                  <c:v>142.79678550680083</c:v>
                </c:pt>
                <c:pt idx="909">
                  <c:v>138.85576519754713</c:v>
                </c:pt>
                <c:pt idx="910">
                  <c:v>138.66016308660991</c:v>
                </c:pt>
                <c:pt idx="911">
                  <c:v>138.305181477872</c:v>
                </c:pt>
                <c:pt idx="912">
                  <c:v>135.40012790432286</c:v>
                </c:pt>
                <c:pt idx="913">
                  <c:v>134.74087634523812</c:v>
                </c:pt>
                <c:pt idx="914">
                  <c:v>130.78536699072981</c:v>
                </c:pt>
                <c:pt idx="915">
                  <c:v>130.78536699072981</c:v>
                </c:pt>
                <c:pt idx="916">
                  <c:v>128.18458336752747</c:v>
                </c:pt>
                <c:pt idx="917">
                  <c:v>124.7651686874397</c:v>
                </c:pt>
                <c:pt idx="918">
                  <c:v>128.11213814125441</c:v>
                </c:pt>
                <c:pt idx="919">
                  <c:v>131.48808568557834</c:v>
                </c:pt>
                <c:pt idx="920">
                  <c:v>127.55430989895198</c:v>
                </c:pt>
                <c:pt idx="921">
                  <c:v>126.17060607713678</c:v>
                </c:pt>
                <c:pt idx="922">
                  <c:v>130.41677647782217</c:v>
                </c:pt>
                <c:pt idx="923">
                  <c:v>127.17349356072228</c:v>
                </c:pt>
                <c:pt idx="924">
                  <c:v>126.68125062153125</c:v>
                </c:pt>
                <c:pt idx="925">
                  <c:v>124.01301786703773</c:v>
                </c:pt>
                <c:pt idx="926">
                  <c:v>121.56100397368418</c:v>
                </c:pt>
                <c:pt idx="927">
                  <c:v>121.02275702148462</c:v>
                </c:pt>
                <c:pt idx="928">
                  <c:v>117.37463878990987</c:v>
                </c:pt>
                <c:pt idx="929">
                  <c:v>121.48739755287056</c:v>
                </c:pt>
                <c:pt idx="930">
                  <c:v>124.36724876720324</c:v>
                </c:pt>
                <c:pt idx="931">
                  <c:v>124.47305799712279</c:v>
                </c:pt>
                <c:pt idx="932">
                  <c:v>127.05848352820102</c:v>
                </c:pt>
                <c:pt idx="933">
                  <c:v>124.41325278021175</c:v>
                </c:pt>
                <c:pt idx="934">
                  <c:v>126.14300366933169</c:v>
                </c:pt>
                <c:pt idx="935">
                  <c:v>126.83306386445932</c:v>
                </c:pt>
                <c:pt idx="936">
                  <c:v>129.91073233472858</c:v>
                </c:pt>
                <c:pt idx="937">
                  <c:v>128.4110015106512</c:v>
                </c:pt>
                <c:pt idx="938">
                  <c:v>129.01825448236349</c:v>
                </c:pt>
                <c:pt idx="939">
                  <c:v>127.00787911389165</c:v>
                </c:pt>
                <c:pt idx="940">
                  <c:v>128.73302960171074</c:v>
                </c:pt>
                <c:pt idx="941">
                  <c:v>128.47540712886308</c:v>
                </c:pt>
                <c:pt idx="942">
                  <c:v>126.98487710738739</c:v>
                </c:pt>
                <c:pt idx="943">
                  <c:v>128.45240512235887</c:v>
                </c:pt>
                <c:pt idx="944">
                  <c:v>127.73014211812523</c:v>
                </c:pt>
                <c:pt idx="945">
                  <c:v>132.59174825642631</c:v>
                </c:pt>
                <c:pt idx="946">
                  <c:v>135.63196392601182</c:v>
                </c:pt>
                <c:pt idx="947">
                  <c:v>135.81684190591903</c:v>
                </c:pt>
                <c:pt idx="948">
                  <c:v>140.74007403752256</c:v>
                </c:pt>
                <c:pt idx="949">
                  <c:v>135.91270456216722</c:v>
                </c:pt>
                <c:pt idx="950">
                  <c:v>133.04367220731066</c:v>
                </c:pt>
                <c:pt idx="951">
                  <c:v>128.46965403775411</c:v>
                </c:pt>
                <c:pt idx="952">
                  <c:v>130.5033118167336</c:v>
                </c:pt>
                <c:pt idx="953">
                  <c:v>130.94838843502876</c:v>
                </c:pt>
                <c:pt idx="954">
                  <c:v>134.76235268718895</c:v>
                </c:pt>
                <c:pt idx="955">
                  <c:v>135.48132260905038</c:v>
                </c:pt>
                <c:pt idx="956">
                  <c:v>135.7004372519034</c:v>
                </c:pt>
                <c:pt idx="957">
                  <c:v>134.05707743050581</c:v>
                </c:pt>
                <c:pt idx="958">
                  <c:v>138.17917164917804</c:v>
                </c:pt>
                <c:pt idx="959">
                  <c:v>144.43078630307792</c:v>
                </c:pt>
                <c:pt idx="960">
                  <c:v>144.8553209236056</c:v>
                </c:pt>
                <c:pt idx="961">
                  <c:v>147.47784930525253</c:v>
                </c:pt>
                <c:pt idx="962">
                  <c:v>143.51324373613093</c:v>
                </c:pt>
                <c:pt idx="963">
                  <c:v>147.47784930525253</c:v>
                </c:pt>
                <c:pt idx="964">
                  <c:v>147.58055929408988</c:v>
                </c:pt>
                <c:pt idx="965">
                  <c:v>148.47755986326939</c:v>
                </c:pt>
                <c:pt idx="966">
                  <c:v>144.49925962896947</c:v>
                </c:pt>
                <c:pt idx="967">
                  <c:v>142.45190718481166</c:v>
                </c:pt>
                <c:pt idx="968">
                  <c:v>141.70554793259362</c:v>
                </c:pt>
                <c:pt idx="969">
                  <c:v>142.80796847944782</c:v>
                </c:pt>
                <c:pt idx="970">
                  <c:v>139.30898152638886</c:v>
                </c:pt>
                <c:pt idx="971">
                  <c:v>141.87673124732251</c:v>
                </c:pt>
                <c:pt idx="972">
                  <c:v>141.91096791026831</c:v>
                </c:pt>
                <c:pt idx="973">
                  <c:v>142.93122046605262</c:v>
                </c:pt>
                <c:pt idx="974">
                  <c:v>140.0553407786069</c:v>
                </c:pt>
                <c:pt idx="975">
                  <c:v>143.2667397629213</c:v>
                </c:pt>
                <c:pt idx="976">
                  <c:v>142.49983851293578</c:v>
                </c:pt>
                <c:pt idx="977">
                  <c:v>139.45962284335027</c:v>
                </c:pt>
                <c:pt idx="978">
                  <c:v>137.521827720619</c:v>
                </c:pt>
                <c:pt idx="979">
                  <c:v>140.09642477414184</c:v>
                </c:pt>
                <c:pt idx="980">
                  <c:v>140.16489810003341</c:v>
                </c:pt>
                <c:pt idx="981">
                  <c:v>139.02824089023343</c:v>
                </c:pt>
                <c:pt idx="982">
                  <c:v>139.70612681655993</c:v>
                </c:pt>
                <c:pt idx="983">
                  <c:v>137.55606438356477</c:v>
                </c:pt>
                <c:pt idx="984">
                  <c:v>136.89872045500576</c:v>
                </c:pt>
                <c:pt idx="985">
                  <c:v>138.42567562238767</c:v>
                </c:pt>
                <c:pt idx="986">
                  <c:v>141.53245009361905</c:v>
                </c:pt>
                <c:pt idx="987">
                  <c:v>141.35339922845461</c:v>
                </c:pt>
                <c:pt idx="988">
                  <c:v>143.61331149958397</c:v>
                </c:pt>
                <c:pt idx="989">
                  <c:v>141.3921129290307</c:v>
                </c:pt>
                <c:pt idx="990">
                  <c:v>140.24521954946397</c:v>
                </c:pt>
                <c:pt idx="991">
                  <c:v>141.78408914736363</c:v>
                </c:pt>
                <c:pt idx="992">
                  <c:v>140.97110143526569</c:v>
                </c:pt>
                <c:pt idx="993">
                  <c:v>140.61299970493684</c:v>
                </c:pt>
                <c:pt idx="994">
                  <c:v>141.01465434841379</c:v>
                </c:pt>
                <c:pt idx="995">
                  <c:v>139.75645907969084</c:v>
                </c:pt>
                <c:pt idx="996">
                  <c:v>140.10488238487565</c:v>
                </c:pt>
                <c:pt idx="997">
                  <c:v>139.68871010368267</c:v>
                </c:pt>
                <c:pt idx="998">
                  <c:v>138.09176995491887</c:v>
                </c:pt>
                <c:pt idx="999">
                  <c:v>137.18199799138074</c:v>
                </c:pt>
                <c:pt idx="1000">
                  <c:v>138.45471089781975</c:v>
                </c:pt>
                <c:pt idx="1001">
                  <c:v>135.75926949520937</c:v>
                </c:pt>
                <c:pt idx="1002">
                  <c:v>133.54774934980011</c:v>
                </c:pt>
                <c:pt idx="1003">
                  <c:v>135.07210130998374</c:v>
                </c:pt>
                <c:pt idx="1004">
                  <c:v>136.01090854895395</c:v>
                </c:pt>
                <c:pt idx="1005">
                  <c:v>134.34138021161002</c:v>
                </c:pt>
                <c:pt idx="1006">
                  <c:v>136.3738494918548</c:v>
                </c:pt>
                <c:pt idx="1007">
                  <c:v>136.51902586901514</c:v>
                </c:pt>
                <c:pt idx="1008">
                  <c:v>135.77378713292538</c:v>
                </c:pt>
                <c:pt idx="1009">
                  <c:v>135.13017186084787</c:v>
                </c:pt>
                <c:pt idx="1010">
                  <c:v>134.67528587907879</c:v>
                </c:pt>
                <c:pt idx="1011">
                  <c:v>133.68808651438846</c:v>
                </c:pt>
                <c:pt idx="1012">
                  <c:v>134.60753690307064</c:v>
                </c:pt>
                <c:pt idx="1013">
                  <c:v>133.26223580805146</c:v>
                </c:pt>
                <c:pt idx="1014">
                  <c:v>131.89757786274421</c:v>
                </c:pt>
                <c:pt idx="1015">
                  <c:v>131.68949172214772</c:v>
                </c:pt>
                <c:pt idx="1016">
                  <c:v>133.53807092465607</c:v>
                </c:pt>
                <c:pt idx="1017">
                  <c:v>135.22211689971607</c:v>
                </c:pt>
                <c:pt idx="1018">
                  <c:v>134.54946635220651</c:v>
                </c:pt>
                <c:pt idx="1019">
                  <c:v>133.67840808924441</c:v>
                </c:pt>
                <c:pt idx="1020">
                  <c:v>135.43020304031259</c:v>
                </c:pt>
                <c:pt idx="1021">
                  <c:v>133.70260415210447</c:v>
                </c:pt>
                <c:pt idx="1022">
                  <c:v>134.76239170537502</c:v>
                </c:pt>
                <c:pt idx="1023">
                  <c:v>133.79938840354473</c:v>
                </c:pt>
                <c:pt idx="1024">
                  <c:v>134.4817173761983</c:v>
                </c:pt>
                <c:pt idx="1025">
                  <c:v>134.50591343905839</c:v>
                </c:pt>
                <c:pt idx="1026">
                  <c:v>134.28814887331788</c:v>
                </c:pt>
                <c:pt idx="1027">
                  <c:v>132.47344415881358</c:v>
                </c:pt>
                <c:pt idx="1028">
                  <c:v>133.19448683204328</c:v>
                </c:pt>
                <c:pt idx="1029">
                  <c:v>132.51215785938965</c:v>
                </c:pt>
                <c:pt idx="1030">
                  <c:v>133.27191423319547</c:v>
                </c:pt>
                <c:pt idx="1031">
                  <c:v>130.71197078260141</c:v>
                </c:pt>
                <c:pt idx="1032">
                  <c:v>130.51840227972093</c:v>
                </c:pt>
                <c:pt idx="1033">
                  <c:v>130.43613566599677</c:v>
                </c:pt>
                <c:pt idx="1034">
                  <c:v>133.18964761947129</c:v>
                </c:pt>
                <c:pt idx="1035">
                  <c:v>133.37353769720772</c:v>
                </c:pt>
                <c:pt idx="1036">
                  <c:v>136.86260996162798</c:v>
                </c:pt>
                <c:pt idx="1037">
                  <c:v>137.39976255712125</c:v>
                </c:pt>
                <c:pt idx="1038">
                  <c:v>137.82077405088626</c:v>
                </c:pt>
                <c:pt idx="1039">
                  <c:v>137.89820145203842</c:v>
                </c:pt>
                <c:pt idx="1040">
                  <c:v>140.47266254034849</c:v>
                </c:pt>
                <c:pt idx="1041">
                  <c:v>136.89648444963206</c:v>
                </c:pt>
                <c:pt idx="1042">
                  <c:v>138.14500129321098</c:v>
                </c:pt>
                <c:pt idx="1043">
                  <c:v>137.25458617996088</c:v>
                </c:pt>
                <c:pt idx="1044">
                  <c:v>137.45299389541339</c:v>
                </c:pt>
                <c:pt idx="1045">
                  <c:v>137.06101767708046</c:v>
                </c:pt>
                <c:pt idx="1046">
                  <c:v>135.9479987855178</c:v>
                </c:pt>
                <c:pt idx="1047">
                  <c:v>137.60784869771777</c:v>
                </c:pt>
                <c:pt idx="1048">
                  <c:v>139.34996522364187</c:v>
                </c:pt>
                <c:pt idx="1049">
                  <c:v>138.40147955952762</c:v>
                </c:pt>
                <c:pt idx="1050">
                  <c:v>138.8563655412967</c:v>
                </c:pt>
                <c:pt idx="1051">
                  <c:v>138.982185068169</c:v>
                </c:pt>
                <c:pt idx="1052">
                  <c:v>138.99186349331308</c:v>
                </c:pt>
                <c:pt idx="1053">
                  <c:v>137.7627035000221</c:v>
                </c:pt>
                <c:pt idx="1054">
                  <c:v>138.49342459839585</c:v>
                </c:pt>
                <c:pt idx="1055">
                  <c:v>138.10144838006292</c:v>
                </c:pt>
                <c:pt idx="1056">
                  <c:v>140.21134506145992</c:v>
                </c:pt>
                <c:pt idx="1057">
                  <c:v>140.51621545349664</c:v>
                </c:pt>
                <c:pt idx="1058">
                  <c:v>138.3918011343836</c:v>
                </c:pt>
                <c:pt idx="1059">
                  <c:v>139.71774537911477</c:v>
                </c:pt>
                <c:pt idx="1060">
                  <c:v>139.62096112767452</c:v>
                </c:pt>
                <c:pt idx="1061">
                  <c:v>141.74537544678753</c:v>
                </c:pt>
                <c:pt idx="1062">
                  <c:v>142.12767323997645</c:v>
                </c:pt>
                <c:pt idx="1063">
                  <c:v>141.29532867759048</c:v>
                </c:pt>
                <c:pt idx="1064">
                  <c:v>140.35652143862023</c:v>
                </c:pt>
                <c:pt idx="1065">
                  <c:v>142.13251245254844</c:v>
                </c:pt>
                <c:pt idx="1066">
                  <c:v>142.15670851540852</c:v>
                </c:pt>
                <c:pt idx="1067">
                  <c:v>141.78892835993565</c:v>
                </c:pt>
                <c:pt idx="1068">
                  <c:v>141.18454247604845</c:v>
                </c:pt>
                <c:pt idx="1069">
                  <c:v>144.05873312386754</c:v>
                </c:pt>
                <c:pt idx="1070">
                  <c:v>145.68385961165313</c:v>
                </c:pt>
                <c:pt idx="1071">
                  <c:v>146.92620837297679</c:v>
                </c:pt>
                <c:pt idx="1072">
                  <c:v>146.18079911618261</c:v>
                </c:pt>
                <c:pt idx="1073">
                  <c:v>144.57581882452661</c:v>
                </c:pt>
                <c:pt idx="1074">
                  <c:v>148.07454155236246</c:v>
                </c:pt>
                <c:pt idx="1075">
                  <c:v>151.00917078857029</c:v>
                </c:pt>
                <c:pt idx="1076">
                  <c:v>151.80830323504338</c:v>
                </c:pt>
                <c:pt idx="1077">
                  <c:v>152.18436556279539</c:v>
                </c:pt>
                <c:pt idx="1078">
                  <c:v>153.77591505703165</c:v>
                </c:pt>
                <c:pt idx="1079">
                  <c:v>155.20629498223136</c:v>
                </c:pt>
                <c:pt idx="1080">
                  <c:v>149.78696822337619</c:v>
                </c:pt>
                <c:pt idx="1081">
                  <c:v>148.74608142334824</c:v>
                </c:pt>
                <c:pt idx="1082">
                  <c:v>150.5323774801704</c:v>
                </c:pt>
                <c:pt idx="1083">
                  <c:v>152.73502825700373</c:v>
                </c:pt>
                <c:pt idx="1084">
                  <c:v>153.50058370992753</c:v>
                </c:pt>
                <c:pt idx="1085">
                  <c:v>157.25449158873795</c:v>
                </c:pt>
                <c:pt idx="1086">
                  <c:v>158.28194759134621</c:v>
                </c:pt>
                <c:pt idx="1087">
                  <c:v>158.91991046878269</c:v>
                </c:pt>
                <c:pt idx="1088">
                  <c:v>161.99556307789746</c:v>
                </c:pt>
                <c:pt idx="1089">
                  <c:v>162.04257086886651</c:v>
                </c:pt>
                <c:pt idx="1090">
                  <c:v>161.72023173079333</c:v>
                </c:pt>
                <c:pt idx="1091">
                  <c:v>165.56143979283192</c:v>
                </c:pt>
                <c:pt idx="1092">
                  <c:v>167.2335740715865</c:v>
                </c:pt>
                <c:pt idx="1093">
                  <c:v>165.88377893090512</c:v>
                </c:pt>
                <c:pt idx="1094">
                  <c:v>162.96258049211698</c:v>
                </c:pt>
                <c:pt idx="1095">
                  <c:v>164.73544575151942</c:v>
                </c:pt>
                <c:pt idx="1096">
                  <c:v>169.21461669099452</c:v>
                </c:pt>
                <c:pt idx="1097">
                  <c:v>169.65111760713526</c:v>
                </c:pt>
                <c:pt idx="1098">
                  <c:v>166.50831101092186</c:v>
                </c:pt>
                <c:pt idx="1099">
                  <c:v>169.18103969744524</c:v>
                </c:pt>
                <c:pt idx="1100">
                  <c:v>169.75184858778312</c:v>
                </c:pt>
                <c:pt idx="1101">
                  <c:v>169.47651724067899</c:v>
                </c:pt>
                <c:pt idx="1102">
                  <c:v>167.24700486900622</c:v>
                </c:pt>
                <c:pt idx="1103">
                  <c:v>165.44056261605448</c:v>
                </c:pt>
                <c:pt idx="1104">
                  <c:v>162.00227847660733</c:v>
                </c:pt>
                <c:pt idx="1105">
                  <c:v>162.53279497468611</c:v>
                </c:pt>
                <c:pt idx="1106">
                  <c:v>161.85453970499049</c:v>
                </c:pt>
                <c:pt idx="1107">
                  <c:v>164.44668360699555</c:v>
                </c:pt>
                <c:pt idx="1108">
                  <c:v>163.20433484567187</c:v>
                </c:pt>
                <c:pt idx="1109">
                  <c:v>163.07002687147474</c:v>
                </c:pt>
                <c:pt idx="1110">
                  <c:v>163.46220405942773</c:v>
                </c:pt>
                <c:pt idx="1111">
                  <c:v>165.25108246061689</c:v>
                </c:pt>
                <c:pt idx="1112">
                  <c:v>163.91630396126806</c:v>
                </c:pt>
                <c:pt idx="1113">
                  <c:v>165.98727472572162</c:v>
                </c:pt>
                <c:pt idx="1114">
                  <c:v>166.00791563035077</c:v>
                </c:pt>
                <c:pt idx="1115">
                  <c:v>164.90706738346515</c:v>
                </c:pt>
                <c:pt idx="1116">
                  <c:v>162.3957573202573</c:v>
                </c:pt>
                <c:pt idx="1117">
                  <c:v>163.42780255171257</c:v>
                </c:pt>
                <c:pt idx="1118">
                  <c:v>163.34523893319613</c:v>
                </c:pt>
                <c:pt idx="1119">
                  <c:v>162.22374978168142</c:v>
                </c:pt>
                <c:pt idx="1120">
                  <c:v>161.12978183633885</c:v>
                </c:pt>
                <c:pt idx="1121">
                  <c:v>160.35918806351893</c:v>
                </c:pt>
                <c:pt idx="1122">
                  <c:v>162.57464516037624</c:v>
                </c:pt>
                <c:pt idx="1123">
                  <c:v>160.24222293728729</c:v>
                </c:pt>
                <c:pt idx="1124">
                  <c:v>162.23063008322444</c:v>
                </c:pt>
                <c:pt idx="1125">
                  <c:v>162.04486194156252</c:v>
                </c:pt>
                <c:pt idx="1126">
                  <c:v>161.5701211350931</c:v>
                </c:pt>
                <c:pt idx="1127">
                  <c:v>163.97822667515538</c:v>
                </c:pt>
                <c:pt idx="1128">
                  <c:v>163.93694486589717</c:v>
                </c:pt>
                <c:pt idx="1129">
                  <c:v>162.80857541283942</c:v>
                </c:pt>
                <c:pt idx="1130">
                  <c:v>162.62280727117749</c:v>
                </c:pt>
                <c:pt idx="1131">
                  <c:v>162.92554053907102</c:v>
                </c:pt>
                <c:pt idx="1132">
                  <c:v>161.9637376254291</c:v>
                </c:pt>
                <c:pt idx="1133">
                  <c:v>161.29241210181328</c:v>
                </c:pt>
                <c:pt idx="1134">
                  <c:v>158.75557622891887</c:v>
                </c:pt>
                <c:pt idx="1135">
                  <c:v>158.56837968867987</c:v>
                </c:pt>
                <c:pt idx="1136">
                  <c:v>160.0336767450336</c:v>
                </c:pt>
                <c:pt idx="1137">
                  <c:v>160.31769908194804</c:v>
                </c:pt>
                <c:pt idx="1138">
                  <c:v>161.33759747359508</c:v>
                </c:pt>
                <c:pt idx="1139">
                  <c:v>163.37093920377768</c:v>
                </c:pt>
                <c:pt idx="1140">
                  <c:v>163.14501234486849</c:v>
                </c:pt>
                <c:pt idx="1141">
                  <c:v>164.13263547095715</c:v>
                </c:pt>
                <c:pt idx="1142">
                  <c:v>164.13909052406885</c:v>
                </c:pt>
                <c:pt idx="1143">
                  <c:v>167.26979128323882</c:v>
                </c:pt>
                <c:pt idx="1144">
                  <c:v>169.38704870387332</c:v>
                </c:pt>
                <c:pt idx="1145">
                  <c:v>169.70980135945788</c:v>
                </c:pt>
                <c:pt idx="1146">
                  <c:v>171.40102527472075</c:v>
                </c:pt>
                <c:pt idx="1147">
                  <c:v>170.01964390881895</c:v>
                </c:pt>
                <c:pt idx="1148">
                  <c:v>169.18694205741093</c:v>
                </c:pt>
                <c:pt idx="1149">
                  <c:v>169.65170588145261</c:v>
                </c:pt>
                <c:pt idx="1150">
                  <c:v>170.77488512288679</c:v>
                </c:pt>
                <c:pt idx="1151">
                  <c:v>173.26008057088768</c:v>
                </c:pt>
                <c:pt idx="1152">
                  <c:v>174.55754624633749</c:v>
                </c:pt>
                <c:pt idx="1153">
                  <c:v>176.61670818896681</c:v>
                </c:pt>
                <c:pt idx="1154">
                  <c:v>177.73343237728923</c:v>
                </c:pt>
                <c:pt idx="1155">
                  <c:v>177.6495166868373</c:v>
                </c:pt>
                <c:pt idx="1156">
                  <c:v>177.55269089016195</c:v>
                </c:pt>
                <c:pt idx="1157">
                  <c:v>180.07016160372126</c:v>
                </c:pt>
                <c:pt idx="1158">
                  <c:v>178.0561850328738</c:v>
                </c:pt>
                <c:pt idx="1159">
                  <c:v>173.51182764224362</c:v>
                </c:pt>
                <c:pt idx="1160">
                  <c:v>174.62855183056607</c:v>
                </c:pt>
                <c:pt idx="1161">
                  <c:v>175.65490527532492</c:v>
                </c:pt>
                <c:pt idx="1162">
                  <c:v>175.86146697489897</c:v>
                </c:pt>
                <c:pt idx="1163">
                  <c:v>179.18581932741964</c:v>
                </c:pt>
                <c:pt idx="1164">
                  <c:v>179.01153289340402</c:v>
                </c:pt>
                <c:pt idx="1165">
                  <c:v>180.87704324268259</c:v>
                </c:pt>
                <c:pt idx="1166">
                  <c:v>180.42518952486424</c:v>
                </c:pt>
                <c:pt idx="1167">
                  <c:v>177.39776961548134</c:v>
                </c:pt>
                <c:pt idx="1168">
                  <c:v>178.85661161872343</c:v>
                </c:pt>
                <c:pt idx="1169">
                  <c:v>175.51289410686772</c:v>
                </c:pt>
                <c:pt idx="1170">
                  <c:v>172.58875504727186</c:v>
                </c:pt>
                <c:pt idx="1171">
                  <c:v>169.83244736857998</c:v>
                </c:pt>
                <c:pt idx="1172">
                  <c:v>171.50430612450782</c:v>
                </c:pt>
                <c:pt idx="1173">
                  <c:v>170.56186837020101</c:v>
                </c:pt>
                <c:pt idx="1174">
                  <c:v>173.44309204425602</c:v>
                </c:pt>
                <c:pt idx="1175">
                  <c:v>174.20995766092466</c:v>
                </c:pt>
                <c:pt idx="1176">
                  <c:v>175.00968894687912</c:v>
                </c:pt>
                <c:pt idx="1177">
                  <c:v>175.60127099402348</c:v>
                </c:pt>
                <c:pt idx="1178">
                  <c:v>175.86967395985755</c:v>
                </c:pt>
                <c:pt idx="1179">
                  <c:v>175.2671366896179</c:v>
                </c:pt>
                <c:pt idx="1180">
                  <c:v>175.69439039033324</c:v>
                </c:pt>
                <c:pt idx="1181">
                  <c:v>175.55745010164244</c:v>
                </c:pt>
                <c:pt idx="1182">
                  <c:v>176.42291272616845</c:v>
                </c:pt>
                <c:pt idx="1183">
                  <c:v>176.88850970771728</c:v>
                </c:pt>
                <c:pt idx="1184">
                  <c:v>176.57080823795454</c:v>
                </c:pt>
                <c:pt idx="1185">
                  <c:v>177.56225592807618</c:v>
                </c:pt>
                <c:pt idx="1186">
                  <c:v>176.86659926152674</c:v>
                </c:pt>
                <c:pt idx="1187">
                  <c:v>177.4198380278377</c:v>
                </c:pt>
                <c:pt idx="1188">
                  <c:v>177.18430073128948</c:v>
                </c:pt>
                <c:pt idx="1189">
                  <c:v>176.20928587581076</c:v>
                </c:pt>
                <c:pt idx="1190">
                  <c:v>176.33527094140635</c:v>
                </c:pt>
                <c:pt idx="1191">
                  <c:v>176.1325993141439</c:v>
                </c:pt>
                <c:pt idx="1192">
                  <c:v>175.99565902545311</c:v>
                </c:pt>
                <c:pt idx="1193">
                  <c:v>176.9597186578365</c:v>
                </c:pt>
                <c:pt idx="1194">
                  <c:v>177.4034051931948</c:v>
                </c:pt>
                <c:pt idx="1195">
                  <c:v>177.54034548188559</c:v>
                </c:pt>
                <c:pt idx="1196">
                  <c:v>178.15383797522054</c:v>
                </c:pt>
                <c:pt idx="1197">
                  <c:v>179.51379093686342</c:v>
                </c:pt>
                <c:pt idx="1198">
                  <c:v>178.74740860488785</c:v>
                </c:pt>
                <c:pt idx="1199">
                  <c:v>178.6347053207738</c:v>
                </c:pt>
                <c:pt idx="1200">
                  <c:v>179.2733572640868</c:v>
                </c:pt>
                <c:pt idx="1201">
                  <c:v>178.11627021384919</c:v>
                </c:pt>
                <c:pt idx="1202">
                  <c:v>177.01177802953143</c:v>
                </c:pt>
                <c:pt idx="1203">
                  <c:v>177.15453552274261</c:v>
                </c:pt>
                <c:pt idx="1204">
                  <c:v>179.60395356415469</c:v>
                </c:pt>
                <c:pt idx="1205">
                  <c:v>179.65654843007457</c:v>
                </c:pt>
                <c:pt idx="1206">
                  <c:v>178.64221887304805</c:v>
                </c:pt>
                <c:pt idx="1207">
                  <c:v>176.82393922267471</c:v>
                </c:pt>
                <c:pt idx="1208">
                  <c:v>175.27614745417506</c:v>
                </c:pt>
                <c:pt idx="1209">
                  <c:v>176.69620883401208</c:v>
                </c:pt>
                <c:pt idx="1210">
                  <c:v>175.89225874066517</c:v>
                </c:pt>
                <c:pt idx="1211">
                  <c:v>176.71123593856066</c:v>
                </c:pt>
                <c:pt idx="1212">
                  <c:v>179.43114186184641</c:v>
                </c:pt>
                <c:pt idx="1213">
                  <c:v>180.69341864392388</c:v>
                </c:pt>
                <c:pt idx="1214">
                  <c:v>181.48985518499651</c:v>
                </c:pt>
                <c:pt idx="1215">
                  <c:v>181.82796503733863</c:v>
                </c:pt>
                <c:pt idx="1216">
                  <c:v>183.27238986235116</c:v>
                </c:pt>
                <c:pt idx="1217">
                  <c:v>182.0226483833186</c:v>
                </c:pt>
                <c:pt idx="1218">
                  <c:v>181.12459294863692</c:v>
                </c:pt>
                <c:pt idx="1219">
                  <c:v>181.51395964059679</c:v>
                </c:pt>
                <c:pt idx="1220">
                  <c:v>180.06325470764946</c:v>
                </c:pt>
                <c:pt idx="1221">
                  <c:v>181.11831284070206</c:v>
                </c:pt>
                <c:pt idx="1222">
                  <c:v>179.00819657459681</c:v>
                </c:pt>
                <c:pt idx="1223">
                  <c:v>177.4821303464314</c:v>
                </c:pt>
                <c:pt idx="1224">
                  <c:v>180.52170258689253</c:v>
                </c:pt>
                <c:pt idx="1225">
                  <c:v>181.11831284070206</c:v>
                </c:pt>
                <c:pt idx="1226">
                  <c:v>180.36469988852161</c:v>
                </c:pt>
                <c:pt idx="1227">
                  <c:v>181.2313547835291</c:v>
                </c:pt>
                <c:pt idx="1228">
                  <c:v>182.20477151342891</c:v>
                </c:pt>
                <c:pt idx="1229">
                  <c:v>185.55206904269704</c:v>
                </c:pt>
                <c:pt idx="1230">
                  <c:v>185.74047228074215</c:v>
                </c:pt>
                <c:pt idx="1231">
                  <c:v>186.7390094423813</c:v>
                </c:pt>
                <c:pt idx="1232">
                  <c:v>187.60566433738879</c:v>
                </c:pt>
                <c:pt idx="1233">
                  <c:v>187.31677937238629</c:v>
                </c:pt>
                <c:pt idx="1234">
                  <c:v>188.11435308011062</c:v>
                </c:pt>
                <c:pt idx="1235">
                  <c:v>189.89790373360435</c:v>
                </c:pt>
                <c:pt idx="1236">
                  <c:v>190.0611865399101</c:v>
                </c:pt>
                <c:pt idx="1237">
                  <c:v>189.97954513675722</c:v>
                </c:pt>
                <c:pt idx="1238">
                  <c:v>189.37509455806477</c:v>
                </c:pt>
                <c:pt idx="1239">
                  <c:v>190.5839957154497</c:v>
                </c:pt>
                <c:pt idx="1240">
                  <c:v>191.06464316356664</c:v>
                </c:pt>
                <c:pt idx="1241">
                  <c:v>191.44333509238601</c:v>
                </c:pt>
                <c:pt idx="1242">
                  <c:v>191.66181120516643</c:v>
                </c:pt>
                <c:pt idx="1243">
                  <c:v>190.70779884602527</c:v>
                </c:pt>
                <c:pt idx="1244">
                  <c:v>191.26127166506899</c:v>
                </c:pt>
                <c:pt idx="1245">
                  <c:v>191.53800807459086</c:v>
                </c:pt>
                <c:pt idx="1246">
                  <c:v>193.99222307482418</c:v>
                </c:pt>
                <c:pt idx="1247">
                  <c:v>193.78102949913639</c:v>
                </c:pt>
                <c:pt idx="1248">
                  <c:v>195.22297184348722</c:v>
                </c:pt>
                <c:pt idx="1249">
                  <c:v>195.81285734799434</c:v>
                </c:pt>
                <c:pt idx="1250">
                  <c:v>198.42000562717394</c:v>
                </c:pt>
                <c:pt idx="1251">
                  <c:v>198.84967531564214</c:v>
                </c:pt>
                <c:pt idx="1252">
                  <c:v>197.98305340161318</c:v>
                </c:pt>
                <c:pt idx="1253">
                  <c:v>198.8205451672714</c:v>
                </c:pt>
                <c:pt idx="1254">
                  <c:v>197.44414565675478</c:v>
                </c:pt>
                <c:pt idx="1255">
                  <c:v>194.12330874249247</c:v>
                </c:pt>
                <c:pt idx="1256">
                  <c:v>194.23254679888265</c:v>
                </c:pt>
                <c:pt idx="1257">
                  <c:v>193.83928979587793</c:v>
                </c:pt>
                <c:pt idx="1258">
                  <c:v>194.46184816347935</c:v>
                </c:pt>
                <c:pt idx="1259">
                  <c:v>194.71570691531673</c:v>
                </c:pt>
                <c:pt idx="1260">
                  <c:v>190.98035670970864</c:v>
                </c:pt>
                <c:pt idx="1261">
                  <c:v>191.77215424520156</c:v>
                </c:pt>
                <c:pt idx="1262">
                  <c:v>194.99374269113875</c:v>
                </c:pt>
                <c:pt idx="1263">
                  <c:v>195.83389427460071</c:v>
                </c:pt>
                <c:pt idx="1264">
                  <c:v>196.75262118601242</c:v>
                </c:pt>
                <c:pt idx="1265">
                  <c:v>199.36978403233655</c:v>
                </c:pt>
                <c:pt idx="1266">
                  <c:v>198.80766822469653</c:v>
                </c:pt>
                <c:pt idx="1267">
                  <c:v>197.01856844984212</c:v>
                </c:pt>
                <c:pt idx="1268">
                  <c:v>200.19180284781018</c:v>
                </c:pt>
                <c:pt idx="1269">
                  <c:v>198.55380947285906</c:v>
                </c:pt>
                <c:pt idx="1270">
                  <c:v>196.57733776212464</c:v>
                </c:pt>
                <c:pt idx="1271">
                  <c:v>195.41684061086775</c:v>
                </c:pt>
                <c:pt idx="1272">
                  <c:v>193.84533405187403</c:v>
                </c:pt>
                <c:pt idx="1273">
                  <c:v>193.19859866028818</c:v>
                </c:pt>
                <c:pt idx="1274">
                  <c:v>194.78219373127419</c:v>
                </c:pt>
                <c:pt idx="1275">
                  <c:v>196.7223999060318</c:v>
                </c:pt>
                <c:pt idx="1276">
                  <c:v>198.25764092904868</c:v>
                </c:pt>
                <c:pt idx="1277">
                  <c:v>200.77369206669567</c:v>
                </c:pt>
                <c:pt idx="1278">
                  <c:v>199.75289417656461</c:v>
                </c:pt>
                <c:pt idx="1279">
                  <c:v>200.29204799177467</c:v>
                </c:pt>
                <c:pt idx="1280">
                  <c:v>200.62272899843683</c:v>
                </c:pt>
                <c:pt idx="1281">
                  <c:v>201.97420789523011</c:v>
                </c:pt>
                <c:pt idx="1282">
                  <c:v>201.02529718046037</c:v>
                </c:pt>
                <c:pt idx="1283">
                  <c:v>199.7888377642453</c:v>
                </c:pt>
                <c:pt idx="1284">
                  <c:v>196.20166771371424</c:v>
                </c:pt>
                <c:pt idx="1285">
                  <c:v>193.49152120259163</c:v>
                </c:pt>
                <c:pt idx="1286">
                  <c:v>194.91488727474618</c:v>
                </c:pt>
                <c:pt idx="1287">
                  <c:v>192.70076227361679</c:v>
                </c:pt>
                <c:pt idx="1288">
                  <c:v>194.29665756663863</c:v>
                </c:pt>
                <c:pt idx="1289">
                  <c:v>196.16572412603358</c:v>
                </c:pt>
                <c:pt idx="1290">
                  <c:v>196.54672615544868</c:v>
                </c:pt>
                <c:pt idx="1291">
                  <c:v>194.95083086242687</c:v>
                </c:pt>
                <c:pt idx="1292">
                  <c:v>192.43477972477987</c:v>
                </c:pt>
                <c:pt idx="1293">
                  <c:v>192.31976024420172</c:v>
                </c:pt>
                <c:pt idx="1294">
                  <c:v>191.24864133131771</c:v>
                </c:pt>
                <c:pt idx="1295">
                  <c:v>193.30461454665209</c:v>
                </c:pt>
                <c:pt idx="1296">
                  <c:v>193.42682274476638</c:v>
                </c:pt>
                <c:pt idx="1297">
                  <c:v>195.331832891842</c:v>
                </c:pt>
                <c:pt idx="1298">
                  <c:v>197.09306868819493</c:v>
                </c:pt>
                <c:pt idx="1299">
                  <c:v>197.97009222760326</c:v>
                </c:pt>
                <c:pt idx="1300">
                  <c:v>198.38161465308832</c:v>
                </c:pt>
                <c:pt idx="1301">
                  <c:v>199.10455945461612</c:v>
                </c:pt>
                <c:pt idx="1302">
                  <c:v>199.66623195426465</c:v>
                </c:pt>
                <c:pt idx="1303">
                  <c:v>199.8108209145702</c:v>
                </c:pt>
                <c:pt idx="1304">
                  <c:v>198.92660381116312</c:v>
                </c:pt>
                <c:pt idx="1305">
                  <c:v>198.73752593999427</c:v>
                </c:pt>
                <c:pt idx="1306">
                  <c:v>198.79869819243129</c:v>
                </c:pt>
                <c:pt idx="1307">
                  <c:v>196.56869153541092</c:v>
                </c:pt>
                <c:pt idx="1308">
                  <c:v>196.88567502531154</c:v>
                </c:pt>
                <c:pt idx="1309">
                  <c:v>197.8421866088714</c:v>
                </c:pt>
                <c:pt idx="1310">
                  <c:v>199.16573170705311</c:v>
                </c:pt>
                <c:pt idx="1311">
                  <c:v>198.69303702913109</c:v>
                </c:pt>
                <c:pt idx="1312">
                  <c:v>196.60205821855828</c:v>
                </c:pt>
                <c:pt idx="1313">
                  <c:v>197.66423096541843</c:v>
                </c:pt>
                <c:pt idx="1314">
                  <c:v>200.41698232508196</c:v>
                </c:pt>
                <c:pt idx="1315">
                  <c:v>200.54488794381385</c:v>
                </c:pt>
                <c:pt idx="1316">
                  <c:v>200.55044905767173</c:v>
                </c:pt>
                <c:pt idx="1317">
                  <c:v>201.31788277006277</c:v>
                </c:pt>
                <c:pt idx="1318">
                  <c:v>198.86543155872616</c:v>
                </c:pt>
                <c:pt idx="1319">
                  <c:v>197.7532087871449</c:v>
                </c:pt>
                <c:pt idx="1320">
                  <c:v>197.41954195567055</c:v>
                </c:pt>
                <c:pt idx="1321">
                  <c:v>199.03782608832128</c:v>
                </c:pt>
                <c:pt idx="1322">
                  <c:v>198.88211490029985</c:v>
                </c:pt>
                <c:pt idx="1323">
                  <c:v>198.92104269730521</c:v>
                </c:pt>
                <c:pt idx="1324">
                  <c:v>198.28707571750391</c:v>
                </c:pt>
                <c:pt idx="1325">
                  <c:v>195.01714076905506</c:v>
                </c:pt>
                <c:pt idx="1326">
                  <c:v>192.59249512700791</c:v>
                </c:pt>
                <c:pt idx="1327">
                  <c:v>193.49895668584662</c:v>
                </c:pt>
                <c:pt idx="1328">
                  <c:v>193.94940690833704</c:v>
                </c:pt>
                <c:pt idx="1329">
                  <c:v>194.28863485366932</c:v>
                </c:pt>
                <c:pt idx="1330">
                  <c:v>195.29519646195035</c:v>
                </c:pt>
                <c:pt idx="1331">
                  <c:v>193.98833470534237</c:v>
                </c:pt>
                <c:pt idx="1332">
                  <c:v>194.46102938326445</c:v>
                </c:pt>
                <c:pt idx="1333">
                  <c:v>193.76032903716825</c:v>
                </c:pt>
                <c:pt idx="1334">
                  <c:v>194.38873490311164</c:v>
                </c:pt>
                <c:pt idx="1335">
                  <c:v>194.96152963047595</c:v>
                </c:pt>
                <c:pt idx="1336">
                  <c:v>196.01814126347816</c:v>
                </c:pt>
                <c:pt idx="1337">
                  <c:v>198.43166467780944</c:v>
                </c:pt>
                <c:pt idx="1338">
                  <c:v>198.67079257369943</c:v>
                </c:pt>
                <c:pt idx="1339">
                  <c:v>199.43266517223256</c:v>
                </c:pt>
                <c:pt idx="1340">
                  <c:v>199.61618192954344</c:v>
                </c:pt>
                <c:pt idx="1341">
                  <c:v>200.60326037247063</c:v>
                </c:pt>
                <c:pt idx="1342">
                  <c:v>200.44608227646307</c:v>
                </c:pt>
                <c:pt idx="1343">
                  <c:v>198.038113845628</c:v>
                </c:pt>
                <c:pt idx="1344">
                  <c:v>199.37098409977173</c:v>
                </c:pt>
                <c:pt idx="1345">
                  <c:v>203.55192145357159</c:v>
                </c:pt>
                <c:pt idx="1346">
                  <c:v>203.57078282509249</c:v>
                </c:pt>
                <c:pt idx="1347">
                  <c:v>200.11915183676749</c:v>
                </c:pt>
                <c:pt idx="1348">
                  <c:v>201.37657660482759</c:v>
                </c:pt>
                <c:pt idx="1349">
                  <c:v>198.038113845628</c:v>
                </c:pt>
                <c:pt idx="1350">
                  <c:v>200.67870585855425</c:v>
                </c:pt>
                <c:pt idx="1351">
                  <c:v>201.62806155843961</c:v>
                </c:pt>
                <c:pt idx="1352">
                  <c:v>201.5589031961963</c:v>
                </c:pt>
                <c:pt idx="1353">
                  <c:v>201.96127912197556</c:v>
                </c:pt>
                <c:pt idx="1354">
                  <c:v>201.57147744387694</c:v>
                </c:pt>
                <c:pt idx="1355">
                  <c:v>203.79083215950303</c:v>
                </c:pt>
                <c:pt idx="1356">
                  <c:v>207.51280947296095</c:v>
                </c:pt>
                <c:pt idx="1357">
                  <c:v>206.43142417242922</c:v>
                </c:pt>
                <c:pt idx="1358">
                  <c:v>207.10414642334146</c:v>
                </c:pt>
                <c:pt idx="1359">
                  <c:v>204.91622732691684</c:v>
                </c:pt>
                <c:pt idx="1360">
                  <c:v>206.06677098969186</c:v>
                </c:pt>
                <c:pt idx="1361">
                  <c:v>207.95290814178199</c:v>
                </c:pt>
                <c:pt idx="1362">
                  <c:v>204.40697029585249</c:v>
                </c:pt>
                <c:pt idx="1363">
                  <c:v>203.30672362379985</c:v>
                </c:pt>
                <c:pt idx="1364">
                  <c:v>199.98712223612114</c:v>
                </c:pt>
                <c:pt idx="1365">
                  <c:v>200.35806254269889</c:v>
                </c:pt>
                <c:pt idx="1366">
                  <c:v>196.64865947692152</c:v>
                </c:pt>
                <c:pt idx="1367">
                  <c:v>197.9563812357041</c:v>
                </c:pt>
                <c:pt idx="1368">
                  <c:v>197.45969845232031</c:v>
                </c:pt>
                <c:pt idx="1369">
                  <c:v>197.60430230064722</c:v>
                </c:pt>
                <c:pt idx="1370">
                  <c:v>197.64202504368905</c:v>
                </c:pt>
                <c:pt idx="1371">
                  <c:v>199.08177640311789</c:v>
                </c:pt>
                <c:pt idx="1372">
                  <c:v>197.63573791984879</c:v>
                </c:pt>
                <c:pt idx="1373">
                  <c:v>197.76148039665478</c:v>
                </c:pt>
                <c:pt idx="1374">
                  <c:v>199.53444931961951</c:v>
                </c:pt>
                <c:pt idx="1375">
                  <c:v>195.26549223205541</c:v>
                </c:pt>
                <c:pt idx="1376">
                  <c:v>195.29064072741662</c:v>
                </c:pt>
                <c:pt idx="1377">
                  <c:v>194.10237432159983</c:v>
                </c:pt>
                <c:pt idx="1378">
                  <c:v>192.55574185688585</c:v>
                </c:pt>
                <c:pt idx="1379">
                  <c:v>194.2029683030446</c:v>
                </c:pt>
                <c:pt idx="1380">
                  <c:v>194.14638418848193</c:v>
                </c:pt>
                <c:pt idx="1381">
                  <c:v>196.58578823851855</c:v>
                </c:pt>
                <c:pt idx="1382">
                  <c:v>197.19563925102767</c:v>
                </c:pt>
                <c:pt idx="1383">
                  <c:v>198.41612508193595</c:v>
                </c:pt>
                <c:pt idx="1384">
                  <c:v>197.68383358339096</c:v>
                </c:pt>
                <c:pt idx="1385">
                  <c:v>197.67685937864297</c:v>
                </c:pt>
                <c:pt idx="1386">
                  <c:v>194.88717747942411</c:v>
                </c:pt>
                <c:pt idx="1387">
                  <c:v>192.87163230723857</c:v>
                </c:pt>
                <c:pt idx="1388">
                  <c:v>193.35982663960189</c:v>
                </c:pt>
                <c:pt idx="1389">
                  <c:v>195.45208806401595</c:v>
                </c:pt>
                <c:pt idx="1390">
                  <c:v>196.01002444385972</c:v>
                </c:pt>
                <c:pt idx="1391">
                  <c:v>194.61518349425029</c:v>
                </c:pt>
                <c:pt idx="1392">
                  <c:v>194.42687996605304</c:v>
                </c:pt>
                <c:pt idx="1393">
                  <c:v>197.04220674657063</c:v>
                </c:pt>
                <c:pt idx="1394">
                  <c:v>196.97943890383823</c:v>
                </c:pt>
                <c:pt idx="1395">
                  <c:v>198.65324804336947</c:v>
                </c:pt>
                <c:pt idx="1396">
                  <c:v>197.70475619763513</c:v>
                </c:pt>
                <c:pt idx="1397">
                  <c:v>199.21118442321324</c:v>
                </c:pt>
                <c:pt idx="1398">
                  <c:v>198.68114486236169</c:v>
                </c:pt>
                <c:pt idx="1399">
                  <c:v>199.34369431342614</c:v>
                </c:pt>
                <c:pt idx="1400">
                  <c:v>200.73853526303552</c:v>
                </c:pt>
                <c:pt idx="1401">
                  <c:v>201.01750345295744</c:v>
                </c:pt>
                <c:pt idx="1402">
                  <c:v>201.38016209985582</c:v>
                </c:pt>
                <c:pt idx="1403">
                  <c:v>200.62694798706681</c:v>
                </c:pt>
                <c:pt idx="1404">
                  <c:v>201.90322745595938</c:v>
                </c:pt>
                <c:pt idx="1405">
                  <c:v>202.39839599307069</c:v>
                </c:pt>
                <c:pt idx="1406">
                  <c:v>204.30932809403558</c:v>
                </c:pt>
                <c:pt idx="1407">
                  <c:v>204.3860443462641</c:v>
                </c:pt>
                <c:pt idx="1408">
                  <c:v>205.57863335818016</c:v>
                </c:pt>
                <c:pt idx="1409">
                  <c:v>204.08615354209812</c:v>
                </c:pt>
                <c:pt idx="1410">
                  <c:v>204.14194718008247</c:v>
                </c:pt>
                <c:pt idx="1411">
                  <c:v>204.45578639374457</c:v>
                </c:pt>
                <c:pt idx="1412">
                  <c:v>204.73475458366642</c:v>
                </c:pt>
                <c:pt idx="1413">
                  <c:v>204.9788517498481</c:v>
                </c:pt>
                <c:pt idx="1414">
                  <c:v>204.33025070827975</c:v>
                </c:pt>
                <c:pt idx="1415">
                  <c:v>205.61350438192031</c:v>
                </c:pt>
                <c:pt idx="1416">
                  <c:v>206.40158951844964</c:v>
                </c:pt>
                <c:pt idx="1417">
                  <c:v>205.08346482106879</c:v>
                </c:pt>
                <c:pt idx="1418">
                  <c:v>205.9901114383149</c:v>
                </c:pt>
                <c:pt idx="1419">
                  <c:v>204.12102456583833</c:v>
                </c:pt>
                <c:pt idx="1420">
                  <c:v>202.99120339665473</c:v>
                </c:pt>
                <c:pt idx="1421">
                  <c:v>203.49334613851403</c:v>
                </c:pt>
                <c:pt idx="1422">
                  <c:v>202.62157054500821</c:v>
                </c:pt>
                <c:pt idx="1423">
                  <c:v>204.05128251835779</c:v>
                </c:pt>
                <c:pt idx="1424">
                  <c:v>204.28840547979144</c:v>
                </c:pt>
                <c:pt idx="1425">
                  <c:v>204.2535344560512</c:v>
                </c:pt>
                <c:pt idx="1426">
                  <c:v>207.83390668545513</c:v>
                </c:pt>
                <c:pt idx="1427">
                  <c:v>209.18053509972293</c:v>
                </c:pt>
                <c:pt idx="1428">
                  <c:v>208.72740421150962</c:v>
                </c:pt>
                <c:pt idx="1429">
                  <c:v>210.61013114141008</c:v>
                </c:pt>
                <c:pt idx="1430">
                  <c:v>208.11472019364365</c:v>
                </c:pt>
                <c:pt idx="1431">
                  <c:v>206.04052950816009</c:v>
                </c:pt>
                <c:pt idx="1432">
                  <c:v>205.63845562143558</c:v>
                </c:pt>
                <c:pt idx="1433">
                  <c:v>204.64922621758961</c:v>
                </c:pt>
                <c:pt idx="1434">
                  <c:v>201.43901724897961</c:v>
                </c:pt>
                <c:pt idx="1435">
                  <c:v>200.25832408955046</c:v>
                </c:pt>
                <c:pt idx="1436">
                  <c:v>200.92206510890523</c:v>
                </c:pt>
                <c:pt idx="1437">
                  <c:v>201.5921882534461</c:v>
                </c:pt>
                <c:pt idx="1438">
                  <c:v>198.83511017304946</c:v>
                </c:pt>
                <c:pt idx="1439">
                  <c:v>200.41787721920306</c:v>
                </c:pt>
                <c:pt idx="1440">
                  <c:v>203.03454854550543</c:v>
                </c:pt>
                <c:pt idx="1441">
                  <c:v>200.93482935927742</c:v>
                </c:pt>
                <c:pt idx="1442">
                  <c:v>201.49645637565456</c:v>
                </c:pt>
                <c:pt idx="1443">
                  <c:v>204.31735570791221</c:v>
                </c:pt>
                <c:pt idx="1444">
                  <c:v>205.97032613111301</c:v>
                </c:pt>
                <c:pt idx="1445">
                  <c:v>205.59378074513288</c:v>
                </c:pt>
                <c:pt idx="1446">
                  <c:v>207.5658574276388</c:v>
                </c:pt>
                <c:pt idx="1447">
                  <c:v>207.93602068843282</c:v>
                </c:pt>
                <c:pt idx="1448">
                  <c:v>206.87658790753963</c:v>
                </c:pt>
                <c:pt idx="1449">
                  <c:v>209.95915437242755</c:v>
                </c:pt>
                <c:pt idx="1450">
                  <c:v>213.82034011002006</c:v>
                </c:pt>
                <c:pt idx="1451">
                  <c:v>215.68392066436223</c:v>
                </c:pt>
                <c:pt idx="1452">
                  <c:v>215.30737527838218</c:v>
                </c:pt>
                <c:pt idx="1453">
                  <c:v>215.30099315319606</c:v>
                </c:pt>
                <c:pt idx="1454">
                  <c:v>216.22001917999492</c:v>
                </c:pt>
                <c:pt idx="1455">
                  <c:v>217.65599734686819</c:v>
                </c:pt>
                <c:pt idx="1456">
                  <c:v>220.82791356436155</c:v>
                </c:pt>
                <c:pt idx="1457">
                  <c:v>221.36401207999424</c:v>
                </c:pt>
                <c:pt idx="1458">
                  <c:v>220.2854329235428</c:v>
                </c:pt>
                <c:pt idx="1459">
                  <c:v>222.45535548681792</c:v>
                </c:pt>
                <c:pt idx="1460">
                  <c:v>223.1637713824754</c:v>
                </c:pt>
                <c:pt idx="1461">
                  <c:v>221.09596282217788</c:v>
                </c:pt>
                <c:pt idx="1462">
                  <c:v>223.8721872781328</c:v>
                </c:pt>
                <c:pt idx="1463">
                  <c:v>224.18491141225189</c:v>
                </c:pt>
                <c:pt idx="1464">
                  <c:v>225.88255671175537</c:v>
                </c:pt>
                <c:pt idx="1465">
                  <c:v>227.32491700381473</c:v>
                </c:pt>
                <c:pt idx="1466">
                  <c:v>226.58459048222673</c:v>
                </c:pt>
                <c:pt idx="1467">
                  <c:v>226.42503735257418</c:v>
                </c:pt>
                <c:pt idx="1468">
                  <c:v>228.76727729587409</c:v>
                </c:pt>
                <c:pt idx="1469">
                  <c:v>227.62487688756167</c:v>
                </c:pt>
                <c:pt idx="1470">
                  <c:v>228.63963479215207</c:v>
                </c:pt>
                <c:pt idx="1471">
                  <c:v>227.48447013346737</c:v>
                </c:pt>
                <c:pt idx="1472">
                  <c:v>224.31893604116013</c:v>
                </c:pt>
                <c:pt idx="1473">
                  <c:v>224.84865243160667</c:v>
                </c:pt>
                <c:pt idx="1474">
                  <c:v>226.57820835704067</c:v>
                </c:pt>
                <c:pt idx="1475">
                  <c:v>227.66316963867826</c:v>
                </c:pt>
                <c:pt idx="1476">
                  <c:v>230.22878396349176</c:v>
                </c:pt>
                <c:pt idx="1477">
                  <c:v>231.26907036882665</c:v>
                </c:pt>
                <c:pt idx="1478">
                  <c:v>234.31972620778396</c:v>
                </c:pt>
                <c:pt idx="1479">
                  <c:v>233.61769243731271</c:v>
                </c:pt>
                <c:pt idx="1480">
                  <c:v>232.62208090828051</c:v>
                </c:pt>
                <c:pt idx="1481">
                  <c:v>231.8370795103898</c:v>
                </c:pt>
                <c:pt idx="1482">
                  <c:v>234.56862909004207</c:v>
                </c:pt>
                <c:pt idx="1483">
                  <c:v>235.5770048694464</c:v>
                </c:pt>
                <c:pt idx="1484">
                  <c:v>236.02375363247361</c:v>
                </c:pt>
                <c:pt idx="1485">
                  <c:v>234.75371072043905</c:v>
                </c:pt>
                <c:pt idx="1486">
                  <c:v>236.94916178445854</c:v>
                </c:pt>
                <c:pt idx="1487">
                  <c:v>238.02135881572394</c:v>
                </c:pt>
                <c:pt idx="1488">
                  <c:v>238.03412306609616</c:v>
                </c:pt>
                <c:pt idx="1489">
                  <c:v>238.3915220765179</c:v>
                </c:pt>
                <c:pt idx="1490">
                  <c:v>234.95155660120824</c:v>
                </c:pt>
                <c:pt idx="1491">
                  <c:v>229.92244195455882</c:v>
                </c:pt>
                <c:pt idx="1492">
                  <c:v>227.04410349562622</c:v>
                </c:pt>
                <c:pt idx="1493">
                  <c:v>228.00142227354172</c:v>
                </c:pt>
                <c:pt idx="1494">
                  <c:v>227.10154262230117</c:v>
                </c:pt>
                <c:pt idx="1495">
                  <c:v>228.11630052689156</c:v>
                </c:pt>
                <c:pt idx="1496">
                  <c:v>226.2654842229216</c:v>
                </c:pt>
                <c:pt idx="1497">
                  <c:v>227.15259962378997</c:v>
                </c:pt>
                <c:pt idx="1498">
                  <c:v>226.35483397552704</c:v>
                </c:pt>
                <c:pt idx="1499">
                  <c:v>228.64601691733816</c:v>
                </c:pt>
                <c:pt idx="1500">
                  <c:v>230.66276847614682</c:v>
                </c:pt>
                <c:pt idx="1501">
                  <c:v>227.8035763927725</c:v>
                </c:pt>
                <c:pt idx="1502">
                  <c:v>226.0484919665941</c:v>
                </c:pt>
                <c:pt idx="1503">
                  <c:v>224.79759543011787</c:v>
                </c:pt>
                <c:pt idx="1504">
                  <c:v>222.84466512317022</c:v>
                </c:pt>
                <c:pt idx="1505">
                  <c:v>223.56584526919991</c:v>
                </c:pt>
                <c:pt idx="1506">
                  <c:v>224.88056305753716</c:v>
                </c:pt>
                <c:pt idx="1507">
                  <c:v>227.55467351051448</c:v>
                </c:pt>
                <c:pt idx="1508">
                  <c:v>226.55267985629627</c:v>
                </c:pt>
                <c:pt idx="1509">
                  <c:v>229.27784731076238</c:v>
                </c:pt>
                <c:pt idx="1510">
                  <c:v>231.51890897620595</c:v>
                </c:pt>
                <c:pt idx="1511">
                  <c:v>232.74000026827454</c:v>
                </c:pt>
                <c:pt idx="1512">
                  <c:v>233.041681646315</c:v>
                </c:pt>
                <c:pt idx="1513">
                  <c:v>234.60755165614418</c:v>
                </c:pt>
                <c:pt idx="1514">
                  <c:v>234.5644543164241</c:v>
                </c:pt>
                <c:pt idx="1515">
                  <c:v>235.03134216339149</c:v>
                </c:pt>
                <c:pt idx="1516">
                  <c:v>232.94112118696822</c:v>
                </c:pt>
                <c:pt idx="1517">
                  <c:v>234.29868738815031</c:v>
                </c:pt>
                <c:pt idx="1518">
                  <c:v>236.48946882392048</c:v>
                </c:pt>
                <c:pt idx="1519">
                  <c:v>237.03536846037468</c:v>
                </c:pt>
                <c:pt idx="1520">
                  <c:v>237.39451295804187</c:v>
                </c:pt>
                <c:pt idx="1521">
                  <c:v>238.47194645104358</c:v>
                </c:pt>
                <c:pt idx="1522">
                  <c:v>236.17342166597328</c:v>
                </c:pt>
                <c:pt idx="1523">
                  <c:v>237.36578139822845</c:v>
                </c:pt>
                <c:pt idx="1524">
                  <c:v>233.35772880426217</c:v>
                </c:pt>
                <c:pt idx="1525">
                  <c:v>235.1749999624584</c:v>
                </c:pt>
                <c:pt idx="1526">
                  <c:v>237.9188639246361</c:v>
                </c:pt>
                <c:pt idx="1527">
                  <c:v>240.46160696812001</c:v>
                </c:pt>
                <c:pt idx="1528">
                  <c:v>239.26924723586484</c:v>
                </c:pt>
                <c:pt idx="1529">
                  <c:v>240.28921760923976</c:v>
                </c:pt>
                <c:pt idx="1530">
                  <c:v>240.24612026951976</c:v>
                </c:pt>
                <c:pt idx="1531">
                  <c:v>240.88539747536743</c:v>
                </c:pt>
                <c:pt idx="1532">
                  <c:v>243.99558882516567</c:v>
                </c:pt>
                <c:pt idx="1533">
                  <c:v>244.08896639455912</c:v>
                </c:pt>
                <c:pt idx="1534">
                  <c:v>242.48718193496325</c:v>
                </c:pt>
                <c:pt idx="1535">
                  <c:v>239.29079590572482</c:v>
                </c:pt>
                <c:pt idx="1536">
                  <c:v>239.05376053726448</c:v>
                </c:pt>
                <c:pt idx="1537">
                  <c:v>238.80954227885081</c:v>
                </c:pt>
                <c:pt idx="1538">
                  <c:v>240.50470430784014</c:v>
                </c:pt>
                <c:pt idx="1539">
                  <c:v>238.51504379076366</c:v>
                </c:pt>
                <c:pt idx="1540">
                  <c:v>236.28116501527344</c:v>
                </c:pt>
                <c:pt idx="1541">
                  <c:v>237.68901144612906</c:v>
                </c:pt>
                <c:pt idx="1542">
                  <c:v>236.98508823070122</c:v>
                </c:pt>
                <c:pt idx="1543">
                  <c:v>236.71932130242752</c:v>
                </c:pt>
                <c:pt idx="1544">
                  <c:v>234.17657825894347</c:v>
                </c:pt>
                <c:pt idx="1545">
                  <c:v>233.92517711057641</c:v>
                </c:pt>
                <c:pt idx="1546">
                  <c:v>234.53572275661068</c:v>
                </c:pt>
                <c:pt idx="1547">
                  <c:v>234.02573756992322</c:v>
                </c:pt>
                <c:pt idx="1548">
                  <c:v>231.31060516755892</c:v>
                </c:pt>
                <c:pt idx="1549">
                  <c:v>235.11753684283158</c:v>
                </c:pt>
                <c:pt idx="1550">
                  <c:v>236.53256616364055</c:v>
                </c:pt>
                <c:pt idx="1551">
                  <c:v>235.00228548938682</c:v>
                </c:pt>
                <c:pt idx="1552">
                  <c:v>235.84185582039757</c:v>
                </c:pt>
                <c:pt idx="1553">
                  <c:v>236.78265094309057</c:v>
                </c:pt>
                <c:pt idx="1554">
                  <c:v>236.90769333281563</c:v>
                </c:pt>
                <c:pt idx="1555">
                  <c:v>238.05689243838356</c:v>
                </c:pt>
                <c:pt idx="1556">
                  <c:v>236.10384939886907</c:v>
                </c:pt>
                <c:pt idx="1557">
                  <c:v>236.79455974211203</c:v>
                </c:pt>
                <c:pt idx="1558">
                  <c:v>238.09857323495856</c:v>
                </c:pt>
                <c:pt idx="1559">
                  <c:v>235.96094381061189</c:v>
                </c:pt>
                <c:pt idx="1560">
                  <c:v>233.87094958235093</c:v>
                </c:pt>
                <c:pt idx="1561">
                  <c:v>230.16135868717558</c:v>
                </c:pt>
                <c:pt idx="1562">
                  <c:v>230.8222970328649</c:v>
                </c:pt>
                <c:pt idx="1563">
                  <c:v>231.16765220448639</c:v>
                </c:pt>
                <c:pt idx="1564">
                  <c:v>228.49412682417537</c:v>
                </c:pt>
                <c:pt idx="1565">
                  <c:v>232.72175047678297</c:v>
                </c:pt>
                <c:pt idx="1566">
                  <c:v>231.61423216778999</c:v>
                </c:pt>
                <c:pt idx="1567">
                  <c:v>233.73995279311526</c:v>
                </c:pt>
                <c:pt idx="1568">
                  <c:v>232.57289048901507</c:v>
                </c:pt>
                <c:pt idx="1569">
                  <c:v>233.95431117550098</c:v>
                </c:pt>
                <c:pt idx="1570">
                  <c:v>232.09058412864721</c:v>
                </c:pt>
                <c:pt idx="1571">
                  <c:v>235.09755588155826</c:v>
                </c:pt>
                <c:pt idx="1572">
                  <c:v>235.77040302626898</c:v>
                </c:pt>
                <c:pt idx="1573">
                  <c:v>235.74063102871546</c:v>
                </c:pt>
                <c:pt idx="1574">
                  <c:v>237.56267727899427</c:v>
                </c:pt>
                <c:pt idx="1575">
                  <c:v>236.63974535483342</c:v>
                </c:pt>
                <c:pt idx="1576">
                  <c:v>236.08003180082625</c:v>
                </c:pt>
                <c:pt idx="1577">
                  <c:v>237.41381729122634</c:v>
                </c:pt>
                <c:pt idx="1578">
                  <c:v>235.52031824681902</c:v>
                </c:pt>
                <c:pt idx="1579">
                  <c:v>236.34797977880837</c:v>
                </c:pt>
                <c:pt idx="1580">
                  <c:v>234.39493673929388</c:v>
                </c:pt>
                <c:pt idx="1581">
                  <c:v>232.66220648167587</c:v>
                </c:pt>
                <c:pt idx="1582">
                  <c:v>234.85342550161894</c:v>
                </c:pt>
                <c:pt idx="1583">
                  <c:v>236.45515897000124</c:v>
                </c:pt>
                <c:pt idx="1584">
                  <c:v>238.36056681343004</c:v>
                </c:pt>
                <c:pt idx="1585">
                  <c:v>238.90241716890509</c:v>
                </c:pt>
                <c:pt idx="1586">
                  <c:v>238.23552442370504</c:v>
                </c:pt>
                <c:pt idx="1587">
                  <c:v>238.8309643747765</c:v>
                </c:pt>
                <c:pt idx="1588">
                  <c:v>238.52133560021934</c:v>
                </c:pt>
                <c:pt idx="1589">
                  <c:v>237.79489885991214</c:v>
                </c:pt>
                <c:pt idx="1590">
                  <c:v>238.58683399483721</c:v>
                </c:pt>
                <c:pt idx="1591">
                  <c:v>238.93218916645867</c:v>
                </c:pt>
                <c:pt idx="1592">
                  <c:v>237.58054047752637</c:v>
                </c:pt>
                <c:pt idx="1593">
                  <c:v>240.41497165926063</c:v>
                </c:pt>
                <c:pt idx="1594">
                  <c:v>242.00386894878386</c:v>
                </c:pt>
                <c:pt idx="1595">
                  <c:v>240.73140459403854</c:v>
                </c:pt>
                <c:pt idx="1596">
                  <c:v>240.85932429107638</c:v>
                </c:pt>
                <c:pt idx="1597">
                  <c:v>240.94684829431287</c:v>
                </c:pt>
                <c:pt idx="1598">
                  <c:v>241.33734000106014</c:v>
                </c:pt>
                <c:pt idx="1599">
                  <c:v>242.75792189974405</c:v>
                </c:pt>
                <c:pt idx="1600">
                  <c:v>242.93296990621695</c:v>
                </c:pt>
                <c:pt idx="1601">
                  <c:v>244.52186719574019</c:v>
                </c:pt>
                <c:pt idx="1602">
                  <c:v>245.72700539414978</c:v>
                </c:pt>
                <c:pt idx="1603">
                  <c:v>245.96937955695842</c:v>
                </c:pt>
                <c:pt idx="1604">
                  <c:v>247.18798298663509</c:v>
                </c:pt>
                <c:pt idx="1605">
                  <c:v>247.88817501252674</c:v>
                </c:pt>
                <c:pt idx="1606">
                  <c:v>247.20144821790231</c:v>
                </c:pt>
                <c:pt idx="1607">
                  <c:v>246.85808482059008</c:v>
                </c:pt>
                <c:pt idx="1608">
                  <c:v>247.50441592141311</c:v>
                </c:pt>
                <c:pt idx="1609">
                  <c:v>245.61255092837902</c:v>
                </c:pt>
                <c:pt idx="1610">
                  <c:v>243.10128529705628</c:v>
                </c:pt>
                <c:pt idx="1611">
                  <c:v>242.27317357412682</c:v>
                </c:pt>
                <c:pt idx="1612">
                  <c:v>245.34324630303615</c:v>
                </c:pt>
                <c:pt idx="1613">
                  <c:v>245.84145985992052</c:v>
                </c:pt>
                <c:pt idx="1614">
                  <c:v>245.10087214022749</c:v>
                </c:pt>
                <c:pt idx="1615">
                  <c:v>245.72700539414981</c:v>
                </c:pt>
                <c:pt idx="1616">
                  <c:v>249.45687445514923</c:v>
                </c:pt>
                <c:pt idx="1617">
                  <c:v>248.53450611334972</c:v>
                </c:pt>
                <c:pt idx="1618">
                  <c:v>248.83747381686052</c:v>
                </c:pt>
                <c:pt idx="1619">
                  <c:v>252.01526839590704</c:v>
                </c:pt>
                <c:pt idx="1620">
                  <c:v>254.55346448976402</c:v>
                </c:pt>
                <c:pt idx="1621">
                  <c:v>255.23345866875496</c:v>
                </c:pt>
                <c:pt idx="1622">
                  <c:v>254.49960356469543</c:v>
                </c:pt>
                <c:pt idx="1623">
                  <c:v>254.27742724878757</c:v>
                </c:pt>
                <c:pt idx="1624">
                  <c:v>253.67149184176591</c:v>
                </c:pt>
                <c:pt idx="1625">
                  <c:v>253.73208538246814</c:v>
                </c:pt>
                <c:pt idx="1626">
                  <c:v>255.74513745690652</c:v>
                </c:pt>
                <c:pt idx="1627">
                  <c:v>258.1688790849928</c:v>
                </c:pt>
                <c:pt idx="1628">
                  <c:v>255.69127653183787</c:v>
                </c:pt>
                <c:pt idx="1629">
                  <c:v>257.24651074319331</c:v>
                </c:pt>
                <c:pt idx="1630">
                  <c:v>255.96731377281438</c:v>
                </c:pt>
                <c:pt idx="1631">
                  <c:v>257.24651074319331</c:v>
                </c:pt>
                <c:pt idx="1632">
                  <c:v>258.84214064835004</c:v>
                </c:pt>
                <c:pt idx="1633">
                  <c:v>260.2492573157669</c:v>
                </c:pt>
                <c:pt idx="1634">
                  <c:v>258.41125324780143</c:v>
                </c:pt>
                <c:pt idx="1635">
                  <c:v>258.39693366156354</c:v>
                </c:pt>
                <c:pt idx="1636">
                  <c:v>260.87422208070745</c:v>
                </c:pt>
                <c:pt idx="1637">
                  <c:v>262.2847013251332</c:v>
                </c:pt>
                <c:pt idx="1638">
                  <c:v>260.53771180411854</c:v>
                </c:pt>
                <c:pt idx="1639">
                  <c:v>257.77403166021816</c:v>
                </c:pt>
                <c:pt idx="1640">
                  <c:v>257.69527393591017</c:v>
                </c:pt>
                <c:pt idx="1641">
                  <c:v>258.73344393815245</c:v>
                </c:pt>
                <c:pt idx="1642">
                  <c:v>260.04368607891354</c:v>
                </c:pt>
                <c:pt idx="1643">
                  <c:v>261.26801070224769</c:v>
                </c:pt>
                <c:pt idx="1644">
                  <c:v>260.37303656238356</c:v>
                </c:pt>
                <c:pt idx="1645">
                  <c:v>260.74534580456697</c:v>
                </c:pt>
                <c:pt idx="1646">
                  <c:v>257.48763993546169</c:v>
                </c:pt>
                <c:pt idx="1647">
                  <c:v>256.07000089791688</c:v>
                </c:pt>
                <c:pt idx="1648">
                  <c:v>255.56881537959302</c:v>
                </c:pt>
                <c:pt idx="1649">
                  <c:v>255.72633082820911</c:v>
                </c:pt>
                <c:pt idx="1650">
                  <c:v>256.64278434742994</c:v>
                </c:pt>
                <c:pt idx="1651">
                  <c:v>255.85520710434955</c:v>
                </c:pt>
                <c:pt idx="1652">
                  <c:v>254.70248041220455</c:v>
                </c:pt>
                <c:pt idx="1653">
                  <c:v>255.68337206949565</c:v>
                </c:pt>
                <c:pt idx="1654">
                  <c:v>253.95070213471874</c:v>
                </c:pt>
                <c:pt idx="1655">
                  <c:v>256.2489957258897</c:v>
                </c:pt>
                <c:pt idx="1656">
                  <c:v>256.7859802098082</c:v>
                </c:pt>
                <c:pt idx="1657">
                  <c:v>260.25847987248096</c:v>
                </c:pt>
                <c:pt idx="1658">
                  <c:v>260.52514498160008</c:v>
                </c:pt>
                <c:pt idx="1659">
                  <c:v>259.01848711507733</c:v>
                </c:pt>
                <c:pt idx="1660">
                  <c:v>262.01180296493885</c:v>
                </c:pt>
                <c:pt idx="1661">
                  <c:v>264.06512430515562</c:v>
                </c:pt>
                <c:pt idx="1662">
                  <c:v>263.09846328459906</c:v>
                </c:pt>
                <c:pt idx="1663">
                  <c:v>266.4917767981392</c:v>
                </c:pt>
                <c:pt idx="1664">
                  <c:v>267.11843980456899</c:v>
                </c:pt>
                <c:pt idx="1665">
                  <c:v>265.89844693034922</c:v>
                </c:pt>
                <c:pt idx="1666">
                  <c:v>264.49178847974616</c:v>
                </c:pt>
                <c:pt idx="1667">
                  <c:v>264.52512161838609</c:v>
                </c:pt>
                <c:pt idx="1668">
                  <c:v>265.63844844895817</c:v>
                </c:pt>
                <c:pt idx="1669">
                  <c:v>263.41846141554191</c:v>
                </c:pt>
                <c:pt idx="1670">
                  <c:v>260.97847566710243</c:v>
                </c:pt>
                <c:pt idx="1671">
                  <c:v>258.29182469272786</c:v>
                </c:pt>
                <c:pt idx="1672">
                  <c:v>259.39848489557198</c:v>
                </c:pt>
                <c:pt idx="1673">
                  <c:v>260.09848080700954</c:v>
                </c:pt>
                <c:pt idx="1674">
                  <c:v>260.29847963884879</c:v>
                </c:pt>
                <c:pt idx="1675">
                  <c:v>260.33181277748878</c:v>
                </c:pt>
                <c:pt idx="1676">
                  <c:v>262.13180226404239</c:v>
                </c:pt>
                <c:pt idx="1677">
                  <c:v>264.5984545233938</c:v>
                </c:pt>
                <c:pt idx="1678">
                  <c:v>266.46511028722722</c:v>
                </c:pt>
                <c:pt idx="1679">
                  <c:v>266.50778681237801</c:v>
                </c:pt>
                <c:pt idx="1680">
                  <c:v>263.54176831439935</c:v>
                </c:pt>
                <c:pt idx="1681">
                  <c:v>257.80888843581232</c:v>
                </c:pt>
                <c:pt idx="1682">
                  <c:v>255.36921374802654</c:v>
                </c:pt>
                <c:pt idx="1683">
                  <c:v>256.97669619537231</c:v>
                </c:pt>
                <c:pt idx="1684">
                  <c:v>253.80440782583159</c:v>
                </c:pt>
                <c:pt idx="1685">
                  <c:v>253.21404922791257</c:v>
                </c:pt>
                <c:pt idx="1686">
                  <c:v>249.91373128291957</c:v>
                </c:pt>
                <c:pt idx="1687">
                  <c:v>248.10709171820358</c:v>
                </c:pt>
                <c:pt idx="1688">
                  <c:v>249.36604921015132</c:v>
                </c:pt>
                <c:pt idx="1689">
                  <c:v>251.35050762966225</c:v>
                </c:pt>
                <c:pt idx="1690">
                  <c:v>247.29623774033891</c:v>
                </c:pt>
                <c:pt idx="1691">
                  <c:v>249.91373128291957</c:v>
                </c:pt>
                <c:pt idx="1692">
                  <c:v>244.70008246033359</c:v>
                </c:pt>
                <c:pt idx="1693">
                  <c:v>245.91636342713059</c:v>
                </c:pt>
                <c:pt idx="1694">
                  <c:v>252.14713609914327</c:v>
                </c:pt>
                <c:pt idx="1695">
                  <c:v>251.94797898177302</c:v>
                </c:pt>
                <c:pt idx="1696">
                  <c:v>251.98354275273198</c:v>
                </c:pt>
                <c:pt idx="1697">
                  <c:v>248.48406769036873</c:v>
                </c:pt>
                <c:pt idx="1698">
                  <c:v>253.32785329498131</c:v>
                </c:pt>
                <c:pt idx="1699">
                  <c:v>256.32232280972715</c:v>
                </c:pt>
                <c:pt idx="1700">
                  <c:v>256.08186307278959</c:v>
                </c:pt>
                <c:pt idx="1701">
                  <c:v>258.24600070522757</c:v>
                </c:pt>
                <c:pt idx="1702">
                  <c:v>258.32356836230423</c:v>
                </c:pt>
                <c:pt idx="1703">
                  <c:v>258.08310862536666</c:v>
                </c:pt>
                <c:pt idx="1704">
                  <c:v>258.14516275102795</c:v>
                </c:pt>
                <c:pt idx="1705">
                  <c:v>257.90470301409044</c:v>
                </c:pt>
                <c:pt idx="1706">
                  <c:v>258.6415957563184</c:v>
                </c:pt>
                <c:pt idx="1707">
                  <c:v>259.83613767529852</c:v>
                </c:pt>
                <c:pt idx="1708">
                  <c:v>260.46443569761931</c:v>
                </c:pt>
                <c:pt idx="1709">
                  <c:v>259.57240764123804</c:v>
                </c:pt>
                <c:pt idx="1710">
                  <c:v>258.78897430476405</c:v>
                </c:pt>
                <c:pt idx="1711">
                  <c:v>258.97513668174793</c:v>
                </c:pt>
                <c:pt idx="1712">
                  <c:v>260.80573338875644</c:v>
                </c:pt>
                <c:pt idx="1713">
                  <c:v>261.71327497655301</c:v>
                </c:pt>
                <c:pt idx="1714">
                  <c:v>262.92333042694844</c:v>
                </c:pt>
                <c:pt idx="1715">
                  <c:v>263.76106112337612</c:v>
                </c:pt>
                <c:pt idx="1716">
                  <c:v>263.78433142049903</c:v>
                </c:pt>
                <c:pt idx="1717">
                  <c:v>264.42038620852747</c:v>
                </c:pt>
                <c:pt idx="1718">
                  <c:v>262.55876243868835</c:v>
                </c:pt>
                <c:pt idx="1719">
                  <c:v>263.24135782096266</c:v>
                </c:pt>
                <c:pt idx="1720">
                  <c:v>261.20132843984726</c:v>
                </c:pt>
                <c:pt idx="1721">
                  <c:v>265.74649944047746</c:v>
                </c:pt>
                <c:pt idx="1722">
                  <c:v>266.06389965001864</c:v>
                </c:pt>
                <c:pt idx="1723">
                  <c:v>265.46083925189032</c:v>
                </c:pt>
                <c:pt idx="1724">
                  <c:v>265.99407160391956</c:v>
                </c:pt>
                <c:pt idx="1725">
                  <c:v>264.87047486214368</c:v>
                </c:pt>
                <c:pt idx="1726">
                  <c:v>264.54672664841166</c:v>
                </c:pt>
                <c:pt idx="1727">
                  <c:v>265.77189145724083</c:v>
                </c:pt>
                <c:pt idx="1728">
                  <c:v>266.05120364163702</c:v>
                </c:pt>
                <c:pt idx="1729">
                  <c:v>267.14306036245881</c:v>
                </c:pt>
                <c:pt idx="1730">
                  <c:v>268.4570972299594</c:v>
                </c:pt>
                <c:pt idx="1731">
                  <c:v>267.6826407186789</c:v>
                </c:pt>
                <c:pt idx="1732">
                  <c:v>266.93992422835242</c:v>
                </c:pt>
                <c:pt idx="1733">
                  <c:v>264.79429881185382</c:v>
                </c:pt>
                <c:pt idx="1734">
                  <c:v>265.41005521836382</c:v>
                </c:pt>
                <c:pt idx="1735">
                  <c:v>267.08592832474136</c:v>
                </c:pt>
                <c:pt idx="1736">
                  <c:v>269.52990993820873</c:v>
                </c:pt>
                <c:pt idx="1737">
                  <c:v>270.20914638662691</c:v>
                </c:pt>
                <c:pt idx="1738">
                  <c:v>266.94627223254321</c:v>
                </c:pt>
                <c:pt idx="1739">
                  <c:v>268.85702149398134</c:v>
                </c:pt>
                <c:pt idx="1740">
                  <c:v>268.11430500365492</c:v>
                </c:pt>
                <c:pt idx="1741">
                  <c:v>266.37495185536909</c:v>
                </c:pt>
                <c:pt idx="1742">
                  <c:v>269.79652611422335</c:v>
                </c:pt>
                <c:pt idx="1743">
                  <c:v>272.77374007972003</c:v>
                </c:pt>
                <c:pt idx="1744">
                  <c:v>273.26253640241345</c:v>
                </c:pt>
                <c:pt idx="1745">
                  <c:v>276.89359479956494</c:v>
                </c:pt>
                <c:pt idx="1746">
                  <c:v>278.84243208614799</c:v>
                </c:pt>
                <c:pt idx="1747">
                  <c:v>279.21696433340662</c:v>
                </c:pt>
                <c:pt idx="1748">
                  <c:v>278.63294794785077</c:v>
                </c:pt>
                <c:pt idx="1749">
                  <c:v>276.86820278280163</c:v>
                </c:pt>
                <c:pt idx="1750">
                  <c:v>277.13481895881625</c:v>
                </c:pt>
                <c:pt idx="1751">
                  <c:v>275.89695814160547</c:v>
                </c:pt>
                <c:pt idx="1752">
                  <c:v>276.15087830923846</c:v>
                </c:pt>
                <c:pt idx="1753">
                  <c:v>278.74086401909477</c:v>
                </c:pt>
                <c:pt idx="1754">
                  <c:v>274.22108503522787</c:v>
                </c:pt>
                <c:pt idx="1755">
                  <c:v>275.3764217979579</c:v>
                </c:pt>
                <c:pt idx="1756">
                  <c:v>279.68671664352763</c:v>
                </c:pt>
                <c:pt idx="1757">
                  <c:v>279.92159279858811</c:v>
                </c:pt>
                <c:pt idx="1758">
                  <c:v>280.63256926796043</c:v>
                </c:pt>
                <c:pt idx="1759">
                  <c:v>282.09895823604086</c:v>
                </c:pt>
                <c:pt idx="1760">
                  <c:v>282.45444647072696</c:v>
                </c:pt>
                <c:pt idx="1761">
                  <c:v>280.61987325957875</c:v>
                </c:pt>
                <c:pt idx="1762">
                  <c:v>281.25467367866122</c:v>
                </c:pt>
                <c:pt idx="1763">
                  <c:v>278.76625603585808</c:v>
                </c:pt>
                <c:pt idx="1764">
                  <c:v>277.25543103844188</c:v>
                </c:pt>
                <c:pt idx="1765">
                  <c:v>278.98208817834615</c:v>
                </c:pt>
                <c:pt idx="1766">
                  <c:v>276.46827851877964</c:v>
                </c:pt>
                <c:pt idx="1767">
                  <c:v>278.73451601490393</c:v>
                </c:pt>
                <c:pt idx="1768">
                  <c:v>278.23302368382883</c:v>
                </c:pt>
                <c:pt idx="1769">
                  <c:v>278.74721202328561</c:v>
                </c:pt>
                <c:pt idx="1770">
                  <c:v>277.09673093367127</c:v>
                </c:pt>
                <c:pt idx="1771">
                  <c:v>280.56908922605214</c:v>
                </c:pt>
                <c:pt idx="1772">
                  <c:v>281.3498937415236</c:v>
                </c:pt>
                <c:pt idx="1773">
                  <c:v>283.03846285628282</c:v>
                </c:pt>
                <c:pt idx="1774">
                  <c:v>282.91150277246635</c:v>
                </c:pt>
                <c:pt idx="1775">
                  <c:v>281.54033386724831</c:v>
                </c:pt>
                <c:pt idx="1776">
                  <c:v>284.52389583693571</c:v>
                </c:pt>
                <c:pt idx="1777">
                  <c:v>284.01605550166983</c:v>
                </c:pt>
                <c:pt idx="1778">
                  <c:v>284.53659184531739</c:v>
                </c:pt>
                <c:pt idx="1779">
                  <c:v>285.10791222249151</c:v>
                </c:pt>
                <c:pt idx="1780">
                  <c:v>281.15945361579884</c:v>
                </c:pt>
                <c:pt idx="1781">
                  <c:v>282.39302302389501</c:v>
                </c:pt>
                <c:pt idx="1782">
                  <c:v>281.92116587325717</c:v>
                </c:pt>
                <c:pt idx="1783">
                  <c:v>282.17731689788917</c:v>
                </c:pt>
                <c:pt idx="1784">
                  <c:v>280.91004340760452</c:v>
                </c:pt>
                <c:pt idx="1785">
                  <c:v>281.35493729249163</c:v>
                </c:pt>
                <c:pt idx="1786">
                  <c:v>282.157094448576</c:v>
                </c:pt>
                <c:pt idx="1787">
                  <c:v>282.29191077732975</c:v>
                </c:pt>
                <c:pt idx="1788">
                  <c:v>284.15911693056813</c:v>
                </c:pt>
                <c:pt idx="1789">
                  <c:v>284.15237611413045</c:v>
                </c:pt>
                <c:pt idx="1790">
                  <c:v>285.95891491942979</c:v>
                </c:pt>
                <c:pt idx="1791">
                  <c:v>286.86892513851711</c:v>
                </c:pt>
                <c:pt idx="1792">
                  <c:v>287.73174964254076</c:v>
                </c:pt>
                <c:pt idx="1793">
                  <c:v>288.21708842605398</c:v>
                </c:pt>
                <c:pt idx="1794">
                  <c:v>287.8800476041697</c:v>
                </c:pt>
                <c:pt idx="1795">
                  <c:v>286.9430741193317</c:v>
                </c:pt>
                <c:pt idx="1796">
                  <c:v>288.81028027257008</c:v>
                </c:pt>
                <c:pt idx="1797">
                  <c:v>288.34516393836992</c:v>
                </c:pt>
                <c:pt idx="1798">
                  <c:v>288.41931291918445</c:v>
                </c:pt>
                <c:pt idx="1799">
                  <c:v>287.3273006562797</c:v>
                </c:pt>
                <c:pt idx="1800">
                  <c:v>285.5477251167311</c:v>
                </c:pt>
                <c:pt idx="1801">
                  <c:v>287.13855779602454</c:v>
                </c:pt>
                <c:pt idx="1802">
                  <c:v>285.91847002080368</c:v>
                </c:pt>
                <c:pt idx="1803">
                  <c:v>284.9882373524033</c:v>
                </c:pt>
                <c:pt idx="1804">
                  <c:v>286.43971786420963</c:v>
                </c:pt>
                <c:pt idx="1805">
                  <c:v>288.59559333027494</c:v>
                </c:pt>
                <c:pt idx="1806">
                  <c:v>290.43128927167697</c:v>
                </c:pt>
                <c:pt idx="1807">
                  <c:v>289.21460707795706</c:v>
                </c:pt>
                <c:pt idx="1808">
                  <c:v>286.11953833954641</c:v>
                </c:pt>
                <c:pt idx="1809">
                  <c:v>286.71009168503628</c:v>
                </c:pt>
                <c:pt idx="1810">
                  <c:v>283.81424576197173</c:v>
                </c:pt>
                <c:pt idx="1811">
                  <c:v>284.35499340362503</c:v>
                </c:pt>
                <c:pt idx="1812">
                  <c:v>284.23403669430786</c:v>
                </c:pt>
                <c:pt idx="1813">
                  <c:v>285.09496386062432</c:v>
                </c:pt>
                <c:pt idx="1814">
                  <c:v>290.47397987496544</c:v>
                </c:pt>
                <c:pt idx="1815">
                  <c:v>291.08587852209945</c:v>
                </c:pt>
                <c:pt idx="1816">
                  <c:v>290.70166309250362</c:v>
                </c:pt>
                <c:pt idx="1817">
                  <c:v>291.67643186758926</c:v>
                </c:pt>
                <c:pt idx="1818">
                  <c:v>290.85108020401304</c:v>
                </c:pt>
                <c:pt idx="1819">
                  <c:v>289.11499567028403</c:v>
                </c:pt>
                <c:pt idx="1820">
                  <c:v>291.49143925333942</c:v>
                </c:pt>
                <c:pt idx="1821">
                  <c:v>290.8155047012728</c:v>
                </c:pt>
                <c:pt idx="1822">
                  <c:v>291.98238119115632</c:v>
                </c:pt>
                <c:pt idx="1823">
                  <c:v>293.22752378706861</c:v>
                </c:pt>
                <c:pt idx="1824">
                  <c:v>295.66088817450861</c:v>
                </c:pt>
                <c:pt idx="1825">
                  <c:v>294.87111201367281</c:v>
                </c:pt>
                <c:pt idx="1826">
                  <c:v>295.66088817450861</c:v>
                </c:pt>
                <c:pt idx="1827">
                  <c:v>298.2223243718139</c:v>
                </c:pt>
                <c:pt idx="1828">
                  <c:v>297.95195055098725</c:v>
                </c:pt>
                <c:pt idx="1829">
                  <c:v>297.68869183070859</c:v>
                </c:pt>
                <c:pt idx="1830">
                  <c:v>298.92671932607283</c:v>
                </c:pt>
                <c:pt idx="1831">
                  <c:v>295.26244254381663</c:v>
                </c:pt>
                <c:pt idx="1832">
                  <c:v>291.55547515827203</c:v>
                </c:pt>
                <c:pt idx="1833">
                  <c:v>291.37048254402231</c:v>
                </c:pt>
                <c:pt idx="1834">
                  <c:v>290.50955537770579</c:v>
                </c:pt>
                <c:pt idx="1835">
                  <c:v>285.01669775459555</c:v>
                </c:pt>
                <c:pt idx="1836">
                  <c:v>284.04192897950998</c:v>
                </c:pt>
                <c:pt idx="1837">
                  <c:v>286.11953833954647</c:v>
                </c:pt>
                <c:pt idx="1838">
                  <c:v>284.24115179485597</c:v>
                </c:pt>
                <c:pt idx="1839">
                  <c:v>283.52964174004899</c:v>
                </c:pt>
                <c:pt idx="1840">
                  <c:v>283.30195852251074</c:v>
                </c:pt>
                <c:pt idx="1841">
                  <c:v>286.8452785954496</c:v>
                </c:pt>
                <c:pt idx="1842">
                  <c:v>288.98692386041881</c:v>
                </c:pt>
                <c:pt idx="1843">
                  <c:v>283.55810214224118</c:v>
                </c:pt>
                <c:pt idx="1844">
                  <c:v>286.62471047845946</c:v>
                </c:pt>
                <c:pt idx="1845">
                  <c:v>289.70168362282806</c:v>
                </c:pt>
                <c:pt idx="1846">
                  <c:v>289.94144776394768</c:v>
                </c:pt>
                <c:pt idx="1847">
                  <c:v>286.8378341594547</c:v>
                </c:pt>
                <c:pt idx="1848">
                  <c:v>287.07093818554318</c:v>
                </c:pt>
                <c:pt idx="1849">
                  <c:v>287.0842584156054</c:v>
                </c:pt>
                <c:pt idx="1850">
                  <c:v>287.57710692790693</c:v>
                </c:pt>
                <c:pt idx="1851">
                  <c:v>287.07093818554318</c:v>
                </c:pt>
                <c:pt idx="1852">
                  <c:v>285.35262850751911</c:v>
                </c:pt>
                <c:pt idx="1853">
                  <c:v>283.73422055496161</c:v>
                </c:pt>
                <c:pt idx="1854">
                  <c:v>283.68759974974392</c:v>
                </c:pt>
                <c:pt idx="1855">
                  <c:v>287.27740175150728</c:v>
                </c:pt>
                <c:pt idx="1856">
                  <c:v>287.01765726529442</c:v>
                </c:pt>
                <c:pt idx="1857">
                  <c:v>285.21276609186606</c:v>
                </c:pt>
                <c:pt idx="1858">
                  <c:v>285.33930827745701</c:v>
                </c:pt>
                <c:pt idx="1859">
                  <c:v>287.05761795548102</c:v>
                </c:pt>
                <c:pt idx="1860">
                  <c:v>286.03862035572257</c:v>
                </c:pt>
                <c:pt idx="1861">
                  <c:v>285.11286436639955</c:v>
                </c:pt>
                <c:pt idx="1862">
                  <c:v>285.87877759497616</c:v>
                </c:pt>
                <c:pt idx="1863">
                  <c:v>284.29367021757412</c:v>
                </c:pt>
                <c:pt idx="1864">
                  <c:v>285.21942620689714</c:v>
                </c:pt>
                <c:pt idx="1865">
                  <c:v>289.46857959673963</c:v>
                </c:pt>
                <c:pt idx="1866">
                  <c:v>289.59512178233052</c:v>
                </c:pt>
                <c:pt idx="1867">
                  <c:v>291.53855478456484</c:v>
                </c:pt>
                <c:pt idx="1868">
                  <c:v>290.09081522014736</c:v>
                </c:pt>
                <c:pt idx="1869">
                  <c:v>291.07433394597444</c:v>
                </c:pt>
                <c:pt idx="1870">
                  <c:v>290.44488196144511</c:v>
                </c:pt>
                <c:pt idx="1871">
                  <c:v>291.50708218533839</c:v>
                </c:pt>
                <c:pt idx="1872">
                  <c:v>292.45912831193891</c:v>
                </c:pt>
                <c:pt idx="1873">
                  <c:v>290.24817821627971</c:v>
                </c:pt>
                <c:pt idx="1874">
                  <c:v>286.73898340252867</c:v>
                </c:pt>
                <c:pt idx="1875">
                  <c:v>286.67603820407578</c:v>
                </c:pt>
                <c:pt idx="1876">
                  <c:v>287.11665459324632</c:v>
                </c:pt>
                <c:pt idx="1877">
                  <c:v>288.09230516926675</c:v>
                </c:pt>
                <c:pt idx="1878">
                  <c:v>292.89187655130286</c:v>
                </c:pt>
                <c:pt idx="1879">
                  <c:v>291.45200513669209</c:v>
                </c:pt>
                <c:pt idx="1880">
                  <c:v>290.24817821627971</c:v>
                </c:pt>
                <c:pt idx="1881">
                  <c:v>294.11143977132849</c:v>
                </c:pt>
                <c:pt idx="1882">
                  <c:v>296.43254396428028</c:v>
                </c:pt>
                <c:pt idx="1883">
                  <c:v>296.78661070557808</c:v>
                </c:pt>
                <c:pt idx="1884">
                  <c:v>294.79596880450407</c:v>
                </c:pt>
                <c:pt idx="1885">
                  <c:v>298.24221841980216</c:v>
                </c:pt>
                <c:pt idx="1886">
                  <c:v>298.2736910190286</c:v>
                </c:pt>
                <c:pt idx="1887">
                  <c:v>297.44753528933387</c:v>
                </c:pt>
                <c:pt idx="1888">
                  <c:v>298.66709850935939</c:v>
                </c:pt>
                <c:pt idx="1889">
                  <c:v>299.27294604446894</c:v>
                </c:pt>
                <c:pt idx="1890">
                  <c:v>299.55619943750719</c:v>
                </c:pt>
                <c:pt idx="1891">
                  <c:v>298.76151630703885</c:v>
                </c:pt>
                <c:pt idx="1892">
                  <c:v>297.86454722908456</c:v>
                </c:pt>
                <c:pt idx="1893">
                  <c:v>297.10133669784278</c:v>
                </c:pt>
                <c:pt idx="1894">
                  <c:v>298.39958141593451</c:v>
                </c:pt>
                <c:pt idx="1895">
                  <c:v>297.20362264532884</c:v>
                </c:pt>
                <c:pt idx="1896">
                  <c:v>297.53408493720667</c:v>
                </c:pt>
                <c:pt idx="1897">
                  <c:v>301.02754345134446</c:v>
                </c:pt>
                <c:pt idx="1898">
                  <c:v>302.37299706827588</c:v>
                </c:pt>
                <c:pt idx="1899">
                  <c:v>301.2163790467032</c:v>
                </c:pt>
                <c:pt idx="1900">
                  <c:v>302.21563407214353</c:v>
                </c:pt>
                <c:pt idx="1901">
                  <c:v>302.16842517330389</c:v>
                </c:pt>
                <c:pt idx="1902">
                  <c:v>303.00244905280528</c:v>
                </c:pt>
                <c:pt idx="1903">
                  <c:v>301.75928138335973</c:v>
                </c:pt>
                <c:pt idx="1904">
                  <c:v>301.83796288142594</c:v>
                </c:pt>
                <c:pt idx="1905">
                  <c:v>301.3894783424488</c:v>
                </c:pt>
                <c:pt idx="1906">
                  <c:v>302.89229495551257</c:v>
                </c:pt>
                <c:pt idx="1907">
                  <c:v>303.44306544197576</c:v>
                </c:pt>
                <c:pt idx="1908">
                  <c:v>303.31717504506992</c:v>
                </c:pt>
                <c:pt idx="1909">
                  <c:v>303.81286848288676</c:v>
                </c:pt>
                <c:pt idx="1910">
                  <c:v>305.85549865664416</c:v>
                </c:pt>
                <c:pt idx="1911">
                  <c:v>307.25271443522121</c:v>
                </c:pt>
                <c:pt idx="1912">
                  <c:v>303.67811163114578</c:v>
                </c:pt>
                <c:pt idx="1913">
                  <c:v>302.35891297726079</c:v>
                </c:pt>
                <c:pt idx="1914">
                  <c:v>304.77035137683549</c:v>
                </c:pt>
                <c:pt idx="1915">
                  <c:v>305.35193357908577</c:v>
                </c:pt>
                <c:pt idx="1916">
                  <c:v>311.91955698498634</c:v>
                </c:pt>
                <c:pt idx="1917">
                  <c:v>313.7423207164295</c:v>
                </c:pt>
                <c:pt idx="1918">
                  <c:v>313.03307412831936</c:v>
                </c:pt>
                <c:pt idx="1919">
                  <c:v>314.01183441991151</c:v>
                </c:pt>
                <c:pt idx="1920">
                  <c:v>314.52958442923193</c:v>
                </c:pt>
                <c:pt idx="1921">
                  <c:v>313.07562892360596</c:v>
                </c:pt>
                <c:pt idx="1922">
                  <c:v>314.99059471150349</c:v>
                </c:pt>
                <c:pt idx="1923">
                  <c:v>311.70678300855326</c:v>
                </c:pt>
                <c:pt idx="1924">
                  <c:v>309.67833776655812</c:v>
                </c:pt>
                <c:pt idx="1925">
                  <c:v>312.933779605984</c:v>
                </c:pt>
                <c:pt idx="1926">
                  <c:v>315.47288239141841</c:v>
                </c:pt>
                <c:pt idx="1927">
                  <c:v>315.01187210914679</c:v>
                </c:pt>
                <c:pt idx="1928">
                  <c:v>314.67852621273505</c:v>
                </c:pt>
                <c:pt idx="1929">
                  <c:v>313.84161523876497</c:v>
                </c:pt>
                <c:pt idx="1930">
                  <c:v>312.84157754952952</c:v>
                </c:pt>
                <c:pt idx="1931">
                  <c:v>312.80611522012413</c:v>
                </c:pt>
                <c:pt idx="1932">
                  <c:v>316.72824885237344</c:v>
                </c:pt>
                <c:pt idx="1933">
                  <c:v>318.79924888965536</c:v>
                </c:pt>
                <c:pt idx="1934">
                  <c:v>318.55101258381671</c:v>
                </c:pt>
                <c:pt idx="1935">
                  <c:v>319.86311877182061</c:v>
                </c:pt>
                <c:pt idx="1936">
                  <c:v>321.37381400449533</c:v>
                </c:pt>
                <c:pt idx="1937">
                  <c:v>320.74967700695834</c:v>
                </c:pt>
                <c:pt idx="1938">
                  <c:v>324.77110516154323</c:v>
                </c:pt>
                <c:pt idx="1939">
                  <c:v>325.57964627198885</c:v>
                </c:pt>
                <c:pt idx="1940">
                  <c:v>327.65773877515181</c:v>
                </c:pt>
                <c:pt idx="1941">
                  <c:v>325.20374558029044</c:v>
                </c:pt>
                <c:pt idx="1942">
                  <c:v>323.99802638050312</c:v>
                </c:pt>
                <c:pt idx="1943">
                  <c:v>324.17533802753064</c:v>
                </c:pt>
                <c:pt idx="1944">
                  <c:v>323.46609143942044</c:v>
                </c:pt>
                <c:pt idx="1945">
                  <c:v>325.18956064852824</c:v>
                </c:pt>
                <c:pt idx="1946">
                  <c:v>325.70731065784872</c:v>
                </c:pt>
                <c:pt idx="1947">
                  <c:v>326.3385401212667</c:v>
                </c:pt>
                <c:pt idx="1948">
                  <c:v>328.61522166910049</c:v>
                </c:pt>
                <c:pt idx="1949">
                  <c:v>327.12580383406913</c:v>
                </c:pt>
                <c:pt idx="1950">
                  <c:v>327.82086549041708</c:v>
                </c:pt>
                <c:pt idx="1951">
                  <c:v>327.50170452576754</c:v>
                </c:pt>
                <c:pt idx="1952">
                  <c:v>323.8632695287622</c:v>
                </c:pt>
                <c:pt idx="1953">
                  <c:v>324.63634830980232</c:v>
                </c:pt>
                <c:pt idx="1954">
                  <c:v>323.79943733583229</c:v>
                </c:pt>
                <c:pt idx="1955">
                  <c:v>326.78536547177623</c:v>
                </c:pt>
                <c:pt idx="1956">
                  <c:v>327.58681411634069</c:v>
                </c:pt>
                <c:pt idx="1957">
                  <c:v>329.36702305249736</c:v>
                </c:pt>
                <c:pt idx="1958">
                  <c:v>329.48050250659503</c:v>
                </c:pt>
                <c:pt idx="1959">
                  <c:v>332.06216008731616</c:v>
                </c:pt>
                <c:pt idx="1960">
                  <c:v>333.55157792234758</c:v>
                </c:pt>
                <c:pt idx="1961">
                  <c:v>335.53037590317507</c:v>
                </c:pt>
                <c:pt idx="1962">
                  <c:v>335.83535193606247</c:v>
                </c:pt>
                <c:pt idx="1963">
                  <c:v>336.67935537591359</c:v>
                </c:pt>
                <c:pt idx="1964">
                  <c:v>336.1119581054254</c:v>
                </c:pt>
                <c:pt idx="1965">
                  <c:v>335.7644272772514</c:v>
                </c:pt>
                <c:pt idx="1966">
                  <c:v>337.63683826986232</c:v>
                </c:pt>
                <c:pt idx="1967">
                  <c:v>338.73617048143325</c:v>
                </c:pt>
                <c:pt idx="1968">
                  <c:v>337.93472183686868</c:v>
                </c:pt>
                <c:pt idx="1969">
                  <c:v>332.48770804018227</c:v>
                </c:pt>
                <c:pt idx="1970">
                  <c:v>332.78559160718862</c:v>
                </c:pt>
                <c:pt idx="1971">
                  <c:v>336.48076633124271</c:v>
                </c:pt>
                <c:pt idx="1972">
                  <c:v>338.00564649567963</c:v>
                </c:pt>
                <c:pt idx="1973">
                  <c:v>336.98517900989555</c:v>
                </c:pt>
                <c:pt idx="1974">
                  <c:v>340.36687418176388</c:v>
                </c:pt>
                <c:pt idx="1975">
                  <c:v>340.6946155640594</c:v>
                </c:pt>
                <c:pt idx="1976">
                  <c:v>340.45625819511724</c:v>
                </c:pt>
                <c:pt idx="1977">
                  <c:v>339.43579070933322</c:v>
                </c:pt>
                <c:pt idx="1978">
                  <c:v>339.64435340715767</c:v>
                </c:pt>
                <c:pt idx="1979">
                  <c:v>339.9199541149971</c:v>
                </c:pt>
                <c:pt idx="1980">
                  <c:v>338.74306460584472</c:v>
                </c:pt>
                <c:pt idx="1981">
                  <c:v>338.95162730366911</c:v>
                </c:pt>
                <c:pt idx="1982">
                  <c:v>341.63314770426962</c:v>
                </c:pt>
                <c:pt idx="1983">
                  <c:v>342.24393846218425</c:v>
                </c:pt>
                <c:pt idx="1984">
                  <c:v>339.8603647727615</c:v>
                </c:pt>
                <c:pt idx="1985">
                  <c:v>341.87895374099128</c:v>
                </c:pt>
                <c:pt idx="1986">
                  <c:v>341.97578642212414</c:v>
                </c:pt>
                <c:pt idx="1987">
                  <c:v>340.50095020179384</c:v>
                </c:pt>
                <c:pt idx="1988">
                  <c:v>339.31661202486208</c:v>
                </c:pt>
                <c:pt idx="1989">
                  <c:v>340.97021627189895</c:v>
                </c:pt>
                <c:pt idx="1990">
                  <c:v>343.57724999470491</c:v>
                </c:pt>
                <c:pt idx="1991">
                  <c:v>343.18247060239423</c:v>
                </c:pt>
                <c:pt idx="1992">
                  <c:v>341.05960028525226</c:v>
                </c:pt>
                <c:pt idx="1993">
                  <c:v>341.72797600998291</c:v>
                </c:pt>
                <c:pt idx="1994">
                  <c:v>341.49822185460681</c:v>
                </c:pt>
                <c:pt idx="1995">
                  <c:v>338.90826592127524</c:v>
                </c:pt>
                <c:pt idx="1996">
                  <c:v>339.38169872629283</c:v>
                </c:pt>
                <c:pt idx="1997">
                  <c:v>339.69499984726036</c:v>
                </c:pt>
                <c:pt idx="1998">
                  <c:v>340.53046950317378</c:v>
                </c:pt>
                <c:pt idx="1999">
                  <c:v>341.86025870550259</c:v>
                </c:pt>
                <c:pt idx="2000">
                  <c:v>341.74190050424824</c:v>
                </c:pt>
                <c:pt idx="2001">
                  <c:v>342.92548251679221</c:v>
                </c:pt>
                <c:pt idx="2002">
                  <c:v>343.48942453453378</c:v>
                </c:pt>
                <c:pt idx="2003">
                  <c:v>343.61474498292074</c:v>
                </c:pt>
                <c:pt idx="2004">
                  <c:v>343.63563172431861</c:v>
                </c:pt>
                <c:pt idx="2005">
                  <c:v>342.83497330406828</c:v>
                </c:pt>
                <c:pt idx="2006">
                  <c:v>343.90715936249052</c:v>
                </c:pt>
                <c:pt idx="2007">
                  <c:v>345.87747530101962</c:v>
                </c:pt>
                <c:pt idx="2008">
                  <c:v>343.34321734474889</c:v>
                </c:pt>
                <c:pt idx="2009">
                  <c:v>341.94380567109391</c:v>
                </c:pt>
                <c:pt idx="2010">
                  <c:v>342.00646589528748</c:v>
                </c:pt>
                <c:pt idx="2011">
                  <c:v>343.16916116643358</c:v>
                </c:pt>
                <c:pt idx="2012">
                  <c:v>344.79136474833217</c:v>
                </c:pt>
                <c:pt idx="2013">
                  <c:v>347.33430644806447</c:v>
                </c:pt>
                <c:pt idx="2014">
                  <c:v>348.10884125148687</c:v>
                </c:pt>
                <c:pt idx="2015">
                  <c:v>347.31374357717704</c:v>
                </c:pt>
                <c:pt idx="2016">
                  <c:v>348.81483315195163</c:v>
                </c:pt>
                <c:pt idx="2017">
                  <c:v>350.35704846850086</c:v>
                </c:pt>
                <c:pt idx="2018">
                  <c:v>351.2138347554727</c:v>
                </c:pt>
                <c:pt idx="2019">
                  <c:v>347.77298102699399</c:v>
                </c:pt>
                <c:pt idx="2020">
                  <c:v>345.39454229436029</c:v>
                </c:pt>
                <c:pt idx="2021">
                  <c:v>348.12254983207845</c:v>
                </c:pt>
                <c:pt idx="2022">
                  <c:v>350.80943162802203</c:v>
                </c:pt>
                <c:pt idx="2023">
                  <c:v>352.47502416989505</c:v>
                </c:pt>
                <c:pt idx="2024">
                  <c:v>352.98224165178243</c:v>
                </c:pt>
                <c:pt idx="2025">
                  <c:v>354.51760267803587</c:v>
                </c:pt>
                <c:pt idx="2026">
                  <c:v>355.03167445021893</c:v>
                </c:pt>
                <c:pt idx="2027">
                  <c:v>355.42922328737376</c:v>
                </c:pt>
                <c:pt idx="2028">
                  <c:v>354.88773435400759</c:v>
                </c:pt>
                <c:pt idx="2029">
                  <c:v>353.55114774633165</c:v>
                </c:pt>
                <c:pt idx="2030">
                  <c:v>341.8166027599662</c:v>
                </c:pt>
                <c:pt idx="2031">
                  <c:v>343.84547268751538</c:v>
                </c:pt>
                <c:pt idx="2032">
                  <c:v>342.34217095488702</c:v>
                </c:pt>
                <c:pt idx="2033">
                  <c:v>338.86230583306212</c:v>
                </c:pt>
                <c:pt idx="2034">
                  <c:v>336.72566864826172</c:v>
                </c:pt>
                <c:pt idx="2035">
                  <c:v>340.25425188179213</c:v>
                </c:pt>
                <c:pt idx="2036">
                  <c:v>338.69527230721457</c:v>
                </c:pt>
                <c:pt idx="2037">
                  <c:v>340.84582895250236</c:v>
                </c:pt>
                <c:pt idx="2038">
                  <c:v>341.68795631198395</c:v>
                </c:pt>
                <c:pt idx="2039">
                  <c:v>343.07294263047021</c:v>
                </c:pt>
                <c:pt idx="2040">
                  <c:v>337.59563492871791</c:v>
                </c:pt>
                <c:pt idx="2041">
                  <c:v>339.02933935890974</c:v>
                </c:pt>
                <c:pt idx="2042">
                  <c:v>340.68575515689844</c:v>
                </c:pt>
                <c:pt idx="2043">
                  <c:v>339.28684937792474</c:v>
                </c:pt>
                <c:pt idx="2044">
                  <c:v>342.91286883486629</c:v>
                </c:pt>
                <c:pt idx="2045">
                  <c:v>345.49492875526039</c:v>
                </c:pt>
                <c:pt idx="2046">
                  <c:v>349.07918983073995</c:v>
                </c:pt>
                <c:pt idx="2047">
                  <c:v>348.55025033222262</c:v>
                </c:pt>
                <c:pt idx="2048">
                  <c:v>348.7103241278266</c:v>
                </c:pt>
                <c:pt idx="2049">
                  <c:v>349.35757904048603</c:v>
                </c:pt>
                <c:pt idx="2050">
                  <c:v>347.23486131617278</c:v>
                </c:pt>
                <c:pt idx="2051">
                  <c:v>345.00774763820493</c:v>
                </c:pt>
                <c:pt idx="2052">
                  <c:v>346.76855938984824</c:v>
                </c:pt>
                <c:pt idx="2053">
                  <c:v>346.20482124011266</c:v>
                </c:pt>
                <c:pt idx="2054">
                  <c:v>347.14657113997976</c:v>
                </c:pt>
                <c:pt idx="2055">
                  <c:v>349.82816407519442</c:v>
                </c:pt>
                <c:pt idx="2056">
                  <c:v>349.17372770410037</c:v>
                </c:pt>
                <c:pt idx="2057">
                  <c:v>349.96383990822613</c:v>
                </c:pt>
                <c:pt idx="2058">
                  <c:v>350.57837162254611</c:v>
                </c:pt>
                <c:pt idx="2059">
                  <c:v>351.26473171905945</c:v>
                </c:pt>
                <c:pt idx="2060">
                  <c:v>348.97420442023019</c:v>
                </c:pt>
                <c:pt idx="2061">
                  <c:v>350.30701995648275</c:v>
                </c:pt>
                <c:pt idx="2062">
                  <c:v>351.77551132576701</c:v>
                </c:pt>
                <c:pt idx="2063">
                  <c:v>354.69653220162587</c:v>
                </c:pt>
                <c:pt idx="2064">
                  <c:v>355.13548342614007</c:v>
                </c:pt>
                <c:pt idx="2065">
                  <c:v>355.62232023878323</c:v>
                </c:pt>
                <c:pt idx="2066">
                  <c:v>355.10355970072095</c:v>
                </c:pt>
                <c:pt idx="2067">
                  <c:v>358.1921801350307</c:v>
                </c:pt>
                <c:pt idx="2068">
                  <c:v>357.53774376393665</c:v>
                </c:pt>
                <c:pt idx="2069">
                  <c:v>357.58562935206544</c:v>
                </c:pt>
                <c:pt idx="2070">
                  <c:v>361.07329635411548</c:v>
                </c:pt>
                <c:pt idx="2071">
                  <c:v>360.40289812031182</c:v>
                </c:pt>
                <c:pt idx="2072">
                  <c:v>360.51463115927913</c:v>
                </c:pt>
                <c:pt idx="2073">
                  <c:v>357.53774376393665</c:v>
                </c:pt>
                <c:pt idx="2074">
                  <c:v>359.64550851081287</c:v>
                </c:pt>
                <c:pt idx="2075">
                  <c:v>362.46310468447217</c:v>
                </c:pt>
                <c:pt idx="2076">
                  <c:v>364.64330120959164</c:v>
                </c:pt>
                <c:pt idx="2077">
                  <c:v>364.6940034543619</c:v>
                </c:pt>
                <c:pt idx="2078">
                  <c:v>365.81669601713099</c:v>
                </c:pt>
                <c:pt idx="2079">
                  <c:v>365.70080517194197</c:v>
                </c:pt>
                <c:pt idx="2080">
                  <c:v>367.71440860710203</c:v>
                </c:pt>
                <c:pt idx="2081">
                  <c:v>362.53553646271536</c:v>
                </c:pt>
                <c:pt idx="2082">
                  <c:v>366.3019889313602</c:v>
                </c:pt>
                <c:pt idx="2083">
                  <c:v>366.20782761964415</c:v>
                </c:pt>
                <c:pt idx="2084">
                  <c:v>366.46133884349518</c:v>
                </c:pt>
                <c:pt idx="2085">
                  <c:v>369.03991014895206</c:v>
                </c:pt>
                <c:pt idx="2086">
                  <c:v>370.14087317824823</c:v>
                </c:pt>
                <c:pt idx="2087">
                  <c:v>372.63976952763767</c:v>
                </c:pt>
                <c:pt idx="2088">
                  <c:v>373.71900302346091</c:v>
                </c:pt>
                <c:pt idx="2089">
                  <c:v>373.54516675567726</c:v>
                </c:pt>
                <c:pt idx="2090">
                  <c:v>372.39350148161077</c:v>
                </c:pt>
                <c:pt idx="2091">
                  <c:v>368.43148321170952</c:v>
                </c:pt>
                <c:pt idx="2092">
                  <c:v>370.84346142720699</c:v>
                </c:pt>
                <c:pt idx="2093">
                  <c:v>370.72757058201796</c:v>
                </c:pt>
                <c:pt idx="2094">
                  <c:v>373.87835293559579</c:v>
                </c:pt>
                <c:pt idx="2095">
                  <c:v>374.63888660714912</c:v>
                </c:pt>
                <c:pt idx="2096">
                  <c:v>376.3700061071608</c:v>
                </c:pt>
                <c:pt idx="2097">
                  <c:v>378.224259630186</c:v>
                </c:pt>
                <c:pt idx="2098">
                  <c:v>376.86254219921432</c:v>
                </c:pt>
                <c:pt idx="2099">
                  <c:v>372.36452877031354</c:v>
                </c:pt>
                <c:pt idx="2100">
                  <c:v>364.45497858615931</c:v>
                </c:pt>
                <c:pt idx="2101">
                  <c:v>369.32239408410038</c:v>
                </c:pt>
                <c:pt idx="2102">
                  <c:v>369.22098959455991</c:v>
                </c:pt>
                <c:pt idx="2103">
                  <c:v>364.97648738951023</c:v>
                </c:pt>
                <c:pt idx="2104">
                  <c:v>370.52476160293702</c:v>
                </c:pt>
                <c:pt idx="2105">
                  <c:v>372.63252634981325</c:v>
                </c:pt>
                <c:pt idx="2106">
                  <c:v>374.87791147535148</c:v>
                </c:pt>
                <c:pt idx="2107">
                  <c:v>374.35640267200074</c:v>
                </c:pt>
                <c:pt idx="2108">
                  <c:v>375.33423167828352</c:v>
                </c:pt>
                <c:pt idx="2109">
                  <c:v>370.1553595338969</c:v>
                </c:pt>
                <c:pt idx="2110">
                  <c:v>372.48041961550263</c:v>
                </c:pt>
                <c:pt idx="2111">
                  <c:v>368.33007872216893</c:v>
                </c:pt>
                <c:pt idx="2112">
                  <c:v>366.7365796008192</c:v>
                </c:pt>
                <c:pt idx="2113">
                  <c:v>363.88276753803831</c:v>
                </c:pt>
                <c:pt idx="2114">
                  <c:v>366.44685248784657</c:v>
                </c:pt>
                <c:pt idx="2115">
                  <c:v>366.63517511127873</c:v>
                </c:pt>
                <c:pt idx="2116">
                  <c:v>366.76555231211654</c:v>
                </c:pt>
                <c:pt idx="2117">
                  <c:v>371.1114590067067</c:v>
                </c:pt>
                <c:pt idx="2118">
                  <c:v>371.69815641047637</c:v>
                </c:pt>
                <c:pt idx="2119">
                  <c:v>371.20562031842286</c:v>
                </c:pt>
                <c:pt idx="2120">
                  <c:v>372.84982168454275</c:v>
                </c:pt>
                <c:pt idx="2121">
                  <c:v>373.79867797952835</c:v>
                </c:pt>
                <c:pt idx="2122">
                  <c:v>367.03354989161625</c:v>
                </c:pt>
                <c:pt idx="2123">
                  <c:v>368.6922376133848</c:v>
                </c:pt>
                <c:pt idx="2124">
                  <c:v>374.72580474104092</c:v>
                </c:pt>
                <c:pt idx="2125">
                  <c:v>376.07303581636393</c:v>
                </c:pt>
                <c:pt idx="2126">
                  <c:v>373.39306002136652</c:v>
                </c:pt>
                <c:pt idx="2127">
                  <c:v>371.49534743139549</c:v>
                </c:pt>
                <c:pt idx="2128">
                  <c:v>370.69859787072068</c:v>
                </c:pt>
                <c:pt idx="2129">
                  <c:v>371.63296781005761</c:v>
                </c:pt>
                <c:pt idx="2130">
                  <c:v>364.59984214264568</c:v>
                </c:pt>
                <c:pt idx="2131">
                  <c:v>365.22999861336126</c:v>
                </c:pt>
                <c:pt idx="2132">
                  <c:v>356.55267157982951</c:v>
                </c:pt>
                <c:pt idx="2133">
                  <c:v>357.34942114050438</c:v>
                </c:pt>
                <c:pt idx="2134">
                  <c:v>348.57068961743221</c:v>
                </c:pt>
                <c:pt idx="2135">
                  <c:v>341.83453424081733</c:v>
                </c:pt>
                <c:pt idx="2136">
                  <c:v>345.89795700025917</c:v>
                </c:pt>
                <c:pt idx="2137">
                  <c:v>341.55205030566896</c:v>
                </c:pt>
                <c:pt idx="2138">
                  <c:v>346.03659488448028</c:v>
                </c:pt>
                <c:pt idx="2139">
                  <c:v>347.36534883375759</c:v>
                </c:pt>
                <c:pt idx="2140">
                  <c:v>339.84958430815726</c:v>
                </c:pt>
                <c:pt idx="2141">
                  <c:v>349.94673020396846</c:v>
                </c:pt>
                <c:pt idx="2142">
                  <c:v>351.53154611222118</c:v>
                </c:pt>
                <c:pt idx="2143">
                  <c:v>353.71845365374031</c:v>
                </c:pt>
                <c:pt idx="2144">
                  <c:v>344.18187583028049</c:v>
                </c:pt>
                <c:pt idx="2145">
                  <c:v>345.36529731635568</c:v>
                </c:pt>
                <c:pt idx="2146">
                  <c:v>345.40682087727066</c:v>
                </c:pt>
                <c:pt idx="2147">
                  <c:v>339.92571083650125</c:v>
                </c:pt>
                <c:pt idx="2148">
                  <c:v>336.99829979199944</c:v>
                </c:pt>
                <c:pt idx="2149">
                  <c:v>339.44126929249387</c:v>
                </c:pt>
                <c:pt idx="2150">
                  <c:v>345.30301197498329</c:v>
                </c:pt>
                <c:pt idx="2151">
                  <c:v>344.59019084594388</c:v>
                </c:pt>
                <c:pt idx="2152">
                  <c:v>345.30993256846909</c:v>
                </c:pt>
                <c:pt idx="2153">
                  <c:v>348.79791168532233</c:v>
                </c:pt>
                <c:pt idx="2154">
                  <c:v>348.29270836085749</c:v>
                </c:pt>
                <c:pt idx="2155">
                  <c:v>351.79452866468239</c:v>
                </c:pt>
                <c:pt idx="2156">
                  <c:v>348.72178515697834</c:v>
                </c:pt>
                <c:pt idx="2157">
                  <c:v>341.84271523207337</c:v>
                </c:pt>
                <c:pt idx="2158">
                  <c:v>347.95359928005234</c:v>
                </c:pt>
                <c:pt idx="2159">
                  <c:v>346.61792473728912</c:v>
                </c:pt>
                <c:pt idx="2160">
                  <c:v>349.12317957915593</c:v>
                </c:pt>
                <c:pt idx="2161">
                  <c:v>351.26856355976008</c:v>
                </c:pt>
                <c:pt idx="2162">
                  <c:v>347.98820224748147</c:v>
                </c:pt>
                <c:pt idx="2163">
                  <c:v>349.71835061893643</c:v>
                </c:pt>
                <c:pt idx="2164">
                  <c:v>344.50022313062829</c:v>
                </c:pt>
                <c:pt idx="2165">
                  <c:v>344.39641422834092</c:v>
                </c:pt>
                <c:pt idx="2166">
                  <c:v>348.18889945857023</c:v>
                </c:pt>
                <c:pt idx="2167">
                  <c:v>348.80483227880819</c:v>
                </c:pt>
                <c:pt idx="2168">
                  <c:v>350.23047453688707</c:v>
                </c:pt>
                <c:pt idx="2169">
                  <c:v>349.81523892773799</c:v>
                </c:pt>
                <c:pt idx="2170">
                  <c:v>347.89823453216582</c:v>
                </c:pt>
                <c:pt idx="2171">
                  <c:v>355.40015787079454</c:v>
                </c:pt>
                <c:pt idx="2172">
                  <c:v>358.4036954436404</c:v>
                </c:pt>
                <c:pt idx="2173">
                  <c:v>355.91920238223105</c:v>
                </c:pt>
                <c:pt idx="2174">
                  <c:v>356.79119716144436</c:v>
                </c:pt>
                <c:pt idx="2175">
                  <c:v>354.71501911569834</c:v>
                </c:pt>
                <c:pt idx="2176">
                  <c:v>355.10949294439013</c:v>
                </c:pt>
                <c:pt idx="2177">
                  <c:v>357.12338564876364</c:v>
                </c:pt>
                <c:pt idx="2178">
                  <c:v>357.99538042797695</c:v>
                </c:pt>
                <c:pt idx="2179">
                  <c:v>356.20986730863552</c:v>
                </c:pt>
                <c:pt idx="2180">
                  <c:v>361.56221097478391</c:v>
                </c:pt>
                <c:pt idx="2181">
                  <c:v>361.26354862630581</c:v>
                </c:pt>
                <c:pt idx="2182">
                  <c:v>360.05318016142064</c:v>
                </c:pt>
                <c:pt idx="2183">
                  <c:v>361.13779605852545</c:v>
                </c:pt>
                <c:pt idx="2184">
                  <c:v>363.97508836906832</c:v>
                </c:pt>
                <c:pt idx="2185">
                  <c:v>362.06522124590521</c:v>
                </c:pt>
                <c:pt idx="2186">
                  <c:v>364.61171074345594</c:v>
                </c:pt>
                <c:pt idx="2187">
                  <c:v>362.86689386550444</c:v>
                </c:pt>
                <c:pt idx="2188">
                  <c:v>360.62692625191812</c:v>
                </c:pt>
                <c:pt idx="2189">
                  <c:v>360.87843138747877</c:v>
                </c:pt>
                <c:pt idx="2190">
                  <c:v>357.69531951554023</c:v>
                </c:pt>
                <c:pt idx="2191">
                  <c:v>354.50434810811538</c:v>
                </c:pt>
                <c:pt idx="2192">
                  <c:v>354.62224114040941</c:v>
                </c:pt>
                <c:pt idx="2193">
                  <c:v>353.55334431427701</c:v>
                </c:pt>
                <c:pt idx="2194">
                  <c:v>345.91387582162452</c:v>
                </c:pt>
                <c:pt idx="2195">
                  <c:v>346.60551494441609</c:v>
                </c:pt>
                <c:pt idx="2196">
                  <c:v>349.01053280321412</c:v>
                </c:pt>
                <c:pt idx="2197">
                  <c:v>349.67073378406059</c:v>
                </c:pt>
                <c:pt idx="2198">
                  <c:v>350.48026593914625</c:v>
                </c:pt>
                <c:pt idx="2199">
                  <c:v>354.01705690796678</c:v>
                </c:pt>
                <c:pt idx="2200">
                  <c:v>355.33745886965977</c:v>
                </c:pt>
                <c:pt idx="2201">
                  <c:v>353.09749125607345</c:v>
                </c:pt>
                <c:pt idx="2202">
                  <c:v>356.57926547649015</c:v>
                </c:pt>
                <c:pt idx="2203">
                  <c:v>345.20037082732568</c:v>
                </c:pt>
                <c:pt idx="2204">
                  <c:v>345.30685780933658</c:v>
                </c:pt>
                <c:pt idx="2205">
                  <c:v>343.56503503215833</c:v>
                </c:pt>
                <c:pt idx="2206">
                  <c:v>348.76007851168998</c:v>
                </c:pt>
                <c:pt idx="2207">
                  <c:v>338.3167480616213</c:v>
                </c:pt>
                <c:pt idx="2208">
                  <c:v>339.65544154975828</c:v>
                </c:pt>
                <c:pt idx="2209">
                  <c:v>335.06128889728814</c:v>
                </c:pt>
                <c:pt idx="2210">
                  <c:v>331.85907322396042</c:v>
                </c:pt>
                <c:pt idx="2211">
                  <c:v>342.19591669201827</c:v>
                </c:pt>
                <c:pt idx="2212">
                  <c:v>337.87558770757613</c:v>
                </c:pt>
                <c:pt idx="2213">
                  <c:v>331.00717736787317</c:v>
                </c:pt>
                <c:pt idx="2214">
                  <c:v>329.24253595169273</c:v>
                </c:pt>
                <c:pt idx="2215">
                  <c:v>320.11508035075866</c:v>
                </c:pt>
                <c:pt idx="2216">
                  <c:v>319.24797206866987</c:v>
                </c:pt>
                <c:pt idx="2217">
                  <c:v>314.92003687122696</c:v>
                </c:pt>
                <c:pt idx="2218">
                  <c:v>321.84169070193531</c:v>
                </c:pt>
                <c:pt idx="2219">
                  <c:v>313.89319811612188</c:v>
                </c:pt>
                <c:pt idx="2220">
                  <c:v>316.91286467743089</c:v>
                </c:pt>
                <c:pt idx="2221">
                  <c:v>327.46268210951052</c:v>
                </c:pt>
                <c:pt idx="2222">
                  <c:v>327.76693062954172</c:v>
                </c:pt>
                <c:pt idx="2223">
                  <c:v>332.41432677301725</c:v>
                </c:pt>
                <c:pt idx="2224">
                  <c:v>331.24888484296224</c:v>
                </c:pt>
                <c:pt idx="2225">
                  <c:v>329.89907921775745</c:v>
                </c:pt>
                <c:pt idx="2226">
                  <c:v>334.29088581293627</c:v>
                </c:pt>
                <c:pt idx="2227">
                  <c:v>337.2933802768066</c:v>
                </c:pt>
                <c:pt idx="2228">
                  <c:v>337.3987309597494</c:v>
                </c:pt>
                <c:pt idx="2229">
                  <c:v>339.57158879544511</c:v>
                </c:pt>
                <c:pt idx="2230">
                  <c:v>332.61844372121902</c:v>
                </c:pt>
                <c:pt idx="2231">
                  <c:v>333.73779472748646</c:v>
                </c:pt>
                <c:pt idx="2232">
                  <c:v>334.46208067271834</c:v>
                </c:pt>
                <c:pt idx="2233">
                  <c:v>329.92541688849315</c:v>
                </c:pt>
                <c:pt idx="2234">
                  <c:v>326.20522089707481</c:v>
                </c:pt>
                <c:pt idx="2235">
                  <c:v>328.54927359255254</c:v>
                </c:pt>
                <c:pt idx="2236">
                  <c:v>326.99535101914597</c:v>
                </c:pt>
                <c:pt idx="2237">
                  <c:v>328.45050732729362</c:v>
                </c:pt>
                <c:pt idx="2238">
                  <c:v>333.13861271824914</c:v>
                </c:pt>
                <c:pt idx="2239">
                  <c:v>334.63985995018442</c:v>
                </c:pt>
                <c:pt idx="2240">
                  <c:v>333.685119386015</c:v>
                </c:pt>
                <c:pt idx="2241">
                  <c:v>329.56327391587718</c:v>
                </c:pt>
                <c:pt idx="2242">
                  <c:v>330.04393640680377</c:v>
                </c:pt>
                <c:pt idx="2243">
                  <c:v>327.88424740647605</c:v>
                </c:pt>
                <c:pt idx="2244">
                  <c:v>322.4958757610035</c:v>
                </c:pt>
                <c:pt idx="2245">
                  <c:v>317.86260925768562</c:v>
                </c:pt>
                <c:pt idx="2246">
                  <c:v>307.09319708462544</c:v>
                </c:pt>
                <c:pt idx="2247">
                  <c:v>306.95390584481049</c:v>
                </c:pt>
                <c:pt idx="2248">
                  <c:v>296.7050030415852</c:v>
                </c:pt>
                <c:pt idx="2249">
                  <c:v>299.19025200459907</c:v>
                </c:pt>
                <c:pt idx="2250">
                  <c:v>304.67392818257662</c:v>
                </c:pt>
                <c:pt idx="2251">
                  <c:v>302.02006350820778</c:v>
                </c:pt>
                <c:pt idx="2252">
                  <c:v>306.38207864978085</c:v>
                </c:pt>
                <c:pt idx="2253">
                  <c:v>296.82230092774512</c:v>
                </c:pt>
                <c:pt idx="2254">
                  <c:v>297.40879035854488</c:v>
                </c:pt>
                <c:pt idx="2255">
                  <c:v>284.55000958826071</c:v>
                </c:pt>
                <c:pt idx="2256">
                  <c:v>283.82422891764605</c:v>
                </c:pt>
                <c:pt idx="2257">
                  <c:v>288.67009783962891</c:v>
                </c:pt>
                <c:pt idx="2258">
                  <c:v>303.31034025596722</c:v>
                </c:pt>
                <c:pt idx="2259">
                  <c:v>305.63430462551116</c:v>
                </c:pt>
                <c:pt idx="2260">
                  <c:v>303.72821397541207</c:v>
                </c:pt>
                <c:pt idx="2261">
                  <c:v>309.73239952322427</c:v>
                </c:pt>
                <c:pt idx="2262">
                  <c:v>317.37875547727583</c:v>
                </c:pt>
                <c:pt idx="2263">
                  <c:v>314.35100379077221</c:v>
                </c:pt>
                <c:pt idx="2264">
                  <c:v>323.52956338278801</c:v>
                </c:pt>
                <c:pt idx="2265">
                  <c:v>329.94392534347924</c:v>
                </c:pt>
                <c:pt idx="2266">
                  <c:v>322.61753306875312</c:v>
                </c:pt>
                <c:pt idx="2267">
                  <c:v>310.70837690201728</c:v>
                </c:pt>
                <c:pt idx="2268">
                  <c:v>310.44456648060219</c:v>
                </c:pt>
                <c:pt idx="2269">
                  <c:v>312.28370198989558</c:v>
                </c:pt>
                <c:pt idx="2270">
                  <c:v>310.64807737712238</c:v>
                </c:pt>
                <c:pt idx="2271">
                  <c:v>313.6781285030894</c:v>
                </c:pt>
                <c:pt idx="2272">
                  <c:v>312.11034085582287</c:v>
                </c:pt>
                <c:pt idx="2273">
                  <c:v>316.66295498538517</c:v>
                </c:pt>
                <c:pt idx="2274">
                  <c:v>311.37920911647262</c:v>
                </c:pt>
                <c:pt idx="2275">
                  <c:v>310.40687927754294</c:v>
                </c:pt>
                <c:pt idx="2276">
                  <c:v>309.89433331593654</c:v>
                </c:pt>
                <c:pt idx="2277">
                  <c:v>315.51726401238278</c:v>
                </c:pt>
                <c:pt idx="2278">
                  <c:v>309.08782717046779</c:v>
                </c:pt>
                <c:pt idx="2279">
                  <c:v>314.2886611926499</c:v>
                </c:pt>
                <c:pt idx="2280">
                  <c:v>322.51954634079897</c:v>
                </c:pt>
                <c:pt idx="2281">
                  <c:v>329.66504004084055</c:v>
                </c:pt>
                <c:pt idx="2282">
                  <c:v>329.2127936041291</c:v>
                </c:pt>
                <c:pt idx="2283">
                  <c:v>320.55227434110395</c:v>
                </c:pt>
                <c:pt idx="2284">
                  <c:v>306.8567447493578</c:v>
                </c:pt>
                <c:pt idx="2285">
                  <c:v>307.92039546140091</c:v>
                </c:pt>
                <c:pt idx="2286">
                  <c:v>307.67393980861038</c:v>
                </c:pt>
                <c:pt idx="2287">
                  <c:v>307.73879655934479</c:v>
                </c:pt>
                <c:pt idx="2288">
                  <c:v>302.48539974986363</c:v>
                </c:pt>
                <c:pt idx="2289">
                  <c:v>299.89761539556372</c:v>
                </c:pt>
                <c:pt idx="2290">
                  <c:v>297.48494426824647</c:v>
                </c:pt>
                <c:pt idx="2291">
                  <c:v>303.70470666366913</c:v>
                </c:pt>
                <c:pt idx="2292">
                  <c:v>301.84331791759371</c:v>
                </c:pt>
                <c:pt idx="2293">
                  <c:v>302.58268487596519</c:v>
                </c:pt>
                <c:pt idx="2294">
                  <c:v>297.88057044772592</c:v>
                </c:pt>
                <c:pt idx="2295">
                  <c:v>298.73667955741905</c:v>
                </c:pt>
                <c:pt idx="2296">
                  <c:v>306.74648827310938</c:v>
                </c:pt>
                <c:pt idx="2297">
                  <c:v>302.49188542493704</c:v>
                </c:pt>
                <c:pt idx="2298">
                  <c:v>307.29777065435127</c:v>
                </c:pt>
                <c:pt idx="2299">
                  <c:v>309.29535857696879</c:v>
                </c:pt>
                <c:pt idx="2300">
                  <c:v>309.60018530542021</c:v>
                </c:pt>
                <c:pt idx="2301">
                  <c:v>308.06308031301648</c:v>
                </c:pt>
                <c:pt idx="2302">
                  <c:v>306.44166154465807</c:v>
                </c:pt>
                <c:pt idx="2303">
                  <c:v>304.59972982380293</c:v>
                </c:pt>
                <c:pt idx="2304">
                  <c:v>307.0578006766342</c:v>
                </c:pt>
                <c:pt idx="2305">
                  <c:v>317.04509502588792</c:v>
                </c:pt>
                <c:pt idx="2306">
                  <c:v>317.02983559983858</c:v>
                </c:pt>
                <c:pt idx="2307">
                  <c:v>317.44184010316917</c:v>
                </c:pt>
                <c:pt idx="2308">
                  <c:v>317.02983559983858</c:v>
                </c:pt>
                <c:pt idx="2309">
                  <c:v>317.73176919810555</c:v>
                </c:pt>
                <c:pt idx="2310">
                  <c:v>315.81671122892095</c:v>
                </c:pt>
                <c:pt idx="2311">
                  <c:v>312.60460204554749</c:v>
                </c:pt>
                <c:pt idx="2312">
                  <c:v>313.47438933035642</c:v>
                </c:pt>
                <c:pt idx="2313">
                  <c:v>308.49218672526649</c:v>
                </c:pt>
                <c:pt idx="2314">
                  <c:v>306.49320191281083</c:v>
                </c:pt>
                <c:pt idx="2315">
                  <c:v>308.01151480471418</c:v>
                </c:pt>
                <c:pt idx="2316">
                  <c:v>314.65699484917565</c:v>
                </c:pt>
                <c:pt idx="2317">
                  <c:v>314.39758460633783</c:v>
                </c:pt>
                <c:pt idx="2318">
                  <c:v>317.85384460649976</c:v>
                </c:pt>
                <c:pt idx="2319">
                  <c:v>315.52678213398463</c:v>
                </c:pt>
                <c:pt idx="2320">
                  <c:v>311.81874160400952</c:v>
                </c:pt>
                <c:pt idx="2321">
                  <c:v>311.58985021327032</c:v>
                </c:pt>
                <c:pt idx="2322">
                  <c:v>315.58019012515706</c:v>
                </c:pt>
                <c:pt idx="2323">
                  <c:v>318.63207533501304</c:v>
                </c:pt>
                <c:pt idx="2324">
                  <c:v>318.18955197958388</c:v>
                </c:pt>
                <c:pt idx="2325">
                  <c:v>316.75516593095165</c:v>
                </c:pt>
                <c:pt idx="2326">
                  <c:v>315.45811471676274</c:v>
                </c:pt>
                <c:pt idx="2327">
                  <c:v>324.17762533208452</c:v>
                </c:pt>
                <c:pt idx="2328">
                  <c:v>325.12588137181365</c:v>
                </c:pt>
                <c:pt idx="2329">
                  <c:v>323.37753429856303</c:v>
                </c:pt>
                <c:pt idx="2330">
                  <c:v>325.3777618823666</c:v>
                </c:pt>
                <c:pt idx="2331">
                  <c:v>319.25854712598959</c:v>
                </c:pt>
                <c:pt idx="2332">
                  <c:v>318.96962536388463</c:v>
                </c:pt>
                <c:pt idx="2333">
                  <c:v>314.47281742548171</c:v>
                </c:pt>
                <c:pt idx="2334">
                  <c:v>320.3475599216161</c:v>
                </c:pt>
                <c:pt idx="2335">
                  <c:v>319.13260687071306</c:v>
                </c:pt>
                <c:pt idx="2336">
                  <c:v>322.77005777311155</c:v>
                </c:pt>
                <c:pt idx="2337">
                  <c:v>327.60023697548183</c:v>
                </c:pt>
                <c:pt idx="2338">
                  <c:v>327.20759970903146</c:v>
                </c:pt>
                <c:pt idx="2339">
                  <c:v>325.90374765440384</c:v>
                </c:pt>
                <c:pt idx="2340">
                  <c:v>321.98478324021085</c:v>
                </c:pt>
                <c:pt idx="2341">
                  <c:v>313.99128115530675</c:v>
                </c:pt>
                <c:pt idx="2342">
                  <c:v>315.93224273662724</c:v>
                </c:pt>
                <c:pt idx="2343">
                  <c:v>309.76117022807762</c:v>
                </c:pt>
                <c:pt idx="2344">
                  <c:v>312.21330108081457</c:v>
                </c:pt>
                <c:pt idx="2345">
                  <c:v>313.89497390127178</c:v>
                </c:pt>
                <c:pt idx="2346">
                  <c:v>315.66554572545346</c:v>
                </c:pt>
                <c:pt idx="2347">
                  <c:v>316.36192125462958</c:v>
                </c:pt>
                <c:pt idx="2348">
                  <c:v>312.92434937737994</c:v>
                </c:pt>
                <c:pt idx="2349">
                  <c:v>311.5327721404189</c:v>
                </c:pt>
                <c:pt idx="2350">
                  <c:v>312.01418264401627</c:v>
                </c:pt>
                <c:pt idx="2351">
                  <c:v>316.24156862873025</c:v>
                </c:pt>
                <c:pt idx="2352">
                  <c:v>306.49300593088441</c:v>
                </c:pt>
                <c:pt idx="2353">
                  <c:v>305.22930335894142</c:v>
                </c:pt>
                <c:pt idx="2354">
                  <c:v>304.52975372090162</c:v>
                </c:pt>
                <c:pt idx="2355">
                  <c:v>298.50460038681626</c:v>
                </c:pt>
                <c:pt idx="2356">
                  <c:v>299.76078091964058</c:v>
                </c:pt>
                <c:pt idx="2357">
                  <c:v>303.47666824428245</c:v>
                </c:pt>
                <c:pt idx="2358">
                  <c:v>303.11561036658446</c:v>
                </c:pt>
                <c:pt idx="2359">
                  <c:v>300.06166248438893</c:v>
                </c:pt>
                <c:pt idx="2360">
                  <c:v>295.30021172224662</c:v>
                </c:pt>
                <c:pt idx="2361">
                  <c:v>297.03028071954952</c:v>
                </c:pt>
                <c:pt idx="2362">
                  <c:v>291.59184643672342</c:v>
                </c:pt>
                <c:pt idx="2363">
                  <c:v>290.57637115569787</c:v>
                </c:pt>
                <c:pt idx="2364">
                  <c:v>290.54628299922302</c:v>
                </c:pt>
                <c:pt idx="2365">
                  <c:v>293.06616610399033</c:v>
                </c:pt>
                <c:pt idx="2366">
                  <c:v>284.73926879958032</c:v>
                </c:pt>
                <c:pt idx="2367">
                  <c:v>282.79106066783487</c:v>
                </c:pt>
                <c:pt idx="2368">
                  <c:v>283.42291195380636</c:v>
                </c:pt>
                <c:pt idx="2369">
                  <c:v>284.42930988999132</c:v>
                </c:pt>
                <c:pt idx="2370">
                  <c:v>282.53528147592891</c:v>
                </c:pt>
                <c:pt idx="2371">
                  <c:v>280.92879532934796</c:v>
                </c:pt>
                <c:pt idx="2372">
                  <c:v>285.94203225369796</c:v>
                </c:pt>
                <c:pt idx="2373">
                  <c:v>282.47902320620426</c:v>
                </c:pt>
                <c:pt idx="2374">
                  <c:v>283.27914082006561</c:v>
                </c:pt>
                <c:pt idx="2375">
                  <c:v>280.60999846757511</c:v>
                </c:pt>
                <c:pt idx="2376">
                  <c:v>278.27840573343224</c:v>
                </c:pt>
                <c:pt idx="2377">
                  <c:v>277.27200779724728</c:v>
                </c:pt>
                <c:pt idx="2378">
                  <c:v>282.67905260966967</c:v>
                </c:pt>
                <c:pt idx="2379">
                  <c:v>285.32319128672708</c:v>
                </c:pt>
                <c:pt idx="2380">
                  <c:v>285.84201755196528</c:v>
                </c:pt>
                <c:pt idx="2381">
                  <c:v>284.58558286144859</c:v>
                </c:pt>
                <c:pt idx="2382">
                  <c:v>289.2925247617423</c:v>
                </c:pt>
                <c:pt idx="2383">
                  <c:v>291.2365605266711</c:v>
                </c:pt>
                <c:pt idx="2384">
                  <c:v>288.02358823350909</c:v>
                </c:pt>
                <c:pt idx="2385">
                  <c:v>287.35473991567181</c:v>
                </c:pt>
                <c:pt idx="2386">
                  <c:v>284.07300751506864</c:v>
                </c:pt>
                <c:pt idx="2387">
                  <c:v>289.40504130119155</c:v>
                </c:pt>
                <c:pt idx="2388">
                  <c:v>293.11808710301688</c:v>
                </c:pt>
                <c:pt idx="2389">
                  <c:v>290.6677269105665</c:v>
                </c:pt>
                <c:pt idx="2390">
                  <c:v>295.75078137831014</c:v>
                </c:pt>
                <c:pt idx="2391">
                  <c:v>292.90203656671753</c:v>
                </c:pt>
                <c:pt idx="2392">
                  <c:v>305.18275999820509</c:v>
                </c:pt>
                <c:pt idx="2393">
                  <c:v>308.23897642072592</c:v>
                </c:pt>
                <c:pt idx="2394">
                  <c:v>299.49325005236318</c:v>
                </c:pt>
                <c:pt idx="2395">
                  <c:v>309.97056640424307</c:v>
                </c:pt>
                <c:pt idx="2396">
                  <c:v>315.72391376883206</c:v>
                </c:pt>
                <c:pt idx="2397">
                  <c:v>308.50230577305808</c:v>
                </c:pt>
                <c:pt idx="2398">
                  <c:v>305.95678870051455</c:v>
                </c:pt>
                <c:pt idx="2399">
                  <c:v>315.12543796807728</c:v>
                </c:pt>
                <c:pt idx="2400">
                  <c:v>321.30170823186626</c:v>
                </c:pt>
                <c:pt idx="2401">
                  <c:v>315.5563405446207</c:v>
                </c:pt>
                <c:pt idx="2402">
                  <c:v>308.64593996523917</c:v>
                </c:pt>
                <c:pt idx="2403">
                  <c:v>308.33473254884672</c:v>
                </c:pt>
                <c:pt idx="2404">
                  <c:v>307.9517080363637</c:v>
                </c:pt>
                <c:pt idx="2405">
                  <c:v>314.48706378060552</c:v>
                </c:pt>
                <c:pt idx="2406">
                  <c:v>308.10332190588815</c:v>
                </c:pt>
                <c:pt idx="2407">
                  <c:v>307.42504933169948</c:v>
                </c:pt>
                <c:pt idx="2408">
                  <c:v>312.46820541272615</c:v>
                </c:pt>
                <c:pt idx="2409">
                  <c:v>324.95640045514193</c:v>
                </c:pt>
                <c:pt idx="2410">
                  <c:v>323.65571304816825</c:v>
                </c:pt>
                <c:pt idx="2411">
                  <c:v>326.00971786447025</c:v>
                </c:pt>
                <c:pt idx="2412">
                  <c:v>331.26832523376868</c:v>
                </c:pt>
                <c:pt idx="2413">
                  <c:v>318.78810986869632</c:v>
                </c:pt>
                <c:pt idx="2414">
                  <c:v>321.32564726389649</c:v>
                </c:pt>
                <c:pt idx="2415">
                  <c:v>331.24438620173851</c:v>
                </c:pt>
                <c:pt idx="2416">
                  <c:v>316.33834892427353</c:v>
                </c:pt>
                <c:pt idx="2417">
                  <c:v>317.16823536798682</c:v>
                </c:pt>
                <c:pt idx="2418">
                  <c:v>320.23243146785114</c:v>
                </c:pt>
                <c:pt idx="2419">
                  <c:v>322.01987919277201</c:v>
                </c:pt>
                <c:pt idx="2420">
                  <c:v>302.80481614987286</c:v>
                </c:pt>
                <c:pt idx="2421">
                  <c:v>306.57122385595602</c:v>
                </c:pt>
                <c:pt idx="2422">
                  <c:v>289.37501918093625</c:v>
                </c:pt>
                <c:pt idx="2423">
                  <c:v>315.53240151259047</c:v>
                </c:pt>
                <c:pt idx="2424">
                  <c:v>321.26180984514929</c:v>
                </c:pt>
                <c:pt idx="2425">
                  <c:v>301.98290938350294</c:v>
                </c:pt>
                <c:pt idx="2426">
                  <c:v>296.66844427280074</c:v>
                </c:pt>
                <c:pt idx="2427">
                  <c:v>298.92669296098205</c:v>
                </c:pt>
                <c:pt idx="2428">
                  <c:v>306.1722399887862</c:v>
                </c:pt>
                <c:pt idx="2429">
                  <c:v>305.48598773725405</c:v>
                </c:pt>
                <c:pt idx="2430">
                  <c:v>275.01159996282223</c:v>
                </c:pt>
                <c:pt idx="2431">
                  <c:v>286.27092469435496</c:v>
                </c:pt>
                <c:pt idx="2432">
                  <c:v>288.58764527393731</c:v>
                </c:pt>
                <c:pt idx="2433">
                  <c:v>280.96177336614539</c:v>
                </c:pt>
                <c:pt idx="2434">
                  <c:v>277.35303554025745</c:v>
                </c:pt>
                <c:pt idx="2435">
                  <c:v>267.05402450217821</c:v>
                </c:pt>
                <c:pt idx="2436">
                  <c:v>253.39131339182072</c:v>
                </c:pt>
                <c:pt idx="2437">
                  <c:v>249.1662684886721</c:v>
                </c:pt>
                <c:pt idx="2438">
                  <c:v>229.51127049458711</c:v>
                </c:pt>
                <c:pt idx="2439">
                  <c:v>227.50641614687163</c:v>
                </c:pt>
                <c:pt idx="2440">
                  <c:v>248.98805921331959</c:v>
                </c:pt>
                <c:pt idx="2441">
                  <c:v>250.9929135610351</c:v>
                </c:pt>
                <c:pt idx="2442">
                  <c:v>230.49884689549887</c:v>
                </c:pt>
                <c:pt idx="2443">
                  <c:v>238.6073689240371</c:v>
                </c:pt>
                <c:pt idx="2444">
                  <c:v>237.62721790959844</c:v>
                </c:pt>
                <c:pt idx="2445">
                  <c:v>248.43858061431609</c:v>
                </c:pt>
                <c:pt idx="2446">
                  <c:v>240.88696257125437</c:v>
                </c:pt>
                <c:pt idx="2447">
                  <c:v>227.72175235458923</c:v>
                </c:pt>
                <c:pt idx="2448">
                  <c:v>229.94936829649532</c:v>
                </c:pt>
                <c:pt idx="2449">
                  <c:v>222.62051184762421</c:v>
                </c:pt>
                <c:pt idx="2450">
                  <c:v>218.64050469808527</c:v>
                </c:pt>
                <c:pt idx="2451">
                  <c:v>241.13200032486407</c:v>
                </c:pt>
                <c:pt idx="2452">
                  <c:v>238.00591261972241</c:v>
                </c:pt>
                <c:pt idx="2453">
                  <c:v>243.3893178126622</c:v>
                </c:pt>
                <c:pt idx="2454">
                  <c:v>246.31492008303232</c:v>
                </c:pt>
                <c:pt idx="2455">
                  <c:v>246.44115165307363</c:v>
                </c:pt>
                <c:pt idx="2456">
                  <c:v>255.12142844003446</c:v>
                </c:pt>
                <c:pt idx="2457">
                  <c:v>241.71860585623264</c:v>
                </c:pt>
                <c:pt idx="2458">
                  <c:v>229.48156894869504</c:v>
                </c:pt>
                <c:pt idx="2459">
                  <c:v>235.61493817540989</c:v>
                </c:pt>
                <c:pt idx="2460">
                  <c:v>231.13743013217859</c:v>
                </c:pt>
                <c:pt idx="2461">
                  <c:v>225.6203679827245</c:v>
                </c:pt>
                <c:pt idx="2462">
                  <c:v>214.41545979493671</c:v>
                </c:pt>
                <c:pt idx="2463">
                  <c:v>214.29665361136836</c:v>
                </c:pt>
                <c:pt idx="2464">
                  <c:v>215.94508940837889</c:v>
                </c:pt>
                <c:pt idx="2465">
                  <c:v>202.54969221105009</c:v>
                </c:pt>
                <c:pt idx="2466">
                  <c:v>187.936531632146</c:v>
                </c:pt>
                <c:pt idx="2467">
                  <c:v>198.01278107603468</c:v>
                </c:pt>
                <c:pt idx="2468">
                  <c:v>212.55168779020858</c:v>
                </c:pt>
                <c:pt idx="2469">
                  <c:v>215.83370861128364</c:v>
                </c:pt>
                <c:pt idx="2470">
                  <c:v>221.7368908573348</c:v>
                </c:pt>
                <c:pt idx="2471">
                  <c:v>225.32335252380361</c:v>
                </c:pt>
                <c:pt idx="2472">
                  <c:v>209.13313039668694</c:v>
                </c:pt>
                <c:pt idx="2473">
                  <c:v>215.30792272688916</c:v>
                </c:pt>
                <c:pt idx="2474">
                  <c:v>219.65469071247031</c:v>
                </c:pt>
                <c:pt idx="2475">
                  <c:v>213.92052965751878</c:v>
                </c:pt>
                <c:pt idx="2476">
                  <c:v>221.17308226907747</c:v>
                </c:pt>
                <c:pt idx="2477">
                  <c:v>226.34156803823424</c:v>
                </c:pt>
                <c:pt idx="2478">
                  <c:v>221.32789866308451</c:v>
                </c:pt>
                <c:pt idx="2479">
                  <c:v>223.79900649050393</c:v>
                </c:pt>
                <c:pt idx="2480">
                  <c:v>219.60705489892976</c:v>
                </c:pt>
                <c:pt idx="2481">
                  <c:v>221.38148895331767</c:v>
                </c:pt>
                <c:pt idx="2482">
                  <c:v>218.8686997890502</c:v>
                </c:pt>
                <c:pt idx="2483">
                  <c:v>229.71775632292534</c:v>
                </c:pt>
                <c:pt idx="2484">
                  <c:v>226.62738291947795</c:v>
                </c:pt>
                <c:pt idx="2485">
                  <c:v>225.16258165310401</c:v>
                </c:pt>
                <c:pt idx="2486">
                  <c:v>225.54962263812158</c:v>
                </c:pt>
                <c:pt idx="2487">
                  <c:v>223.71564381680778</c:v>
                </c:pt>
                <c:pt idx="2488">
                  <c:v>220.8039047141377</c:v>
                </c:pt>
                <c:pt idx="2489">
                  <c:v>222.34611417751512</c:v>
                </c:pt>
                <c:pt idx="2490">
                  <c:v>223.5191460859528</c:v>
                </c:pt>
                <c:pt idx="2491">
                  <c:v>251.36502665197756</c:v>
                </c:pt>
                <c:pt idx="2492">
                  <c:v>255.3158251963273</c:v>
                </c:pt>
                <c:pt idx="2493">
                  <c:v>264.23230631476815</c:v>
                </c:pt>
                <c:pt idx="2494">
                  <c:v>253.72100743530544</c:v>
                </c:pt>
                <c:pt idx="2495">
                  <c:v>256.05886528953067</c:v>
                </c:pt>
                <c:pt idx="2496">
                  <c:v>248.32037456275395</c:v>
                </c:pt>
                <c:pt idx="2497">
                  <c:v>237.77282982508623</c:v>
                </c:pt>
                <c:pt idx="2498">
                  <c:v>237.18383462925428</c:v>
                </c:pt>
                <c:pt idx="2499">
                  <c:v>224.88742723319322</c:v>
                </c:pt>
                <c:pt idx="2500">
                  <c:v>226.45506060056132</c:v>
                </c:pt>
                <c:pt idx="2501">
                  <c:v>229.98903177555312</c:v>
                </c:pt>
                <c:pt idx="2502">
                  <c:v>212.11982368046662</c:v>
                </c:pt>
                <c:pt idx="2503">
                  <c:v>224.31655496646377</c:v>
                </c:pt>
                <c:pt idx="2504">
                  <c:v>216.7592935307122</c:v>
                </c:pt>
                <c:pt idx="2505">
                  <c:v>221.26284141268886</c:v>
                </c:pt>
                <c:pt idx="2506">
                  <c:v>222.21429519057125</c:v>
                </c:pt>
                <c:pt idx="2507">
                  <c:v>224.95991894960332</c:v>
                </c:pt>
                <c:pt idx="2508">
                  <c:v>237.69127664412486</c:v>
                </c:pt>
                <c:pt idx="2509">
                  <c:v>222.5314464498654</c:v>
                </c:pt>
                <c:pt idx="2510">
                  <c:v>212.75412619905484</c:v>
                </c:pt>
                <c:pt idx="2511">
                  <c:v>213.09440576326938</c:v>
                </c:pt>
                <c:pt idx="2512">
                  <c:v>216.54257201397647</c:v>
                </c:pt>
                <c:pt idx="2513">
                  <c:v>214.18330036875585</c:v>
                </c:pt>
                <c:pt idx="2514">
                  <c:v>216.50854405755499</c:v>
                </c:pt>
                <c:pt idx="2515">
                  <c:v>219.98506693861324</c:v>
                </c:pt>
                <c:pt idx="2516">
                  <c:v>219.24779454948182</c:v>
                </c:pt>
                <c:pt idx="2517">
                  <c:v>211.26823876865146</c:v>
                </c:pt>
                <c:pt idx="2518">
                  <c:v>212.15863696167946</c:v>
                </c:pt>
                <c:pt idx="2519">
                  <c:v>212.39116133055938</c:v>
                </c:pt>
                <c:pt idx="2520">
                  <c:v>211.00168644335011</c:v>
                </c:pt>
                <c:pt idx="2521">
                  <c:v>205.06380804780682</c:v>
                </c:pt>
                <c:pt idx="2522">
                  <c:v>205.43811556844284</c:v>
                </c:pt>
                <c:pt idx="2523">
                  <c:v>204.20176648513007</c:v>
                </c:pt>
                <c:pt idx="2524">
                  <c:v>202.95407474967686</c:v>
                </c:pt>
                <c:pt idx="2525">
                  <c:v>197.17499348410036</c:v>
                </c:pt>
                <c:pt idx="2526">
                  <c:v>201.78011025313677</c:v>
                </c:pt>
                <c:pt idx="2527">
                  <c:v>199.12025832619332</c:v>
                </c:pt>
                <c:pt idx="2528">
                  <c:v>194.69095266533441</c:v>
                </c:pt>
                <c:pt idx="2529">
                  <c:v>191.52635271813941</c:v>
                </c:pt>
                <c:pt idx="2530">
                  <c:v>185.42400586655913</c:v>
                </c:pt>
                <c:pt idx="2531">
                  <c:v>183.88140517545335</c:v>
                </c:pt>
                <c:pt idx="2532">
                  <c:v>187.52239651254862</c:v>
                </c:pt>
                <c:pt idx="2533">
                  <c:v>181.61287474735659</c:v>
                </c:pt>
                <c:pt idx="2534">
                  <c:v>182.03255287655449</c:v>
                </c:pt>
                <c:pt idx="2535">
                  <c:v>178.1363518662983</c:v>
                </c:pt>
                <c:pt idx="2536">
                  <c:v>184.57897828209309</c:v>
                </c:pt>
                <c:pt idx="2537">
                  <c:v>182.68475537463229</c:v>
                </c:pt>
                <c:pt idx="2538">
                  <c:v>187.95908861995727</c:v>
                </c:pt>
                <c:pt idx="2539">
                  <c:v>190.49984269942561</c:v>
                </c:pt>
                <c:pt idx="2540">
                  <c:v>191.04996132823911</c:v>
                </c:pt>
                <c:pt idx="2541">
                  <c:v>195.68343472762675</c:v>
                </c:pt>
                <c:pt idx="2542">
                  <c:v>197.02753900627405</c:v>
                </c:pt>
                <c:pt idx="2543">
                  <c:v>195.28644190270975</c:v>
                </c:pt>
                <c:pt idx="2544">
                  <c:v>193.25610716956319</c:v>
                </c:pt>
                <c:pt idx="2545">
                  <c:v>201.85950881812016</c:v>
                </c:pt>
                <c:pt idx="2546">
                  <c:v>199.22234219545766</c:v>
                </c:pt>
                <c:pt idx="2547">
                  <c:v>200.61181708266696</c:v>
                </c:pt>
                <c:pt idx="2548">
                  <c:v>205.61959800269054</c:v>
                </c:pt>
                <c:pt idx="2549">
                  <c:v>203.30569696603186</c:v>
                </c:pt>
                <c:pt idx="2550">
                  <c:v>200.41899199627872</c:v>
                </c:pt>
                <c:pt idx="2551">
                  <c:v>201.7233969924344</c:v>
                </c:pt>
                <c:pt idx="2552">
                  <c:v>208.7830840536021</c:v>
                </c:pt>
                <c:pt idx="2553">
                  <c:v>220.02129710801461</c:v>
                </c:pt>
                <c:pt idx="2554">
                  <c:v>226.15429493680941</c:v>
                </c:pt>
                <c:pt idx="2555">
                  <c:v>222.2116534754413</c:v>
                </c:pt>
                <c:pt idx="2556">
                  <c:v>213.37440797763119</c:v>
                </c:pt>
                <c:pt idx="2557">
                  <c:v>215.75852663909956</c:v>
                </c:pt>
                <c:pt idx="2558">
                  <c:v>234.19964236331916</c:v>
                </c:pt>
                <c:pt idx="2559">
                  <c:v>235.29482054703251</c:v>
                </c:pt>
                <c:pt idx="2560">
                  <c:v>228.66478031178315</c:v>
                </c:pt>
                <c:pt idx="2561">
                  <c:v>233.77841998496788</c:v>
                </c:pt>
                <c:pt idx="2562">
                  <c:v>241.41096948069327</c:v>
                </c:pt>
                <c:pt idx="2563">
                  <c:v>247.32493167274546</c:v>
                </c:pt>
                <c:pt idx="2564">
                  <c:v>230.44233874842558</c:v>
                </c:pt>
                <c:pt idx="2565">
                  <c:v>238.62247733600773</c:v>
                </c:pt>
                <c:pt idx="2566">
                  <c:v>241.76479627850836</c:v>
                </c:pt>
                <c:pt idx="2567">
                  <c:v>245.15142420045274</c:v>
                </c:pt>
                <c:pt idx="2568">
                  <c:v>255.06699898684221</c:v>
                </c:pt>
                <c:pt idx="2569">
                  <c:v>246.96268042736332</c:v>
                </c:pt>
                <c:pt idx="2570">
                  <c:v>245.11772641018467</c:v>
                </c:pt>
                <c:pt idx="2571">
                  <c:v>254.28352536310877</c:v>
                </c:pt>
                <c:pt idx="2572">
                  <c:v>255.2523368333168</c:v>
                </c:pt>
                <c:pt idx="2573">
                  <c:v>256.82770852835063</c:v>
                </c:pt>
                <c:pt idx="2574">
                  <c:v>271.19139163012977</c:v>
                </c:pt>
                <c:pt idx="2575">
                  <c:v>270.49216248206659</c:v>
                </c:pt>
                <c:pt idx="2576">
                  <c:v>276.46509580708789</c:v>
                </c:pt>
                <c:pt idx="2577">
                  <c:v>266.03562971910992</c:v>
                </c:pt>
                <c:pt idx="2578">
                  <c:v>277.99834526428668</c:v>
                </c:pt>
                <c:pt idx="2579">
                  <c:v>269.46437987888947</c:v>
                </c:pt>
                <c:pt idx="2580">
                  <c:v>264.19067570193124</c:v>
                </c:pt>
                <c:pt idx="2581">
                  <c:v>250.47567506281311</c:v>
                </c:pt>
                <c:pt idx="2582">
                  <c:v>256.90352855645386</c:v>
                </c:pt>
                <c:pt idx="2583">
                  <c:v>253.87072743232454</c:v>
                </c:pt>
                <c:pt idx="2584">
                  <c:v>266.1619964326153</c:v>
                </c:pt>
                <c:pt idx="2585">
                  <c:v>266.44842764989409</c:v>
                </c:pt>
                <c:pt idx="2586">
                  <c:v>264.83935816459217</c:v>
                </c:pt>
                <c:pt idx="2587">
                  <c:v>257.16468643103161</c:v>
                </c:pt>
                <c:pt idx="2588">
                  <c:v>256.80243518564953</c:v>
                </c:pt>
                <c:pt idx="2589">
                  <c:v>266.56636991583247</c:v>
                </c:pt>
                <c:pt idx="2590">
                  <c:v>261.67176587939048</c:v>
                </c:pt>
                <c:pt idx="2591">
                  <c:v>264.35916465327176</c:v>
                </c:pt>
                <c:pt idx="2592">
                  <c:v>269.24534424214676</c:v>
                </c:pt>
                <c:pt idx="2593">
                  <c:v>282.32354901094766</c:v>
                </c:pt>
                <c:pt idx="2594">
                  <c:v>283.62885927578003</c:v>
                </c:pt>
                <c:pt idx="2595">
                  <c:v>274.85985185562436</c:v>
                </c:pt>
                <c:pt idx="2596">
                  <c:v>279.8049695897007</c:v>
                </c:pt>
                <c:pt idx="2597">
                  <c:v>278.82598689107647</c:v>
                </c:pt>
                <c:pt idx="2598">
                  <c:v>276.49985706015724</c:v>
                </c:pt>
                <c:pt idx="2599">
                  <c:v>278.93476274647912</c:v>
                </c:pt>
                <c:pt idx="2600">
                  <c:v>278.38251609597313</c:v>
                </c:pt>
                <c:pt idx="2601">
                  <c:v>279.43680515602995</c:v>
                </c:pt>
                <c:pt idx="2602">
                  <c:v>277.92231055388481</c:v>
                </c:pt>
                <c:pt idx="2603">
                  <c:v>269.46289595295224</c:v>
                </c:pt>
                <c:pt idx="2604">
                  <c:v>264.45083923093569</c:v>
                </c:pt>
                <c:pt idx="2605">
                  <c:v>261.32144154473508</c:v>
                </c:pt>
                <c:pt idx="2606">
                  <c:v>262.97818149625306</c:v>
                </c:pt>
                <c:pt idx="2607">
                  <c:v>264.96961638747166</c:v>
                </c:pt>
                <c:pt idx="2608">
                  <c:v>251.5734514259552</c:v>
                </c:pt>
                <c:pt idx="2609">
                  <c:v>252.67794472696718</c:v>
                </c:pt>
                <c:pt idx="2610">
                  <c:v>255.19652414821414</c:v>
                </c:pt>
                <c:pt idx="2611">
                  <c:v>262.50124120717976</c:v>
                </c:pt>
                <c:pt idx="2612">
                  <c:v>263.31287643595368</c:v>
                </c:pt>
                <c:pt idx="2613">
                  <c:v>266.08247706197614</c:v>
                </c:pt>
                <c:pt idx="2614">
                  <c:v>262.96144674926802</c:v>
                </c:pt>
                <c:pt idx="2615">
                  <c:v>265.41060759595035</c:v>
                </c:pt>
                <c:pt idx="2616">
                  <c:v>259.47345644233553</c:v>
                </c:pt>
                <c:pt idx="2617">
                  <c:v>262.36979553349636</c:v>
                </c:pt>
                <c:pt idx="2618">
                  <c:v>257.80169777451584</c:v>
                </c:pt>
                <c:pt idx="2619">
                  <c:v>257.80169777451584</c:v>
                </c:pt>
                <c:pt idx="2620">
                  <c:v>257.43707551363337</c:v>
                </c:pt>
                <c:pt idx="2621">
                  <c:v>257.01053626505382</c:v>
                </c:pt>
                <c:pt idx="2622">
                  <c:v>261.00074213886211</c:v>
                </c:pt>
                <c:pt idx="2623">
                  <c:v>262.30787854579933</c:v>
                </c:pt>
                <c:pt idx="2624">
                  <c:v>266.67646601108947</c:v>
                </c:pt>
                <c:pt idx="2625">
                  <c:v>268.98803355177847</c:v>
                </c:pt>
                <c:pt idx="2626">
                  <c:v>268.3895026707072</c:v>
                </c:pt>
                <c:pt idx="2627">
                  <c:v>270.1575766527223</c:v>
                </c:pt>
                <c:pt idx="2628">
                  <c:v>269.58656443284974</c:v>
                </c:pt>
                <c:pt idx="2629">
                  <c:v>269.99246468553014</c:v>
                </c:pt>
                <c:pt idx="2630">
                  <c:v>274.13402319593132</c:v>
                </c:pt>
                <c:pt idx="2631">
                  <c:v>275.45491893346781</c:v>
                </c:pt>
                <c:pt idx="2632">
                  <c:v>275.92961583914496</c:v>
                </c:pt>
                <c:pt idx="2633">
                  <c:v>276.18416345523275</c:v>
                </c:pt>
                <c:pt idx="2634">
                  <c:v>278.11046973914029</c:v>
                </c:pt>
                <c:pt idx="2635">
                  <c:v>279.25937384418506</c:v>
                </c:pt>
                <c:pt idx="2636">
                  <c:v>278.28934103693166</c:v>
                </c:pt>
                <c:pt idx="2637">
                  <c:v>286.75653059084323</c:v>
                </c:pt>
                <c:pt idx="2638">
                  <c:v>288.77737694136044</c:v>
                </c:pt>
                <c:pt idx="2639">
                  <c:v>288.23691803366398</c:v>
                </c:pt>
                <c:pt idx="2640">
                  <c:v>287.57896805907694</c:v>
                </c:pt>
                <c:pt idx="2641">
                  <c:v>296.42996176483092</c:v>
                </c:pt>
                <c:pt idx="2642">
                  <c:v>294.53443921899685</c:v>
                </c:pt>
                <c:pt idx="2643">
                  <c:v>288.70688230122613</c:v>
                </c:pt>
                <c:pt idx="2644">
                  <c:v>294.8007523039488</c:v>
                </c:pt>
                <c:pt idx="2645">
                  <c:v>300.05651936285216</c:v>
                </c:pt>
                <c:pt idx="2646">
                  <c:v>295.30204752268173</c:v>
                </c:pt>
                <c:pt idx="2647">
                  <c:v>285.31530683698588</c:v>
                </c:pt>
                <c:pt idx="2648">
                  <c:v>290.54757568251119</c:v>
                </c:pt>
                <c:pt idx="2649">
                  <c:v>292.20811609456428</c:v>
                </c:pt>
                <c:pt idx="2650">
                  <c:v>295.9991611862323</c:v>
                </c:pt>
                <c:pt idx="2651">
                  <c:v>303.73007338762977</c:v>
                </c:pt>
                <c:pt idx="2652">
                  <c:v>303.83189897893487</c:v>
                </c:pt>
                <c:pt idx="2653">
                  <c:v>305.01464238563307</c:v>
                </c:pt>
                <c:pt idx="2654">
                  <c:v>306.08772746323325</c:v>
                </c:pt>
                <c:pt idx="2655">
                  <c:v>306.71434648664945</c:v>
                </c:pt>
                <c:pt idx="2656">
                  <c:v>307.37229646123654</c:v>
                </c:pt>
                <c:pt idx="2657">
                  <c:v>302.26535142039432</c:v>
                </c:pt>
                <c:pt idx="2658">
                  <c:v>293.33781770621414</c:v>
                </c:pt>
                <c:pt idx="2659">
                  <c:v>291.73134118289255</c:v>
                </c:pt>
                <c:pt idx="2660">
                  <c:v>295.74353628093945</c:v>
                </c:pt>
                <c:pt idx="2661">
                  <c:v>300.32319323548313</c:v>
                </c:pt>
                <c:pt idx="2662">
                  <c:v>305.63016045680416</c:v>
                </c:pt>
                <c:pt idx="2663">
                  <c:v>310.37765824214262</c:v>
                </c:pt>
                <c:pt idx="2664">
                  <c:v>316.30004184304465</c:v>
                </c:pt>
                <c:pt idx="2665">
                  <c:v>316.50784477640957</c:v>
                </c:pt>
                <c:pt idx="2666">
                  <c:v>320.8477291155321</c:v>
                </c:pt>
                <c:pt idx="2667">
                  <c:v>325.97886308554439</c:v>
                </c:pt>
                <c:pt idx="2668">
                  <c:v>334.50677577402263</c:v>
                </c:pt>
                <c:pt idx="2669">
                  <c:v>331.04605769144433</c:v>
                </c:pt>
                <c:pt idx="2670">
                  <c:v>332.46071612242901</c:v>
                </c:pt>
                <c:pt idx="2671">
                  <c:v>329.30371001938403</c:v>
                </c:pt>
                <c:pt idx="2672">
                  <c:v>333.08412492252393</c:v>
                </c:pt>
                <c:pt idx="2673">
                  <c:v>326.99390049082717</c:v>
                </c:pt>
                <c:pt idx="2674">
                  <c:v>320.01651738207215</c:v>
                </c:pt>
                <c:pt idx="2675">
                  <c:v>316.6756856072044</c:v>
                </c:pt>
                <c:pt idx="2676">
                  <c:v>324.05268974166125</c:v>
                </c:pt>
                <c:pt idx="2677">
                  <c:v>326.10674181376891</c:v>
                </c:pt>
                <c:pt idx="2678">
                  <c:v>324.99579536231766</c:v>
                </c:pt>
                <c:pt idx="2679">
                  <c:v>311.91220298083783</c:v>
                </c:pt>
                <c:pt idx="2680">
                  <c:v>307.93996998536113</c:v>
                </c:pt>
                <c:pt idx="2681">
                  <c:v>317.27511714575718</c:v>
                </c:pt>
                <c:pt idx="2682">
                  <c:v>321.7588650541324</c:v>
                </c:pt>
                <c:pt idx="2683">
                  <c:v>322.43022837731155</c:v>
                </c:pt>
                <c:pt idx="2684">
                  <c:v>328.80817994751368</c:v>
                </c:pt>
                <c:pt idx="2685">
                  <c:v>330.06298996821761</c:v>
                </c:pt>
                <c:pt idx="2686">
                  <c:v>332.53264790705532</c:v>
                </c:pt>
                <c:pt idx="2687">
                  <c:v>331.89325426593228</c:v>
                </c:pt>
                <c:pt idx="2688">
                  <c:v>340.70090167240187</c:v>
                </c:pt>
                <c:pt idx="2689">
                  <c:v>342.49919628806038</c:v>
                </c:pt>
                <c:pt idx="2690">
                  <c:v>338.4949936105275</c:v>
                </c:pt>
                <c:pt idx="2691">
                  <c:v>342.65105227782709</c:v>
                </c:pt>
                <c:pt idx="2692">
                  <c:v>340.13343981590515</c:v>
                </c:pt>
                <c:pt idx="2693">
                  <c:v>337.14427454365506</c:v>
                </c:pt>
                <c:pt idx="2694">
                  <c:v>341.39624225712316</c:v>
                </c:pt>
                <c:pt idx="2695">
                  <c:v>334.29098042014357</c:v>
                </c:pt>
                <c:pt idx="2696">
                  <c:v>328.80817994751368</c:v>
                </c:pt>
                <c:pt idx="2697">
                  <c:v>324.86791663409309</c:v>
                </c:pt>
                <c:pt idx="2698">
                  <c:v>312.18394527831515</c:v>
                </c:pt>
                <c:pt idx="2699">
                  <c:v>322.96572055175204</c:v>
                </c:pt>
                <c:pt idx="2700">
                  <c:v>310.69735506270416</c:v>
                </c:pt>
                <c:pt idx="2701">
                  <c:v>312.38839434029444</c:v>
                </c:pt>
                <c:pt idx="2702">
                  <c:v>313.85981812728852</c:v>
                </c:pt>
                <c:pt idx="2703">
                  <c:v>315.37516501240179</c:v>
                </c:pt>
                <c:pt idx="2704">
                  <c:v>321.01196260436927</c:v>
                </c:pt>
                <c:pt idx="2705">
                  <c:v>321.79525785416212</c:v>
                </c:pt>
                <c:pt idx="2706">
                  <c:v>326.61947813092394</c:v>
                </c:pt>
                <c:pt idx="2707">
                  <c:v>327.45401699518914</c:v>
                </c:pt>
                <c:pt idx="2708">
                  <c:v>328.4422867028718</c:v>
                </c:pt>
                <c:pt idx="2709">
                  <c:v>326.24613179691045</c:v>
                </c:pt>
                <c:pt idx="2710">
                  <c:v>328.19338914686284</c:v>
                </c:pt>
                <c:pt idx="2711">
                  <c:v>331.87560887252471</c:v>
                </c:pt>
                <c:pt idx="2712">
                  <c:v>331.59010873474966</c:v>
                </c:pt>
                <c:pt idx="2713">
                  <c:v>330.89465968119526</c:v>
                </c:pt>
                <c:pt idx="2714">
                  <c:v>327.95913262356027</c:v>
                </c:pt>
                <c:pt idx="2715">
                  <c:v>327.98841468897314</c:v>
                </c:pt>
                <c:pt idx="2716">
                  <c:v>331.52422408757087</c:v>
                </c:pt>
                <c:pt idx="2717">
                  <c:v>332.11718591218045</c:v>
                </c:pt>
                <c:pt idx="2718">
                  <c:v>333.06153252174386</c:v>
                </c:pt>
                <c:pt idx="2719">
                  <c:v>329.15237678913263</c:v>
                </c:pt>
                <c:pt idx="2720">
                  <c:v>329.59892828667813</c:v>
                </c:pt>
                <c:pt idx="2721">
                  <c:v>334.18802704056446</c:v>
                </c:pt>
                <c:pt idx="2722">
                  <c:v>336.68277200073095</c:v>
                </c:pt>
                <c:pt idx="2723">
                  <c:v>334.22652619118435</c:v>
                </c:pt>
                <c:pt idx="2724">
                  <c:v>336.3054803246564</c:v>
                </c:pt>
                <c:pt idx="2725">
                  <c:v>336.59807386936728</c:v>
                </c:pt>
                <c:pt idx="2726">
                  <c:v>333.28714691606001</c:v>
                </c:pt>
                <c:pt idx="2727">
                  <c:v>334.84251260110204</c:v>
                </c:pt>
                <c:pt idx="2728">
                  <c:v>336.47487658738373</c:v>
                </c:pt>
                <c:pt idx="2729">
                  <c:v>339.15441747052546</c:v>
                </c:pt>
                <c:pt idx="2730">
                  <c:v>342.0418537670144</c:v>
                </c:pt>
                <c:pt idx="2731">
                  <c:v>339.43161135498843</c:v>
                </c:pt>
                <c:pt idx="2732">
                  <c:v>340.00139878416218</c:v>
                </c:pt>
                <c:pt idx="2733">
                  <c:v>335.69719374486277</c:v>
                </c:pt>
                <c:pt idx="2734">
                  <c:v>336.85216826345828</c:v>
                </c:pt>
                <c:pt idx="2735">
                  <c:v>340.45568876147649</c:v>
                </c:pt>
                <c:pt idx="2736">
                  <c:v>341.61066328007206</c:v>
                </c:pt>
                <c:pt idx="2737">
                  <c:v>343.20452811573381</c:v>
                </c:pt>
                <c:pt idx="2738">
                  <c:v>345.19108428771818</c:v>
                </c:pt>
                <c:pt idx="2739">
                  <c:v>344.99858853461893</c:v>
                </c:pt>
                <c:pt idx="2740">
                  <c:v>344.39030195482536</c:v>
                </c:pt>
                <c:pt idx="2741">
                  <c:v>344.62129685854438</c:v>
                </c:pt>
                <c:pt idx="2742">
                  <c:v>340.66358417482371</c:v>
                </c:pt>
                <c:pt idx="2743">
                  <c:v>349.79714973497784</c:v>
                </c:pt>
                <c:pt idx="2744">
                  <c:v>353.11116914067776</c:v>
                </c:pt>
                <c:pt idx="2745">
                  <c:v>358.98674943967251</c:v>
                </c:pt>
                <c:pt idx="2746">
                  <c:v>362.35680298991349</c:v>
                </c:pt>
                <c:pt idx="2747">
                  <c:v>364.7742760829604</c:v>
                </c:pt>
                <c:pt idx="2748">
                  <c:v>364.47809560467317</c:v>
                </c:pt>
                <c:pt idx="2749">
                  <c:v>359.1868713844612</c:v>
                </c:pt>
                <c:pt idx="2750">
                  <c:v>360.97996400976746</c:v>
                </c:pt>
                <c:pt idx="2751">
                  <c:v>361.22011034351391</c:v>
                </c:pt>
                <c:pt idx="2752">
                  <c:v>356.41718366858635</c:v>
                </c:pt>
                <c:pt idx="2753">
                  <c:v>360.93193474301825</c:v>
                </c:pt>
                <c:pt idx="2754">
                  <c:v>358.45042262763906</c:v>
                </c:pt>
                <c:pt idx="2755">
                  <c:v>352.29467160594015</c:v>
                </c:pt>
                <c:pt idx="2756">
                  <c:v>343.48930603523951</c:v>
                </c:pt>
                <c:pt idx="2757">
                  <c:v>345.46651084975133</c:v>
                </c:pt>
                <c:pt idx="2758">
                  <c:v>343.45728652407337</c:v>
                </c:pt>
                <c:pt idx="2759">
                  <c:v>344.78609623746991</c:v>
                </c:pt>
                <c:pt idx="2760">
                  <c:v>340.9997890420687</c:v>
                </c:pt>
                <c:pt idx="2761">
                  <c:v>335.35635019902873</c:v>
                </c:pt>
                <c:pt idx="2762">
                  <c:v>343.94558406935766</c:v>
                </c:pt>
                <c:pt idx="2763">
                  <c:v>350.07732045768182</c:v>
                </c:pt>
                <c:pt idx="2764">
                  <c:v>347.6438376090519</c:v>
                </c:pt>
                <c:pt idx="2765">
                  <c:v>333.87544780759271</c:v>
                </c:pt>
                <c:pt idx="2766">
                  <c:v>334.99613069840916</c:v>
                </c:pt>
                <c:pt idx="2767">
                  <c:v>334.01953560784051</c:v>
                </c:pt>
                <c:pt idx="2768">
                  <c:v>339.15066227222155</c:v>
                </c:pt>
                <c:pt idx="2769">
                  <c:v>338.67837448252033</c:v>
                </c:pt>
                <c:pt idx="2770">
                  <c:v>344.82612062642761</c:v>
                </c:pt>
                <c:pt idx="2771">
                  <c:v>343.92957431377454</c:v>
                </c:pt>
                <c:pt idx="2772">
                  <c:v>351.36610578212083</c:v>
                </c:pt>
                <c:pt idx="2773">
                  <c:v>353.22323742975948</c:v>
                </c:pt>
                <c:pt idx="2774">
                  <c:v>354.36793495395057</c:v>
                </c:pt>
                <c:pt idx="2775">
                  <c:v>356.08097880134142</c:v>
                </c:pt>
                <c:pt idx="2776">
                  <c:v>356.08898367913292</c:v>
                </c:pt>
                <c:pt idx="2777">
                  <c:v>348.6924765997444</c:v>
                </c:pt>
                <c:pt idx="2778">
                  <c:v>351.47817407120237</c:v>
                </c:pt>
                <c:pt idx="2779">
                  <c:v>351.58223748249253</c:v>
                </c:pt>
                <c:pt idx="2780">
                  <c:v>353.74355448620997</c:v>
                </c:pt>
                <c:pt idx="2781">
                  <c:v>359.25091040679359</c:v>
                </c:pt>
                <c:pt idx="2782">
                  <c:v>361.30816399922105</c:v>
                </c:pt>
                <c:pt idx="2783">
                  <c:v>362.72502736832462</c:v>
                </c:pt>
                <c:pt idx="2784">
                  <c:v>366.18313457427246</c:v>
                </c:pt>
                <c:pt idx="2785">
                  <c:v>373.02730508604429</c:v>
                </c:pt>
                <c:pt idx="2786">
                  <c:v>373.52360750912027</c:v>
                </c:pt>
                <c:pt idx="2787">
                  <c:v>373.86781725415671</c:v>
                </c:pt>
                <c:pt idx="2788">
                  <c:v>378.50264149546177</c:v>
                </c:pt>
                <c:pt idx="2789">
                  <c:v>380.18366583168648</c:v>
                </c:pt>
                <c:pt idx="2790">
                  <c:v>380.59191459905526</c:v>
                </c:pt>
                <c:pt idx="2791">
                  <c:v>379.12702196320248</c:v>
                </c:pt>
                <c:pt idx="2792">
                  <c:v>383.98598278267082</c:v>
                </c:pt>
                <c:pt idx="2793">
                  <c:v>388.46070946814507</c:v>
                </c:pt>
                <c:pt idx="2794">
                  <c:v>384.71442666170157</c:v>
                </c:pt>
                <c:pt idx="2795">
                  <c:v>379.93551462014858</c:v>
                </c:pt>
                <c:pt idx="2796">
                  <c:v>383.52169987076121</c:v>
                </c:pt>
                <c:pt idx="2797">
                  <c:v>389.10910456926024</c:v>
                </c:pt>
                <c:pt idx="2798">
                  <c:v>388.16452898985784</c:v>
                </c:pt>
                <c:pt idx="2799">
                  <c:v>384.85050958415781</c:v>
                </c:pt>
                <c:pt idx="2800">
                  <c:v>384.99459738440561</c:v>
                </c:pt>
                <c:pt idx="2801">
                  <c:v>387.97241192286072</c:v>
                </c:pt>
                <c:pt idx="2802">
                  <c:v>388.02844606740155</c:v>
                </c:pt>
                <c:pt idx="2803">
                  <c:v>386.21934368651216</c:v>
                </c:pt>
                <c:pt idx="2804">
                  <c:v>390.92621182794124</c:v>
                </c:pt>
                <c:pt idx="2805">
                  <c:v>398.1306018403327</c:v>
                </c:pt>
                <c:pt idx="2806">
                  <c:v>399.44340179814617</c:v>
                </c:pt>
                <c:pt idx="2807">
                  <c:v>395.98529459219833</c:v>
                </c:pt>
                <c:pt idx="2808">
                  <c:v>395.67310435832798</c:v>
                </c:pt>
                <c:pt idx="2809">
                  <c:v>399.99573836576286</c:v>
                </c:pt>
                <c:pt idx="2810">
                  <c:v>400.78822126712595</c:v>
                </c:pt>
                <c:pt idx="2811">
                  <c:v>400.17184567717686</c:v>
                </c:pt>
                <c:pt idx="2812">
                  <c:v>407.52032348981612</c:v>
                </c:pt>
                <c:pt idx="2813">
                  <c:v>406.86392351090927</c:v>
                </c:pt>
                <c:pt idx="2814">
                  <c:v>399.44340179814617</c:v>
                </c:pt>
                <c:pt idx="2815">
                  <c:v>398.1946408626651</c:v>
                </c:pt>
                <c:pt idx="2816">
                  <c:v>403.96615775036958</c:v>
                </c:pt>
                <c:pt idx="2817">
                  <c:v>407.83251372368636</c:v>
                </c:pt>
                <c:pt idx="2818">
                  <c:v>414.38850863496248</c:v>
                </c:pt>
                <c:pt idx="2819">
                  <c:v>419.27948896559712</c:v>
                </c:pt>
                <c:pt idx="2820">
                  <c:v>415.8694110263985</c:v>
                </c:pt>
                <c:pt idx="2821">
                  <c:v>401.41260173486643</c:v>
                </c:pt>
                <c:pt idx="2822">
                  <c:v>403.95014799478651</c:v>
                </c:pt>
                <c:pt idx="2823">
                  <c:v>411.41069409650748</c:v>
                </c:pt>
                <c:pt idx="2824">
                  <c:v>402.40520658101815</c:v>
                </c:pt>
                <c:pt idx="2825">
                  <c:v>409.04925514800129</c:v>
                </c:pt>
                <c:pt idx="2826">
                  <c:v>396.34551409281789</c:v>
                </c:pt>
                <c:pt idx="2827">
                  <c:v>393.28765077644726</c:v>
                </c:pt>
                <c:pt idx="2828">
                  <c:v>380.08760729818789</c:v>
                </c:pt>
                <c:pt idx="2829">
                  <c:v>368.54457352277853</c:v>
                </c:pt>
                <c:pt idx="2830">
                  <c:v>390.61402159407089</c:v>
                </c:pt>
                <c:pt idx="2831">
                  <c:v>389.15713383600951</c:v>
                </c:pt>
                <c:pt idx="2832">
                  <c:v>399.1152018086928</c:v>
                </c:pt>
                <c:pt idx="2833">
                  <c:v>394.62446536763542</c:v>
                </c:pt>
                <c:pt idx="2834">
                  <c:v>385.34681200723361</c:v>
                </c:pt>
                <c:pt idx="2835">
                  <c:v>384.05002180500315</c:v>
                </c:pt>
                <c:pt idx="2836">
                  <c:v>376.58947570328235</c:v>
                </c:pt>
                <c:pt idx="2837">
                  <c:v>373.30747580874839</c:v>
                </c:pt>
                <c:pt idx="2838">
                  <c:v>356.27309586833849</c:v>
                </c:pt>
                <c:pt idx="2839">
                  <c:v>363.9657834260143</c:v>
                </c:pt>
                <c:pt idx="2840">
                  <c:v>358.51446164997139</c:v>
                </c:pt>
                <c:pt idx="2841">
                  <c:v>360.69178840927191</c:v>
                </c:pt>
                <c:pt idx="2842">
                  <c:v>361.61234935529973</c:v>
                </c:pt>
                <c:pt idx="2843">
                  <c:v>376.54945131432453</c:v>
                </c:pt>
                <c:pt idx="2844">
                  <c:v>372.05871487326726</c:v>
                </c:pt>
                <c:pt idx="2845">
                  <c:v>367.95862105698291</c:v>
                </c:pt>
                <c:pt idx="2846">
                  <c:v>375.33217687175227</c:v>
                </c:pt>
                <c:pt idx="2847">
                  <c:v>377.03503841641884</c:v>
                </c:pt>
                <c:pt idx="2848">
                  <c:v>366.54508064854622</c:v>
                </c:pt>
                <c:pt idx="2849">
                  <c:v>364.57769692218397</c:v>
                </c:pt>
                <c:pt idx="2850">
                  <c:v>368.64472546575632</c:v>
                </c:pt>
                <c:pt idx="2851">
                  <c:v>367.06585869375976</c:v>
                </c:pt>
                <c:pt idx="2852">
                  <c:v>374.15835969047731</c:v>
                </c:pt>
                <c:pt idx="2853">
                  <c:v>374.57167559937699</c:v>
                </c:pt>
                <c:pt idx="2854">
                  <c:v>374.66260509933494</c:v>
                </c:pt>
                <c:pt idx="2855">
                  <c:v>381.31699123261899</c:v>
                </c:pt>
                <c:pt idx="2856">
                  <c:v>381.70550818698456</c:v>
                </c:pt>
                <c:pt idx="2857">
                  <c:v>383.1190485954213</c:v>
                </c:pt>
                <c:pt idx="2858">
                  <c:v>382.59827055020776</c:v>
                </c:pt>
                <c:pt idx="2859">
                  <c:v>381.60631236884871</c:v>
                </c:pt>
                <c:pt idx="2860">
                  <c:v>376.48946141667125</c:v>
                </c:pt>
                <c:pt idx="2861">
                  <c:v>374.76180091747085</c:v>
                </c:pt>
                <c:pt idx="2862">
                  <c:v>370.28972278317684</c:v>
                </c:pt>
                <c:pt idx="2863">
                  <c:v>369.2729656472838</c:v>
                </c:pt>
                <c:pt idx="2864">
                  <c:v>370.75263660114439</c:v>
                </c:pt>
                <c:pt idx="2865">
                  <c:v>363.39561342273106</c:v>
                </c:pt>
                <c:pt idx="2866">
                  <c:v>360.44453783318772</c:v>
                </c:pt>
                <c:pt idx="2867">
                  <c:v>359.85394098452377</c:v>
                </c:pt>
                <c:pt idx="2868">
                  <c:v>358.10675864055969</c:v>
                </c:pt>
                <c:pt idx="2869">
                  <c:v>359.19772226378609</c:v>
                </c:pt>
                <c:pt idx="2870">
                  <c:v>369.33630149918321</c:v>
                </c:pt>
                <c:pt idx="2871">
                  <c:v>373.20799195153552</c:v>
                </c:pt>
                <c:pt idx="2872">
                  <c:v>374.72549774324136</c:v>
                </c:pt>
                <c:pt idx="2873">
                  <c:v>374.18411729863283</c:v>
                </c:pt>
                <c:pt idx="2874">
                  <c:v>378.4167280473909</c:v>
                </c:pt>
                <c:pt idx="2875">
                  <c:v>377.82613119872696</c:v>
                </c:pt>
                <c:pt idx="2876">
                  <c:v>378.94170302398095</c:v>
                </c:pt>
                <c:pt idx="2877">
                  <c:v>371.19832211927633</c:v>
                </c:pt>
                <c:pt idx="2878">
                  <c:v>374.29895557476192</c:v>
                </c:pt>
                <c:pt idx="2879">
                  <c:v>378.63820186563981</c:v>
                </c:pt>
                <c:pt idx="2880">
                  <c:v>374.52042939301083</c:v>
                </c:pt>
                <c:pt idx="2881">
                  <c:v>381.46814509882103</c:v>
                </c:pt>
                <c:pt idx="2882">
                  <c:v>383.49422039909854</c:v>
                </c:pt>
                <c:pt idx="2883">
                  <c:v>388.14517058232678</c:v>
                </c:pt>
                <c:pt idx="2884">
                  <c:v>388.92443031320283</c:v>
                </c:pt>
                <c:pt idx="2885">
                  <c:v>387.41512725550626</c:v>
                </c:pt>
                <c:pt idx="2886">
                  <c:v>385.26601094509027</c:v>
                </c:pt>
                <c:pt idx="2887">
                  <c:v>386.0370679419571</c:v>
                </c:pt>
                <c:pt idx="2888">
                  <c:v>395.29288788428426</c:v>
                </c:pt>
                <c:pt idx="2889">
                  <c:v>392.95778157342284</c:v>
                </c:pt>
                <c:pt idx="2890">
                  <c:v>395.70745385976323</c:v>
                </c:pt>
                <c:pt idx="2891">
                  <c:v>394.53990070433264</c:v>
                </c:pt>
                <c:pt idx="2892">
                  <c:v>393.54155815113825</c:v>
                </c:pt>
                <c:pt idx="2893">
                  <c:v>397.77182320704645</c:v>
                </c:pt>
                <c:pt idx="2894">
                  <c:v>392.85625521208118</c:v>
                </c:pt>
                <c:pt idx="2895">
                  <c:v>378.78639363613053</c:v>
                </c:pt>
                <c:pt idx="2896">
                  <c:v>376.33283990370381</c:v>
                </c:pt>
                <c:pt idx="2897">
                  <c:v>375.57985272375214</c:v>
                </c:pt>
                <c:pt idx="2898">
                  <c:v>375.41064212151576</c:v>
                </c:pt>
                <c:pt idx="2899">
                  <c:v>381.44300009124089</c:v>
                </c:pt>
                <c:pt idx="2900">
                  <c:v>383.32123777606409</c:v>
                </c:pt>
                <c:pt idx="2901">
                  <c:v>375.51216848285759</c:v>
                </c:pt>
                <c:pt idx="2902">
                  <c:v>373.10937793110168</c:v>
                </c:pt>
                <c:pt idx="2903">
                  <c:v>370.08050815107146</c:v>
                </c:pt>
                <c:pt idx="2904">
                  <c:v>363.19363664005294</c:v>
                </c:pt>
                <c:pt idx="2905">
                  <c:v>364.2935055545891</c:v>
                </c:pt>
                <c:pt idx="2906">
                  <c:v>360.84160926896794</c:v>
                </c:pt>
                <c:pt idx="2907">
                  <c:v>369.77592906704615</c:v>
                </c:pt>
                <c:pt idx="2908">
                  <c:v>362.99058391736935</c:v>
                </c:pt>
                <c:pt idx="2909">
                  <c:v>362.52525476121946</c:v>
                </c:pt>
                <c:pt idx="2910">
                  <c:v>371.70310931213635</c:v>
                </c:pt>
                <c:pt idx="2911">
                  <c:v>374.24033190129768</c:v>
                </c:pt>
                <c:pt idx="2912">
                  <c:v>377.46667667516954</c:v>
                </c:pt>
                <c:pt idx="2913">
                  <c:v>374.42827431530964</c:v>
                </c:pt>
                <c:pt idx="2914">
                  <c:v>376.2842056536777</c:v>
                </c:pt>
                <c:pt idx="2915">
                  <c:v>376.89501849921652</c:v>
                </c:pt>
                <c:pt idx="2916">
                  <c:v>379.64367630414125</c:v>
                </c:pt>
                <c:pt idx="2917">
                  <c:v>382.18872982721979</c:v>
                </c:pt>
                <c:pt idx="2918">
                  <c:v>381.85983060269888</c:v>
                </c:pt>
                <c:pt idx="2919">
                  <c:v>382.40799597690039</c:v>
                </c:pt>
                <c:pt idx="2920">
                  <c:v>381.10023001273402</c:v>
                </c:pt>
                <c:pt idx="2921">
                  <c:v>381.59357884951527</c:v>
                </c:pt>
                <c:pt idx="2922">
                  <c:v>387.1535419307022</c:v>
                </c:pt>
                <c:pt idx="2923">
                  <c:v>385.57952421335204</c:v>
                </c:pt>
                <c:pt idx="2924">
                  <c:v>384.31091291877146</c:v>
                </c:pt>
                <c:pt idx="2925">
                  <c:v>380.34846035668608</c:v>
                </c:pt>
                <c:pt idx="2926">
                  <c:v>387.41979368388581</c:v>
                </c:pt>
                <c:pt idx="2927">
                  <c:v>385.98673277704455</c:v>
                </c:pt>
                <c:pt idx="2928">
                  <c:v>388.97814953340156</c:v>
                </c:pt>
                <c:pt idx="2929">
                  <c:v>388.7745452515552</c:v>
                </c:pt>
                <c:pt idx="2930">
                  <c:v>387.70170730490366</c:v>
                </c:pt>
                <c:pt idx="2931">
                  <c:v>389.77541334292681</c:v>
                </c:pt>
                <c:pt idx="2932">
                  <c:v>384.78225449058891</c:v>
                </c:pt>
                <c:pt idx="2933">
                  <c:v>394.97187670879629</c:v>
                </c:pt>
                <c:pt idx="2934">
                  <c:v>393.51621639190955</c:v>
                </c:pt>
                <c:pt idx="2935">
                  <c:v>393.17466480917631</c:v>
                </c:pt>
                <c:pt idx="2936">
                  <c:v>399.68854142273119</c:v>
                </c:pt>
                <c:pt idx="2937">
                  <c:v>401.18486264232439</c:v>
                </c:pt>
                <c:pt idx="2938">
                  <c:v>402.25831047377153</c:v>
                </c:pt>
                <c:pt idx="2939">
                  <c:v>405.12897020483882</c:v>
                </c:pt>
                <c:pt idx="2940">
                  <c:v>402.33150009864301</c:v>
                </c:pt>
                <c:pt idx="2941">
                  <c:v>400.97342594825136</c:v>
                </c:pt>
                <c:pt idx="2942">
                  <c:v>402.90075273653167</c:v>
                </c:pt>
                <c:pt idx="2943">
                  <c:v>395.04506633366765</c:v>
                </c:pt>
                <c:pt idx="2944">
                  <c:v>397.60670320416688</c:v>
                </c:pt>
                <c:pt idx="2945">
                  <c:v>397.21635853818611</c:v>
                </c:pt>
                <c:pt idx="2946">
                  <c:v>398.70454757723786</c:v>
                </c:pt>
                <c:pt idx="2947">
                  <c:v>400.53428819902291</c:v>
                </c:pt>
                <c:pt idx="2948">
                  <c:v>399.5665587146122</c:v>
                </c:pt>
                <c:pt idx="2949">
                  <c:v>400.09515044979463</c:v>
                </c:pt>
                <c:pt idx="2950">
                  <c:v>397.87506516202865</c:v>
                </c:pt>
                <c:pt idx="2951">
                  <c:v>399.42831164541064</c:v>
                </c:pt>
                <c:pt idx="2952">
                  <c:v>399.19980090456045</c:v>
                </c:pt>
                <c:pt idx="2953">
                  <c:v>401.14637388217346</c:v>
                </c:pt>
                <c:pt idx="2954">
                  <c:v>402.2381474217911</c:v>
                </c:pt>
                <c:pt idx="2955">
                  <c:v>409.54202776822586</c:v>
                </c:pt>
                <c:pt idx="2956">
                  <c:v>409.43200407818682</c:v>
                </c:pt>
                <c:pt idx="2957">
                  <c:v>409.49971096436468</c:v>
                </c:pt>
                <c:pt idx="2958">
                  <c:v>406.67294846643983</c:v>
                </c:pt>
                <c:pt idx="2959">
                  <c:v>407.70547848065189</c:v>
                </c:pt>
                <c:pt idx="2960">
                  <c:v>406.93531265037899</c:v>
                </c:pt>
                <c:pt idx="2961">
                  <c:v>402.36509783337459</c:v>
                </c:pt>
                <c:pt idx="2962">
                  <c:v>401.22254412912343</c:v>
                </c:pt>
                <c:pt idx="2963">
                  <c:v>394.41800206825019</c:v>
                </c:pt>
                <c:pt idx="2964">
                  <c:v>396.0514306972907</c:v>
                </c:pt>
                <c:pt idx="2965">
                  <c:v>401.43412814842924</c:v>
                </c:pt>
                <c:pt idx="2966">
                  <c:v>401.56954192078496</c:v>
                </c:pt>
                <c:pt idx="2967">
                  <c:v>401.38334798379583</c:v>
                </c:pt>
                <c:pt idx="2968">
                  <c:v>396.02604061497402</c:v>
                </c:pt>
                <c:pt idx="2969">
                  <c:v>401.23100748989566</c:v>
                </c:pt>
                <c:pt idx="2970">
                  <c:v>397.96415023181481</c:v>
                </c:pt>
                <c:pt idx="2971">
                  <c:v>397.65946924401447</c:v>
                </c:pt>
                <c:pt idx="2972">
                  <c:v>394.9765838792174</c:v>
                </c:pt>
                <c:pt idx="2973">
                  <c:v>405.08462399482318</c:v>
                </c:pt>
                <c:pt idx="2974">
                  <c:v>414.34311676997328</c:v>
                </c:pt>
                <c:pt idx="2975">
                  <c:v>416.76589992608729</c:v>
                </c:pt>
                <c:pt idx="2976">
                  <c:v>417.63904580377772</c:v>
                </c:pt>
                <c:pt idx="2977">
                  <c:v>417.43452514774214</c:v>
                </c:pt>
                <c:pt idx="2978">
                  <c:v>418.70097997934721</c:v>
                </c:pt>
                <c:pt idx="2979">
                  <c:v>421.67439567094175</c:v>
                </c:pt>
                <c:pt idx="2980">
                  <c:v>423.65667279867142</c:v>
                </c:pt>
                <c:pt idx="2981">
                  <c:v>421.58786770108065</c:v>
                </c:pt>
                <c:pt idx="2982">
                  <c:v>419.52692878256801</c:v>
                </c:pt>
                <c:pt idx="2983">
                  <c:v>416.8445617168702</c:v>
                </c:pt>
                <c:pt idx="2984">
                  <c:v>421.28108671702705</c:v>
                </c:pt>
                <c:pt idx="2985">
                  <c:v>424.95459234658966</c:v>
                </c:pt>
                <c:pt idx="2986">
                  <c:v>427.66055794952223</c:v>
                </c:pt>
                <c:pt idx="2987">
                  <c:v>432.45892718728066</c:v>
                </c:pt>
                <c:pt idx="2988">
                  <c:v>434.48840138948009</c:v>
                </c:pt>
                <c:pt idx="2989">
                  <c:v>432.55332133622016</c:v>
                </c:pt>
                <c:pt idx="2990">
                  <c:v>433.41073485575396</c:v>
                </c:pt>
                <c:pt idx="2991">
                  <c:v>432.49039190359372</c:v>
                </c:pt>
                <c:pt idx="2992">
                  <c:v>434.11082479372203</c:v>
                </c:pt>
                <c:pt idx="2993">
                  <c:v>434.1973527635833</c:v>
                </c:pt>
                <c:pt idx="2994">
                  <c:v>433.54445990008497</c:v>
                </c:pt>
                <c:pt idx="2995">
                  <c:v>438.9563911059501</c:v>
                </c:pt>
                <c:pt idx="2996">
                  <c:v>435.07049864127379</c:v>
                </c:pt>
                <c:pt idx="2997">
                  <c:v>436.8167903966546</c:v>
                </c:pt>
                <c:pt idx="2998">
                  <c:v>437.68993627434503</c:v>
                </c:pt>
                <c:pt idx="2999">
                  <c:v>437.21796552964759</c:v>
                </c:pt>
                <c:pt idx="3000">
                  <c:v>435.76272240016351</c:v>
                </c:pt>
                <c:pt idx="3001">
                  <c:v>437.60340830448382</c:v>
                </c:pt>
                <c:pt idx="3002">
                  <c:v>440.86000644289697</c:v>
                </c:pt>
                <c:pt idx="3003">
                  <c:v>440.05765617691111</c:v>
                </c:pt>
                <c:pt idx="3004">
                  <c:v>445.14707404056628</c:v>
                </c:pt>
                <c:pt idx="3005">
                  <c:v>446.35846561862331</c:v>
                </c:pt>
                <c:pt idx="3006">
                  <c:v>439.19237647829897</c:v>
                </c:pt>
                <c:pt idx="3007">
                  <c:v>438.57094833111375</c:v>
                </c:pt>
                <c:pt idx="3008">
                  <c:v>439.07438379212448</c:v>
                </c:pt>
                <c:pt idx="3009">
                  <c:v>442.05566566279737</c:v>
                </c:pt>
                <c:pt idx="3010">
                  <c:v>441.70955378335248</c:v>
                </c:pt>
                <c:pt idx="3011">
                  <c:v>449.84318295030687</c:v>
                </c:pt>
                <c:pt idx="3012">
                  <c:v>454.14598290613287</c:v>
                </c:pt>
                <c:pt idx="3013">
                  <c:v>446.0831493508831</c:v>
                </c:pt>
                <c:pt idx="3014">
                  <c:v>450.06343596449898</c:v>
                </c:pt>
                <c:pt idx="3015">
                  <c:v>458.14200187790522</c:v>
                </c:pt>
                <c:pt idx="3016">
                  <c:v>457.56777080518998</c:v>
                </c:pt>
                <c:pt idx="3017">
                  <c:v>459.80963184250322</c:v>
                </c:pt>
                <c:pt idx="3018">
                  <c:v>465.42608370440399</c:v>
                </c:pt>
                <c:pt idx="3019">
                  <c:v>469.95700285350051</c:v>
                </c:pt>
                <c:pt idx="3020">
                  <c:v>470.7829516567212</c:v>
                </c:pt>
                <c:pt idx="3021">
                  <c:v>468.91080103608755</c:v>
                </c:pt>
                <c:pt idx="3022">
                  <c:v>472.95401708232987</c:v>
                </c:pt>
                <c:pt idx="3023">
                  <c:v>477.69732306654015</c:v>
                </c:pt>
                <c:pt idx="3024">
                  <c:v>478.16142763215942</c:v>
                </c:pt>
                <c:pt idx="3025">
                  <c:v>476.56459327926609</c:v>
                </c:pt>
                <c:pt idx="3026">
                  <c:v>483.37670436106714</c:v>
                </c:pt>
                <c:pt idx="3027">
                  <c:v>487.46711748177933</c:v>
                </c:pt>
                <c:pt idx="3028">
                  <c:v>486.83782315551588</c:v>
                </c:pt>
                <c:pt idx="3029">
                  <c:v>472.11233592095255</c:v>
                </c:pt>
                <c:pt idx="3030">
                  <c:v>468.84000542438298</c:v>
                </c:pt>
                <c:pt idx="3031">
                  <c:v>469.10745551304484</c:v>
                </c:pt>
                <c:pt idx="3032">
                  <c:v>478.29515267649037</c:v>
                </c:pt>
                <c:pt idx="3033">
                  <c:v>479.20762944957227</c:v>
                </c:pt>
                <c:pt idx="3034">
                  <c:v>469.50863064603772</c:v>
                </c:pt>
                <c:pt idx="3035">
                  <c:v>471.91568144399514</c:v>
                </c:pt>
                <c:pt idx="3036">
                  <c:v>480.33249305776803</c:v>
                </c:pt>
                <c:pt idx="3037">
                  <c:v>478.19289234847253</c:v>
                </c:pt>
                <c:pt idx="3038">
                  <c:v>471.1605282524792</c:v>
                </c:pt>
                <c:pt idx="3039">
                  <c:v>477.64225981299205</c:v>
                </c:pt>
                <c:pt idx="3040">
                  <c:v>474.41712639089218</c:v>
                </c:pt>
                <c:pt idx="3041">
                  <c:v>465.06423946680258</c:v>
                </c:pt>
                <c:pt idx="3042">
                  <c:v>472.91468618693841</c:v>
                </c:pt>
                <c:pt idx="3043">
                  <c:v>471.66396371348986</c:v>
                </c:pt>
                <c:pt idx="3044">
                  <c:v>468.10845077010174</c:v>
                </c:pt>
                <c:pt idx="3045">
                  <c:v>460.54118649678441</c:v>
                </c:pt>
                <c:pt idx="3046">
                  <c:v>466.47228552181684</c:v>
                </c:pt>
                <c:pt idx="3047">
                  <c:v>468.11631694917997</c:v>
                </c:pt>
                <c:pt idx="3048">
                  <c:v>475.57345471540117</c:v>
                </c:pt>
                <c:pt idx="3049">
                  <c:v>472.78096114260728</c:v>
                </c:pt>
                <c:pt idx="3050">
                  <c:v>475.51839146185307</c:v>
                </c:pt>
                <c:pt idx="3051">
                  <c:v>482.05518627591414</c:v>
                </c:pt>
                <c:pt idx="3052">
                  <c:v>485.38258002603175</c:v>
                </c:pt>
                <c:pt idx="3053">
                  <c:v>483.54976030078967</c:v>
                </c:pt>
                <c:pt idx="3054">
                  <c:v>487.30979390021344</c:v>
                </c:pt>
                <c:pt idx="3055">
                  <c:v>491.69125564682224</c:v>
                </c:pt>
                <c:pt idx="3056">
                  <c:v>490.60572293401793</c:v>
                </c:pt>
                <c:pt idx="3057">
                  <c:v>492.80038689686154</c:v>
                </c:pt>
                <c:pt idx="3058">
                  <c:v>492.06096606350189</c:v>
                </c:pt>
                <c:pt idx="3059">
                  <c:v>495.43555688808948</c:v>
                </c:pt>
                <c:pt idx="3060">
                  <c:v>497.3155736878013</c:v>
                </c:pt>
                <c:pt idx="3061">
                  <c:v>496.06485121435281</c:v>
                </c:pt>
                <c:pt idx="3062">
                  <c:v>492.3520146893988</c:v>
                </c:pt>
                <c:pt idx="3063">
                  <c:v>488.72570613430594</c:v>
                </c:pt>
                <c:pt idx="3064">
                  <c:v>484.61169447635916</c:v>
                </c:pt>
                <c:pt idx="3065">
                  <c:v>486.1927964710959</c:v>
                </c:pt>
                <c:pt idx="3066">
                  <c:v>485.6736286519286</c:v>
                </c:pt>
                <c:pt idx="3067">
                  <c:v>489.45726078858723</c:v>
                </c:pt>
                <c:pt idx="3068">
                  <c:v>482.87326890005647</c:v>
                </c:pt>
                <c:pt idx="3069">
                  <c:v>486.17706411293921</c:v>
                </c:pt>
                <c:pt idx="3070">
                  <c:v>493.61846952100393</c:v>
                </c:pt>
                <c:pt idx="3071">
                  <c:v>496.61548374983334</c:v>
                </c:pt>
                <c:pt idx="3072">
                  <c:v>496.29297040762327</c:v>
                </c:pt>
                <c:pt idx="3073">
                  <c:v>499.02253454779071</c:v>
                </c:pt>
                <c:pt idx="3074">
                  <c:v>502.38139301422154</c:v>
                </c:pt>
                <c:pt idx="3075">
                  <c:v>500.9654807801291</c:v>
                </c:pt>
                <c:pt idx="3076">
                  <c:v>503.34893304085153</c:v>
                </c:pt>
                <c:pt idx="3077">
                  <c:v>503.61931452640351</c:v>
                </c:pt>
                <c:pt idx="3078">
                  <c:v>503.5855168407096</c:v>
                </c:pt>
                <c:pt idx="3079">
                  <c:v>501.65904875615115</c:v>
                </c:pt>
                <c:pt idx="3080">
                  <c:v>497.58642763002325</c:v>
                </c:pt>
                <c:pt idx="3081">
                  <c:v>499.25941307187657</c:v>
                </c:pt>
                <c:pt idx="3082">
                  <c:v>502.40259784141944</c:v>
                </c:pt>
                <c:pt idx="3083">
                  <c:v>506.0189502106781</c:v>
                </c:pt>
                <c:pt idx="3084">
                  <c:v>502.9349113911</c:v>
                </c:pt>
                <c:pt idx="3085">
                  <c:v>507.59899201687296</c:v>
                </c:pt>
                <c:pt idx="3086">
                  <c:v>505.06416558982244</c:v>
                </c:pt>
                <c:pt idx="3087">
                  <c:v>503.39118014796907</c:v>
                </c:pt>
                <c:pt idx="3088">
                  <c:v>503.28978709088693</c:v>
                </c:pt>
                <c:pt idx="3089">
                  <c:v>507.33705995274443</c:v>
                </c:pt>
                <c:pt idx="3090">
                  <c:v>509.09453960883275</c:v>
                </c:pt>
                <c:pt idx="3091">
                  <c:v>506.48366838897061</c:v>
                </c:pt>
                <c:pt idx="3092">
                  <c:v>501.92098082027979</c:v>
                </c:pt>
                <c:pt idx="3093">
                  <c:v>502.27585652006684</c:v>
                </c:pt>
                <c:pt idx="3094">
                  <c:v>502.0139244559382</c:v>
                </c:pt>
                <c:pt idx="3095">
                  <c:v>502.60538395558336</c:v>
                </c:pt>
                <c:pt idx="3096">
                  <c:v>503.92349369764963</c:v>
                </c:pt>
                <c:pt idx="3097">
                  <c:v>509.06919134456228</c:v>
                </c:pt>
                <c:pt idx="3098">
                  <c:v>501.88640162425099</c:v>
                </c:pt>
                <c:pt idx="3099">
                  <c:v>499.42448721151544</c:v>
                </c:pt>
                <c:pt idx="3100">
                  <c:v>495.48895377753655</c:v>
                </c:pt>
                <c:pt idx="3101">
                  <c:v>493.4682426645744</c:v>
                </c:pt>
                <c:pt idx="3102">
                  <c:v>493.57413145651992</c:v>
                </c:pt>
                <c:pt idx="3103">
                  <c:v>493.33588167464228</c:v>
                </c:pt>
                <c:pt idx="3104">
                  <c:v>495.78897202138239</c:v>
                </c:pt>
                <c:pt idx="3105">
                  <c:v>489.85037560643229</c:v>
                </c:pt>
                <c:pt idx="3106">
                  <c:v>491.66813320149885</c:v>
                </c:pt>
                <c:pt idx="3107">
                  <c:v>495.36541685359992</c:v>
                </c:pt>
                <c:pt idx="3108">
                  <c:v>488.93267274290372</c:v>
                </c:pt>
                <c:pt idx="3109">
                  <c:v>491.37693902364828</c:v>
                </c:pt>
                <c:pt idx="3110">
                  <c:v>493.20352068471021</c:v>
                </c:pt>
                <c:pt idx="3111">
                  <c:v>496.11546246321484</c:v>
                </c:pt>
                <c:pt idx="3112">
                  <c:v>498.81562665782809</c:v>
                </c:pt>
                <c:pt idx="3113">
                  <c:v>496.05369400124647</c:v>
                </c:pt>
                <c:pt idx="3114">
                  <c:v>494.03298288828427</c:v>
                </c:pt>
                <c:pt idx="3115">
                  <c:v>490.38864363215589</c:v>
                </c:pt>
                <c:pt idx="3116">
                  <c:v>493.87414970036599</c:v>
                </c:pt>
                <c:pt idx="3117">
                  <c:v>497.37730390056674</c:v>
                </c:pt>
                <c:pt idx="3118">
                  <c:v>499.99805150122086</c:v>
                </c:pt>
                <c:pt idx="3119">
                  <c:v>503.66886295533567</c:v>
                </c:pt>
                <c:pt idx="3120">
                  <c:v>509.30744112643993</c:v>
                </c:pt>
                <c:pt idx="3121">
                  <c:v>507.94853496313772</c:v>
                </c:pt>
                <c:pt idx="3122">
                  <c:v>510.22514398996867</c:v>
                </c:pt>
                <c:pt idx="3123">
                  <c:v>513.24297456041882</c:v>
                </c:pt>
                <c:pt idx="3124">
                  <c:v>510.75458794969677</c:v>
                </c:pt>
                <c:pt idx="3125">
                  <c:v>505.98076824614839</c:v>
                </c:pt>
                <c:pt idx="3126">
                  <c:v>506.3160827539761</c:v>
                </c:pt>
                <c:pt idx="3127">
                  <c:v>505.94547198216651</c:v>
                </c:pt>
                <c:pt idx="3128">
                  <c:v>503.39531690947615</c:v>
                </c:pt>
                <c:pt idx="3129">
                  <c:v>504.13653845309551</c:v>
                </c:pt>
                <c:pt idx="3130">
                  <c:v>499.16858929764686</c:v>
                </c:pt>
                <c:pt idx="3131">
                  <c:v>504.53362142289149</c:v>
                </c:pt>
                <c:pt idx="3132">
                  <c:v>503.33354844750789</c:v>
                </c:pt>
                <c:pt idx="3133">
                  <c:v>508.56621958282068</c:v>
                </c:pt>
                <c:pt idx="3134">
                  <c:v>506.13960143406678</c:v>
                </c:pt>
                <c:pt idx="3135">
                  <c:v>502.59232690388859</c:v>
                </c:pt>
                <c:pt idx="3136">
                  <c:v>501.14518008063163</c:v>
                </c:pt>
                <c:pt idx="3137">
                  <c:v>495.81544421936883</c:v>
                </c:pt>
                <c:pt idx="3138">
                  <c:v>491.87991078538994</c:v>
                </c:pt>
                <c:pt idx="3139">
                  <c:v>489.51506109860446</c:v>
                </c:pt>
                <c:pt idx="3140">
                  <c:v>487.14138734582349</c:v>
                </c:pt>
                <c:pt idx="3141">
                  <c:v>479.51739432573891</c:v>
                </c:pt>
                <c:pt idx="3142">
                  <c:v>481.65281829664224</c:v>
                </c:pt>
                <c:pt idx="3143">
                  <c:v>466.55484137839596</c:v>
                </c:pt>
                <c:pt idx="3144">
                  <c:v>470.04917151260145</c:v>
                </c:pt>
                <c:pt idx="3145">
                  <c:v>446.4800912387056</c:v>
                </c:pt>
                <c:pt idx="3146">
                  <c:v>462.88402992428109</c:v>
                </c:pt>
                <c:pt idx="3147">
                  <c:v>446.50656343669198</c:v>
                </c:pt>
                <c:pt idx="3148">
                  <c:v>464.52530619943826</c:v>
                </c:pt>
                <c:pt idx="3149">
                  <c:v>466.14893434260438</c:v>
                </c:pt>
                <c:pt idx="3150">
                  <c:v>474.06412154053947</c:v>
                </c:pt>
                <c:pt idx="3151">
                  <c:v>472.64344691526907</c:v>
                </c:pt>
                <c:pt idx="3152">
                  <c:v>474.75239868818596</c:v>
                </c:pt>
                <c:pt idx="3153">
                  <c:v>462.65460420839895</c:v>
                </c:pt>
                <c:pt idx="3154">
                  <c:v>459.39852385607117</c:v>
                </c:pt>
                <c:pt idx="3155">
                  <c:v>461.00450386724646</c:v>
                </c:pt>
                <c:pt idx="3156">
                  <c:v>472.36107680341411</c:v>
                </c:pt>
                <c:pt idx="3157">
                  <c:v>477.58492387273134</c:v>
                </c:pt>
                <c:pt idx="3158">
                  <c:v>470.37566195443372</c:v>
                </c:pt>
                <c:pt idx="3159">
                  <c:v>474.74357462219052</c:v>
                </c:pt>
                <c:pt idx="3160">
                  <c:v>484.82065798901533</c:v>
                </c:pt>
                <c:pt idx="3161">
                  <c:v>485.85307371048509</c:v>
                </c:pt>
                <c:pt idx="3162">
                  <c:v>488.0237939453703</c:v>
                </c:pt>
                <c:pt idx="3163">
                  <c:v>483.80589039953639</c:v>
                </c:pt>
                <c:pt idx="3164">
                  <c:v>475.72304594768747</c:v>
                </c:pt>
                <c:pt idx="3165">
                  <c:v>473.33172406291555</c:v>
                </c:pt>
                <c:pt idx="3166">
                  <c:v>482.94113193198052</c:v>
                </c:pt>
                <c:pt idx="3167">
                  <c:v>479.48209806175697</c:v>
                </c:pt>
                <c:pt idx="3168">
                  <c:v>468.61084875533999</c:v>
                </c:pt>
                <c:pt idx="3169">
                  <c:v>471.46102207187624</c:v>
                </c:pt>
                <c:pt idx="3170">
                  <c:v>473.97588088058478</c:v>
                </c:pt>
                <c:pt idx="3171">
                  <c:v>478.69675618816029</c:v>
                </c:pt>
                <c:pt idx="3172">
                  <c:v>484.34415842525999</c:v>
                </c:pt>
                <c:pt idx="3173">
                  <c:v>487.84731262546092</c:v>
                </c:pt>
                <c:pt idx="3174">
                  <c:v>484.71476919706964</c:v>
                </c:pt>
                <c:pt idx="3175">
                  <c:v>486.55899899012252</c:v>
                </c:pt>
                <c:pt idx="3176">
                  <c:v>474.17883439848055</c:v>
                </c:pt>
                <c:pt idx="3177">
                  <c:v>465.91950862672218</c:v>
                </c:pt>
                <c:pt idx="3178">
                  <c:v>468.86674666920862</c:v>
                </c:pt>
                <c:pt idx="3179">
                  <c:v>477.01135958302592</c:v>
                </c:pt>
                <c:pt idx="3180">
                  <c:v>481.25573532684609</c:v>
                </c:pt>
                <c:pt idx="3181">
                  <c:v>474.99947253605905</c:v>
                </c:pt>
                <c:pt idx="3182">
                  <c:v>480.36450466130378</c:v>
                </c:pt>
                <c:pt idx="3183">
                  <c:v>474.91123187610441</c:v>
                </c:pt>
                <c:pt idx="3184">
                  <c:v>465.49595345893977</c:v>
                </c:pt>
                <c:pt idx="3185">
                  <c:v>471.16982789402584</c:v>
                </c:pt>
                <c:pt idx="3186">
                  <c:v>474.3111953884125</c:v>
                </c:pt>
                <c:pt idx="3187">
                  <c:v>479.34973707182502</c:v>
                </c:pt>
                <c:pt idx="3188">
                  <c:v>479.41150553379322</c:v>
                </c:pt>
                <c:pt idx="3189">
                  <c:v>491.01515231783412</c:v>
                </c:pt>
                <c:pt idx="3190">
                  <c:v>488.79148768697598</c:v>
                </c:pt>
                <c:pt idx="3191">
                  <c:v>491.47400374959841</c:v>
                </c:pt>
                <c:pt idx="3192">
                  <c:v>490.7416062719746</c:v>
                </c:pt>
                <c:pt idx="3193">
                  <c:v>495.1712874016996</c:v>
                </c:pt>
                <c:pt idx="3194">
                  <c:v>489.24151505274506</c:v>
                </c:pt>
                <c:pt idx="3195">
                  <c:v>496.56548982898363</c:v>
                </c:pt>
                <c:pt idx="3196">
                  <c:v>495.89486081332802</c:v>
                </c:pt>
                <c:pt idx="3197">
                  <c:v>497.95969225626772</c:v>
                </c:pt>
                <c:pt idx="3198">
                  <c:v>507.2161374855138</c:v>
                </c:pt>
                <c:pt idx="3199">
                  <c:v>507.80734990721032</c:v>
                </c:pt>
                <c:pt idx="3200">
                  <c:v>501.05693942067705</c:v>
                </c:pt>
                <c:pt idx="3201">
                  <c:v>504.45420482893229</c:v>
                </c:pt>
                <c:pt idx="3202">
                  <c:v>514.29303841387957</c:v>
                </c:pt>
                <c:pt idx="3203">
                  <c:v>510.88694893962872</c:v>
                </c:pt>
                <c:pt idx="3204">
                  <c:v>504.26889944302741</c:v>
                </c:pt>
                <c:pt idx="3205">
                  <c:v>488.13075856585488</c:v>
                </c:pt>
                <c:pt idx="3206">
                  <c:v>501.58073320059759</c:v>
                </c:pt>
                <c:pt idx="3207">
                  <c:v>513.58604706559902</c:v>
                </c:pt>
                <c:pt idx="3208">
                  <c:v>516.7405278602871</c:v>
                </c:pt>
                <c:pt idx="3209">
                  <c:v>517.27084637069845</c:v>
                </c:pt>
                <c:pt idx="3210">
                  <c:v>525.00618188462931</c:v>
                </c:pt>
                <c:pt idx="3211">
                  <c:v>500.72125147682743</c:v>
                </c:pt>
                <c:pt idx="3212">
                  <c:v>506.47246428801247</c:v>
                </c:pt>
                <c:pt idx="3213">
                  <c:v>518.94409270527228</c:v>
                </c:pt>
                <c:pt idx="3214">
                  <c:v>513.11058909074745</c:v>
                </c:pt>
                <c:pt idx="3215">
                  <c:v>515.60674345871803</c:v>
                </c:pt>
                <c:pt idx="3216">
                  <c:v>505.8324247064815</c:v>
                </c:pt>
                <c:pt idx="3217">
                  <c:v>493.75396346073364</c:v>
                </c:pt>
                <c:pt idx="3218">
                  <c:v>494.17456090002554</c:v>
                </c:pt>
                <c:pt idx="3219">
                  <c:v>484.08022235702339</c:v>
                </c:pt>
                <c:pt idx="3220">
                  <c:v>479.72795320261315</c:v>
                </c:pt>
                <c:pt idx="3221">
                  <c:v>463.96469265176597</c:v>
                </c:pt>
                <c:pt idx="3222">
                  <c:v>462.46517134646496</c:v>
                </c:pt>
                <c:pt idx="3223">
                  <c:v>480.0754032611585</c:v>
                </c:pt>
                <c:pt idx="3224">
                  <c:v>482.46183655800957</c:v>
                </c:pt>
                <c:pt idx="3225">
                  <c:v>508.71260282337062</c:v>
                </c:pt>
                <c:pt idx="3226">
                  <c:v>507.10657132078791</c:v>
                </c:pt>
                <c:pt idx="3227">
                  <c:v>504.60830009454816</c:v>
                </c:pt>
                <c:pt idx="3228">
                  <c:v>507.70139780322597</c:v>
                </c:pt>
                <c:pt idx="3229">
                  <c:v>509.69831527998224</c:v>
                </c:pt>
                <c:pt idx="3230">
                  <c:v>510.27614672006507</c:v>
                </c:pt>
                <c:pt idx="3231">
                  <c:v>501.94007844475465</c:v>
                </c:pt>
                <c:pt idx="3232">
                  <c:v>508.71260282337062</c:v>
                </c:pt>
                <c:pt idx="3233">
                  <c:v>502.92579090136627</c:v>
                </c:pt>
                <c:pt idx="3234">
                  <c:v>501.78712306355618</c:v>
                </c:pt>
                <c:pt idx="3235">
                  <c:v>499.90067336210984</c:v>
                </c:pt>
                <c:pt idx="3236">
                  <c:v>503.35066696025052</c:v>
                </c:pt>
                <c:pt idx="3237">
                  <c:v>503.87751327326714</c:v>
                </c:pt>
                <c:pt idx="3238">
                  <c:v>499.57776755735784</c:v>
                </c:pt>
                <c:pt idx="3239">
                  <c:v>512.57047743804026</c:v>
                </c:pt>
                <c:pt idx="3240">
                  <c:v>516.24140658680074</c:v>
                </c:pt>
                <c:pt idx="3241">
                  <c:v>519.51295224020998</c:v>
                </c:pt>
                <c:pt idx="3242">
                  <c:v>524.05062854909454</c:v>
                </c:pt>
                <c:pt idx="3243">
                  <c:v>525.60567492461121</c:v>
                </c:pt>
                <c:pt idx="3244">
                  <c:v>521.38240689930103</c:v>
                </c:pt>
                <c:pt idx="3245">
                  <c:v>525.9795658564293</c:v>
                </c:pt>
                <c:pt idx="3246">
                  <c:v>523.27735412192499</c:v>
                </c:pt>
                <c:pt idx="3247">
                  <c:v>525.47821210694588</c:v>
                </c:pt>
                <c:pt idx="3248">
                  <c:v>523.34533429134649</c:v>
                </c:pt>
                <c:pt idx="3249">
                  <c:v>523.75321530787551</c:v>
                </c:pt>
                <c:pt idx="3250">
                  <c:v>522.01972098762747</c:v>
                </c:pt>
                <c:pt idx="3251">
                  <c:v>522.78449789361935</c:v>
                </c:pt>
                <c:pt idx="3252">
                  <c:v>527.5261147107683</c:v>
                </c:pt>
                <c:pt idx="3253">
                  <c:v>527.70456265549967</c:v>
                </c:pt>
                <c:pt idx="3254">
                  <c:v>529.73547021696675</c:v>
                </c:pt>
                <c:pt idx="3255">
                  <c:v>528.54581725209061</c:v>
                </c:pt>
                <c:pt idx="3256">
                  <c:v>531.07807856304112</c:v>
                </c:pt>
                <c:pt idx="3257">
                  <c:v>534.50257959764883</c:v>
                </c:pt>
                <c:pt idx="3258">
                  <c:v>534.3751167799835</c:v>
                </c:pt>
                <c:pt idx="3259">
                  <c:v>533.50836961985954</c:v>
                </c:pt>
                <c:pt idx="3260">
                  <c:v>533.20245885746272</c:v>
                </c:pt>
                <c:pt idx="3261">
                  <c:v>531.57943231252466</c:v>
                </c:pt>
                <c:pt idx="3262">
                  <c:v>536.16809374847537</c:v>
                </c:pt>
                <c:pt idx="3263">
                  <c:v>534.97844078359924</c:v>
                </c:pt>
                <c:pt idx="3264">
                  <c:v>531.78337282078905</c:v>
                </c:pt>
                <c:pt idx="3265">
                  <c:v>530.37278430529318</c:v>
                </c:pt>
                <c:pt idx="3266">
                  <c:v>530.26231652998331</c:v>
                </c:pt>
                <c:pt idx="3267">
                  <c:v>539.02064121917601</c:v>
                </c:pt>
                <c:pt idx="3268">
                  <c:v>540.52887235900687</c:v>
                </c:pt>
                <c:pt idx="3269">
                  <c:v>551.66861463740634</c:v>
                </c:pt>
                <c:pt idx="3270">
                  <c:v>553.00926453947807</c:v>
                </c:pt>
                <c:pt idx="3271">
                  <c:v>554.3587345066951</c:v>
                </c:pt>
                <c:pt idx="3272">
                  <c:v>558.1337223888446</c:v>
                </c:pt>
                <c:pt idx="3273">
                  <c:v>563.54924238800322</c:v>
                </c:pt>
                <c:pt idx="3274">
                  <c:v>556.71369190046596</c:v>
                </c:pt>
                <c:pt idx="3275">
                  <c:v>559.91537554817694</c:v>
                </c:pt>
                <c:pt idx="3276">
                  <c:v>558.99808877307498</c:v>
                </c:pt>
                <c:pt idx="3277">
                  <c:v>557.7015391967293</c:v>
                </c:pt>
                <c:pt idx="3278">
                  <c:v>565.33971561248063</c:v>
                </c:pt>
                <c:pt idx="3279">
                  <c:v>567.19192929297458</c:v>
                </c:pt>
                <c:pt idx="3280">
                  <c:v>564.29894792534594</c:v>
                </c:pt>
                <c:pt idx="3281">
                  <c:v>556.32560903407682</c:v>
                </c:pt>
                <c:pt idx="3282">
                  <c:v>561.87343001041336</c:v>
                </c:pt>
                <c:pt idx="3283">
                  <c:v>561.79404942410656</c:v>
                </c:pt>
                <c:pt idx="3284">
                  <c:v>562.28797307223817</c:v>
                </c:pt>
                <c:pt idx="3285">
                  <c:v>560.68272121581015</c:v>
                </c:pt>
                <c:pt idx="3286">
                  <c:v>554.16469307350053</c:v>
                </c:pt>
                <c:pt idx="3287">
                  <c:v>559.1703171899693</c:v>
                </c:pt>
                <c:pt idx="3288">
                  <c:v>554.85705977372243</c:v>
                </c:pt>
                <c:pt idx="3289">
                  <c:v>550.75899741294984</c:v>
                </c:pt>
                <c:pt idx="3290">
                  <c:v>539.09168288353601</c:v>
                </c:pt>
                <c:pt idx="3291">
                  <c:v>544.5838349515119</c:v>
                </c:pt>
                <c:pt idx="3292">
                  <c:v>552.34021325534854</c:v>
                </c:pt>
                <c:pt idx="3293">
                  <c:v>554.68864625204685</c:v>
                </c:pt>
                <c:pt idx="3294">
                  <c:v>553.49103898679823</c:v>
                </c:pt>
                <c:pt idx="3295">
                  <c:v>564.21336653347703</c:v>
                </c:pt>
                <c:pt idx="3296">
                  <c:v>562.88477097359169</c:v>
                </c:pt>
                <c:pt idx="3297">
                  <c:v>569.52774877301749</c:v>
                </c:pt>
                <c:pt idx="3298">
                  <c:v>571.57677995340373</c:v>
                </c:pt>
                <c:pt idx="3299">
                  <c:v>573.27027147691945</c:v>
                </c:pt>
                <c:pt idx="3300">
                  <c:v>568.15237167933356</c:v>
                </c:pt>
                <c:pt idx="3301">
                  <c:v>567.488073899391</c:v>
                </c:pt>
                <c:pt idx="3302">
                  <c:v>559.76912082259355</c:v>
                </c:pt>
                <c:pt idx="3303">
                  <c:v>563.1467475628649</c:v>
                </c:pt>
                <c:pt idx="3304">
                  <c:v>570.42595422195382</c:v>
                </c:pt>
                <c:pt idx="3305">
                  <c:v>567.45064867235192</c:v>
                </c:pt>
                <c:pt idx="3306">
                  <c:v>561.7152326286224</c:v>
                </c:pt>
                <c:pt idx="3307">
                  <c:v>562.15497904633094</c:v>
                </c:pt>
                <c:pt idx="3308">
                  <c:v>562.14562273957119</c:v>
                </c:pt>
                <c:pt idx="3309">
                  <c:v>565.92978667257546</c:v>
                </c:pt>
                <c:pt idx="3310">
                  <c:v>565.05099978765975</c:v>
                </c:pt>
                <c:pt idx="3311">
                  <c:v>562.38773749357858</c:v>
                </c:pt>
                <c:pt idx="3312">
                  <c:v>562.40567191980131</c:v>
                </c:pt>
                <c:pt idx="3313">
                  <c:v>557.85929487232954</c:v>
                </c:pt>
                <c:pt idx="3314">
                  <c:v>550.90073749789519</c:v>
                </c:pt>
                <c:pt idx="3315">
                  <c:v>554.55936044734017</c:v>
                </c:pt>
                <c:pt idx="3316">
                  <c:v>558.29868831478734</c:v>
                </c:pt>
                <c:pt idx="3317">
                  <c:v>554.53245880800591</c:v>
                </c:pt>
                <c:pt idx="3318">
                  <c:v>557.23158995453252</c:v>
                </c:pt>
                <c:pt idx="3319">
                  <c:v>563.10511454248933</c:v>
                </c:pt>
                <c:pt idx="3320">
                  <c:v>561.02472110064809</c:v>
                </c:pt>
                <c:pt idx="3321">
                  <c:v>559.2223112652598</c:v>
                </c:pt>
                <c:pt idx="3322">
                  <c:v>562.49534405091526</c:v>
                </c:pt>
                <c:pt idx="3323">
                  <c:v>557.57234405276506</c:v>
                </c:pt>
                <c:pt idx="3324">
                  <c:v>559.67067192082914</c:v>
                </c:pt>
                <c:pt idx="3325">
                  <c:v>564.8895899516549</c:v>
                </c:pt>
                <c:pt idx="3326">
                  <c:v>568.85309814688674</c:v>
                </c:pt>
                <c:pt idx="3327">
                  <c:v>568.53027847487681</c:v>
                </c:pt>
                <c:pt idx="3328">
                  <c:v>568.23436044220102</c:v>
                </c:pt>
                <c:pt idx="3329">
                  <c:v>568.68272109777035</c:v>
                </c:pt>
                <c:pt idx="3330">
                  <c:v>567.96534404885961</c:v>
                </c:pt>
                <c:pt idx="3331">
                  <c:v>566.39608175436729</c:v>
                </c:pt>
                <c:pt idx="3332">
                  <c:v>562.0380161822344</c:v>
                </c:pt>
                <c:pt idx="3333">
                  <c:v>562.96163913270698</c:v>
                </c:pt>
                <c:pt idx="3334">
                  <c:v>562.42360634602414</c:v>
                </c:pt>
                <c:pt idx="3335">
                  <c:v>559.06986864236637</c:v>
                </c:pt>
                <c:pt idx="3336">
                  <c:v>561.36547519888063</c:v>
                </c:pt>
                <c:pt idx="3337">
                  <c:v>561.26683585465548</c:v>
                </c:pt>
                <c:pt idx="3338">
                  <c:v>557.02534405297069</c:v>
                </c:pt>
                <c:pt idx="3339">
                  <c:v>555.36640962736465</c:v>
                </c:pt>
                <c:pt idx="3340">
                  <c:v>556.15552438116652</c:v>
                </c:pt>
                <c:pt idx="3341">
                  <c:v>549.60945880985594</c:v>
                </c:pt>
                <c:pt idx="3342">
                  <c:v>547.54699979423742</c:v>
                </c:pt>
                <c:pt idx="3343">
                  <c:v>551.62708175991725</c:v>
                </c:pt>
                <c:pt idx="3344">
                  <c:v>552.22788503838024</c:v>
                </c:pt>
                <c:pt idx="3345">
                  <c:v>552.2189178252687</c:v>
                </c:pt>
                <c:pt idx="3346">
                  <c:v>554.31724569333267</c:v>
                </c:pt>
                <c:pt idx="3347">
                  <c:v>554.12893421799356</c:v>
                </c:pt>
                <c:pt idx="3348">
                  <c:v>557.5902784789879</c:v>
                </c:pt>
                <c:pt idx="3349">
                  <c:v>552.96319651351348</c:v>
                </c:pt>
                <c:pt idx="3350">
                  <c:v>553.25014733307785</c:v>
                </c:pt>
                <c:pt idx="3351">
                  <c:v>544.66852438548301</c:v>
                </c:pt>
                <c:pt idx="3352">
                  <c:v>546.35436045042343</c:v>
                </c:pt>
                <c:pt idx="3353">
                  <c:v>547.86981946624735</c:v>
                </c:pt>
                <c:pt idx="3354">
                  <c:v>556.86393421696584</c:v>
                </c:pt>
                <c:pt idx="3355">
                  <c:v>557.67995061010163</c:v>
                </c:pt>
                <c:pt idx="3356">
                  <c:v>561.87660634622966</c:v>
                </c:pt>
                <c:pt idx="3357">
                  <c:v>557.67098339699032</c:v>
                </c:pt>
                <c:pt idx="3358">
                  <c:v>561.63449159222228</c:v>
                </c:pt>
                <c:pt idx="3359">
                  <c:v>559.975557166616</c:v>
                </c:pt>
                <c:pt idx="3360">
                  <c:v>566.29744241014203</c:v>
                </c:pt>
                <c:pt idx="3361">
                  <c:v>569.98296699892103</c:v>
                </c:pt>
                <c:pt idx="3362">
                  <c:v>572.91524568634372</c:v>
                </c:pt>
                <c:pt idx="3363">
                  <c:v>575.47090142308821</c:v>
                </c:pt>
                <c:pt idx="3364">
                  <c:v>572.75383585033876</c:v>
                </c:pt>
                <c:pt idx="3365">
                  <c:v>565.50832765634027</c:v>
                </c:pt>
                <c:pt idx="3366">
                  <c:v>568.30609814709203</c:v>
                </c:pt>
                <c:pt idx="3367">
                  <c:v>562.80022929670213</c:v>
                </c:pt>
                <c:pt idx="3368">
                  <c:v>564.33362273874889</c:v>
                </c:pt>
                <c:pt idx="3369">
                  <c:v>565.39175388589217</c:v>
                </c:pt>
                <c:pt idx="3370">
                  <c:v>565.49039323011743</c:v>
                </c:pt>
                <c:pt idx="3371">
                  <c:v>576.31381945555836</c:v>
                </c:pt>
                <c:pt idx="3372">
                  <c:v>578.53599679626507</c:v>
                </c:pt>
                <c:pt idx="3373">
                  <c:v>581.18686189167499</c:v>
                </c:pt>
                <c:pt idx="3374">
                  <c:v>580.11951686976079</c:v>
                </c:pt>
                <c:pt idx="3375">
                  <c:v>576.6462711836956</c:v>
                </c:pt>
                <c:pt idx="3376">
                  <c:v>576.36631183368524</c:v>
                </c:pt>
                <c:pt idx="3377">
                  <c:v>572.88431741793238</c:v>
                </c:pt>
                <c:pt idx="3378">
                  <c:v>573.8729238726562</c:v>
                </c:pt>
                <c:pt idx="3379">
                  <c:v>572.39438855541437</c:v>
                </c:pt>
                <c:pt idx="3380">
                  <c:v>580.11951686976079</c:v>
                </c:pt>
                <c:pt idx="3381">
                  <c:v>580.68818429946907</c:v>
                </c:pt>
                <c:pt idx="3382">
                  <c:v>586.07740178716722</c:v>
                </c:pt>
                <c:pt idx="3383">
                  <c:v>588.32582531693743</c:v>
                </c:pt>
                <c:pt idx="3384">
                  <c:v>588.981980043524</c:v>
                </c:pt>
                <c:pt idx="3385">
                  <c:v>583.91646555427531</c:v>
                </c:pt>
                <c:pt idx="3386">
                  <c:v>579.06966930722217</c:v>
                </c:pt>
                <c:pt idx="3387">
                  <c:v>573.89042133203191</c:v>
                </c:pt>
                <c:pt idx="3388">
                  <c:v>573.2517640648208</c:v>
                </c:pt>
                <c:pt idx="3389">
                  <c:v>582.24545818390141</c:v>
                </c:pt>
                <c:pt idx="3390">
                  <c:v>592.86641602491682</c:v>
                </c:pt>
                <c:pt idx="3391">
                  <c:v>593.98625342495802</c:v>
                </c:pt>
                <c:pt idx="3392">
                  <c:v>592.8926622139802</c:v>
                </c:pt>
                <c:pt idx="3393">
                  <c:v>591.63284513893382</c:v>
                </c:pt>
                <c:pt idx="3394">
                  <c:v>585.80619116684477</c:v>
                </c:pt>
                <c:pt idx="3395">
                  <c:v>594.81738274530096</c:v>
                </c:pt>
                <c:pt idx="3396">
                  <c:v>595.97221506409323</c:v>
                </c:pt>
                <c:pt idx="3397">
                  <c:v>596.04220490159594</c:v>
                </c:pt>
                <c:pt idx="3398">
                  <c:v>598.58808524075209</c:v>
                </c:pt>
                <c:pt idx="3399">
                  <c:v>598.5793365110643</c:v>
                </c:pt>
                <c:pt idx="3400">
                  <c:v>601.00273463459087</c:v>
                </c:pt>
                <c:pt idx="3401">
                  <c:v>601.23020160647411</c:v>
                </c:pt>
                <c:pt idx="3402">
                  <c:v>601.37893001116697</c:v>
                </c:pt>
                <c:pt idx="3403">
                  <c:v>601.03772955334205</c:v>
                </c:pt>
                <c:pt idx="3404">
                  <c:v>603.29490181280016</c:v>
                </c:pt>
                <c:pt idx="3405">
                  <c:v>603.41738402842952</c:v>
                </c:pt>
                <c:pt idx="3406">
                  <c:v>602.86621405809683</c:v>
                </c:pt>
                <c:pt idx="3407">
                  <c:v>600.24159515175029</c:v>
                </c:pt>
                <c:pt idx="3408">
                  <c:v>598.67557253763016</c:v>
                </c:pt>
                <c:pt idx="3409">
                  <c:v>593.97750469527</c:v>
                </c:pt>
                <c:pt idx="3410">
                  <c:v>598.23813605323915</c:v>
                </c:pt>
                <c:pt idx="3411">
                  <c:v>597.94067924385331</c:v>
                </c:pt>
                <c:pt idx="3412">
                  <c:v>597.59073005634036</c:v>
                </c:pt>
                <c:pt idx="3413">
                  <c:v>598.73681364544495</c:v>
                </c:pt>
                <c:pt idx="3414">
                  <c:v>595.87597903752737</c:v>
                </c:pt>
                <c:pt idx="3415">
                  <c:v>597.3982580032083</c:v>
                </c:pt>
                <c:pt idx="3416">
                  <c:v>594.43740932360754</c:v>
                </c:pt>
                <c:pt idx="3417">
                  <c:v>593.70462403166619</c:v>
                </c:pt>
                <c:pt idx="3418">
                  <c:v>609.93482799777257</c:v>
                </c:pt>
                <c:pt idx="3419">
                  <c:v>618.07468624068849</c:v>
                </c:pt>
                <c:pt idx="3420">
                  <c:v>615.11383756108762</c:v>
                </c:pt>
                <c:pt idx="3421">
                  <c:v>624.45189878136728</c:v>
                </c:pt>
                <c:pt idx="3422">
                  <c:v>630.25476609322709</c:v>
                </c:pt>
                <c:pt idx="3423">
                  <c:v>640.46424766068014</c:v>
                </c:pt>
                <c:pt idx="3424">
                  <c:v>652.23832485146727</c:v>
                </c:pt>
                <c:pt idx="3425">
                  <c:v>641.72186566171456</c:v>
                </c:pt>
                <c:pt idx="3426">
                  <c:v>635.82987581434838</c:v>
                </c:pt>
                <c:pt idx="3427">
                  <c:v>637.23603137456018</c:v>
                </c:pt>
                <c:pt idx="3428">
                  <c:v>633.25522478860853</c:v>
                </c:pt>
                <c:pt idx="3429">
                  <c:v>631.94809426784821</c:v>
                </c:pt>
                <c:pt idx="3430">
                  <c:v>627.00674479921668</c:v>
                </c:pt>
                <c:pt idx="3431">
                  <c:v>614.11368466262718</c:v>
                </c:pt>
                <c:pt idx="3432">
                  <c:v>608.81584505197009</c:v>
                </c:pt>
                <c:pt idx="3433">
                  <c:v>617.01511831855703</c:v>
                </c:pt>
                <c:pt idx="3434">
                  <c:v>612.42035648800595</c:v>
                </c:pt>
                <c:pt idx="3435">
                  <c:v>614.12214458849542</c:v>
                </c:pt>
                <c:pt idx="3436">
                  <c:v>615.67502623019209</c:v>
                </c:pt>
                <c:pt idx="3437">
                  <c:v>613.61160815834853</c:v>
                </c:pt>
                <c:pt idx="3438">
                  <c:v>622.8438086035037</c:v>
                </c:pt>
                <c:pt idx="3439">
                  <c:v>621.08883962487403</c:v>
                </c:pt>
                <c:pt idx="3440">
                  <c:v>621.450469596228</c:v>
                </c:pt>
                <c:pt idx="3441">
                  <c:v>619.40832387564058</c:v>
                </c:pt>
                <c:pt idx="3442">
                  <c:v>612.68626087870734</c:v>
                </c:pt>
                <c:pt idx="3443">
                  <c:v>617.36617815505338</c:v>
                </c:pt>
                <c:pt idx="3444">
                  <c:v>612.48417354177434</c:v>
                </c:pt>
                <c:pt idx="3445">
                  <c:v>617.57890166761456</c:v>
                </c:pt>
                <c:pt idx="3446">
                  <c:v>626.77919358588554</c:v>
                </c:pt>
                <c:pt idx="3447">
                  <c:v>632.5440007762935</c:v>
                </c:pt>
                <c:pt idx="3448">
                  <c:v>633.88415890542899</c:v>
                </c:pt>
                <c:pt idx="3449">
                  <c:v>624.10951350324274</c:v>
                </c:pt>
                <c:pt idx="3450">
                  <c:v>625.73684837433575</c:v>
                </c:pt>
                <c:pt idx="3451">
                  <c:v>614.61140866738617</c:v>
                </c:pt>
                <c:pt idx="3452">
                  <c:v>611.35673892520003</c:v>
                </c:pt>
                <c:pt idx="3453">
                  <c:v>612.46290119051832</c:v>
                </c:pt>
                <c:pt idx="3454">
                  <c:v>610.37821076741864</c:v>
                </c:pt>
                <c:pt idx="3455">
                  <c:v>611.03765365635832</c:v>
                </c:pt>
                <c:pt idx="3456">
                  <c:v>619.69550061759833</c:v>
                </c:pt>
                <c:pt idx="3457">
                  <c:v>611.29292187143187</c:v>
                </c:pt>
                <c:pt idx="3458">
                  <c:v>615.54739212265542</c:v>
                </c:pt>
                <c:pt idx="3459">
                  <c:v>626.51328919518414</c:v>
                </c:pt>
                <c:pt idx="3460">
                  <c:v>604.90058031896831</c:v>
                </c:pt>
                <c:pt idx="3461">
                  <c:v>597.31698709616239</c:v>
                </c:pt>
                <c:pt idx="3462">
                  <c:v>596.9553571248083</c:v>
                </c:pt>
                <c:pt idx="3463">
                  <c:v>596.76390596350325</c:v>
                </c:pt>
                <c:pt idx="3464">
                  <c:v>592.95615508865819</c:v>
                </c:pt>
                <c:pt idx="3465">
                  <c:v>584.54294016686356</c:v>
                </c:pt>
                <c:pt idx="3466">
                  <c:v>585.91500682288313</c:v>
                </c:pt>
                <c:pt idx="3467">
                  <c:v>586.47872413117034</c:v>
                </c:pt>
                <c:pt idx="3468">
                  <c:v>599.7420351393597</c:v>
                </c:pt>
                <c:pt idx="3469">
                  <c:v>595.39183930748356</c:v>
                </c:pt>
                <c:pt idx="3470">
                  <c:v>598.68905375218196</c:v>
                </c:pt>
                <c:pt idx="3471">
                  <c:v>607.49580717221465</c:v>
                </c:pt>
                <c:pt idx="3472">
                  <c:v>606.62364077071391</c:v>
                </c:pt>
                <c:pt idx="3473">
                  <c:v>603.85823510741852</c:v>
                </c:pt>
                <c:pt idx="3474">
                  <c:v>609.01678028702725</c:v>
                </c:pt>
                <c:pt idx="3475">
                  <c:v>611.67582419404187</c:v>
                </c:pt>
                <c:pt idx="3476">
                  <c:v>612.83516733750037</c:v>
                </c:pt>
                <c:pt idx="3477">
                  <c:v>611.31545146504129</c:v>
                </c:pt>
                <c:pt idx="3478">
                  <c:v>612.6403319692364</c:v>
                </c:pt>
                <c:pt idx="3479">
                  <c:v>614.77377925172686</c:v>
                </c:pt>
                <c:pt idx="3480">
                  <c:v>618.02752990173508</c:v>
                </c:pt>
                <c:pt idx="3481">
                  <c:v>621.07670341506628</c:v>
                </c:pt>
                <c:pt idx="3482">
                  <c:v>624.99289431717216</c:v>
                </c:pt>
                <c:pt idx="3483">
                  <c:v>629.93197090266381</c:v>
                </c:pt>
                <c:pt idx="3484">
                  <c:v>631.97774226943568</c:v>
                </c:pt>
                <c:pt idx="3485">
                  <c:v>629.67868492392074</c:v>
                </c:pt>
                <c:pt idx="3486">
                  <c:v>631.110724880661</c:v>
                </c:pt>
                <c:pt idx="3487">
                  <c:v>639.53735455807794</c:v>
                </c:pt>
                <c:pt idx="3488">
                  <c:v>650.34097572831513</c:v>
                </c:pt>
                <c:pt idx="3489">
                  <c:v>648.06140191962652</c:v>
                </c:pt>
                <c:pt idx="3490">
                  <c:v>652.7471925263751</c:v>
                </c:pt>
                <c:pt idx="3491">
                  <c:v>644.41798053309037</c:v>
                </c:pt>
                <c:pt idx="3492">
                  <c:v>641.0181033568839</c:v>
                </c:pt>
                <c:pt idx="3493">
                  <c:v>637.34545666510814</c:v>
                </c:pt>
                <c:pt idx="3494">
                  <c:v>636.39076336061476</c:v>
                </c:pt>
                <c:pt idx="3495">
                  <c:v>628.54863978798983</c:v>
                </c:pt>
                <c:pt idx="3496">
                  <c:v>643.7263149757531</c:v>
                </c:pt>
                <c:pt idx="3497">
                  <c:v>660.38473896232279</c:v>
                </c:pt>
                <c:pt idx="3498">
                  <c:v>662.82992283403564</c:v>
                </c:pt>
                <c:pt idx="3499">
                  <c:v>669.44458358659756</c:v>
                </c:pt>
                <c:pt idx="3500">
                  <c:v>664.2911880960155</c:v>
                </c:pt>
                <c:pt idx="3501">
                  <c:v>658.78708894255828</c:v>
                </c:pt>
                <c:pt idx="3502">
                  <c:v>658.0174892379157</c:v>
                </c:pt>
                <c:pt idx="3503">
                  <c:v>665.33355731622771</c:v>
                </c:pt>
                <c:pt idx="3504">
                  <c:v>664.67111706413016</c:v>
                </c:pt>
                <c:pt idx="3505">
                  <c:v>663.64823138074451</c:v>
                </c:pt>
                <c:pt idx="3506">
                  <c:v>670.11676560710816</c:v>
                </c:pt>
                <c:pt idx="3507">
                  <c:v>670.45772750157016</c:v>
                </c:pt>
                <c:pt idx="3508">
                  <c:v>677.98811448497281</c:v>
                </c:pt>
                <c:pt idx="3509">
                  <c:v>683.54092248049585</c:v>
                </c:pt>
                <c:pt idx="3510">
                  <c:v>689.21063169697766</c:v>
                </c:pt>
                <c:pt idx="3511">
                  <c:v>687.71039936134514</c:v>
                </c:pt>
                <c:pt idx="3512">
                  <c:v>693.17553144114947</c:v>
                </c:pt>
                <c:pt idx="3513">
                  <c:v>703.02445930689328</c:v>
                </c:pt>
                <c:pt idx="3514">
                  <c:v>700.30650591961091</c:v>
                </c:pt>
                <c:pt idx="3515">
                  <c:v>705.10919774731781</c:v>
                </c:pt>
                <c:pt idx="3516">
                  <c:v>701.71906233952473</c:v>
                </c:pt>
                <c:pt idx="3517">
                  <c:v>702.16718368653176</c:v>
                </c:pt>
                <c:pt idx="3518">
                  <c:v>708.20708010271494</c:v>
                </c:pt>
                <c:pt idx="3519">
                  <c:v>700.20908823547882</c:v>
                </c:pt>
                <c:pt idx="3520">
                  <c:v>706.88219959851995</c:v>
                </c:pt>
                <c:pt idx="3521">
                  <c:v>710.50613744822999</c:v>
                </c:pt>
                <c:pt idx="3522">
                  <c:v>706.12234166229041</c:v>
                </c:pt>
                <c:pt idx="3523">
                  <c:v>708.01224473445097</c:v>
                </c:pt>
                <c:pt idx="3524">
                  <c:v>709.51247707008361</c:v>
                </c:pt>
                <c:pt idx="3525">
                  <c:v>716.25378081201723</c:v>
                </c:pt>
                <c:pt idx="3526">
                  <c:v>714.48077896081497</c:v>
                </c:pt>
                <c:pt idx="3527">
                  <c:v>722.97560101712406</c:v>
                </c:pt>
                <c:pt idx="3528">
                  <c:v>720.58886775589042</c:v>
                </c:pt>
                <c:pt idx="3529">
                  <c:v>727.09636905590708</c:v>
                </c:pt>
                <c:pt idx="3530">
                  <c:v>708.04147003969058</c:v>
                </c:pt>
                <c:pt idx="3531">
                  <c:v>704.01811968503955</c:v>
                </c:pt>
                <c:pt idx="3532">
                  <c:v>707.82715113460017</c:v>
                </c:pt>
                <c:pt idx="3533">
                  <c:v>688.27542192931037</c:v>
                </c:pt>
                <c:pt idx="3534">
                  <c:v>691.27588660057575</c:v>
                </c:pt>
                <c:pt idx="3535">
                  <c:v>698.91343303652343</c:v>
                </c:pt>
                <c:pt idx="3536">
                  <c:v>696.51695800687651</c:v>
                </c:pt>
                <c:pt idx="3537">
                  <c:v>699.44707015195615</c:v>
                </c:pt>
                <c:pt idx="3538">
                  <c:v>702.71902871396162</c:v>
                </c:pt>
                <c:pt idx="3539">
                  <c:v>707.27046957931873</c:v>
                </c:pt>
                <c:pt idx="3540">
                  <c:v>706.78211755513871</c:v>
                </c:pt>
                <c:pt idx="3541">
                  <c:v>705.54170341372173</c:v>
                </c:pt>
                <c:pt idx="3542">
                  <c:v>707.92486129171971</c:v>
                </c:pt>
                <c:pt idx="3543">
                  <c:v>709.58525817393161</c:v>
                </c:pt>
                <c:pt idx="3544">
                  <c:v>709.62432633586593</c:v>
                </c:pt>
                <c:pt idx="3545">
                  <c:v>711.91958084951159</c:v>
                </c:pt>
                <c:pt idx="3546">
                  <c:v>714.24413648460813</c:v>
                </c:pt>
                <c:pt idx="3547">
                  <c:v>712.59350664288013</c:v>
                </c:pt>
                <c:pt idx="3548">
                  <c:v>709.25317879748911</c:v>
                </c:pt>
                <c:pt idx="3549">
                  <c:v>709.62432633586593</c:v>
                </c:pt>
                <c:pt idx="3550">
                  <c:v>714.86922707555857</c:v>
                </c:pt>
                <c:pt idx="3551">
                  <c:v>711.55820035161844</c:v>
                </c:pt>
                <c:pt idx="3552">
                  <c:v>717.00820894146671</c:v>
                </c:pt>
                <c:pt idx="3553">
                  <c:v>715.98266969068879</c:v>
                </c:pt>
                <c:pt idx="3554">
                  <c:v>723.0051717983963</c:v>
                </c:pt>
                <c:pt idx="3555">
                  <c:v>723.27864893193714</c:v>
                </c:pt>
                <c:pt idx="3556">
                  <c:v>728.80679384565406</c:v>
                </c:pt>
                <c:pt idx="3557">
                  <c:v>727.78125459487615</c:v>
                </c:pt>
                <c:pt idx="3558">
                  <c:v>732.28386025781515</c:v>
                </c:pt>
                <c:pt idx="3559">
                  <c:v>727.92776020213012</c:v>
                </c:pt>
                <c:pt idx="3560">
                  <c:v>732.65500779619197</c:v>
                </c:pt>
                <c:pt idx="3561">
                  <c:v>730.60392929463603</c:v>
                </c:pt>
                <c:pt idx="3562">
                  <c:v>734.68655221678046</c:v>
                </c:pt>
                <c:pt idx="3563">
                  <c:v>735.11630199805882</c:v>
                </c:pt>
                <c:pt idx="3564">
                  <c:v>741.72858840545518</c:v>
                </c:pt>
                <c:pt idx="3565">
                  <c:v>745.81121132759938</c:v>
                </c:pt>
                <c:pt idx="3566">
                  <c:v>745.60610347744387</c:v>
                </c:pt>
                <c:pt idx="3567">
                  <c:v>733.8075185732564</c:v>
                </c:pt>
                <c:pt idx="3568">
                  <c:v>742.97876958735583</c:v>
                </c:pt>
                <c:pt idx="3569">
                  <c:v>738.25152199329386</c:v>
                </c:pt>
                <c:pt idx="3570">
                  <c:v>736.63996031350018</c:v>
                </c:pt>
                <c:pt idx="3571">
                  <c:v>745.06891625084586</c:v>
                </c:pt>
                <c:pt idx="3572">
                  <c:v>745.46936491067333</c:v>
                </c:pt>
                <c:pt idx="3573">
                  <c:v>750.77286789326763</c:v>
                </c:pt>
                <c:pt idx="3574">
                  <c:v>747.6278808575488</c:v>
                </c:pt>
                <c:pt idx="3575">
                  <c:v>749.22967549685893</c:v>
                </c:pt>
                <c:pt idx="3576">
                  <c:v>748.01856247689273</c:v>
                </c:pt>
                <c:pt idx="3577">
                  <c:v>751.87654346791419</c:v>
                </c:pt>
                <c:pt idx="3578">
                  <c:v>753.96669013140445</c:v>
                </c:pt>
                <c:pt idx="3579">
                  <c:v>747.22394585145366</c:v>
                </c:pt>
                <c:pt idx="3580">
                  <c:v>750.71157220315229</c:v>
                </c:pt>
                <c:pt idx="3581">
                  <c:v>755.9817631346084</c:v>
                </c:pt>
                <c:pt idx="3582">
                  <c:v>753.76324526088854</c:v>
                </c:pt>
                <c:pt idx="3583">
                  <c:v>758.92686983159831</c:v>
                </c:pt>
                <c:pt idx="3584">
                  <c:v>759.3240717216529</c:v>
                </c:pt>
                <c:pt idx="3585">
                  <c:v>755.42955562892257</c:v>
                </c:pt>
                <c:pt idx="3586">
                  <c:v>758.69436140815174</c:v>
                </c:pt>
                <c:pt idx="3587">
                  <c:v>757.37681367528774</c:v>
                </c:pt>
                <c:pt idx="3588">
                  <c:v>763.95486448863073</c:v>
                </c:pt>
                <c:pt idx="3589">
                  <c:v>769.17661616520184</c:v>
                </c:pt>
                <c:pt idx="3590">
                  <c:v>764.66207760994735</c:v>
                </c:pt>
                <c:pt idx="3591">
                  <c:v>771.04637140375132</c:v>
                </c:pt>
                <c:pt idx="3592">
                  <c:v>770.50385174904261</c:v>
                </c:pt>
                <c:pt idx="3593">
                  <c:v>770.78479942737408</c:v>
                </c:pt>
                <c:pt idx="3594">
                  <c:v>763.83861027690727</c:v>
                </c:pt>
                <c:pt idx="3595">
                  <c:v>763.46078408880658</c:v>
                </c:pt>
                <c:pt idx="3596">
                  <c:v>760.50598954083966</c:v>
                </c:pt>
                <c:pt idx="3597">
                  <c:v>759.31438387067578</c:v>
                </c:pt>
                <c:pt idx="3598">
                  <c:v>750.55656658752127</c:v>
                </c:pt>
                <c:pt idx="3599">
                  <c:v>752.75570875928679</c:v>
                </c:pt>
                <c:pt idx="3600">
                  <c:v>742.03125772781334</c:v>
                </c:pt>
                <c:pt idx="3601">
                  <c:v>745.12545019505899</c:v>
                </c:pt>
                <c:pt idx="3602">
                  <c:v>743.82923443175343</c:v>
                </c:pt>
                <c:pt idx="3603">
                  <c:v>731.15977068073403</c:v>
                </c:pt>
                <c:pt idx="3604">
                  <c:v>739.95104049476652</c:v>
                </c:pt>
                <c:pt idx="3605">
                  <c:v>748.69004354414938</c:v>
                </c:pt>
                <c:pt idx="3606">
                  <c:v>750.48802024808947</c:v>
                </c:pt>
                <c:pt idx="3607">
                  <c:v>741.25770961100193</c:v>
                </c:pt>
                <c:pt idx="3608">
                  <c:v>736.10420661656906</c:v>
                </c:pt>
                <c:pt idx="3609">
                  <c:v>748.18828260351495</c:v>
                </c:pt>
                <c:pt idx="3610">
                  <c:v>741.12181602291344</c:v>
                </c:pt>
                <c:pt idx="3611">
                  <c:v>747.08022719294729</c:v>
                </c:pt>
                <c:pt idx="3612">
                  <c:v>753.25815877450884</c:v>
                </c:pt>
                <c:pt idx="3613">
                  <c:v>743.36928690283844</c:v>
                </c:pt>
                <c:pt idx="3614">
                  <c:v>725.36861315757824</c:v>
                </c:pt>
                <c:pt idx="3615">
                  <c:v>725.98536098044144</c:v>
                </c:pt>
                <c:pt idx="3616">
                  <c:v>712.99184328859576</c:v>
                </c:pt>
                <c:pt idx="3617">
                  <c:v>722.01308686708546</c:v>
                </c:pt>
                <c:pt idx="3618">
                  <c:v>726.08989450974025</c:v>
                </c:pt>
                <c:pt idx="3619">
                  <c:v>733.40724156065914</c:v>
                </c:pt>
                <c:pt idx="3620">
                  <c:v>731.8078785623868</c:v>
                </c:pt>
                <c:pt idx="3621">
                  <c:v>733.01293698446955</c:v>
                </c:pt>
                <c:pt idx="3622">
                  <c:v>732.7622848326763</c:v>
                </c:pt>
                <c:pt idx="3623">
                  <c:v>731.68255248649018</c:v>
                </c:pt>
                <c:pt idx="3624">
                  <c:v>736.10752701237777</c:v>
                </c:pt>
                <c:pt idx="3625">
                  <c:v>741.25553659151524</c:v>
                </c:pt>
                <c:pt idx="3626">
                  <c:v>745.80583719329945</c:v>
                </c:pt>
                <c:pt idx="3627">
                  <c:v>746.80844580047233</c:v>
                </c:pt>
                <c:pt idx="3628">
                  <c:v>757.90462375100992</c:v>
                </c:pt>
                <c:pt idx="3629">
                  <c:v>758.04923076165994</c:v>
                </c:pt>
                <c:pt idx="3630">
                  <c:v>759.73631255257567</c:v>
                </c:pt>
                <c:pt idx="3631">
                  <c:v>758.49269226098613</c:v>
                </c:pt>
                <c:pt idx="3632">
                  <c:v>760.09300984551226</c:v>
                </c:pt>
                <c:pt idx="3633">
                  <c:v>763.83351118765688</c:v>
                </c:pt>
                <c:pt idx="3634">
                  <c:v>766.32075177083539</c:v>
                </c:pt>
                <c:pt idx="3635">
                  <c:v>766.02189728215899</c:v>
                </c:pt>
                <c:pt idx="3636">
                  <c:v>766.60996579213543</c:v>
                </c:pt>
                <c:pt idx="3637">
                  <c:v>760.97029237678839</c:v>
                </c:pt>
                <c:pt idx="3638">
                  <c:v>762.31995780952082</c:v>
                </c:pt>
                <c:pt idx="3639">
                  <c:v>765.2217384898961</c:v>
                </c:pt>
                <c:pt idx="3640">
                  <c:v>764.36373689337313</c:v>
                </c:pt>
                <c:pt idx="3641">
                  <c:v>763.47681389472029</c:v>
                </c:pt>
                <c:pt idx="3642">
                  <c:v>761.51015854988134</c:v>
                </c:pt>
                <c:pt idx="3643">
                  <c:v>774.2727840077539</c:v>
                </c:pt>
                <c:pt idx="3644">
                  <c:v>771.76950377325159</c:v>
                </c:pt>
                <c:pt idx="3645">
                  <c:v>772.33376776053694</c:v>
                </c:pt>
                <c:pt idx="3646">
                  <c:v>767.4605787794361</c:v>
                </c:pt>
                <c:pt idx="3647">
                  <c:v>764.85470509269999</c:v>
                </c:pt>
                <c:pt idx="3648">
                  <c:v>771.93365329682547</c:v>
                </c:pt>
                <c:pt idx="3649">
                  <c:v>773.39048031854418</c:v>
                </c:pt>
                <c:pt idx="3650">
                  <c:v>772.34402710576046</c:v>
                </c:pt>
                <c:pt idx="3651">
                  <c:v>775.08327228040014</c:v>
                </c:pt>
                <c:pt idx="3652">
                  <c:v>771.6463916305712</c:v>
                </c:pt>
                <c:pt idx="3653">
                  <c:v>758.89402551792193</c:v>
                </c:pt>
                <c:pt idx="3654">
                  <c:v>754.76976873812703</c:v>
                </c:pt>
                <c:pt idx="3655">
                  <c:v>746.52125517853733</c:v>
                </c:pt>
                <c:pt idx="3656">
                  <c:v>751.76378058767955</c:v>
                </c:pt>
                <c:pt idx="3657">
                  <c:v>746.31606827407006</c:v>
                </c:pt>
                <c:pt idx="3658">
                  <c:v>755.66233177256015</c:v>
                </c:pt>
                <c:pt idx="3659">
                  <c:v>757.14993682994896</c:v>
                </c:pt>
                <c:pt idx="3660">
                  <c:v>752.88204921702686</c:v>
                </c:pt>
                <c:pt idx="3661">
                  <c:v>737.95470191702304</c:v>
                </c:pt>
                <c:pt idx="3662">
                  <c:v>739.72956864066623</c:v>
                </c:pt>
                <c:pt idx="3663">
                  <c:v>740.87861530568375</c:v>
                </c:pt>
                <c:pt idx="3664">
                  <c:v>739.51412239097544</c:v>
                </c:pt>
                <c:pt idx="3665">
                  <c:v>745.1396701643074</c:v>
                </c:pt>
                <c:pt idx="3666">
                  <c:v>753.89891233486469</c:v>
                </c:pt>
                <c:pt idx="3667">
                  <c:v>760.9025305358922</c:v>
                </c:pt>
                <c:pt idx="3668">
                  <c:v>761.98799696866604</c:v>
                </c:pt>
                <c:pt idx="3669">
                  <c:v>774.89088926085549</c:v>
                </c:pt>
                <c:pt idx="3670">
                  <c:v>781.54527043568612</c:v>
                </c:pt>
                <c:pt idx="3671">
                  <c:v>786.00040222933183</c:v>
                </c:pt>
                <c:pt idx="3672">
                  <c:v>779.42153176286797</c:v>
                </c:pt>
                <c:pt idx="3673">
                  <c:v>781.356493664769</c:v>
                </c:pt>
                <c:pt idx="3674">
                  <c:v>784.92437463510396</c:v>
                </c:pt>
                <c:pt idx="3675">
                  <c:v>791.11625272118761</c:v>
                </c:pt>
                <c:pt idx="3676">
                  <c:v>800.61172429832186</c:v>
                </c:pt>
                <c:pt idx="3677">
                  <c:v>796.62853443196934</c:v>
                </c:pt>
                <c:pt idx="3678">
                  <c:v>789.79481532476723</c:v>
                </c:pt>
                <c:pt idx="3679">
                  <c:v>783.21594485830337</c:v>
                </c:pt>
                <c:pt idx="3680">
                  <c:v>785.58509333331403</c:v>
                </c:pt>
                <c:pt idx="3681">
                  <c:v>782.81951363937719</c:v>
                </c:pt>
                <c:pt idx="3682">
                  <c:v>783.93329658778885</c:v>
                </c:pt>
                <c:pt idx="3683">
                  <c:v>776.47661413655987</c:v>
                </c:pt>
                <c:pt idx="3684">
                  <c:v>772.18194259819404</c:v>
                </c:pt>
                <c:pt idx="3685">
                  <c:v>781.06388966984741</c:v>
                </c:pt>
                <c:pt idx="3686">
                  <c:v>783.26313905103257</c:v>
                </c:pt>
                <c:pt idx="3687">
                  <c:v>777.28835425150373</c:v>
                </c:pt>
                <c:pt idx="3688">
                  <c:v>784.86774160382868</c:v>
                </c:pt>
                <c:pt idx="3689">
                  <c:v>775.46665841215292</c:v>
                </c:pt>
                <c:pt idx="3690">
                  <c:v>762.06350767703293</c:v>
                </c:pt>
                <c:pt idx="3691">
                  <c:v>762.87524779197679</c:v>
                </c:pt>
                <c:pt idx="3692">
                  <c:v>781.43200437313601</c:v>
                </c:pt>
                <c:pt idx="3693">
                  <c:v>787.26520659447704</c:v>
                </c:pt>
                <c:pt idx="3694">
                  <c:v>792.37161824778673</c:v>
                </c:pt>
                <c:pt idx="3695">
                  <c:v>783.98049078051804</c:v>
                </c:pt>
                <c:pt idx="3696">
                  <c:v>794.53311227478844</c:v>
                </c:pt>
                <c:pt idx="3697">
                  <c:v>802.73546297114012</c:v>
                </c:pt>
                <c:pt idx="3698">
                  <c:v>810.46587174019885</c:v>
                </c:pt>
                <c:pt idx="3699">
                  <c:v>810.05056284418094</c:v>
                </c:pt>
                <c:pt idx="3700">
                  <c:v>815.99703112807242</c:v>
                </c:pt>
                <c:pt idx="3701">
                  <c:v>815.72330481024233</c:v>
                </c:pt>
                <c:pt idx="3702">
                  <c:v>820.20675311952573</c:v>
                </c:pt>
                <c:pt idx="3703">
                  <c:v>822.60421811017375</c:v>
                </c:pt>
                <c:pt idx="3704">
                  <c:v>825.36979780411048</c:v>
                </c:pt>
                <c:pt idx="3705">
                  <c:v>832.73209186988061</c:v>
                </c:pt>
                <c:pt idx="3706">
                  <c:v>826.21929327323801</c:v>
                </c:pt>
                <c:pt idx="3707">
                  <c:v>820.2350696351632</c:v>
                </c:pt>
                <c:pt idx="3708">
                  <c:v>822.88800934238486</c:v>
                </c:pt>
                <c:pt idx="3709">
                  <c:v>829.17837810130527</c:v>
                </c:pt>
                <c:pt idx="3710">
                  <c:v>824.62900102524918</c:v>
                </c:pt>
                <c:pt idx="3711">
                  <c:v>826.95032326906812</c:v>
                </c:pt>
                <c:pt idx="3712">
                  <c:v>816.98107327552384</c:v>
                </c:pt>
                <c:pt idx="3713">
                  <c:v>831.82095476279551</c:v>
                </c:pt>
                <c:pt idx="3714">
                  <c:v>833.10597243348116</c:v>
                </c:pt>
                <c:pt idx="3715">
                  <c:v>831.99712654022846</c:v>
                </c:pt>
                <c:pt idx="3716">
                  <c:v>842.04928089962323</c:v>
                </c:pt>
                <c:pt idx="3717">
                  <c:v>844.84730324708357</c:v>
                </c:pt>
                <c:pt idx="3718">
                  <c:v>849.06506285973694</c:v>
                </c:pt>
                <c:pt idx="3719">
                  <c:v>845.17892071048652</c:v>
                </c:pt>
                <c:pt idx="3720">
                  <c:v>846.25667746654528</c:v>
                </c:pt>
                <c:pt idx="3721">
                  <c:v>843.90426608553241</c:v>
                </c:pt>
                <c:pt idx="3722">
                  <c:v>852.41232663095809</c:v>
                </c:pt>
                <c:pt idx="3723">
                  <c:v>857.14823853017845</c:v>
                </c:pt>
                <c:pt idx="3724">
                  <c:v>857.50058208504367</c:v>
                </c:pt>
                <c:pt idx="3725">
                  <c:v>857.26223203322309</c:v>
                </c:pt>
                <c:pt idx="3726">
                  <c:v>862.6302897220545</c:v>
                </c:pt>
                <c:pt idx="3727">
                  <c:v>859.66645864289262</c:v>
                </c:pt>
                <c:pt idx="3728">
                  <c:v>861.65616342330895</c:v>
                </c:pt>
                <c:pt idx="3729">
                  <c:v>859.68718473435547</c:v>
                </c:pt>
                <c:pt idx="3730">
                  <c:v>857.24150594176047</c:v>
                </c:pt>
                <c:pt idx="3731">
                  <c:v>852.10143525901833</c:v>
                </c:pt>
                <c:pt idx="3732">
                  <c:v>863.2624355116659</c:v>
                </c:pt>
                <c:pt idx="3733">
                  <c:v>864.29874008479942</c:v>
                </c:pt>
                <c:pt idx="3734">
                  <c:v>864.65108363966499</c:v>
                </c:pt>
                <c:pt idx="3735">
                  <c:v>852.9512050089877</c:v>
                </c:pt>
                <c:pt idx="3736">
                  <c:v>850.05991524994511</c:v>
                </c:pt>
                <c:pt idx="3737">
                  <c:v>848.73344539633433</c:v>
                </c:pt>
                <c:pt idx="3738">
                  <c:v>854.51602491441918</c:v>
                </c:pt>
                <c:pt idx="3739">
                  <c:v>854.16368135955383</c:v>
                </c:pt>
                <c:pt idx="3740">
                  <c:v>866.13299917924587</c:v>
                </c:pt>
                <c:pt idx="3741">
                  <c:v>865.35577074939567</c:v>
                </c:pt>
                <c:pt idx="3742">
                  <c:v>870.08131960288449</c:v>
                </c:pt>
                <c:pt idx="3743">
                  <c:v>875.62554906914863</c:v>
                </c:pt>
                <c:pt idx="3744">
                  <c:v>879.51169121839916</c:v>
                </c:pt>
                <c:pt idx="3745">
                  <c:v>883.27347681887386</c:v>
                </c:pt>
                <c:pt idx="3746">
                  <c:v>884.19578788896274</c:v>
                </c:pt>
                <c:pt idx="3747">
                  <c:v>885.80205997731957</c:v>
                </c:pt>
                <c:pt idx="3748">
                  <c:v>890.46543055642019</c:v>
                </c:pt>
                <c:pt idx="3749">
                  <c:v>884.08179438591799</c:v>
                </c:pt>
                <c:pt idx="3750">
                  <c:v>884.06106829445514</c:v>
                </c:pt>
                <c:pt idx="3751">
                  <c:v>880.66198929457721</c:v>
                </c:pt>
                <c:pt idx="3752">
                  <c:v>884.85902281576784</c:v>
                </c:pt>
                <c:pt idx="3753">
                  <c:v>884.82793367857403</c:v>
                </c:pt>
                <c:pt idx="3754">
                  <c:v>889.35658466316738</c:v>
                </c:pt>
                <c:pt idx="3755">
                  <c:v>890.67269147104696</c:v>
                </c:pt>
                <c:pt idx="3756">
                  <c:v>877.71888430687807</c:v>
                </c:pt>
                <c:pt idx="3757">
                  <c:v>883.50146382496303</c:v>
                </c:pt>
                <c:pt idx="3758">
                  <c:v>886.61037754436347</c:v>
                </c:pt>
                <c:pt idx="3759">
                  <c:v>884.09215743164918</c:v>
                </c:pt>
                <c:pt idx="3760">
                  <c:v>880.19565223666734</c:v>
                </c:pt>
                <c:pt idx="3761">
                  <c:v>880.25783051105509</c:v>
                </c:pt>
                <c:pt idx="3762">
                  <c:v>882.93149630973971</c:v>
                </c:pt>
                <c:pt idx="3763">
                  <c:v>872.77571149303151</c:v>
                </c:pt>
                <c:pt idx="3764">
                  <c:v>850.54697839931805</c:v>
                </c:pt>
                <c:pt idx="3765">
                  <c:v>849.15833027131885</c:v>
                </c:pt>
                <c:pt idx="3766">
                  <c:v>852.81648541448021</c:v>
                </c:pt>
                <c:pt idx="3767">
                  <c:v>845.45872294523258</c:v>
                </c:pt>
                <c:pt idx="3768">
                  <c:v>853.66625516444981</c:v>
                </c:pt>
                <c:pt idx="3769">
                  <c:v>849.96664783836309</c:v>
                </c:pt>
                <c:pt idx="3770">
                  <c:v>831.83500831882395</c:v>
                </c:pt>
                <c:pt idx="3771">
                  <c:v>837.48323913980903</c:v>
                </c:pt>
                <c:pt idx="3772">
                  <c:v>834.09634710766022</c:v>
                </c:pt>
                <c:pt idx="3773">
                  <c:v>843.97051874217243</c:v>
                </c:pt>
                <c:pt idx="3774">
                  <c:v>852.08473439623265</c:v>
                </c:pt>
                <c:pt idx="3775">
                  <c:v>854.36653778949301</c:v>
                </c:pt>
                <c:pt idx="3776">
                  <c:v>863.01283315857359</c:v>
                </c:pt>
                <c:pt idx="3777">
                  <c:v>860.97660501839948</c:v>
                </c:pt>
                <c:pt idx="3778">
                  <c:v>866.94203720795463</c:v>
                </c:pt>
                <c:pt idx="3779">
                  <c:v>871.20890723032915</c:v>
                </c:pt>
                <c:pt idx="3780">
                  <c:v>871.0656549993621</c:v>
                </c:pt>
                <c:pt idx="3781">
                  <c:v>870.36985844895105</c:v>
                </c:pt>
                <c:pt idx="3782">
                  <c:v>877.0106225844936</c:v>
                </c:pt>
                <c:pt idx="3783">
                  <c:v>874.33999170717982</c:v>
                </c:pt>
                <c:pt idx="3784">
                  <c:v>875.58833257703509</c:v>
                </c:pt>
                <c:pt idx="3785">
                  <c:v>875.90553394560504</c:v>
                </c:pt>
                <c:pt idx="3786">
                  <c:v>874.4525470315109</c:v>
                </c:pt>
                <c:pt idx="3787">
                  <c:v>876.05901847878397</c:v>
                </c:pt>
                <c:pt idx="3788">
                  <c:v>880.02915173701251</c:v>
                </c:pt>
                <c:pt idx="3789">
                  <c:v>871.50525856951811</c:v>
                </c:pt>
                <c:pt idx="3790">
                  <c:v>880.93759386597446</c:v>
                </c:pt>
                <c:pt idx="3791">
                  <c:v>882.75447812389848</c:v>
                </c:pt>
                <c:pt idx="3792">
                  <c:v>888.62069485028076</c:v>
                </c:pt>
                <c:pt idx="3793">
                  <c:v>886.43656802958481</c:v>
                </c:pt>
                <c:pt idx="3794">
                  <c:v>879.46862361488706</c:v>
                </c:pt>
                <c:pt idx="3795">
                  <c:v>876.04746921432798</c:v>
                </c:pt>
                <c:pt idx="3796">
                  <c:v>877.05255412296685</c:v>
                </c:pt>
                <c:pt idx="3797">
                  <c:v>865.89031307029563</c:v>
                </c:pt>
                <c:pt idx="3798">
                  <c:v>866.33486985680872</c:v>
                </c:pt>
                <c:pt idx="3799">
                  <c:v>872.31705791880313</c:v>
                </c:pt>
                <c:pt idx="3800">
                  <c:v>881.45946487622916</c:v>
                </c:pt>
                <c:pt idx="3801">
                  <c:v>883.66292025286032</c:v>
                </c:pt>
                <c:pt idx="3802">
                  <c:v>887.3353458805791</c:v>
                </c:pt>
                <c:pt idx="3803">
                  <c:v>888.92995174524651</c:v>
                </c:pt>
                <c:pt idx="3804">
                  <c:v>884.3974053784043</c:v>
                </c:pt>
                <c:pt idx="3805">
                  <c:v>887.28702449074081</c:v>
                </c:pt>
                <c:pt idx="3806">
                  <c:v>879.77788050985293</c:v>
                </c:pt>
                <c:pt idx="3807">
                  <c:v>879.43963078098398</c:v>
                </c:pt>
                <c:pt idx="3808">
                  <c:v>886.62985358893843</c:v>
                </c:pt>
                <c:pt idx="3809">
                  <c:v>895.91722471587946</c:v>
                </c:pt>
                <c:pt idx="3810">
                  <c:v>905.54031984300514</c:v>
                </c:pt>
                <c:pt idx="3811">
                  <c:v>908.74128642778885</c:v>
                </c:pt>
                <c:pt idx="3812">
                  <c:v>909.27646380631734</c:v>
                </c:pt>
                <c:pt idx="3813">
                  <c:v>899.74424785667748</c:v>
                </c:pt>
                <c:pt idx="3814">
                  <c:v>888.67718357616366</c:v>
                </c:pt>
                <c:pt idx="3815">
                  <c:v>895.10940980489295</c:v>
                </c:pt>
                <c:pt idx="3816">
                  <c:v>898.74457690433167</c:v>
                </c:pt>
                <c:pt idx="3817">
                  <c:v>880.02346634222158</c:v>
                </c:pt>
                <c:pt idx="3818">
                  <c:v>868.330345505693</c:v>
                </c:pt>
                <c:pt idx="3819">
                  <c:v>879.72053575060158</c:v>
                </c:pt>
                <c:pt idx="3820">
                  <c:v>883.769707991921</c:v>
                </c:pt>
                <c:pt idx="3821">
                  <c:v>889.86871056986865</c:v>
                </c:pt>
                <c:pt idx="3822">
                  <c:v>889.71724527405866</c:v>
                </c:pt>
                <c:pt idx="3823">
                  <c:v>891.65600106042598</c:v>
                </c:pt>
                <c:pt idx="3824">
                  <c:v>895.86673628394271</c:v>
                </c:pt>
                <c:pt idx="3825">
                  <c:v>894.89735839075911</c:v>
                </c:pt>
                <c:pt idx="3826">
                  <c:v>897.96705505250736</c:v>
                </c:pt>
                <c:pt idx="3827">
                  <c:v>888.91952804945959</c:v>
                </c:pt>
                <c:pt idx="3828">
                  <c:v>889.13157946359343</c:v>
                </c:pt>
                <c:pt idx="3829">
                  <c:v>893.04948178187749</c:v>
                </c:pt>
                <c:pt idx="3830">
                  <c:v>896.83611417712655</c:v>
                </c:pt>
                <c:pt idx="3831">
                  <c:v>896.01755410282567</c:v>
                </c:pt>
                <c:pt idx="3832">
                  <c:v>893.32518181024557</c:v>
                </c:pt>
                <c:pt idx="3833">
                  <c:v>895.14968318067508</c:v>
                </c:pt>
                <c:pt idx="3834">
                  <c:v>890.31722009142879</c:v>
                </c:pt>
                <c:pt idx="3835">
                  <c:v>897.46729302959943</c:v>
                </c:pt>
                <c:pt idx="3836">
                  <c:v>896.32328135949228</c:v>
                </c:pt>
                <c:pt idx="3837">
                  <c:v>894.61712602390116</c:v>
                </c:pt>
                <c:pt idx="3838">
                  <c:v>898.86772110852394</c:v>
                </c:pt>
                <c:pt idx="3839">
                  <c:v>898.45350998658853</c:v>
                </c:pt>
                <c:pt idx="3840">
                  <c:v>898.28585310390031</c:v>
                </c:pt>
                <c:pt idx="3841">
                  <c:v>894.2127770715357</c:v>
                </c:pt>
                <c:pt idx="3842">
                  <c:v>896.56983559873947</c:v>
                </c:pt>
                <c:pt idx="3843">
                  <c:v>895.32720223293336</c:v>
                </c:pt>
                <c:pt idx="3844">
                  <c:v>890.44542829583747</c:v>
                </c:pt>
                <c:pt idx="3845">
                  <c:v>897.03335756852437</c:v>
                </c:pt>
                <c:pt idx="3846">
                  <c:v>897.88150415153484</c:v>
                </c:pt>
                <c:pt idx="3847">
                  <c:v>900.45553040927632</c:v>
                </c:pt>
                <c:pt idx="3848">
                  <c:v>906.09669140325366</c:v>
                </c:pt>
                <c:pt idx="3849">
                  <c:v>905.8599993335763</c:v>
                </c:pt>
                <c:pt idx="3850">
                  <c:v>911.01791401862909</c:v>
                </c:pt>
                <c:pt idx="3851">
                  <c:v>915.04167920314433</c:v>
                </c:pt>
                <c:pt idx="3852">
                  <c:v>913.01993444131665</c:v>
                </c:pt>
                <c:pt idx="3853">
                  <c:v>912.21123653658572</c:v>
                </c:pt>
                <c:pt idx="3854">
                  <c:v>913.29607518927344</c:v>
                </c:pt>
                <c:pt idx="3855">
                  <c:v>919.9530396489497</c:v>
                </c:pt>
                <c:pt idx="3856">
                  <c:v>921.65919498454048</c:v>
                </c:pt>
                <c:pt idx="3857">
                  <c:v>919.67689890099268</c:v>
                </c:pt>
                <c:pt idx="3858">
                  <c:v>918.97668486153054</c:v>
                </c:pt>
                <c:pt idx="3859">
                  <c:v>914.47953553766047</c:v>
                </c:pt>
                <c:pt idx="3860">
                  <c:v>912.59586114981141</c:v>
                </c:pt>
                <c:pt idx="3861">
                  <c:v>918.67095760486393</c:v>
                </c:pt>
                <c:pt idx="3862">
                  <c:v>924.06556435959396</c:v>
                </c:pt>
                <c:pt idx="3863">
                  <c:v>925.11095433400249</c:v>
                </c:pt>
                <c:pt idx="3864">
                  <c:v>933.76993921636608</c:v>
                </c:pt>
                <c:pt idx="3865">
                  <c:v>937.70494487475253</c:v>
                </c:pt>
                <c:pt idx="3866">
                  <c:v>939.75627614528958</c:v>
                </c:pt>
                <c:pt idx="3867">
                  <c:v>939.23358115808537</c:v>
                </c:pt>
                <c:pt idx="3868">
                  <c:v>933.37545243357044</c:v>
                </c:pt>
                <c:pt idx="3869">
                  <c:v>935.48595672152703</c:v>
                </c:pt>
                <c:pt idx="3870">
                  <c:v>933.75021487722631</c:v>
                </c:pt>
                <c:pt idx="3871">
                  <c:v>937.93177477485995</c:v>
                </c:pt>
                <c:pt idx="3872">
                  <c:v>938.8193700361503</c:v>
                </c:pt>
                <c:pt idx="3873">
                  <c:v>940.70723227635415</c:v>
                </c:pt>
                <c:pt idx="3874">
                  <c:v>940.78468303492662</c:v>
                </c:pt>
                <c:pt idx="3875">
                  <c:v>949.15904630557452</c:v>
                </c:pt>
                <c:pt idx="3876">
                  <c:v>939.35184400133596</c:v>
                </c:pt>
                <c:pt idx="3877">
                  <c:v>931.81975773016359</c:v>
                </c:pt>
                <c:pt idx="3878">
                  <c:v>937.36716831291653</c:v>
                </c:pt>
                <c:pt idx="3879">
                  <c:v>931.9262525232009</c:v>
                </c:pt>
                <c:pt idx="3880">
                  <c:v>930.24169852424984</c:v>
                </c:pt>
                <c:pt idx="3881">
                  <c:v>931.42282259247986</c:v>
                </c:pt>
                <c:pt idx="3882">
                  <c:v>929.95125817960286</c:v>
                </c:pt>
                <c:pt idx="3883">
                  <c:v>937.37684965773815</c:v>
                </c:pt>
                <c:pt idx="3884">
                  <c:v>923.18399814933377</c:v>
                </c:pt>
                <c:pt idx="3885">
                  <c:v>933.11705793625254</c:v>
                </c:pt>
                <c:pt idx="3886">
                  <c:v>928.74109007690788</c:v>
                </c:pt>
                <c:pt idx="3887">
                  <c:v>934.72416117663124</c:v>
                </c:pt>
                <c:pt idx="3888">
                  <c:v>933.74634534965367</c:v>
                </c:pt>
                <c:pt idx="3889">
                  <c:v>935.30504186592464</c:v>
                </c:pt>
                <c:pt idx="3890">
                  <c:v>933.41717962572091</c:v>
                </c:pt>
                <c:pt idx="3891">
                  <c:v>935.90528524486126</c:v>
                </c:pt>
                <c:pt idx="3892">
                  <c:v>935.82783448628879</c:v>
                </c:pt>
                <c:pt idx="3893">
                  <c:v>937.72537807131437</c:v>
                </c:pt>
                <c:pt idx="3894">
                  <c:v>924.45225432095788</c:v>
                </c:pt>
                <c:pt idx="3895">
                  <c:v>920.79012348789956</c:v>
                </c:pt>
                <c:pt idx="3896">
                  <c:v>928.19465103528853</c:v>
                </c:pt>
                <c:pt idx="3897">
                  <c:v>919.46573644690318</c:v>
                </c:pt>
                <c:pt idx="3898">
                  <c:v>922.90713610646196</c:v>
                </c:pt>
                <c:pt idx="3899">
                  <c:v>914.55948445412116</c:v>
                </c:pt>
                <c:pt idx="3900">
                  <c:v>924.93384960859294</c:v>
                </c:pt>
                <c:pt idx="3901">
                  <c:v>926.65956605595193</c:v>
                </c:pt>
                <c:pt idx="3902">
                  <c:v>926.05757194640785</c:v>
                </c:pt>
                <c:pt idx="3903">
                  <c:v>932.27817774502739</c:v>
                </c:pt>
                <c:pt idx="3904">
                  <c:v>937.30482855971843</c:v>
                </c:pt>
                <c:pt idx="3905">
                  <c:v>933.83332919468216</c:v>
                </c:pt>
                <c:pt idx="3906">
                  <c:v>943.44516847706518</c:v>
                </c:pt>
                <c:pt idx="3907">
                  <c:v>947.56882812744027</c:v>
                </c:pt>
                <c:pt idx="3908">
                  <c:v>950.97009484636294</c:v>
                </c:pt>
                <c:pt idx="3909">
                  <c:v>954.48172715203521</c:v>
                </c:pt>
                <c:pt idx="3910">
                  <c:v>952.31454835767727</c:v>
                </c:pt>
                <c:pt idx="3911">
                  <c:v>958.11375827961615</c:v>
                </c:pt>
                <c:pt idx="3912">
                  <c:v>959.45821179093059</c:v>
                </c:pt>
                <c:pt idx="3913">
                  <c:v>961.61535735012922</c:v>
                </c:pt>
                <c:pt idx="3914">
                  <c:v>960.72239942097269</c:v>
                </c:pt>
                <c:pt idx="3915">
                  <c:v>964.62532789784848</c:v>
                </c:pt>
                <c:pt idx="3916">
                  <c:v>964.00326731798634</c:v>
                </c:pt>
                <c:pt idx="3917">
                  <c:v>965.08685671516525</c:v>
                </c:pt>
                <c:pt idx="3918">
                  <c:v>964.77582642523441</c:v>
                </c:pt>
                <c:pt idx="3919">
                  <c:v>967.75569726747631</c:v>
                </c:pt>
                <c:pt idx="3920">
                  <c:v>964.30426437275855</c:v>
                </c:pt>
                <c:pt idx="3921">
                  <c:v>958.22412386636586</c:v>
                </c:pt>
                <c:pt idx="3922">
                  <c:v>959.09701532520444</c:v>
                </c:pt>
                <c:pt idx="3923">
                  <c:v>961.46485882274351</c:v>
                </c:pt>
                <c:pt idx="3924">
                  <c:v>957.29103299657288</c:v>
                </c:pt>
                <c:pt idx="3925">
                  <c:v>956.58870653543852</c:v>
                </c:pt>
                <c:pt idx="3926">
                  <c:v>965.04672377452903</c:v>
                </c:pt>
                <c:pt idx="3927">
                  <c:v>965.14705612611976</c:v>
                </c:pt>
                <c:pt idx="3928">
                  <c:v>970.07337458922007</c:v>
                </c:pt>
                <c:pt idx="3929">
                  <c:v>967.50486638849975</c:v>
                </c:pt>
                <c:pt idx="3930">
                  <c:v>956.23754330487134</c:v>
                </c:pt>
                <c:pt idx="3931">
                  <c:v>949.5554086889349</c:v>
                </c:pt>
                <c:pt idx="3932">
                  <c:v>957.14053446918695</c:v>
                </c:pt>
                <c:pt idx="3933">
                  <c:v>941.24788997723022</c:v>
                </c:pt>
                <c:pt idx="3934">
                  <c:v>947.69926018450815</c:v>
                </c:pt>
                <c:pt idx="3935">
                  <c:v>942.74284201593093</c:v>
                </c:pt>
                <c:pt idx="3936">
                  <c:v>936.83326650724234</c:v>
                </c:pt>
                <c:pt idx="3937">
                  <c:v>929.85755160474298</c:v>
                </c:pt>
                <c:pt idx="3938">
                  <c:v>931.57787828746484</c:v>
                </c:pt>
                <c:pt idx="3939">
                  <c:v>941.54318529103523</c:v>
                </c:pt>
                <c:pt idx="3940">
                  <c:v>942.6865731472343</c:v>
                </c:pt>
                <c:pt idx="3941">
                  <c:v>933.18281720488187</c:v>
                </c:pt>
                <c:pt idx="3942">
                  <c:v>949.16926759797821</c:v>
                </c:pt>
                <c:pt idx="3943">
                  <c:v>934.73530713806974</c:v>
                </c:pt>
                <c:pt idx="3944">
                  <c:v>932.66881715943452</c:v>
                </c:pt>
                <c:pt idx="3945">
                  <c:v>923.61612248145423</c:v>
                </c:pt>
                <c:pt idx="3946">
                  <c:v>927.04628605005155</c:v>
                </c:pt>
                <c:pt idx="3947">
                  <c:v>918.50759141751848</c:v>
                </c:pt>
                <c:pt idx="3948">
                  <c:v>914.69979516247008</c:v>
                </c:pt>
                <c:pt idx="3949">
                  <c:v>924.21404090166834</c:v>
                </c:pt>
                <c:pt idx="3950">
                  <c:v>932.95204167427278</c:v>
                </c:pt>
                <c:pt idx="3951">
                  <c:v>946.38947143382438</c:v>
                </c:pt>
                <c:pt idx="3952">
                  <c:v>945.36147134292969</c:v>
                </c:pt>
                <c:pt idx="3953">
                  <c:v>951.84416579367337</c:v>
                </c:pt>
                <c:pt idx="3954">
                  <c:v>959.07163582047326</c:v>
                </c:pt>
                <c:pt idx="3955">
                  <c:v>961.08567681487932</c:v>
                </c:pt>
                <c:pt idx="3956">
                  <c:v>967.84110598361553</c:v>
                </c:pt>
                <c:pt idx="3957">
                  <c:v>965.09277920999921</c:v>
                </c:pt>
                <c:pt idx="3958">
                  <c:v>974.68045352711874</c:v>
                </c:pt>
                <c:pt idx="3959">
                  <c:v>983.53384206502778</c:v>
                </c:pt>
                <c:pt idx="3960">
                  <c:v>984.00588292309169</c:v>
                </c:pt>
                <c:pt idx="3961">
                  <c:v>985.87306676165531</c:v>
                </c:pt>
                <c:pt idx="3962">
                  <c:v>994.65302672164319</c:v>
                </c:pt>
                <c:pt idx="3963">
                  <c:v>995.42927168823701</c:v>
                </c:pt>
                <c:pt idx="3964">
                  <c:v>996.43629218544004</c:v>
                </c:pt>
                <c:pt idx="3965">
                  <c:v>1001.7336395926012</c:v>
                </c:pt>
                <c:pt idx="3966">
                  <c:v>1000.2021292531052</c:v>
                </c:pt>
                <c:pt idx="3967">
                  <c:v>998.66012911676319</c:v>
                </c:pt>
                <c:pt idx="3968">
                  <c:v>1000.1601700657218</c:v>
                </c:pt>
                <c:pt idx="3969">
                  <c:v>997.07616979303771</c:v>
                </c:pt>
                <c:pt idx="3970">
                  <c:v>1000.3804557994847</c:v>
                </c:pt>
                <c:pt idx="3971">
                  <c:v>1005.5099664571122</c:v>
                </c:pt>
                <c:pt idx="3972">
                  <c:v>1006.4645379700856</c:v>
                </c:pt>
                <c:pt idx="3973">
                  <c:v>1006.0869052836347</c:v>
                </c:pt>
                <c:pt idx="3974">
                  <c:v>1010.1884158503674</c:v>
                </c:pt>
                <c:pt idx="3975">
                  <c:v>1009.8632321481457</c:v>
                </c:pt>
                <c:pt idx="3976">
                  <c:v>1009.3911912900818</c:v>
                </c:pt>
                <c:pt idx="3977">
                  <c:v>1013.5241712473521</c:v>
                </c:pt>
                <c:pt idx="3978">
                  <c:v>1017.7830287667728</c:v>
                </c:pt>
                <c:pt idx="3979">
                  <c:v>1017.0592327844082</c:v>
                </c:pt>
                <c:pt idx="3980">
                  <c:v>1023.0698863770881</c:v>
                </c:pt>
                <c:pt idx="3981">
                  <c:v>1025.4091110737158</c:v>
                </c:pt>
                <c:pt idx="3982">
                  <c:v>1024.4440497638964</c:v>
                </c:pt>
                <c:pt idx="3983">
                  <c:v>1024.1503354522122</c:v>
                </c:pt>
                <c:pt idx="3984">
                  <c:v>1022.7551924717121</c:v>
                </c:pt>
                <c:pt idx="3985">
                  <c:v>1019.1991513409645</c:v>
                </c:pt>
                <c:pt idx="3986">
                  <c:v>1007.1778441556046</c:v>
                </c:pt>
                <c:pt idx="3987">
                  <c:v>1015.0661713836942</c:v>
                </c:pt>
                <c:pt idx="3988">
                  <c:v>1000.6846599080151</c:v>
                </c:pt>
                <c:pt idx="3989">
                  <c:v>996.46776157597776</c:v>
                </c:pt>
                <c:pt idx="3990">
                  <c:v>993.21592455376003</c:v>
                </c:pt>
                <c:pt idx="3991">
                  <c:v>1010.3352730062095</c:v>
                </c:pt>
                <c:pt idx="3992">
                  <c:v>1032.6365811005157</c:v>
                </c:pt>
                <c:pt idx="3993">
                  <c:v>1032.4162953667528</c:v>
                </c:pt>
                <c:pt idx="3994">
                  <c:v>1038.8465408332672</c:v>
                </c:pt>
                <c:pt idx="3995">
                  <c:v>1042.329153386094</c:v>
                </c:pt>
                <c:pt idx="3996">
                  <c:v>1043.1683371337629</c:v>
                </c:pt>
                <c:pt idx="3997">
                  <c:v>1045.4760924398529</c:v>
                </c:pt>
                <c:pt idx="3998">
                  <c:v>1047.0810313572701</c:v>
                </c:pt>
                <c:pt idx="3999">
                  <c:v>1041.8885819185675</c:v>
                </c:pt>
                <c:pt idx="4000">
                  <c:v>1030.2868666070422</c:v>
                </c:pt>
                <c:pt idx="4001">
                  <c:v>1031.4617238537789</c:v>
                </c:pt>
                <c:pt idx="4002">
                  <c:v>1020.6572331025394</c:v>
                </c:pt>
                <c:pt idx="4003">
                  <c:v>1019.5033554494943</c:v>
                </c:pt>
                <c:pt idx="4004">
                  <c:v>1033.3603770828802</c:v>
                </c:pt>
                <c:pt idx="4005">
                  <c:v>1047.9516844954767</c:v>
                </c:pt>
                <c:pt idx="4006">
                  <c:v>1040.7556838592143</c:v>
                </c:pt>
                <c:pt idx="4007">
                  <c:v>1038.1542142414401</c:v>
                </c:pt>
                <c:pt idx="4008">
                  <c:v>1038.2905816004361</c:v>
                </c:pt>
                <c:pt idx="4009">
                  <c:v>1036.2345814186469</c:v>
                </c:pt>
                <c:pt idx="4010">
                  <c:v>1036.0982140596507</c:v>
                </c:pt>
                <c:pt idx="4011">
                  <c:v>1046.0320516726838</c:v>
                </c:pt>
                <c:pt idx="4012">
                  <c:v>1046.8082966392774</c:v>
                </c:pt>
                <c:pt idx="4013">
                  <c:v>1048.9901743832172</c:v>
                </c:pt>
                <c:pt idx="4014">
                  <c:v>1061.1898081149566</c:v>
                </c:pt>
                <c:pt idx="4015">
                  <c:v>1052.3573991707394</c:v>
                </c:pt>
                <c:pt idx="4016">
                  <c:v>1053.469317636401</c:v>
                </c:pt>
                <c:pt idx="4017">
                  <c:v>1046.5040925307474</c:v>
                </c:pt>
                <c:pt idx="4018">
                  <c:v>1035.7730303574288</c:v>
                </c:pt>
                <c:pt idx="4019">
                  <c:v>1044.7732760511799</c:v>
                </c:pt>
                <c:pt idx="4020">
                  <c:v>1025.2517641210277</c:v>
                </c:pt>
                <c:pt idx="4021">
                  <c:v>1034.7660098602259</c:v>
                </c:pt>
                <c:pt idx="4022">
                  <c:v>1046.4201741559807</c:v>
                </c:pt>
                <c:pt idx="4023">
                  <c:v>1044.3117249899619</c:v>
                </c:pt>
                <c:pt idx="4024">
                  <c:v>1054.5182973209874</c:v>
                </c:pt>
                <c:pt idx="4025">
                  <c:v>1043.9131127098192</c:v>
                </c:pt>
                <c:pt idx="4026">
                  <c:v>1038.0283366792896</c:v>
                </c:pt>
                <c:pt idx="4027">
                  <c:v>1048.2768681976986</c:v>
                </c:pt>
                <c:pt idx="4028">
                  <c:v>1045.8956843136875</c:v>
                </c:pt>
                <c:pt idx="4029">
                  <c:v>1052.7140522634988</c:v>
                </c:pt>
                <c:pt idx="4030">
                  <c:v>1048.3817661661571</c:v>
                </c:pt>
                <c:pt idx="4031">
                  <c:v>1049.7244601624277</c:v>
                </c:pt>
                <c:pt idx="4032">
                  <c:v>1055.9553994888709</c:v>
                </c:pt>
                <c:pt idx="4033">
                  <c:v>1048.9796845863714</c:v>
                </c:pt>
                <c:pt idx="4034">
                  <c:v>1054.0567462597694</c:v>
                </c:pt>
                <c:pt idx="4035">
                  <c:v>1055.6826647708783</c:v>
                </c:pt>
                <c:pt idx="4036">
                  <c:v>1057.7701343432052</c:v>
                </c:pt>
                <c:pt idx="4037">
                  <c:v>1056.2491138005548</c:v>
                </c:pt>
                <c:pt idx="4038">
                  <c:v>1055.168664725431</c:v>
                </c:pt>
                <c:pt idx="4039">
                  <c:v>1054.2245830093034</c:v>
                </c:pt>
                <c:pt idx="4040">
                  <c:v>1056.9624199860737</c:v>
                </c:pt>
                <c:pt idx="4041">
                  <c:v>1053.7075616070247</c:v>
                </c:pt>
                <c:pt idx="4042">
                  <c:v>1052.9678210663317</c:v>
                </c:pt>
                <c:pt idx="4043">
                  <c:v>1052.2492159696585</c:v>
                </c:pt>
                <c:pt idx="4044">
                  <c:v>1036.5561487849586</c:v>
                </c:pt>
                <c:pt idx="4045">
                  <c:v>1031.6104548843261</c:v>
                </c:pt>
                <c:pt idx="4046">
                  <c:v>1014.0363331818639</c:v>
                </c:pt>
                <c:pt idx="4047">
                  <c:v>1018.4008023719522</c:v>
                </c:pt>
                <c:pt idx="4048">
                  <c:v>1028.6831958875839</c:v>
                </c:pt>
                <c:pt idx="4049">
                  <c:v>1018.4536409820017</c:v>
                </c:pt>
                <c:pt idx="4050">
                  <c:v>1027.7003977406634</c:v>
                </c:pt>
                <c:pt idx="4051">
                  <c:v>1026.5907869296238</c:v>
                </c:pt>
                <c:pt idx="4052">
                  <c:v>1043.5519807555117</c:v>
                </c:pt>
                <c:pt idx="4053">
                  <c:v>1032.4241694790881</c:v>
                </c:pt>
                <c:pt idx="4054">
                  <c:v>1044.376263072284</c:v>
                </c:pt>
                <c:pt idx="4055">
                  <c:v>1049.1528734207582</c:v>
                </c:pt>
                <c:pt idx="4056">
                  <c:v>1045.2322485550858</c:v>
                </c:pt>
                <c:pt idx="4057">
                  <c:v>1031.4942099422171</c:v>
                </c:pt>
                <c:pt idx="4058">
                  <c:v>1029.9724579727915</c:v>
                </c:pt>
                <c:pt idx="4059">
                  <c:v>1033.3012904059096</c:v>
                </c:pt>
                <c:pt idx="4060">
                  <c:v>1045.3484934971946</c:v>
                </c:pt>
                <c:pt idx="4061">
                  <c:v>1040.6669926468091</c:v>
                </c:pt>
                <c:pt idx="4062">
                  <c:v>1042.2053504321266</c:v>
                </c:pt>
                <c:pt idx="4063">
                  <c:v>1047.2156962745846</c:v>
                </c:pt>
                <c:pt idx="4064">
                  <c:v>1061.5950683512337</c:v>
                </c:pt>
                <c:pt idx="4065">
                  <c:v>1056.6060885891272</c:v>
                </c:pt>
                <c:pt idx="4066">
                  <c:v>1055.0143156029305</c:v>
                </c:pt>
                <c:pt idx="4067">
                  <c:v>1059.7789515213449</c:v>
                </c:pt>
                <c:pt idx="4068">
                  <c:v>1064.9815920869673</c:v>
                </c:pt>
                <c:pt idx="4069">
                  <c:v>1058.7747457448179</c:v>
                </c:pt>
                <c:pt idx="4070">
                  <c:v>1068.0262585370751</c:v>
                </c:pt>
                <c:pt idx="4071">
                  <c:v>1080.023312654517</c:v>
                </c:pt>
                <c:pt idx="4072">
                  <c:v>1076.5299585170249</c:v>
                </c:pt>
                <c:pt idx="4073">
                  <c:v>1066.6588293945704</c:v>
                </c:pt>
                <c:pt idx="4074">
                  <c:v>1077.2243561284529</c:v>
                </c:pt>
                <c:pt idx="4075">
                  <c:v>1069.9705718490736</c:v>
                </c:pt>
                <c:pt idx="4076">
                  <c:v>1073.8271493525433</c:v>
                </c:pt>
                <c:pt idx="4077">
                  <c:v>1090.9306966740253</c:v>
                </c:pt>
                <c:pt idx="4078">
                  <c:v>1087.8539811033902</c:v>
                </c:pt>
                <c:pt idx="4079">
                  <c:v>1081.1663979533291</c:v>
                </c:pt>
                <c:pt idx="4080">
                  <c:v>1092.3194918968818</c:v>
                </c:pt>
                <c:pt idx="4081">
                  <c:v>1085.311417541546</c:v>
                </c:pt>
                <c:pt idx="4082">
                  <c:v>1084.3713100060741</c:v>
                </c:pt>
                <c:pt idx="4083">
                  <c:v>1090.9413797142013</c:v>
                </c:pt>
                <c:pt idx="4084">
                  <c:v>1088.0355927863793</c:v>
                </c:pt>
                <c:pt idx="4085">
                  <c:v>1075.9423913073551</c:v>
                </c:pt>
                <c:pt idx="4086">
                  <c:v>1066.9793205998449</c:v>
                </c:pt>
                <c:pt idx="4087">
                  <c:v>1065.804186180505</c:v>
                </c:pt>
                <c:pt idx="4088">
                  <c:v>1079.9805804938135</c:v>
                </c:pt>
                <c:pt idx="4089">
                  <c:v>1070.419259536458</c:v>
                </c:pt>
                <c:pt idx="4090">
                  <c:v>1069.6821297643266</c:v>
                </c:pt>
                <c:pt idx="4091">
                  <c:v>1069.8851075276671</c:v>
                </c:pt>
                <c:pt idx="4092">
                  <c:v>1076.7756684410685</c:v>
                </c:pt>
                <c:pt idx="4093">
                  <c:v>1082.3735814931965</c:v>
                </c:pt>
                <c:pt idx="4094">
                  <c:v>1078.5917852709576</c:v>
                </c:pt>
                <c:pt idx="4095">
                  <c:v>1072.1071798842368</c:v>
                </c:pt>
                <c:pt idx="4096">
                  <c:v>1072.7161131742585</c:v>
                </c:pt>
                <c:pt idx="4097">
                  <c:v>1077.5341642935516</c:v>
                </c:pt>
                <c:pt idx="4098">
                  <c:v>1071.8828360405448</c:v>
                </c:pt>
                <c:pt idx="4099">
                  <c:v>1058.4008393386644</c:v>
                </c:pt>
                <c:pt idx="4100">
                  <c:v>1066.9152223587901</c:v>
                </c:pt>
                <c:pt idx="4101">
                  <c:v>1064.8640786450335</c:v>
                </c:pt>
                <c:pt idx="4102">
                  <c:v>1059.0845539099166</c:v>
                </c:pt>
                <c:pt idx="4103">
                  <c:v>1056.0933026606881</c:v>
                </c:pt>
                <c:pt idx="4104">
                  <c:v>1051.6951934074464</c:v>
                </c:pt>
                <c:pt idx="4105">
                  <c:v>1050.2577625783383</c:v>
                </c:pt>
                <c:pt idx="4106">
                  <c:v>1041.8155382312625</c:v>
                </c:pt>
                <c:pt idx="4107">
                  <c:v>1032.6545984696324</c:v>
                </c:pt>
                <c:pt idx="4108">
                  <c:v>1028.900114960768</c:v>
                </c:pt>
                <c:pt idx="4109">
                  <c:v>1027.6986802379311</c:v>
                </c:pt>
                <c:pt idx="4110">
                  <c:v>1037.0848890100929</c:v>
                </c:pt>
                <c:pt idx="4111">
                  <c:v>1042.2124407736283</c:v>
                </c:pt>
                <c:pt idx="4112">
                  <c:v>1035.2505556386191</c:v>
                </c:pt>
                <c:pt idx="4113">
                  <c:v>1029.2219278329562</c:v>
                </c:pt>
                <c:pt idx="4114">
                  <c:v>1035.7118207554224</c:v>
                </c:pt>
                <c:pt idx="4115">
                  <c:v>1040.195746774581</c:v>
                </c:pt>
                <c:pt idx="4116">
                  <c:v>1052.7786300771475</c:v>
                </c:pt>
                <c:pt idx="4117">
                  <c:v>1047.6403512178726</c:v>
                </c:pt>
                <c:pt idx="4118">
                  <c:v>1049.796497461535</c:v>
                </c:pt>
              </c:numCache>
            </c:numRef>
          </c:val>
          <c:smooth val="0"/>
        </c:ser>
        <c:ser>
          <c:idx val="1"/>
          <c:order val="1"/>
          <c:tx>
            <c:strRef>
              <c:f>Sheet1!$T$2</c:f>
              <c:strCache>
                <c:ptCount val="1"/>
                <c:pt idx="0">
                  <c:v>SPXT</c:v>
                </c:pt>
              </c:strCache>
            </c:strRef>
          </c:tx>
          <c:spPr>
            <a:ln>
              <a:solidFill>
                <a:schemeClr val="tx2"/>
              </a:solidFill>
            </a:ln>
          </c:spPr>
          <c:marker>
            <c:symbol val="none"/>
          </c:marker>
          <c:cat>
            <c:numRef>
              <c:f>Sheet1!$R$3:$R$4121</c:f>
              <c:numCache>
                <c:formatCode>dd/mm/yyyy</c:formatCode>
                <c:ptCount val="4119"/>
                <c:pt idx="0">
                  <c:v>36189</c:v>
                </c:pt>
                <c:pt idx="1">
                  <c:v>36192</c:v>
                </c:pt>
                <c:pt idx="2">
                  <c:v>36193</c:v>
                </c:pt>
                <c:pt idx="3">
                  <c:v>36194</c:v>
                </c:pt>
                <c:pt idx="4">
                  <c:v>36195</c:v>
                </c:pt>
                <c:pt idx="5">
                  <c:v>36196</c:v>
                </c:pt>
                <c:pt idx="6">
                  <c:v>36199</c:v>
                </c:pt>
                <c:pt idx="7">
                  <c:v>36200</c:v>
                </c:pt>
                <c:pt idx="8">
                  <c:v>36201</c:v>
                </c:pt>
                <c:pt idx="9">
                  <c:v>36202</c:v>
                </c:pt>
                <c:pt idx="10">
                  <c:v>36203</c:v>
                </c:pt>
                <c:pt idx="11">
                  <c:v>36207</c:v>
                </c:pt>
                <c:pt idx="12">
                  <c:v>36208</c:v>
                </c:pt>
                <c:pt idx="13">
                  <c:v>36209</c:v>
                </c:pt>
                <c:pt idx="14">
                  <c:v>36210</c:v>
                </c:pt>
                <c:pt idx="15">
                  <c:v>36213</c:v>
                </c:pt>
                <c:pt idx="16">
                  <c:v>36214</c:v>
                </c:pt>
                <c:pt idx="17">
                  <c:v>36215</c:v>
                </c:pt>
                <c:pt idx="18">
                  <c:v>36216</c:v>
                </c:pt>
                <c:pt idx="19">
                  <c:v>36217</c:v>
                </c:pt>
                <c:pt idx="20">
                  <c:v>36220</c:v>
                </c:pt>
                <c:pt idx="21">
                  <c:v>36221</c:v>
                </c:pt>
                <c:pt idx="22">
                  <c:v>36222</c:v>
                </c:pt>
                <c:pt idx="23">
                  <c:v>36223</c:v>
                </c:pt>
                <c:pt idx="24">
                  <c:v>36224</c:v>
                </c:pt>
                <c:pt idx="25">
                  <c:v>36227</c:v>
                </c:pt>
                <c:pt idx="26">
                  <c:v>36228</c:v>
                </c:pt>
                <c:pt idx="27">
                  <c:v>36229</c:v>
                </c:pt>
                <c:pt idx="28">
                  <c:v>36230</c:v>
                </c:pt>
                <c:pt idx="29">
                  <c:v>36231</c:v>
                </c:pt>
                <c:pt idx="30">
                  <c:v>36234</c:v>
                </c:pt>
                <c:pt idx="31">
                  <c:v>36235</c:v>
                </c:pt>
                <c:pt idx="32">
                  <c:v>36236</c:v>
                </c:pt>
                <c:pt idx="33">
                  <c:v>36237</c:v>
                </c:pt>
                <c:pt idx="34">
                  <c:v>36238</c:v>
                </c:pt>
                <c:pt idx="35">
                  <c:v>36241</c:v>
                </c:pt>
                <c:pt idx="36">
                  <c:v>36242</c:v>
                </c:pt>
                <c:pt idx="37">
                  <c:v>36243</c:v>
                </c:pt>
                <c:pt idx="38">
                  <c:v>36244</c:v>
                </c:pt>
                <c:pt idx="39">
                  <c:v>36245</c:v>
                </c:pt>
                <c:pt idx="40">
                  <c:v>36248</c:v>
                </c:pt>
                <c:pt idx="41">
                  <c:v>36249</c:v>
                </c:pt>
                <c:pt idx="42">
                  <c:v>36250</c:v>
                </c:pt>
                <c:pt idx="43">
                  <c:v>36251</c:v>
                </c:pt>
                <c:pt idx="44">
                  <c:v>36255</c:v>
                </c:pt>
                <c:pt idx="45">
                  <c:v>36256</c:v>
                </c:pt>
                <c:pt idx="46">
                  <c:v>36257</c:v>
                </c:pt>
                <c:pt idx="47">
                  <c:v>36258</c:v>
                </c:pt>
                <c:pt idx="48">
                  <c:v>36259</c:v>
                </c:pt>
                <c:pt idx="49">
                  <c:v>36262</c:v>
                </c:pt>
                <c:pt idx="50">
                  <c:v>36263</c:v>
                </c:pt>
                <c:pt idx="51">
                  <c:v>36264</c:v>
                </c:pt>
                <c:pt idx="52">
                  <c:v>36265</c:v>
                </c:pt>
                <c:pt idx="53">
                  <c:v>36266</c:v>
                </c:pt>
                <c:pt idx="54">
                  <c:v>36269</c:v>
                </c:pt>
                <c:pt idx="55">
                  <c:v>36270</c:v>
                </c:pt>
                <c:pt idx="56">
                  <c:v>36271</c:v>
                </c:pt>
                <c:pt idx="57">
                  <c:v>36272</c:v>
                </c:pt>
                <c:pt idx="58">
                  <c:v>36273</c:v>
                </c:pt>
                <c:pt idx="59">
                  <c:v>36276</c:v>
                </c:pt>
                <c:pt idx="60">
                  <c:v>36277</c:v>
                </c:pt>
                <c:pt idx="61">
                  <c:v>36278</c:v>
                </c:pt>
                <c:pt idx="62">
                  <c:v>36279</c:v>
                </c:pt>
                <c:pt idx="63">
                  <c:v>36280</c:v>
                </c:pt>
                <c:pt idx="64">
                  <c:v>36283</c:v>
                </c:pt>
                <c:pt idx="65">
                  <c:v>36284</c:v>
                </c:pt>
                <c:pt idx="66">
                  <c:v>36285</c:v>
                </c:pt>
                <c:pt idx="67">
                  <c:v>36286</c:v>
                </c:pt>
                <c:pt idx="68">
                  <c:v>36287</c:v>
                </c:pt>
                <c:pt idx="69">
                  <c:v>36290</c:v>
                </c:pt>
                <c:pt idx="70">
                  <c:v>36291</c:v>
                </c:pt>
                <c:pt idx="71">
                  <c:v>36292</c:v>
                </c:pt>
                <c:pt idx="72">
                  <c:v>36293</c:v>
                </c:pt>
                <c:pt idx="73">
                  <c:v>36294</c:v>
                </c:pt>
                <c:pt idx="74">
                  <c:v>36297</c:v>
                </c:pt>
                <c:pt idx="75">
                  <c:v>36298</c:v>
                </c:pt>
                <c:pt idx="76">
                  <c:v>36299</c:v>
                </c:pt>
                <c:pt idx="77">
                  <c:v>36300</c:v>
                </c:pt>
                <c:pt idx="78">
                  <c:v>36301</c:v>
                </c:pt>
                <c:pt idx="79">
                  <c:v>36304</c:v>
                </c:pt>
                <c:pt idx="80">
                  <c:v>36305</c:v>
                </c:pt>
                <c:pt idx="81">
                  <c:v>36306</c:v>
                </c:pt>
                <c:pt idx="82">
                  <c:v>36307</c:v>
                </c:pt>
                <c:pt idx="83">
                  <c:v>36308</c:v>
                </c:pt>
                <c:pt idx="84">
                  <c:v>36312</c:v>
                </c:pt>
                <c:pt idx="85">
                  <c:v>36313</c:v>
                </c:pt>
                <c:pt idx="86">
                  <c:v>36314</c:v>
                </c:pt>
                <c:pt idx="87">
                  <c:v>36315</c:v>
                </c:pt>
                <c:pt idx="88">
                  <c:v>36318</c:v>
                </c:pt>
                <c:pt idx="89">
                  <c:v>36319</c:v>
                </c:pt>
                <c:pt idx="90">
                  <c:v>36320</c:v>
                </c:pt>
                <c:pt idx="91">
                  <c:v>36321</c:v>
                </c:pt>
                <c:pt idx="92">
                  <c:v>36322</c:v>
                </c:pt>
                <c:pt idx="93">
                  <c:v>36325</c:v>
                </c:pt>
                <c:pt idx="94">
                  <c:v>36326</c:v>
                </c:pt>
                <c:pt idx="95">
                  <c:v>36327</c:v>
                </c:pt>
                <c:pt idx="96">
                  <c:v>36328</c:v>
                </c:pt>
                <c:pt idx="97">
                  <c:v>36329</c:v>
                </c:pt>
                <c:pt idx="98">
                  <c:v>36332</c:v>
                </c:pt>
                <c:pt idx="99">
                  <c:v>36333</c:v>
                </c:pt>
                <c:pt idx="100">
                  <c:v>36334</c:v>
                </c:pt>
                <c:pt idx="101">
                  <c:v>36335</c:v>
                </c:pt>
                <c:pt idx="102">
                  <c:v>36336</c:v>
                </c:pt>
                <c:pt idx="103">
                  <c:v>36339</c:v>
                </c:pt>
                <c:pt idx="104">
                  <c:v>36340</c:v>
                </c:pt>
                <c:pt idx="105">
                  <c:v>36341</c:v>
                </c:pt>
                <c:pt idx="106">
                  <c:v>36342</c:v>
                </c:pt>
                <c:pt idx="107">
                  <c:v>36343</c:v>
                </c:pt>
                <c:pt idx="108">
                  <c:v>36347</c:v>
                </c:pt>
                <c:pt idx="109">
                  <c:v>36348</c:v>
                </c:pt>
                <c:pt idx="110">
                  <c:v>36349</c:v>
                </c:pt>
                <c:pt idx="111">
                  <c:v>36350</c:v>
                </c:pt>
                <c:pt idx="112">
                  <c:v>36353</c:v>
                </c:pt>
                <c:pt idx="113">
                  <c:v>36354</c:v>
                </c:pt>
                <c:pt idx="114">
                  <c:v>36355</c:v>
                </c:pt>
                <c:pt idx="115">
                  <c:v>36356</c:v>
                </c:pt>
                <c:pt idx="116">
                  <c:v>36357</c:v>
                </c:pt>
                <c:pt idx="117">
                  <c:v>36360</c:v>
                </c:pt>
                <c:pt idx="118">
                  <c:v>36361</c:v>
                </c:pt>
                <c:pt idx="119">
                  <c:v>36362</c:v>
                </c:pt>
                <c:pt idx="120">
                  <c:v>36363</c:v>
                </c:pt>
                <c:pt idx="121">
                  <c:v>36364</c:v>
                </c:pt>
                <c:pt idx="122">
                  <c:v>36367</c:v>
                </c:pt>
                <c:pt idx="123">
                  <c:v>36368</c:v>
                </c:pt>
                <c:pt idx="124">
                  <c:v>36369</c:v>
                </c:pt>
                <c:pt idx="125">
                  <c:v>36370</c:v>
                </c:pt>
                <c:pt idx="126">
                  <c:v>36371</c:v>
                </c:pt>
                <c:pt idx="127">
                  <c:v>36374</c:v>
                </c:pt>
                <c:pt idx="128">
                  <c:v>36375</c:v>
                </c:pt>
                <c:pt idx="129">
                  <c:v>36376</c:v>
                </c:pt>
                <c:pt idx="130">
                  <c:v>36377</c:v>
                </c:pt>
                <c:pt idx="131">
                  <c:v>36378</c:v>
                </c:pt>
                <c:pt idx="132">
                  <c:v>36381</c:v>
                </c:pt>
                <c:pt idx="133">
                  <c:v>36382</c:v>
                </c:pt>
                <c:pt idx="134">
                  <c:v>36383</c:v>
                </c:pt>
                <c:pt idx="135">
                  <c:v>36384</c:v>
                </c:pt>
                <c:pt idx="136">
                  <c:v>36385</c:v>
                </c:pt>
                <c:pt idx="137">
                  <c:v>36388</c:v>
                </c:pt>
                <c:pt idx="138">
                  <c:v>36389</c:v>
                </c:pt>
                <c:pt idx="139">
                  <c:v>36390</c:v>
                </c:pt>
                <c:pt idx="140">
                  <c:v>36391</c:v>
                </c:pt>
                <c:pt idx="141">
                  <c:v>36392</c:v>
                </c:pt>
                <c:pt idx="142">
                  <c:v>36395</c:v>
                </c:pt>
                <c:pt idx="143">
                  <c:v>36396</c:v>
                </c:pt>
                <c:pt idx="144">
                  <c:v>36397</c:v>
                </c:pt>
                <c:pt idx="145">
                  <c:v>36398</c:v>
                </c:pt>
                <c:pt idx="146">
                  <c:v>36399</c:v>
                </c:pt>
                <c:pt idx="147">
                  <c:v>36402</c:v>
                </c:pt>
                <c:pt idx="148">
                  <c:v>36403</c:v>
                </c:pt>
                <c:pt idx="149">
                  <c:v>36404</c:v>
                </c:pt>
                <c:pt idx="150">
                  <c:v>36405</c:v>
                </c:pt>
                <c:pt idx="151">
                  <c:v>36406</c:v>
                </c:pt>
                <c:pt idx="152">
                  <c:v>36410</c:v>
                </c:pt>
                <c:pt idx="153">
                  <c:v>36411</c:v>
                </c:pt>
                <c:pt idx="154">
                  <c:v>36412</c:v>
                </c:pt>
                <c:pt idx="155">
                  <c:v>36413</c:v>
                </c:pt>
                <c:pt idx="156">
                  <c:v>36416</c:v>
                </c:pt>
                <c:pt idx="157">
                  <c:v>36417</c:v>
                </c:pt>
                <c:pt idx="158">
                  <c:v>36418</c:v>
                </c:pt>
                <c:pt idx="159">
                  <c:v>36419</c:v>
                </c:pt>
                <c:pt idx="160">
                  <c:v>36420</c:v>
                </c:pt>
                <c:pt idx="161">
                  <c:v>36423</c:v>
                </c:pt>
                <c:pt idx="162">
                  <c:v>36424</c:v>
                </c:pt>
                <c:pt idx="163">
                  <c:v>36425</c:v>
                </c:pt>
                <c:pt idx="164">
                  <c:v>36426</c:v>
                </c:pt>
                <c:pt idx="165">
                  <c:v>36427</c:v>
                </c:pt>
                <c:pt idx="166">
                  <c:v>36430</c:v>
                </c:pt>
                <c:pt idx="167">
                  <c:v>36431</c:v>
                </c:pt>
                <c:pt idx="168">
                  <c:v>36432</c:v>
                </c:pt>
                <c:pt idx="169">
                  <c:v>36433</c:v>
                </c:pt>
                <c:pt idx="170">
                  <c:v>36434</c:v>
                </c:pt>
                <c:pt idx="171">
                  <c:v>36437</c:v>
                </c:pt>
                <c:pt idx="172">
                  <c:v>36438</c:v>
                </c:pt>
                <c:pt idx="173">
                  <c:v>36439</c:v>
                </c:pt>
                <c:pt idx="174">
                  <c:v>36440</c:v>
                </c:pt>
                <c:pt idx="175">
                  <c:v>36441</c:v>
                </c:pt>
                <c:pt idx="176">
                  <c:v>36444</c:v>
                </c:pt>
                <c:pt idx="177">
                  <c:v>36445</c:v>
                </c:pt>
                <c:pt idx="178">
                  <c:v>36446</c:v>
                </c:pt>
                <c:pt idx="179">
                  <c:v>36447</c:v>
                </c:pt>
                <c:pt idx="180">
                  <c:v>36448</c:v>
                </c:pt>
                <c:pt idx="181">
                  <c:v>36451</c:v>
                </c:pt>
                <c:pt idx="182">
                  <c:v>36452</c:v>
                </c:pt>
                <c:pt idx="183">
                  <c:v>36453</c:v>
                </c:pt>
                <c:pt idx="184">
                  <c:v>36454</c:v>
                </c:pt>
                <c:pt idx="185">
                  <c:v>36455</c:v>
                </c:pt>
                <c:pt idx="186">
                  <c:v>36458</c:v>
                </c:pt>
                <c:pt idx="187">
                  <c:v>36459</c:v>
                </c:pt>
                <c:pt idx="188">
                  <c:v>36460</c:v>
                </c:pt>
                <c:pt idx="189">
                  <c:v>36461</c:v>
                </c:pt>
                <c:pt idx="190">
                  <c:v>36462</c:v>
                </c:pt>
                <c:pt idx="191">
                  <c:v>36465</c:v>
                </c:pt>
                <c:pt idx="192">
                  <c:v>36466</c:v>
                </c:pt>
                <c:pt idx="193">
                  <c:v>36467</c:v>
                </c:pt>
                <c:pt idx="194">
                  <c:v>36468</c:v>
                </c:pt>
                <c:pt idx="195">
                  <c:v>36469</c:v>
                </c:pt>
                <c:pt idx="196">
                  <c:v>36472</c:v>
                </c:pt>
                <c:pt idx="197">
                  <c:v>36473</c:v>
                </c:pt>
                <c:pt idx="198">
                  <c:v>36474</c:v>
                </c:pt>
                <c:pt idx="199">
                  <c:v>36475</c:v>
                </c:pt>
                <c:pt idx="200">
                  <c:v>36476</c:v>
                </c:pt>
                <c:pt idx="201">
                  <c:v>36479</c:v>
                </c:pt>
                <c:pt idx="202">
                  <c:v>36480</c:v>
                </c:pt>
                <c:pt idx="203">
                  <c:v>36481</c:v>
                </c:pt>
                <c:pt idx="204">
                  <c:v>36482</c:v>
                </c:pt>
                <c:pt idx="205">
                  <c:v>36483</c:v>
                </c:pt>
                <c:pt idx="206">
                  <c:v>36486</c:v>
                </c:pt>
                <c:pt idx="207">
                  <c:v>36487</c:v>
                </c:pt>
                <c:pt idx="208">
                  <c:v>36488</c:v>
                </c:pt>
                <c:pt idx="209">
                  <c:v>36490</c:v>
                </c:pt>
                <c:pt idx="210">
                  <c:v>36493</c:v>
                </c:pt>
                <c:pt idx="211">
                  <c:v>36494</c:v>
                </c:pt>
                <c:pt idx="212">
                  <c:v>36495</c:v>
                </c:pt>
                <c:pt idx="213">
                  <c:v>36496</c:v>
                </c:pt>
                <c:pt idx="214">
                  <c:v>36497</c:v>
                </c:pt>
                <c:pt idx="215">
                  <c:v>36500</c:v>
                </c:pt>
                <c:pt idx="216">
                  <c:v>36501</c:v>
                </c:pt>
                <c:pt idx="217">
                  <c:v>36502</c:v>
                </c:pt>
                <c:pt idx="218">
                  <c:v>36503</c:v>
                </c:pt>
                <c:pt idx="219">
                  <c:v>36504</c:v>
                </c:pt>
                <c:pt idx="220">
                  <c:v>36507</c:v>
                </c:pt>
                <c:pt idx="221">
                  <c:v>36508</c:v>
                </c:pt>
                <c:pt idx="222">
                  <c:v>36509</c:v>
                </c:pt>
                <c:pt idx="223">
                  <c:v>36510</c:v>
                </c:pt>
                <c:pt idx="224">
                  <c:v>36511</c:v>
                </c:pt>
                <c:pt idx="225">
                  <c:v>36514</c:v>
                </c:pt>
                <c:pt idx="226">
                  <c:v>36515</c:v>
                </c:pt>
                <c:pt idx="227">
                  <c:v>36516</c:v>
                </c:pt>
                <c:pt idx="228">
                  <c:v>36517</c:v>
                </c:pt>
                <c:pt idx="229">
                  <c:v>36521</c:v>
                </c:pt>
                <c:pt idx="230">
                  <c:v>36522</c:v>
                </c:pt>
                <c:pt idx="231">
                  <c:v>36523</c:v>
                </c:pt>
                <c:pt idx="232">
                  <c:v>36524</c:v>
                </c:pt>
                <c:pt idx="233">
                  <c:v>36525</c:v>
                </c:pt>
                <c:pt idx="234">
                  <c:v>36528</c:v>
                </c:pt>
                <c:pt idx="235">
                  <c:v>36529</c:v>
                </c:pt>
                <c:pt idx="236">
                  <c:v>36530</c:v>
                </c:pt>
                <c:pt idx="237">
                  <c:v>36531</c:v>
                </c:pt>
                <c:pt idx="238">
                  <c:v>36532</c:v>
                </c:pt>
                <c:pt idx="239">
                  <c:v>36535</c:v>
                </c:pt>
                <c:pt idx="240">
                  <c:v>36536</c:v>
                </c:pt>
                <c:pt idx="241">
                  <c:v>36537</c:v>
                </c:pt>
                <c:pt idx="242">
                  <c:v>36538</c:v>
                </c:pt>
                <c:pt idx="243">
                  <c:v>36539</c:v>
                </c:pt>
                <c:pt idx="244">
                  <c:v>36543</c:v>
                </c:pt>
                <c:pt idx="245">
                  <c:v>36544</c:v>
                </c:pt>
                <c:pt idx="246">
                  <c:v>36545</c:v>
                </c:pt>
                <c:pt idx="247">
                  <c:v>36546</c:v>
                </c:pt>
                <c:pt idx="248">
                  <c:v>36549</c:v>
                </c:pt>
                <c:pt idx="249">
                  <c:v>36550</c:v>
                </c:pt>
                <c:pt idx="250">
                  <c:v>36551</c:v>
                </c:pt>
                <c:pt idx="251">
                  <c:v>36552</c:v>
                </c:pt>
                <c:pt idx="252">
                  <c:v>36553</c:v>
                </c:pt>
                <c:pt idx="253">
                  <c:v>36556</c:v>
                </c:pt>
                <c:pt idx="254">
                  <c:v>36557</c:v>
                </c:pt>
                <c:pt idx="255">
                  <c:v>36558</c:v>
                </c:pt>
                <c:pt idx="256">
                  <c:v>36559</c:v>
                </c:pt>
                <c:pt idx="257">
                  <c:v>36560</c:v>
                </c:pt>
                <c:pt idx="258">
                  <c:v>36563</c:v>
                </c:pt>
                <c:pt idx="259">
                  <c:v>36564</c:v>
                </c:pt>
                <c:pt idx="260">
                  <c:v>36565</c:v>
                </c:pt>
                <c:pt idx="261">
                  <c:v>36566</c:v>
                </c:pt>
                <c:pt idx="262">
                  <c:v>36567</c:v>
                </c:pt>
                <c:pt idx="263">
                  <c:v>36570</c:v>
                </c:pt>
                <c:pt idx="264">
                  <c:v>36571</c:v>
                </c:pt>
                <c:pt idx="265">
                  <c:v>36572</c:v>
                </c:pt>
                <c:pt idx="266">
                  <c:v>36573</c:v>
                </c:pt>
                <c:pt idx="267">
                  <c:v>36574</c:v>
                </c:pt>
                <c:pt idx="268">
                  <c:v>36578</c:v>
                </c:pt>
                <c:pt idx="269">
                  <c:v>36579</c:v>
                </c:pt>
                <c:pt idx="270">
                  <c:v>36580</c:v>
                </c:pt>
                <c:pt idx="271">
                  <c:v>36581</c:v>
                </c:pt>
                <c:pt idx="272">
                  <c:v>36584</c:v>
                </c:pt>
                <c:pt idx="273">
                  <c:v>36585</c:v>
                </c:pt>
                <c:pt idx="274">
                  <c:v>36586</c:v>
                </c:pt>
                <c:pt idx="275">
                  <c:v>36587</c:v>
                </c:pt>
                <c:pt idx="276">
                  <c:v>36588</c:v>
                </c:pt>
                <c:pt idx="277">
                  <c:v>36591</c:v>
                </c:pt>
                <c:pt idx="278">
                  <c:v>36592</c:v>
                </c:pt>
                <c:pt idx="279">
                  <c:v>36593</c:v>
                </c:pt>
                <c:pt idx="280">
                  <c:v>36594</c:v>
                </c:pt>
                <c:pt idx="281">
                  <c:v>36595</c:v>
                </c:pt>
                <c:pt idx="282">
                  <c:v>36598</c:v>
                </c:pt>
                <c:pt idx="283">
                  <c:v>36599</c:v>
                </c:pt>
                <c:pt idx="284">
                  <c:v>36600</c:v>
                </c:pt>
                <c:pt idx="285">
                  <c:v>36601</c:v>
                </c:pt>
                <c:pt idx="286">
                  <c:v>36602</c:v>
                </c:pt>
                <c:pt idx="287">
                  <c:v>36605</c:v>
                </c:pt>
                <c:pt idx="288">
                  <c:v>36606</c:v>
                </c:pt>
                <c:pt idx="289">
                  <c:v>36607</c:v>
                </c:pt>
                <c:pt idx="290">
                  <c:v>36608</c:v>
                </c:pt>
                <c:pt idx="291">
                  <c:v>36609</c:v>
                </c:pt>
                <c:pt idx="292">
                  <c:v>36612</c:v>
                </c:pt>
                <c:pt idx="293">
                  <c:v>36613</c:v>
                </c:pt>
                <c:pt idx="294">
                  <c:v>36614</c:v>
                </c:pt>
                <c:pt idx="295">
                  <c:v>36615</c:v>
                </c:pt>
                <c:pt idx="296">
                  <c:v>36616</c:v>
                </c:pt>
                <c:pt idx="297">
                  <c:v>36619</c:v>
                </c:pt>
                <c:pt idx="298">
                  <c:v>36620</c:v>
                </c:pt>
                <c:pt idx="299">
                  <c:v>36621</c:v>
                </c:pt>
                <c:pt idx="300">
                  <c:v>36622</c:v>
                </c:pt>
                <c:pt idx="301">
                  <c:v>36623</c:v>
                </c:pt>
                <c:pt idx="302">
                  <c:v>36626</c:v>
                </c:pt>
                <c:pt idx="303">
                  <c:v>36627</c:v>
                </c:pt>
                <c:pt idx="304">
                  <c:v>36628</c:v>
                </c:pt>
                <c:pt idx="305">
                  <c:v>36629</c:v>
                </c:pt>
                <c:pt idx="306">
                  <c:v>36630</c:v>
                </c:pt>
                <c:pt idx="307">
                  <c:v>36633</c:v>
                </c:pt>
                <c:pt idx="308">
                  <c:v>36634</c:v>
                </c:pt>
                <c:pt idx="309">
                  <c:v>36635</c:v>
                </c:pt>
                <c:pt idx="310">
                  <c:v>36636</c:v>
                </c:pt>
                <c:pt idx="311">
                  <c:v>36640</c:v>
                </c:pt>
                <c:pt idx="312">
                  <c:v>36641</c:v>
                </c:pt>
                <c:pt idx="313">
                  <c:v>36642</c:v>
                </c:pt>
                <c:pt idx="314">
                  <c:v>36643</c:v>
                </c:pt>
                <c:pt idx="315">
                  <c:v>36644</c:v>
                </c:pt>
                <c:pt idx="316">
                  <c:v>36647</c:v>
                </c:pt>
                <c:pt idx="317">
                  <c:v>36648</c:v>
                </c:pt>
                <c:pt idx="318">
                  <c:v>36649</c:v>
                </c:pt>
                <c:pt idx="319">
                  <c:v>36650</c:v>
                </c:pt>
                <c:pt idx="320">
                  <c:v>36651</c:v>
                </c:pt>
                <c:pt idx="321">
                  <c:v>36654</c:v>
                </c:pt>
                <c:pt idx="322">
                  <c:v>36655</c:v>
                </c:pt>
                <c:pt idx="323">
                  <c:v>36656</c:v>
                </c:pt>
                <c:pt idx="324">
                  <c:v>36657</c:v>
                </c:pt>
                <c:pt idx="325">
                  <c:v>36658</c:v>
                </c:pt>
                <c:pt idx="326">
                  <c:v>36661</c:v>
                </c:pt>
                <c:pt idx="327">
                  <c:v>36662</c:v>
                </c:pt>
                <c:pt idx="328">
                  <c:v>36663</c:v>
                </c:pt>
                <c:pt idx="329">
                  <c:v>36664</c:v>
                </c:pt>
                <c:pt idx="330">
                  <c:v>36665</c:v>
                </c:pt>
                <c:pt idx="331">
                  <c:v>36668</c:v>
                </c:pt>
                <c:pt idx="332">
                  <c:v>36669</c:v>
                </c:pt>
                <c:pt idx="333">
                  <c:v>36670</c:v>
                </c:pt>
                <c:pt idx="334">
                  <c:v>36671</c:v>
                </c:pt>
                <c:pt idx="335">
                  <c:v>36672</c:v>
                </c:pt>
                <c:pt idx="336">
                  <c:v>36676</c:v>
                </c:pt>
                <c:pt idx="337">
                  <c:v>36677</c:v>
                </c:pt>
                <c:pt idx="338">
                  <c:v>36678</c:v>
                </c:pt>
                <c:pt idx="339">
                  <c:v>36679</c:v>
                </c:pt>
                <c:pt idx="340">
                  <c:v>36682</c:v>
                </c:pt>
                <c:pt idx="341">
                  <c:v>36683</c:v>
                </c:pt>
                <c:pt idx="342">
                  <c:v>36684</c:v>
                </c:pt>
                <c:pt idx="343">
                  <c:v>36685</c:v>
                </c:pt>
                <c:pt idx="344">
                  <c:v>36686</c:v>
                </c:pt>
                <c:pt idx="345">
                  <c:v>36689</c:v>
                </c:pt>
                <c:pt idx="346">
                  <c:v>36690</c:v>
                </c:pt>
                <c:pt idx="347">
                  <c:v>36691</c:v>
                </c:pt>
                <c:pt idx="348">
                  <c:v>36692</c:v>
                </c:pt>
                <c:pt idx="349">
                  <c:v>36693</c:v>
                </c:pt>
                <c:pt idx="350">
                  <c:v>36696</c:v>
                </c:pt>
                <c:pt idx="351">
                  <c:v>36697</c:v>
                </c:pt>
                <c:pt idx="352">
                  <c:v>36698</c:v>
                </c:pt>
                <c:pt idx="353">
                  <c:v>36699</c:v>
                </c:pt>
                <c:pt idx="354">
                  <c:v>36700</c:v>
                </c:pt>
                <c:pt idx="355">
                  <c:v>36703</c:v>
                </c:pt>
                <c:pt idx="356">
                  <c:v>36704</c:v>
                </c:pt>
                <c:pt idx="357">
                  <c:v>36705</c:v>
                </c:pt>
                <c:pt idx="358">
                  <c:v>36706</c:v>
                </c:pt>
                <c:pt idx="359">
                  <c:v>36707</c:v>
                </c:pt>
                <c:pt idx="360">
                  <c:v>36710</c:v>
                </c:pt>
                <c:pt idx="361">
                  <c:v>36712</c:v>
                </c:pt>
                <c:pt idx="362">
                  <c:v>36713</c:v>
                </c:pt>
                <c:pt idx="363">
                  <c:v>36714</c:v>
                </c:pt>
                <c:pt idx="364">
                  <c:v>36717</c:v>
                </c:pt>
                <c:pt idx="365">
                  <c:v>36718</c:v>
                </c:pt>
                <c:pt idx="366">
                  <c:v>36719</c:v>
                </c:pt>
                <c:pt idx="367">
                  <c:v>36720</c:v>
                </c:pt>
                <c:pt idx="368">
                  <c:v>36721</c:v>
                </c:pt>
                <c:pt idx="369">
                  <c:v>36724</c:v>
                </c:pt>
                <c:pt idx="370">
                  <c:v>36725</c:v>
                </c:pt>
                <c:pt idx="371">
                  <c:v>36726</c:v>
                </c:pt>
                <c:pt idx="372">
                  <c:v>36727</c:v>
                </c:pt>
                <c:pt idx="373">
                  <c:v>36728</c:v>
                </c:pt>
                <c:pt idx="374">
                  <c:v>36731</c:v>
                </c:pt>
                <c:pt idx="375">
                  <c:v>36732</c:v>
                </c:pt>
                <c:pt idx="376">
                  <c:v>36733</c:v>
                </c:pt>
                <c:pt idx="377">
                  <c:v>36734</c:v>
                </c:pt>
                <c:pt idx="378">
                  <c:v>36735</c:v>
                </c:pt>
                <c:pt idx="379">
                  <c:v>36738</c:v>
                </c:pt>
                <c:pt idx="380">
                  <c:v>36739</c:v>
                </c:pt>
                <c:pt idx="381">
                  <c:v>36740</c:v>
                </c:pt>
                <c:pt idx="382">
                  <c:v>36741</c:v>
                </c:pt>
                <c:pt idx="383">
                  <c:v>36742</c:v>
                </c:pt>
                <c:pt idx="384">
                  <c:v>36745</c:v>
                </c:pt>
                <c:pt idx="385">
                  <c:v>36746</c:v>
                </c:pt>
                <c:pt idx="386">
                  <c:v>36747</c:v>
                </c:pt>
                <c:pt idx="387">
                  <c:v>36748</c:v>
                </c:pt>
                <c:pt idx="388">
                  <c:v>36749</c:v>
                </c:pt>
                <c:pt idx="389">
                  <c:v>36752</c:v>
                </c:pt>
                <c:pt idx="390">
                  <c:v>36753</c:v>
                </c:pt>
                <c:pt idx="391">
                  <c:v>36754</c:v>
                </c:pt>
                <c:pt idx="392">
                  <c:v>36755</c:v>
                </c:pt>
                <c:pt idx="393">
                  <c:v>36756</c:v>
                </c:pt>
                <c:pt idx="394">
                  <c:v>36759</c:v>
                </c:pt>
                <c:pt idx="395">
                  <c:v>36760</c:v>
                </c:pt>
                <c:pt idx="396">
                  <c:v>36761</c:v>
                </c:pt>
                <c:pt idx="397">
                  <c:v>36762</c:v>
                </c:pt>
                <c:pt idx="398">
                  <c:v>36763</c:v>
                </c:pt>
                <c:pt idx="399">
                  <c:v>36766</c:v>
                </c:pt>
                <c:pt idx="400">
                  <c:v>36767</c:v>
                </c:pt>
                <c:pt idx="401">
                  <c:v>36768</c:v>
                </c:pt>
                <c:pt idx="402">
                  <c:v>36769</c:v>
                </c:pt>
                <c:pt idx="403">
                  <c:v>36770</c:v>
                </c:pt>
                <c:pt idx="404">
                  <c:v>36774</c:v>
                </c:pt>
                <c:pt idx="405">
                  <c:v>36775</c:v>
                </c:pt>
                <c:pt idx="406">
                  <c:v>36776</c:v>
                </c:pt>
                <c:pt idx="407">
                  <c:v>36777</c:v>
                </c:pt>
                <c:pt idx="408">
                  <c:v>36780</c:v>
                </c:pt>
                <c:pt idx="409">
                  <c:v>36781</c:v>
                </c:pt>
                <c:pt idx="410">
                  <c:v>36782</c:v>
                </c:pt>
                <c:pt idx="411">
                  <c:v>36783</c:v>
                </c:pt>
                <c:pt idx="412">
                  <c:v>36784</c:v>
                </c:pt>
                <c:pt idx="413">
                  <c:v>36787</c:v>
                </c:pt>
                <c:pt idx="414">
                  <c:v>36788</c:v>
                </c:pt>
                <c:pt idx="415">
                  <c:v>36789</c:v>
                </c:pt>
                <c:pt idx="416">
                  <c:v>36790</c:v>
                </c:pt>
                <c:pt idx="417">
                  <c:v>36791</c:v>
                </c:pt>
                <c:pt idx="418">
                  <c:v>36794</c:v>
                </c:pt>
                <c:pt idx="419">
                  <c:v>36795</c:v>
                </c:pt>
                <c:pt idx="420">
                  <c:v>36796</c:v>
                </c:pt>
                <c:pt idx="421">
                  <c:v>36797</c:v>
                </c:pt>
                <c:pt idx="422">
                  <c:v>36798</c:v>
                </c:pt>
                <c:pt idx="423">
                  <c:v>36801</c:v>
                </c:pt>
                <c:pt idx="424">
                  <c:v>36802</c:v>
                </c:pt>
                <c:pt idx="425">
                  <c:v>36803</c:v>
                </c:pt>
                <c:pt idx="426">
                  <c:v>36804</c:v>
                </c:pt>
                <c:pt idx="427">
                  <c:v>36805</c:v>
                </c:pt>
                <c:pt idx="428">
                  <c:v>36808</c:v>
                </c:pt>
                <c:pt idx="429">
                  <c:v>36809</c:v>
                </c:pt>
                <c:pt idx="430">
                  <c:v>36810</c:v>
                </c:pt>
                <c:pt idx="431">
                  <c:v>36811</c:v>
                </c:pt>
                <c:pt idx="432">
                  <c:v>36812</c:v>
                </c:pt>
                <c:pt idx="433">
                  <c:v>36815</c:v>
                </c:pt>
                <c:pt idx="434">
                  <c:v>36816</c:v>
                </c:pt>
                <c:pt idx="435">
                  <c:v>36817</c:v>
                </c:pt>
                <c:pt idx="436">
                  <c:v>36818</c:v>
                </c:pt>
                <c:pt idx="437">
                  <c:v>36819</c:v>
                </c:pt>
                <c:pt idx="438">
                  <c:v>36822</c:v>
                </c:pt>
                <c:pt idx="439">
                  <c:v>36823</c:v>
                </c:pt>
                <c:pt idx="440">
                  <c:v>36824</c:v>
                </c:pt>
                <c:pt idx="441">
                  <c:v>36825</c:v>
                </c:pt>
                <c:pt idx="442">
                  <c:v>36826</c:v>
                </c:pt>
                <c:pt idx="443">
                  <c:v>36829</c:v>
                </c:pt>
                <c:pt idx="444">
                  <c:v>36830</c:v>
                </c:pt>
                <c:pt idx="445">
                  <c:v>36831</c:v>
                </c:pt>
                <c:pt idx="446">
                  <c:v>36832</c:v>
                </c:pt>
                <c:pt idx="447">
                  <c:v>36833</c:v>
                </c:pt>
                <c:pt idx="448">
                  <c:v>36836</c:v>
                </c:pt>
                <c:pt idx="449">
                  <c:v>36837</c:v>
                </c:pt>
                <c:pt idx="450">
                  <c:v>36838</c:v>
                </c:pt>
                <c:pt idx="451">
                  <c:v>36839</c:v>
                </c:pt>
                <c:pt idx="452">
                  <c:v>36840</c:v>
                </c:pt>
                <c:pt idx="453">
                  <c:v>36843</c:v>
                </c:pt>
                <c:pt idx="454">
                  <c:v>36844</c:v>
                </c:pt>
                <c:pt idx="455">
                  <c:v>36845</c:v>
                </c:pt>
                <c:pt idx="456">
                  <c:v>36846</c:v>
                </c:pt>
                <c:pt idx="457">
                  <c:v>36847</c:v>
                </c:pt>
                <c:pt idx="458">
                  <c:v>36850</c:v>
                </c:pt>
                <c:pt idx="459">
                  <c:v>36851</c:v>
                </c:pt>
                <c:pt idx="460">
                  <c:v>36852</c:v>
                </c:pt>
                <c:pt idx="461">
                  <c:v>36854</c:v>
                </c:pt>
                <c:pt idx="462">
                  <c:v>36857</c:v>
                </c:pt>
                <c:pt idx="463">
                  <c:v>36858</c:v>
                </c:pt>
                <c:pt idx="464">
                  <c:v>36859</c:v>
                </c:pt>
                <c:pt idx="465">
                  <c:v>36860</c:v>
                </c:pt>
                <c:pt idx="466">
                  <c:v>36861</c:v>
                </c:pt>
                <c:pt idx="467">
                  <c:v>36864</c:v>
                </c:pt>
                <c:pt idx="468">
                  <c:v>36865</c:v>
                </c:pt>
                <c:pt idx="469">
                  <c:v>36866</c:v>
                </c:pt>
                <c:pt idx="470">
                  <c:v>36867</c:v>
                </c:pt>
                <c:pt idx="471">
                  <c:v>36868</c:v>
                </c:pt>
                <c:pt idx="472">
                  <c:v>36871</c:v>
                </c:pt>
                <c:pt idx="473">
                  <c:v>36872</c:v>
                </c:pt>
                <c:pt idx="474">
                  <c:v>36873</c:v>
                </c:pt>
                <c:pt idx="475">
                  <c:v>36874</c:v>
                </c:pt>
                <c:pt idx="476">
                  <c:v>36875</c:v>
                </c:pt>
                <c:pt idx="477">
                  <c:v>36878</c:v>
                </c:pt>
                <c:pt idx="478">
                  <c:v>36879</c:v>
                </c:pt>
                <c:pt idx="479">
                  <c:v>36880</c:v>
                </c:pt>
                <c:pt idx="480">
                  <c:v>36881</c:v>
                </c:pt>
                <c:pt idx="481">
                  <c:v>36882</c:v>
                </c:pt>
                <c:pt idx="482">
                  <c:v>36886</c:v>
                </c:pt>
                <c:pt idx="483">
                  <c:v>36887</c:v>
                </c:pt>
                <c:pt idx="484">
                  <c:v>36888</c:v>
                </c:pt>
                <c:pt idx="485">
                  <c:v>36889</c:v>
                </c:pt>
                <c:pt idx="486">
                  <c:v>36893</c:v>
                </c:pt>
                <c:pt idx="487">
                  <c:v>36894</c:v>
                </c:pt>
                <c:pt idx="488">
                  <c:v>36895</c:v>
                </c:pt>
                <c:pt idx="489">
                  <c:v>36896</c:v>
                </c:pt>
                <c:pt idx="490">
                  <c:v>36899</c:v>
                </c:pt>
                <c:pt idx="491">
                  <c:v>36900</c:v>
                </c:pt>
                <c:pt idx="492">
                  <c:v>36901</c:v>
                </c:pt>
                <c:pt idx="493">
                  <c:v>36902</c:v>
                </c:pt>
                <c:pt idx="494">
                  <c:v>36903</c:v>
                </c:pt>
                <c:pt idx="495">
                  <c:v>36907</c:v>
                </c:pt>
                <c:pt idx="496">
                  <c:v>36908</c:v>
                </c:pt>
                <c:pt idx="497">
                  <c:v>36909</c:v>
                </c:pt>
                <c:pt idx="498">
                  <c:v>36910</c:v>
                </c:pt>
                <c:pt idx="499">
                  <c:v>36913</c:v>
                </c:pt>
                <c:pt idx="500">
                  <c:v>36914</c:v>
                </c:pt>
                <c:pt idx="501">
                  <c:v>36915</c:v>
                </c:pt>
                <c:pt idx="502">
                  <c:v>36916</c:v>
                </c:pt>
                <c:pt idx="503">
                  <c:v>36917</c:v>
                </c:pt>
                <c:pt idx="504">
                  <c:v>36920</c:v>
                </c:pt>
                <c:pt idx="505">
                  <c:v>36921</c:v>
                </c:pt>
                <c:pt idx="506">
                  <c:v>36922</c:v>
                </c:pt>
                <c:pt idx="507">
                  <c:v>36923</c:v>
                </c:pt>
                <c:pt idx="508">
                  <c:v>36924</c:v>
                </c:pt>
                <c:pt idx="509">
                  <c:v>36927</c:v>
                </c:pt>
                <c:pt idx="510">
                  <c:v>36928</c:v>
                </c:pt>
                <c:pt idx="511">
                  <c:v>36929</c:v>
                </c:pt>
                <c:pt idx="512">
                  <c:v>36930</c:v>
                </c:pt>
                <c:pt idx="513">
                  <c:v>36931</c:v>
                </c:pt>
                <c:pt idx="514">
                  <c:v>36934</c:v>
                </c:pt>
                <c:pt idx="515">
                  <c:v>36935</c:v>
                </c:pt>
                <c:pt idx="516">
                  <c:v>36936</c:v>
                </c:pt>
                <c:pt idx="517">
                  <c:v>36937</c:v>
                </c:pt>
                <c:pt idx="518">
                  <c:v>36938</c:v>
                </c:pt>
                <c:pt idx="519">
                  <c:v>36942</c:v>
                </c:pt>
                <c:pt idx="520">
                  <c:v>36943</c:v>
                </c:pt>
                <c:pt idx="521">
                  <c:v>36944</c:v>
                </c:pt>
                <c:pt idx="522">
                  <c:v>36945</c:v>
                </c:pt>
                <c:pt idx="523">
                  <c:v>36948</c:v>
                </c:pt>
                <c:pt idx="524">
                  <c:v>36949</c:v>
                </c:pt>
                <c:pt idx="525">
                  <c:v>36950</c:v>
                </c:pt>
                <c:pt idx="526">
                  <c:v>36951</c:v>
                </c:pt>
                <c:pt idx="527">
                  <c:v>36952</c:v>
                </c:pt>
                <c:pt idx="528">
                  <c:v>36955</c:v>
                </c:pt>
                <c:pt idx="529">
                  <c:v>36956</c:v>
                </c:pt>
                <c:pt idx="530">
                  <c:v>36957</c:v>
                </c:pt>
                <c:pt idx="531">
                  <c:v>36958</c:v>
                </c:pt>
                <c:pt idx="532">
                  <c:v>36959</c:v>
                </c:pt>
                <c:pt idx="533">
                  <c:v>36962</c:v>
                </c:pt>
                <c:pt idx="534">
                  <c:v>36963</c:v>
                </c:pt>
                <c:pt idx="535">
                  <c:v>36964</c:v>
                </c:pt>
                <c:pt idx="536">
                  <c:v>36965</c:v>
                </c:pt>
                <c:pt idx="537">
                  <c:v>36966</c:v>
                </c:pt>
                <c:pt idx="538">
                  <c:v>36969</c:v>
                </c:pt>
                <c:pt idx="539">
                  <c:v>36970</c:v>
                </c:pt>
                <c:pt idx="540">
                  <c:v>36971</c:v>
                </c:pt>
                <c:pt idx="541">
                  <c:v>36972</c:v>
                </c:pt>
                <c:pt idx="542">
                  <c:v>36973</c:v>
                </c:pt>
                <c:pt idx="543">
                  <c:v>36976</c:v>
                </c:pt>
                <c:pt idx="544">
                  <c:v>36977</c:v>
                </c:pt>
                <c:pt idx="545">
                  <c:v>36978</c:v>
                </c:pt>
                <c:pt idx="546">
                  <c:v>36979</c:v>
                </c:pt>
                <c:pt idx="547">
                  <c:v>36980</c:v>
                </c:pt>
                <c:pt idx="548">
                  <c:v>36983</c:v>
                </c:pt>
                <c:pt idx="549">
                  <c:v>36984</c:v>
                </c:pt>
                <c:pt idx="550">
                  <c:v>36985</c:v>
                </c:pt>
                <c:pt idx="551">
                  <c:v>36986</c:v>
                </c:pt>
                <c:pt idx="552">
                  <c:v>36987</c:v>
                </c:pt>
                <c:pt idx="553">
                  <c:v>36990</c:v>
                </c:pt>
                <c:pt idx="554">
                  <c:v>36991</c:v>
                </c:pt>
                <c:pt idx="555">
                  <c:v>36992</c:v>
                </c:pt>
                <c:pt idx="556">
                  <c:v>36993</c:v>
                </c:pt>
                <c:pt idx="557">
                  <c:v>36997</c:v>
                </c:pt>
                <c:pt idx="558">
                  <c:v>36998</c:v>
                </c:pt>
                <c:pt idx="559">
                  <c:v>36999</c:v>
                </c:pt>
                <c:pt idx="560">
                  <c:v>37000</c:v>
                </c:pt>
                <c:pt idx="561">
                  <c:v>37001</c:v>
                </c:pt>
                <c:pt idx="562">
                  <c:v>37004</c:v>
                </c:pt>
                <c:pt idx="563">
                  <c:v>37005</c:v>
                </c:pt>
                <c:pt idx="564">
                  <c:v>37006</c:v>
                </c:pt>
                <c:pt idx="565">
                  <c:v>37007</c:v>
                </c:pt>
                <c:pt idx="566">
                  <c:v>37008</c:v>
                </c:pt>
                <c:pt idx="567">
                  <c:v>37011</c:v>
                </c:pt>
                <c:pt idx="568">
                  <c:v>37012</c:v>
                </c:pt>
                <c:pt idx="569">
                  <c:v>37013</c:v>
                </c:pt>
                <c:pt idx="570">
                  <c:v>37014</c:v>
                </c:pt>
                <c:pt idx="571">
                  <c:v>37015</c:v>
                </c:pt>
                <c:pt idx="572">
                  <c:v>37018</c:v>
                </c:pt>
                <c:pt idx="573">
                  <c:v>37019</c:v>
                </c:pt>
                <c:pt idx="574">
                  <c:v>37020</c:v>
                </c:pt>
                <c:pt idx="575">
                  <c:v>37021</c:v>
                </c:pt>
                <c:pt idx="576">
                  <c:v>37022</c:v>
                </c:pt>
                <c:pt idx="577">
                  <c:v>37025</c:v>
                </c:pt>
                <c:pt idx="578">
                  <c:v>37026</c:v>
                </c:pt>
                <c:pt idx="579">
                  <c:v>37027</c:v>
                </c:pt>
                <c:pt idx="580">
                  <c:v>37028</c:v>
                </c:pt>
                <c:pt idx="581">
                  <c:v>37029</c:v>
                </c:pt>
                <c:pt idx="582">
                  <c:v>37032</c:v>
                </c:pt>
                <c:pt idx="583">
                  <c:v>37033</c:v>
                </c:pt>
                <c:pt idx="584">
                  <c:v>37034</c:v>
                </c:pt>
                <c:pt idx="585">
                  <c:v>37035</c:v>
                </c:pt>
                <c:pt idx="586">
                  <c:v>37036</c:v>
                </c:pt>
                <c:pt idx="587">
                  <c:v>37040</c:v>
                </c:pt>
                <c:pt idx="588">
                  <c:v>37041</c:v>
                </c:pt>
                <c:pt idx="589">
                  <c:v>37042</c:v>
                </c:pt>
                <c:pt idx="590">
                  <c:v>37043</c:v>
                </c:pt>
                <c:pt idx="591">
                  <c:v>37046</c:v>
                </c:pt>
                <c:pt idx="592">
                  <c:v>37047</c:v>
                </c:pt>
                <c:pt idx="593">
                  <c:v>37048</c:v>
                </c:pt>
                <c:pt idx="594">
                  <c:v>37049</c:v>
                </c:pt>
                <c:pt idx="595">
                  <c:v>37050</c:v>
                </c:pt>
                <c:pt idx="596">
                  <c:v>37053</c:v>
                </c:pt>
                <c:pt idx="597">
                  <c:v>37054</c:v>
                </c:pt>
                <c:pt idx="598">
                  <c:v>37055</c:v>
                </c:pt>
                <c:pt idx="599">
                  <c:v>37056</c:v>
                </c:pt>
                <c:pt idx="600">
                  <c:v>37057</c:v>
                </c:pt>
                <c:pt idx="601">
                  <c:v>37060</c:v>
                </c:pt>
                <c:pt idx="602">
                  <c:v>37061</c:v>
                </c:pt>
                <c:pt idx="603">
                  <c:v>37062</c:v>
                </c:pt>
                <c:pt idx="604">
                  <c:v>37063</c:v>
                </c:pt>
                <c:pt idx="605">
                  <c:v>37064</c:v>
                </c:pt>
                <c:pt idx="606">
                  <c:v>37067</c:v>
                </c:pt>
                <c:pt idx="607">
                  <c:v>37068</c:v>
                </c:pt>
                <c:pt idx="608">
                  <c:v>37069</c:v>
                </c:pt>
                <c:pt idx="609">
                  <c:v>37070</c:v>
                </c:pt>
                <c:pt idx="610">
                  <c:v>37071</c:v>
                </c:pt>
                <c:pt idx="611">
                  <c:v>37074</c:v>
                </c:pt>
                <c:pt idx="612">
                  <c:v>37075</c:v>
                </c:pt>
                <c:pt idx="613">
                  <c:v>37077</c:v>
                </c:pt>
                <c:pt idx="614">
                  <c:v>37078</c:v>
                </c:pt>
                <c:pt idx="615">
                  <c:v>37081</c:v>
                </c:pt>
                <c:pt idx="616">
                  <c:v>37082</c:v>
                </c:pt>
                <c:pt idx="617">
                  <c:v>37083</c:v>
                </c:pt>
                <c:pt idx="618">
                  <c:v>37084</c:v>
                </c:pt>
                <c:pt idx="619">
                  <c:v>37085</c:v>
                </c:pt>
                <c:pt idx="620">
                  <c:v>37088</c:v>
                </c:pt>
                <c:pt idx="621">
                  <c:v>37089</c:v>
                </c:pt>
                <c:pt idx="622">
                  <c:v>37090</c:v>
                </c:pt>
                <c:pt idx="623">
                  <c:v>37091</c:v>
                </c:pt>
                <c:pt idx="624">
                  <c:v>37092</c:v>
                </c:pt>
                <c:pt idx="625">
                  <c:v>37095</c:v>
                </c:pt>
                <c:pt idx="626">
                  <c:v>37096</c:v>
                </c:pt>
                <c:pt idx="627">
                  <c:v>37097</c:v>
                </c:pt>
                <c:pt idx="628">
                  <c:v>37098</c:v>
                </c:pt>
                <c:pt idx="629">
                  <c:v>37099</c:v>
                </c:pt>
                <c:pt idx="630">
                  <c:v>37102</c:v>
                </c:pt>
                <c:pt idx="631">
                  <c:v>37103</c:v>
                </c:pt>
                <c:pt idx="632">
                  <c:v>37104</c:v>
                </c:pt>
                <c:pt idx="633">
                  <c:v>37105</c:v>
                </c:pt>
                <c:pt idx="634">
                  <c:v>37106</c:v>
                </c:pt>
                <c:pt idx="635">
                  <c:v>37109</c:v>
                </c:pt>
                <c:pt idx="636">
                  <c:v>37110</c:v>
                </c:pt>
                <c:pt idx="637">
                  <c:v>37111</c:v>
                </c:pt>
                <c:pt idx="638">
                  <c:v>37112</c:v>
                </c:pt>
                <c:pt idx="639">
                  <c:v>37113</c:v>
                </c:pt>
                <c:pt idx="640">
                  <c:v>37116</c:v>
                </c:pt>
                <c:pt idx="641">
                  <c:v>37117</c:v>
                </c:pt>
                <c:pt idx="642">
                  <c:v>37118</c:v>
                </c:pt>
                <c:pt idx="643">
                  <c:v>37119</c:v>
                </c:pt>
                <c:pt idx="644">
                  <c:v>37120</c:v>
                </c:pt>
                <c:pt idx="645">
                  <c:v>37123</c:v>
                </c:pt>
                <c:pt idx="646">
                  <c:v>37124</c:v>
                </c:pt>
                <c:pt idx="647">
                  <c:v>37125</c:v>
                </c:pt>
                <c:pt idx="648">
                  <c:v>37126</c:v>
                </c:pt>
                <c:pt idx="649">
                  <c:v>37127</c:v>
                </c:pt>
                <c:pt idx="650">
                  <c:v>37130</c:v>
                </c:pt>
                <c:pt idx="651">
                  <c:v>37131</c:v>
                </c:pt>
                <c:pt idx="652">
                  <c:v>37132</c:v>
                </c:pt>
                <c:pt idx="653">
                  <c:v>37133</c:v>
                </c:pt>
                <c:pt idx="654">
                  <c:v>37134</c:v>
                </c:pt>
                <c:pt idx="655">
                  <c:v>37138</c:v>
                </c:pt>
                <c:pt idx="656">
                  <c:v>37139</c:v>
                </c:pt>
                <c:pt idx="657">
                  <c:v>37140</c:v>
                </c:pt>
                <c:pt idx="658">
                  <c:v>37141</c:v>
                </c:pt>
                <c:pt idx="659">
                  <c:v>37144</c:v>
                </c:pt>
                <c:pt idx="660">
                  <c:v>37151</c:v>
                </c:pt>
                <c:pt idx="661">
                  <c:v>37152</c:v>
                </c:pt>
                <c:pt idx="662">
                  <c:v>37153</c:v>
                </c:pt>
                <c:pt idx="663">
                  <c:v>37154</c:v>
                </c:pt>
                <c:pt idx="664">
                  <c:v>37155</c:v>
                </c:pt>
                <c:pt idx="665">
                  <c:v>37158</c:v>
                </c:pt>
                <c:pt idx="666">
                  <c:v>37159</c:v>
                </c:pt>
                <c:pt idx="667">
                  <c:v>37160</c:v>
                </c:pt>
                <c:pt idx="668">
                  <c:v>37161</c:v>
                </c:pt>
                <c:pt idx="669">
                  <c:v>37162</c:v>
                </c:pt>
                <c:pt idx="670">
                  <c:v>37165</c:v>
                </c:pt>
                <c:pt idx="671">
                  <c:v>37166</c:v>
                </c:pt>
                <c:pt idx="672">
                  <c:v>37167</c:v>
                </c:pt>
                <c:pt idx="673">
                  <c:v>37168</c:v>
                </c:pt>
                <c:pt idx="674">
                  <c:v>37169</c:v>
                </c:pt>
                <c:pt idx="675">
                  <c:v>37172</c:v>
                </c:pt>
                <c:pt idx="676">
                  <c:v>37173</c:v>
                </c:pt>
                <c:pt idx="677">
                  <c:v>37174</c:v>
                </c:pt>
                <c:pt idx="678">
                  <c:v>37175</c:v>
                </c:pt>
                <c:pt idx="679">
                  <c:v>37176</c:v>
                </c:pt>
                <c:pt idx="680">
                  <c:v>37179</c:v>
                </c:pt>
                <c:pt idx="681">
                  <c:v>37180</c:v>
                </c:pt>
                <c:pt idx="682">
                  <c:v>37181</c:v>
                </c:pt>
                <c:pt idx="683">
                  <c:v>37182</c:v>
                </c:pt>
                <c:pt idx="684">
                  <c:v>37183</c:v>
                </c:pt>
                <c:pt idx="685">
                  <c:v>37186</c:v>
                </c:pt>
                <c:pt idx="686">
                  <c:v>37187</c:v>
                </c:pt>
                <c:pt idx="687">
                  <c:v>37188</c:v>
                </c:pt>
                <c:pt idx="688">
                  <c:v>37189</c:v>
                </c:pt>
                <c:pt idx="689">
                  <c:v>37190</c:v>
                </c:pt>
                <c:pt idx="690">
                  <c:v>37193</c:v>
                </c:pt>
                <c:pt idx="691">
                  <c:v>37194</c:v>
                </c:pt>
                <c:pt idx="692">
                  <c:v>37195</c:v>
                </c:pt>
                <c:pt idx="693">
                  <c:v>37196</c:v>
                </c:pt>
                <c:pt idx="694">
                  <c:v>37197</c:v>
                </c:pt>
                <c:pt idx="695">
                  <c:v>37200</c:v>
                </c:pt>
                <c:pt idx="696">
                  <c:v>37201</c:v>
                </c:pt>
                <c:pt idx="697">
                  <c:v>37202</c:v>
                </c:pt>
                <c:pt idx="698">
                  <c:v>37203</c:v>
                </c:pt>
                <c:pt idx="699">
                  <c:v>37204</c:v>
                </c:pt>
                <c:pt idx="700">
                  <c:v>37207</c:v>
                </c:pt>
                <c:pt idx="701">
                  <c:v>37208</c:v>
                </c:pt>
                <c:pt idx="702">
                  <c:v>37209</c:v>
                </c:pt>
                <c:pt idx="703">
                  <c:v>37210</c:v>
                </c:pt>
                <c:pt idx="704">
                  <c:v>37211</c:v>
                </c:pt>
                <c:pt idx="705">
                  <c:v>37214</c:v>
                </c:pt>
                <c:pt idx="706">
                  <c:v>37215</c:v>
                </c:pt>
                <c:pt idx="707">
                  <c:v>37216</c:v>
                </c:pt>
                <c:pt idx="708">
                  <c:v>37218</c:v>
                </c:pt>
                <c:pt idx="709">
                  <c:v>37221</c:v>
                </c:pt>
                <c:pt idx="710">
                  <c:v>37222</c:v>
                </c:pt>
                <c:pt idx="711">
                  <c:v>37223</c:v>
                </c:pt>
                <c:pt idx="712">
                  <c:v>37224</c:v>
                </c:pt>
                <c:pt idx="713">
                  <c:v>37225</c:v>
                </c:pt>
                <c:pt idx="714">
                  <c:v>37228</c:v>
                </c:pt>
                <c:pt idx="715">
                  <c:v>37229</c:v>
                </c:pt>
                <c:pt idx="716">
                  <c:v>37230</c:v>
                </c:pt>
                <c:pt idx="717">
                  <c:v>37231</c:v>
                </c:pt>
                <c:pt idx="718">
                  <c:v>37232</c:v>
                </c:pt>
                <c:pt idx="719">
                  <c:v>37235</c:v>
                </c:pt>
                <c:pt idx="720">
                  <c:v>37236</c:v>
                </c:pt>
                <c:pt idx="721">
                  <c:v>37237</c:v>
                </c:pt>
                <c:pt idx="722">
                  <c:v>37238</c:v>
                </c:pt>
                <c:pt idx="723">
                  <c:v>37239</c:v>
                </c:pt>
                <c:pt idx="724">
                  <c:v>37242</c:v>
                </c:pt>
                <c:pt idx="725">
                  <c:v>37243</c:v>
                </c:pt>
                <c:pt idx="726">
                  <c:v>37244</c:v>
                </c:pt>
                <c:pt idx="727">
                  <c:v>37245</c:v>
                </c:pt>
                <c:pt idx="728">
                  <c:v>37246</c:v>
                </c:pt>
                <c:pt idx="729">
                  <c:v>37249</c:v>
                </c:pt>
                <c:pt idx="730">
                  <c:v>37251</c:v>
                </c:pt>
                <c:pt idx="731">
                  <c:v>37252</c:v>
                </c:pt>
                <c:pt idx="732">
                  <c:v>37253</c:v>
                </c:pt>
                <c:pt idx="733">
                  <c:v>37256</c:v>
                </c:pt>
                <c:pt idx="734">
                  <c:v>37258</c:v>
                </c:pt>
                <c:pt idx="735">
                  <c:v>37259</c:v>
                </c:pt>
                <c:pt idx="736">
                  <c:v>37260</c:v>
                </c:pt>
                <c:pt idx="737">
                  <c:v>37263</c:v>
                </c:pt>
                <c:pt idx="738">
                  <c:v>37264</c:v>
                </c:pt>
                <c:pt idx="739">
                  <c:v>37265</c:v>
                </c:pt>
                <c:pt idx="740">
                  <c:v>37266</c:v>
                </c:pt>
                <c:pt idx="741">
                  <c:v>37267</c:v>
                </c:pt>
                <c:pt idx="742">
                  <c:v>37270</c:v>
                </c:pt>
                <c:pt idx="743">
                  <c:v>37271</c:v>
                </c:pt>
                <c:pt idx="744">
                  <c:v>37272</c:v>
                </c:pt>
                <c:pt idx="745">
                  <c:v>37273</c:v>
                </c:pt>
                <c:pt idx="746">
                  <c:v>37274</c:v>
                </c:pt>
                <c:pt idx="747">
                  <c:v>37278</c:v>
                </c:pt>
                <c:pt idx="748">
                  <c:v>37279</c:v>
                </c:pt>
                <c:pt idx="749">
                  <c:v>37280</c:v>
                </c:pt>
                <c:pt idx="750">
                  <c:v>37281</c:v>
                </c:pt>
                <c:pt idx="751">
                  <c:v>37284</c:v>
                </c:pt>
                <c:pt idx="752">
                  <c:v>37285</c:v>
                </c:pt>
                <c:pt idx="753">
                  <c:v>37286</c:v>
                </c:pt>
                <c:pt idx="754">
                  <c:v>37287</c:v>
                </c:pt>
                <c:pt idx="755">
                  <c:v>37288</c:v>
                </c:pt>
                <c:pt idx="756">
                  <c:v>37291</c:v>
                </c:pt>
                <c:pt idx="757">
                  <c:v>37292</c:v>
                </c:pt>
                <c:pt idx="758">
                  <c:v>37293</c:v>
                </c:pt>
                <c:pt idx="759">
                  <c:v>37294</c:v>
                </c:pt>
                <c:pt idx="760">
                  <c:v>37295</c:v>
                </c:pt>
                <c:pt idx="761">
                  <c:v>37298</c:v>
                </c:pt>
                <c:pt idx="762">
                  <c:v>37299</c:v>
                </c:pt>
                <c:pt idx="763">
                  <c:v>37300</c:v>
                </c:pt>
                <c:pt idx="764">
                  <c:v>37301</c:v>
                </c:pt>
                <c:pt idx="765">
                  <c:v>37302</c:v>
                </c:pt>
                <c:pt idx="766">
                  <c:v>37306</c:v>
                </c:pt>
                <c:pt idx="767">
                  <c:v>37307</c:v>
                </c:pt>
                <c:pt idx="768">
                  <c:v>37308</c:v>
                </c:pt>
                <c:pt idx="769">
                  <c:v>37309</c:v>
                </c:pt>
                <c:pt idx="770">
                  <c:v>37312</c:v>
                </c:pt>
                <c:pt idx="771">
                  <c:v>37313</c:v>
                </c:pt>
                <c:pt idx="772">
                  <c:v>37314</c:v>
                </c:pt>
                <c:pt idx="773">
                  <c:v>37315</c:v>
                </c:pt>
                <c:pt idx="774">
                  <c:v>37316</c:v>
                </c:pt>
                <c:pt idx="775">
                  <c:v>37319</c:v>
                </c:pt>
                <c:pt idx="776">
                  <c:v>37320</c:v>
                </c:pt>
                <c:pt idx="777">
                  <c:v>37321</c:v>
                </c:pt>
                <c:pt idx="778">
                  <c:v>37322</c:v>
                </c:pt>
                <c:pt idx="779">
                  <c:v>37323</c:v>
                </c:pt>
                <c:pt idx="780">
                  <c:v>37326</c:v>
                </c:pt>
                <c:pt idx="781">
                  <c:v>37327</c:v>
                </c:pt>
                <c:pt idx="782">
                  <c:v>37328</c:v>
                </c:pt>
                <c:pt idx="783">
                  <c:v>37329</c:v>
                </c:pt>
                <c:pt idx="784">
                  <c:v>37330</c:v>
                </c:pt>
                <c:pt idx="785">
                  <c:v>37333</c:v>
                </c:pt>
                <c:pt idx="786">
                  <c:v>37334</c:v>
                </c:pt>
                <c:pt idx="787">
                  <c:v>37335</c:v>
                </c:pt>
                <c:pt idx="788">
                  <c:v>37336</c:v>
                </c:pt>
                <c:pt idx="789">
                  <c:v>37337</c:v>
                </c:pt>
                <c:pt idx="790">
                  <c:v>37340</c:v>
                </c:pt>
                <c:pt idx="791">
                  <c:v>37341</c:v>
                </c:pt>
                <c:pt idx="792">
                  <c:v>37342</c:v>
                </c:pt>
                <c:pt idx="793">
                  <c:v>37343</c:v>
                </c:pt>
                <c:pt idx="794">
                  <c:v>37347</c:v>
                </c:pt>
                <c:pt idx="795">
                  <c:v>37348</c:v>
                </c:pt>
                <c:pt idx="796">
                  <c:v>37349</c:v>
                </c:pt>
                <c:pt idx="797">
                  <c:v>37350</c:v>
                </c:pt>
                <c:pt idx="798">
                  <c:v>37351</c:v>
                </c:pt>
                <c:pt idx="799">
                  <c:v>37354</c:v>
                </c:pt>
                <c:pt idx="800">
                  <c:v>37355</c:v>
                </c:pt>
                <c:pt idx="801">
                  <c:v>37356</c:v>
                </c:pt>
                <c:pt idx="802">
                  <c:v>37357</c:v>
                </c:pt>
                <c:pt idx="803">
                  <c:v>37358</c:v>
                </c:pt>
                <c:pt idx="804">
                  <c:v>37361</c:v>
                </c:pt>
                <c:pt idx="805">
                  <c:v>37362</c:v>
                </c:pt>
                <c:pt idx="806">
                  <c:v>37363</c:v>
                </c:pt>
                <c:pt idx="807">
                  <c:v>37364</c:v>
                </c:pt>
                <c:pt idx="808">
                  <c:v>37365</c:v>
                </c:pt>
                <c:pt idx="809">
                  <c:v>37368</c:v>
                </c:pt>
                <c:pt idx="810">
                  <c:v>37369</c:v>
                </c:pt>
                <c:pt idx="811">
                  <c:v>37370</c:v>
                </c:pt>
                <c:pt idx="812">
                  <c:v>37371</c:v>
                </c:pt>
                <c:pt idx="813">
                  <c:v>37372</c:v>
                </c:pt>
                <c:pt idx="814">
                  <c:v>37375</c:v>
                </c:pt>
                <c:pt idx="815">
                  <c:v>37376</c:v>
                </c:pt>
                <c:pt idx="816">
                  <c:v>37377</c:v>
                </c:pt>
                <c:pt idx="817">
                  <c:v>37378</c:v>
                </c:pt>
                <c:pt idx="818">
                  <c:v>37379</c:v>
                </c:pt>
                <c:pt idx="819">
                  <c:v>37382</c:v>
                </c:pt>
                <c:pt idx="820">
                  <c:v>37383</c:v>
                </c:pt>
                <c:pt idx="821">
                  <c:v>37384</c:v>
                </c:pt>
                <c:pt idx="822">
                  <c:v>37385</c:v>
                </c:pt>
                <c:pt idx="823">
                  <c:v>37386</c:v>
                </c:pt>
                <c:pt idx="824">
                  <c:v>37389</c:v>
                </c:pt>
                <c:pt idx="825">
                  <c:v>37390</c:v>
                </c:pt>
                <c:pt idx="826">
                  <c:v>37391</c:v>
                </c:pt>
                <c:pt idx="827">
                  <c:v>37392</c:v>
                </c:pt>
                <c:pt idx="828">
                  <c:v>37393</c:v>
                </c:pt>
                <c:pt idx="829">
                  <c:v>37396</c:v>
                </c:pt>
                <c:pt idx="830">
                  <c:v>37397</c:v>
                </c:pt>
                <c:pt idx="831">
                  <c:v>37398</c:v>
                </c:pt>
                <c:pt idx="832">
                  <c:v>37399</c:v>
                </c:pt>
                <c:pt idx="833">
                  <c:v>37400</c:v>
                </c:pt>
                <c:pt idx="834">
                  <c:v>37404</c:v>
                </c:pt>
                <c:pt idx="835">
                  <c:v>37405</c:v>
                </c:pt>
                <c:pt idx="836">
                  <c:v>37406</c:v>
                </c:pt>
                <c:pt idx="837">
                  <c:v>37407</c:v>
                </c:pt>
                <c:pt idx="838">
                  <c:v>37410</c:v>
                </c:pt>
                <c:pt idx="839">
                  <c:v>37411</c:v>
                </c:pt>
                <c:pt idx="840">
                  <c:v>37412</c:v>
                </c:pt>
                <c:pt idx="841">
                  <c:v>37413</c:v>
                </c:pt>
                <c:pt idx="842">
                  <c:v>37414</c:v>
                </c:pt>
                <c:pt idx="843">
                  <c:v>37417</c:v>
                </c:pt>
                <c:pt idx="844">
                  <c:v>37418</c:v>
                </c:pt>
                <c:pt idx="845">
                  <c:v>37419</c:v>
                </c:pt>
                <c:pt idx="846">
                  <c:v>37420</c:v>
                </c:pt>
                <c:pt idx="847">
                  <c:v>37421</c:v>
                </c:pt>
                <c:pt idx="848">
                  <c:v>37424</c:v>
                </c:pt>
                <c:pt idx="849">
                  <c:v>37425</c:v>
                </c:pt>
                <c:pt idx="850">
                  <c:v>37426</c:v>
                </c:pt>
                <c:pt idx="851">
                  <c:v>37427</c:v>
                </c:pt>
                <c:pt idx="852">
                  <c:v>37428</c:v>
                </c:pt>
                <c:pt idx="853">
                  <c:v>37431</c:v>
                </c:pt>
                <c:pt idx="854">
                  <c:v>37432</c:v>
                </c:pt>
                <c:pt idx="855">
                  <c:v>37433</c:v>
                </c:pt>
                <c:pt idx="856">
                  <c:v>37434</c:v>
                </c:pt>
                <c:pt idx="857">
                  <c:v>37435</c:v>
                </c:pt>
                <c:pt idx="858">
                  <c:v>37438</c:v>
                </c:pt>
                <c:pt idx="859">
                  <c:v>37439</c:v>
                </c:pt>
                <c:pt idx="860">
                  <c:v>37440</c:v>
                </c:pt>
                <c:pt idx="861">
                  <c:v>37442</c:v>
                </c:pt>
                <c:pt idx="862">
                  <c:v>37445</c:v>
                </c:pt>
                <c:pt idx="863">
                  <c:v>37446</c:v>
                </c:pt>
                <c:pt idx="864">
                  <c:v>37447</c:v>
                </c:pt>
                <c:pt idx="865">
                  <c:v>37448</c:v>
                </c:pt>
                <c:pt idx="866">
                  <c:v>37449</c:v>
                </c:pt>
                <c:pt idx="867">
                  <c:v>37452</c:v>
                </c:pt>
                <c:pt idx="868">
                  <c:v>37453</c:v>
                </c:pt>
                <c:pt idx="869">
                  <c:v>37454</c:v>
                </c:pt>
                <c:pt idx="870">
                  <c:v>37455</c:v>
                </c:pt>
                <c:pt idx="871">
                  <c:v>37456</c:v>
                </c:pt>
                <c:pt idx="872">
                  <c:v>37459</c:v>
                </c:pt>
                <c:pt idx="873">
                  <c:v>37460</c:v>
                </c:pt>
                <c:pt idx="874">
                  <c:v>37461</c:v>
                </c:pt>
                <c:pt idx="875">
                  <c:v>37462</c:v>
                </c:pt>
                <c:pt idx="876">
                  <c:v>37463</c:v>
                </c:pt>
                <c:pt idx="877">
                  <c:v>37466</c:v>
                </c:pt>
                <c:pt idx="878">
                  <c:v>37467</c:v>
                </c:pt>
                <c:pt idx="879">
                  <c:v>37468</c:v>
                </c:pt>
                <c:pt idx="880">
                  <c:v>37469</c:v>
                </c:pt>
                <c:pt idx="881">
                  <c:v>37470</c:v>
                </c:pt>
                <c:pt idx="882">
                  <c:v>37473</c:v>
                </c:pt>
                <c:pt idx="883">
                  <c:v>37474</c:v>
                </c:pt>
                <c:pt idx="884">
                  <c:v>37475</c:v>
                </c:pt>
                <c:pt idx="885">
                  <c:v>37476</c:v>
                </c:pt>
                <c:pt idx="886">
                  <c:v>37477</c:v>
                </c:pt>
                <c:pt idx="887">
                  <c:v>37480</c:v>
                </c:pt>
                <c:pt idx="888">
                  <c:v>37481</c:v>
                </c:pt>
                <c:pt idx="889">
                  <c:v>37482</c:v>
                </c:pt>
                <c:pt idx="890">
                  <c:v>37483</c:v>
                </c:pt>
                <c:pt idx="891">
                  <c:v>37484</c:v>
                </c:pt>
                <c:pt idx="892">
                  <c:v>37487</c:v>
                </c:pt>
                <c:pt idx="893">
                  <c:v>37488</c:v>
                </c:pt>
                <c:pt idx="894">
                  <c:v>37489</c:v>
                </c:pt>
                <c:pt idx="895">
                  <c:v>37490</c:v>
                </c:pt>
                <c:pt idx="896">
                  <c:v>37491</c:v>
                </c:pt>
                <c:pt idx="897">
                  <c:v>37494</c:v>
                </c:pt>
                <c:pt idx="898">
                  <c:v>37495</c:v>
                </c:pt>
                <c:pt idx="899">
                  <c:v>37496</c:v>
                </c:pt>
                <c:pt idx="900">
                  <c:v>37497</c:v>
                </c:pt>
                <c:pt idx="901">
                  <c:v>37498</c:v>
                </c:pt>
                <c:pt idx="902">
                  <c:v>37502</c:v>
                </c:pt>
                <c:pt idx="903">
                  <c:v>37503</c:v>
                </c:pt>
                <c:pt idx="904">
                  <c:v>37504</c:v>
                </c:pt>
                <c:pt idx="905">
                  <c:v>37505</c:v>
                </c:pt>
                <c:pt idx="906">
                  <c:v>37508</c:v>
                </c:pt>
                <c:pt idx="907">
                  <c:v>37509</c:v>
                </c:pt>
                <c:pt idx="908">
                  <c:v>37510</c:v>
                </c:pt>
                <c:pt idx="909">
                  <c:v>37511</c:v>
                </c:pt>
                <c:pt idx="910">
                  <c:v>37512</c:v>
                </c:pt>
                <c:pt idx="911">
                  <c:v>37515</c:v>
                </c:pt>
                <c:pt idx="912">
                  <c:v>37516</c:v>
                </c:pt>
                <c:pt idx="913">
                  <c:v>37517</c:v>
                </c:pt>
                <c:pt idx="914">
                  <c:v>37518</c:v>
                </c:pt>
                <c:pt idx="915">
                  <c:v>37519</c:v>
                </c:pt>
                <c:pt idx="916">
                  <c:v>37522</c:v>
                </c:pt>
                <c:pt idx="917">
                  <c:v>37523</c:v>
                </c:pt>
                <c:pt idx="918">
                  <c:v>37524</c:v>
                </c:pt>
                <c:pt idx="919">
                  <c:v>37525</c:v>
                </c:pt>
                <c:pt idx="920">
                  <c:v>37526</c:v>
                </c:pt>
                <c:pt idx="921">
                  <c:v>37529</c:v>
                </c:pt>
                <c:pt idx="922">
                  <c:v>37530</c:v>
                </c:pt>
                <c:pt idx="923">
                  <c:v>37531</c:v>
                </c:pt>
                <c:pt idx="924">
                  <c:v>37532</c:v>
                </c:pt>
                <c:pt idx="925">
                  <c:v>37533</c:v>
                </c:pt>
                <c:pt idx="926">
                  <c:v>37536</c:v>
                </c:pt>
                <c:pt idx="927">
                  <c:v>37537</c:v>
                </c:pt>
                <c:pt idx="928">
                  <c:v>37538</c:v>
                </c:pt>
                <c:pt idx="929">
                  <c:v>37539</c:v>
                </c:pt>
                <c:pt idx="930">
                  <c:v>37540</c:v>
                </c:pt>
                <c:pt idx="931">
                  <c:v>37543</c:v>
                </c:pt>
                <c:pt idx="932">
                  <c:v>37544</c:v>
                </c:pt>
                <c:pt idx="933">
                  <c:v>37545</c:v>
                </c:pt>
                <c:pt idx="934">
                  <c:v>37546</c:v>
                </c:pt>
                <c:pt idx="935">
                  <c:v>37547</c:v>
                </c:pt>
                <c:pt idx="936">
                  <c:v>37550</c:v>
                </c:pt>
                <c:pt idx="937">
                  <c:v>37551</c:v>
                </c:pt>
                <c:pt idx="938">
                  <c:v>37552</c:v>
                </c:pt>
                <c:pt idx="939">
                  <c:v>37553</c:v>
                </c:pt>
                <c:pt idx="940">
                  <c:v>37554</c:v>
                </c:pt>
                <c:pt idx="941">
                  <c:v>37557</c:v>
                </c:pt>
                <c:pt idx="942">
                  <c:v>37558</c:v>
                </c:pt>
                <c:pt idx="943">
                  <c:v>37559</c:v>
                </c:pt>
                <c:pt idx="944">
                  <c:v>37560</c:v>
                </c:pt>
                <c:pt idx="945">
                  <c:v>37561</c:v>
                </c:pt>
                <c:pt idx="946">
                  <c:v>37564</c:v>
                </c:pt>
                <c:pt idx="947">
                  <c:v>37565</c:v>
                </c:pt>
                <c:pt idx="948">
                  <c:v>37566</c:v>
                </c:pt>
                <c:pt idx="949">
                  <c:v>37567</c:v>
                </c:pt>
                <c:pt idx="950">
                  <c:v>37568</c:v>
                </c:pt>
                <c:pt idx="951">
                  <c:v>37571</c:v>
                </c:pt>
                <c:pt idx="952">
                  <c:v>37572</c:v>
                </c:pt>
                <c:pt idx="953">
                  <c:v>37573</c:v>
                </c:pt>
                <c:pt idx="954">
                  <c:v>37574</c:v>
                </c:pt>
                <c:pt idx="955">
                  <c:v>37575</c:v>
                </c:pt>
                <c:pt idx="956">
                  <c:v>37578</c:v>
                </c:pt>
                <c:pt idx="957">
                  <c:v>37579</c:v>
                </c:pt>
                <c:pt idx="958">
                  <c:v>37580</c:v>
                </c:pt>
                <c:pt idx="959">
                  <c:v>37581</c:v>
                </c:pt>
                <c:pt idx="960">
                  <c:v>37582</c:v>
                </c:pt>
                <c:pt idx="961">
                  <c:v>37585</c:v>
                </c:pt>
                <c:pt idx="962">
                  <c:v>37586</c:v>
                </c:pt>
                <c:pt idx="963">
                  <c:v>37587</c:v>
                </c:pt>
                <c:pt idx="964">
                  <c:v>37589</c:v>
                </c:pt>
                <c:pt idx="965">
                  <c:v>37592</c:v>
                </c:pt>
                <c:pt idx="966">
                  <c:v>37593</c:v>
                </c:pt>
                <c:pt idx="967">
                  <c:v>37594</c:v>
                </c:pt>
                <c:pt idx="968">
                  <c:v>37595</c:v>
                </c:pt>
                <c:pt idx="969">
                  <c:v>37596</c:v>
                </c:pt>
                <c:pt idx="970">
                  <c:v>37599</c:v>
                </c:pt>
                <c:pt idx="971">
                  <c:v>37600</c:v>
                </c:pt>
                <c:pt idx="972">
                  <c:v>37601</c:v>
                </c:pt>
                <c:pt idx="973">
                  <c:v>37602</c:v>
                </c:pt>
                <c:pt idx="974">
                  <c:v>37603</c:v>
                </c:pt>
                <c:pt idx="975">
                  <c:v>37606</c:v>
                </c:pt>
                <c:pt idx="976">
                  <c:v>37607</c:v>
                </c:pt>
                <c:pt idx="977">
                  <c:v>37608</c:v>
                </c:pt>
                <c:pt idx="978">
                  <c:v>37609</c:v>
                </c:pt>
                <c:pt idx="979">
                  <c:v>37610</c:v>
                </c:pt>
                <c:pt idx="980">
                  <c:v>37613</c:v>
                </c:pt>
                <c:pt idx="981">
                  <c:v>37614</c:v>
                </c:pt>
                <c:pt idx="982">
                  <c:v>37616</c:v>
                </c:pt>
                <c:pt idx="983">
                  <c:v>37617</c:v>
                </c:pt>
                <c:pt idx="984">
                  <c:v>37620</c:v>
                </c:pt>
                <c:pt idx="985">
                  <c:v>37621</c:v>
                </c:pt>
                <c:pt idx="986">
                  <c:v>37623</c:v>
                </c:pt>
                <c:pt idx="987">
                  <c:v>37624</c:v>
                </c:pt>
                <c:pt idx="988">
                  <c:v>37627</c:v>
                </c:pt>
                <c:pt idx="989">
                  <c:v>37628</c:v>
                </c:pt>
                <c:pt idx="990">
                  <c:v>37629</c:v>
                </c:pt>
                <c:pt idx="991">
                  <c:v>37630</c:v>
                </c:pt>
                <c:pt idx="992">
                  <c:v>37631</c:v>
                </c:pt>
                <c:pt idx="993">
                  <c:v>37634</c:v>
                </c:pt>
                <c:pt idx="994">
                  <c:v>37635</c:v>
                </c:pt>
                <c:pt idx="995">
                  <c:v>37636</c:v>
                </c:pt>
                <c:pt idx="996">
                  <c:v>37637</c:v>
                </c:pt>
                <c:pt idx="997">
                  <c:v>37638</c:v>
                </c:pt>
                <c:pt idx="998">
                  <c:v>37642</c:v>
                </c:pt>
                <c:pt idx="999">
                  <c:v>37643</c:v>
                </c:pt>
                <c:pt idx="1000">
                  <c:v>37644</c:v>
                </c:pt>
                <c:pt idx="1001">
                  <c:v>37645</c:v>
                </c:pt>
                <c:pt idx="1002">
                  <c:v>37648</c:v>
                </c:pt>
                <c:pt idx="1003">
                  <c:v>37649</c:v>
                </c:pt>
                <c:pt idx="1004">
                  <c:v>37650</c:v>
                </c:pt>
                <c:pt idx="1005">
                  <c:v>37651</c:v>
                </c:pt>
                <c:pt idx="1006">
                  <c:v>37652</c:v>
                </c:pt>
                <c:pt idx="1007">
                  <c:v>37655</c:v>
                </c:pt>
                <c:pt idx="1008">
                  <c:v>37656</c:v>
                </c:pt>
                <c:pt idx="1009">
                  <c:v>37657</c:v>
                </c:pt>
                <c:pt idx="1010">
                  <c:v>37658</c:v>
                </c:pt>
                <c:pt idx="1011">
                  <c:v>37659</c:v>
                </c:pt>
                <c:pt idx="1012">
                  <c:v>37662</c:v>
                </c:pt>
                <c:pt idx="1013">
                  <c:v>37663</c:v>
                </c:pt>
                <c:pt idx="1014">
                  <c:v>37664</c:v>
                </c:pt>
                <c:pt idx="1015">
                  <c:v>37665</c:v>
                </c:pt>
                <c:pt idx="1016">
                  <c:v>37666</c:v>
                </c:pt>
                <c:pt idx="1017">
                  <c:v>37670</c:v>
                </c:pt>
                <c:pt idx="1018">
                  <c:v>37671</c:v>
                </c:pt>
                <c:pt idx="1019">
                  <c:v>37672</c:v>
                </c:pt>
                <c:pt idx="1020">
                  <c:v>37673</c:v>
                </c:pt>
                <c:pt idx="1021">
                  <c:v>37676</c:v>
                </c:pt>
                <c:pt idx="1022">
                  <c:v>37677</c:v>
                </c:pt>
                <c:pt idx="1023">
                  <c:v>37678</c:v>
                </c:pt>
                <c:pt idx="1024">
                  <c:v>37679</c:v>
                </c:pt>
                <c:pt idx="1025">
                  <c:v>37680</c:v>
                </c:pt>
                <c:pt idx="1026">
                  <c:v>37683</c:v>
                </c:pt>
                <c:pt idx="1027">
                  <c:v>37684</c:v>
                </c:pt>
                <c:pt idx="1028">
                  <c:v>37685</c:v>
                </c:pt>
                <c:pt idx="1029">
                  <c:v>37686</c:v>
                </c:pt>
                <c:pt idx="1030">
                  <c:v>37687</c:v>
                </c:pt>
                <c:pt idx="1031">
                  <c:v>37690</c:v>
                </c:pt>
                <c:pt idx="1032">
                  <c:v>37691</c:v>
                </c:pt>
                <c:pt idx="1033">
                  <c:v>37692</c:v>
                </c:pt>
                <c:pt idx="1034">
                  <c:v>37693</c:v>
                </c:pt>
                <c:pt idx="1035">
                  <c:v>37694</c:v>
                </c:pt>
                <c:pt idx="1036">
                  <c:v>37697</c:v>
                </c:pt>
                <c:pt idx="1037">
                  <c:v>37698</c:v>
                </c:pt>
                <c:pt idx="1038">
                  <c:v>37699</c:v>
                </c:pt>
                <c:pt idx="1039">
                  <c:v>37700</c:v>
                </c:pt>
                <c:pt idx="1040">
                  <c:v>37701</c:v>
                </c:pt>
                <c:pt idx="1041">
                  <c:v>37704</c:v>
                </c:pt>
                <c:pt idx="1042">
                  <c:v>37705</c:v>
                </c:pt>
                <c:pt idx="1043">
                  <c:v>37706</c:v>
                </c:pt>
                <c:pt idx="1044">
                  <c:v>37707</c:v>
                </c:pt>
                <c:pt idx="1045">
                  <c:v>37708</c:v>
                </c:pt>
                <c:pt idx="1046">
                  <c:v>37711</c:v>
                </c:pt>
                <c:pt idx="1047">
                  <c:v>37712</c:v>
                </c:pt>
                <c:pt idx="1048">
                  <c:v>37713</c:v>
                </c:pt>
                <c:pt idx="1049">
                  <c:v>37714</c:v>
                </c:pt>
                <c:pt idx="1050">
                  <c:v>37715</c:v>
                </c:pt>
                <c:pt idx="1051">
                  <c:v>37718</c:v>
                </c:pt>
                <c:pt idx="1052">
                  <c:v>37719</c:v>
                </c:pt>
                <c:pt idx="1053">
                  <c:v>37720</c:v>
                </c:pt>
                <c:pt idx="1054">
                  <c:v>37721</c:v>
                </c:pt>
                <c:pt idx="1055">
                  <c:v>37722</c:v>
                </c:pt>
                <c:pt idx="1056">
                  <c:v>37725</c:v>
                </c:pt>
                <c:pt idx="1057">
                  <c:v>37726</c:v>
                </c:pt>
                <c:pt idx="1058">
                  <c:v>37727</c:v>
                </c:pt>
                <c:pt idx="1059">
                  <c:v>37728</c:v>
                </c:pt>
                <c:pt idx="1060">
                  <c:v>37732</c:v>
                </c:pt>
                <c:pt idx="1061">
                  <c:v>37733</c:v>
                </c:pt>
                <c:pt idx="1062">
                  <c:v>37734</c:v>
                </c:pt>
                <c:pt idx="1063">
                  <c:v>37735</c:v>
                </c:pt>
                <c:pt idx="1064">
                  <c:v>37736</c:v>
                </c:pt>
                <c:pt idx="1065">
                  <c:v>37739</c:v>
                </c:pt>
                <c:pt idx="1066">
                  <c:v>37740</c:v>
                </c:pt>
                <c:pt idx="1067">
                  <c:v>37741</c:v>
                </c:pt>
                <c:pt idx="1068">
                  <c:v>37742</c:v>
                </c:pt>
                <c:pt idx="1069">
                  <c:v>37743</c:v>
                </c:pt>
                <c:pt idx="1070">
                  <c:v>37746</c:v>
                </c:pt>
                <c:pt idx="1071">
                  <c:v>37747</c:v>
                </c:pt>
                <c:pt idx="1072">
                  <c:v>37748</c:v>
                </c:pt>
                <c:pt idx="1073">
                  <c:v>37749</c:v>
                </c:pt>
                <c:pt idx="1074">
                  <c:v>37750</c:v>
                </c:pt>
                <c:pt idx="1075">
                  <c:v>37753</c:v>
                </c:pt>
                <c:pt idx="1076">
                  <c:v>37754</c:v>
                </c:pt>
                <c:pt idx="1077">
                  <c:v>37755</c:v>
                </c:pt>
                <c:pt idx="1078">
                  <c:v>37756</c:v>
                </c:pt>
                <c:pt idx="1079">
                  <c:v>37757</c:v>
                </c:pt>
                <c:pt idx="1080">
                  <c:v>37760</c:v>
                </c:pt>
                <c:pt idx="1081">
                  <c:v>37761</c:v>
                </c:pt>
                <c:pt idx="1082">
                  <c:v>37762</c:v>
                </c:pt>
                <c:pt idx="1083">
                  <c:v>37763</c:v>
                </c:pt>
                <c:pt idx="1084">
                  <c:v>37764</c:v>
                </c:pt>
                <c:pt idx="1085">
                  <c:v>37768</c:v>
                </c:pt>
                <c:pt idx="1086">
                  <c:v>37769</c:v>
                </c:pt>
                <c:pt idx="1087">
                  <c:v>37770</c:v>
                </c:pt>
                <c:pt idx="1088">
                  <c:v>37771</c:v>
                </c:pt>
                <c:pt idx="1089">
                  <c:v>37774</c:v>
                </c:pt>
                <c:pt idx="1090">
                  <c:v>37775</c:v>
                </c:pt>
                <c:pt idx="1091">
                  <c:v>37776</c:v>
                </c:pt>
                <c:pt idx="1092">
                  <c:v>37777</c:v>
                </c:pt>
                <c:pt idx="1093">
                  <c:v>37778</c:v>
                </c:pt>
                <c:pt idx="1094">
                  <c:v>37781</c:v>
                </c:pt>
                <c:pt idx="1095">
                  <c:v>37782</c:v>
                </c:pt>
                <c:pt idx="1096">
                  <c:v>37783</c:v>
                </c:pt>
                <c:pt idx="1097">
                  <c:v>37784</c:v>
                </c:pt>
                <c:pt idx="1098">
                  <c:v>37785</c:v>
                </c:pt>
                <c:pt idx="1099">
                  <c:v>37788</c:v>
                </c:pt>
                <c:pt idx="1100">
                  <c:v>37789</c:v>
                </c:pt>
                <c:pt idx="1101">
                  <c:v>37790</c:v>
                </c:pt>
                <c:pt idx="1102">
                  <c:v>37791</c:v>
                </c:pt>
                <c:pt idx="1103">
                  <c:v>37792</c:v>
                </c:pt>
                <c:pt idx="1104">
                  <c:v>37795</c:v>
                </c:pt>
                <c:pt idx="1105">
                  <c:v>37796</c:v>
                </c:pt>
                <c:pt idx="1106">
                  <c:v>37797</c:v>
                </c:pt>
                <c:pt idx="1107">
                  <c:v>37798</c:v>
                </c:pt>
                <c:pt idx="1108">
                  <c:v>37799</c:v>
                </c:pt>
                <c:pt idx="1109">
                  <c:v>37802</c:v>
                </c:pt>
                <c:pt idx="1110">
                  <c:v>37803</c:v>
                </c:pt>
                <c:pt idx="1111">
                  <c:v>37804</c:v>
                </c:pt>
                <c:pt idx="1112">
                  <c:v>37805</c:v>
                </c:pt>
                <c:pt idx="1113">
                  <c:v>37809</c:v>
                </c:pt>
                <c:pt idx="1114">
                  <c:v>37810</c:v>
                </c:pt>
                <c:pt idx="1115">
                  <c:v>37811</c:v>
                </c:pt>
                <c:pt idx="1116">
                  <c:v>37812</c:v>
                </c:pt>
                <c:pt idx="1117">
                  <c:v>37813</c:v>
                </c:pt>
                <c:pt idx="1118">
                  <c:v>37816</c:v>
                </c:pt>
                <c:pt idx="1119">
                  <c:v>37817</c:v>
                </c:pt>
                <c:pt idx="1120">
                  <c:v>37818</c:v>
                </c:pt>
                <c:pt idx="1121">
                  <c:v>37819</c:v>
                </c:pt>
                <c:pt idx="1122">
                  <c:v>37820</c:v>
                </c:pt>
                <c:pt idx="1123">
                  <c:v>37823</c:v>
                </c:pt>
                <c:pt idx="1124">
                  <c:v>37824</c:v>
                </c:pt>
                <c:pt idx="1125">
                  <c:v>37825</c:v>
                </c:pt>
                <c:pt idx="1126">
                  <c:v>37826</c:v>
                </c:pt>
                <c:pt idx="1127">
                  <c:v>37827</c:v>
                </c:pt>
                <c:pt idx="1128">
                  <c:v>37830</c:v>
                </c:pt>
                <c:pt idx="1129">
                  <c:v>37831</c:v>
                </c:pt>
                <c:pt idx="1130">
                  <c:v>37832</c:v>
                </c:pt>
                <c:pt idx="1131">
                  <c:v>37833</c:v>
                </c:pt>
                <c:pt idx="1132">
                  <c:v>37834</c:v>
                </c:pt>
                <c:pt idx="1133">
                  <c:v>37837</c:v>
                </c:pt>
                <c:pt idx="1134">
                  <c:v>37838</c:v>
                </c:pt>
                <c:pt idx="1135">
                  <c:v>37839</c:v>
                </c:pt>
                <c:pt idx="1136">
                  <c:v>37840</c:v>
                </c:pt>
                <c:pt idx="1137">
                  <c:v>37841</c:v>
                </c:pt>
                <c:pt idx="1138">
                  <c:v>37844</c:v>
                </c:pt>
                <c:pt idx="1139">
                  <c:v>37845</c:v>
                </c:pt>
                <c:pt idx="1140">
                  <c:v>37846</c:v>
                </c:pt>
                <c:pt idx="1141">
                  <c:v>37847</c:v>
                </c:pt>
                <c:pt idx="1142">
                  <c:v>37848</c:v>
                </c:pt>
                <c:pt idx="1143">
                  <c:v>37851</c:v>
                </c:pt>
                <c:pt idx="1144">
                  <c:v>37852</c:v>
                </c:pt>
                <c:pt idx="1145">
                  <c:v>37853</c:v>
                </c:pt>
                <c:pt idx="1146">
                  <c:v>37854</c:v>
                </c:pt>
                <c:pt idx="1147">
                  <c:v>37855</c:v>
                </c:pt>
                <c:pt idx="1148">
                  <c:v>37858</c:v>
                </c:pt>
                <c:pt idx="1149">
                  <c:v>37859</c:v>
                </c:pt>
                <c:pt idx="1150">
                  <c:v>37860</c:v>
                </c:pt>
                <c:pt idx="1151">
                  <c:v>37861</c:v>
                </c:pt>
                <c:pt idx="1152">
                  <c:v>37862</c:v>
                </c:pt>
                <c:pt idx="1153">
                  <c:v>37866</c:v>
                </c:pt>
                <c:pt idx="1154">
                  <c:v>37867</c:v>
                </c:pt>
                <c:pt idx="1155">
                  <c:v>37868</c:v>
                </c:pt>
                <c:pt idx="1156">
                  <c:v>37869</c:v>
                </c:pt>
                <c:pt idx="1157">
                  <c:v>37872</c:v>
                </c:pt>
                <c:pt idx="1158">
                  <c:v>37873</c:v>
                </c:pt>
                <c:pt idx="1159">
                  <c:v>37874</c:v>
                </c:pt>
                <c:pt idx="1160">
                  <c:v>37875</c:v>
                </c:pt>
                <c:pt idx="1161">
                  <c:v>37876</c:v>
                </c:pt>
                <c:pt idx="1162">
                  <c:v>37879</c:v>
                </c:pt>
                <c:pt idx="1163">
                  <c:v>37880</c:v>
                </c:pt>
                <c:pt idx="1164">
                  <c:v>37881</c:v>
                </c:pt>
                <c:pt idx="1165">
                  <c:v>37882</c:v>
                </c:pt>
                <c:pt idx="1166">
                  <c:v>37883</c:v>
                </c:pt>
                <c:pt idx="1167">
                  <c:v>37886</c:v>
                </c:pt>
                <c:pt idx="1168">
                  <c:v>37887</c:v>
                </c:pt>
                <c:pt idx="1169">
                  <c:v>37888</c:v>
                </c:pt>
                <c:pt idx="1170">
                  <c:v>37889</c:v>
                </c:pt>
                <c:pt idx="1171">
                  <c:v>37890</c:v>
                </c:pt>
                <c:pt idx="1172">
                  <c:v>37893</c:v>
                </c:pt>
                <c:pt idx="1173">
                  <c:v>37894</c:v>
                </c:pt>
                <c:pt idx="1174">
                  <c:v>37895</c:v>
                </c:pt>
                <c:pt idx="1175">
                  <c:v>37896</c:v>
                </c:pt>
                <c:pt idx="1176">
                  <c:v>37897</c:v>
                </c:pt>
                <c:pt idx="1177">
                  <c:v>37900</c:v>
                </c:pt>
                <c:pt idx="1178">
                  <c:v>37901</c:v>
                </c:pt>
                <c:pt idx="1179">
                  <c:v>37902</c:v>
                </c:pt>
                <c:pt idx="1180">
                  <c:v>37903</c:v>
                </c:pt>
                <c:pt idx="1181">
                  <c:v>37904</c:v>
                </c:pt>
                <c:pt idx="1182">
                  <c:v>37907</c:v>
                </c:pt>
                <c:pt idx="1183">
                  <c:v>37908</c:v>
                </c:pt>
                <c:pt idx="1184">
                  <c:v>37909</c:v>
                </c:pt>
                <c:pt idx="1185">
                  <c:v>37910</c:v>
                </c:pt>
                <c:pt idx="1186">
                  <c:v>37911</c:v>
                </c:pt>
                <c:pt idx="1187">
                  <c:v>37914</c:v>
                </c:pt>
                <c:pt idx="1188">
                  <c:v>37915</c:v>
                </c:pt>
                <c:pt idx="1189">
                  <c:v>37916</c:v>
                </c:pt>
                <c:pt idx="1190">
                  <c:v>37917</c:v>
                </c:pt>
                <c:pt idx="1191">
                  <c:v>37918</c:v>
                </c:pt>
                <c:pt idx="1192">
                  <c:v>37921</c:v>
                </c:pt>
                <c:pt idx="1193">
                  <c:v>37922</c:v>
                </c:pt>
                <c:pt idx="1194">
                  <c:v>37923</c:v>
                </c:pt>
                <c:pt idx="1195">
                  <c:v>37924</c:v>
                </c:pt>
                <c:pt idx="1196">
                  <c:v>37925</c:v>
                </c:pt>
                <c:pt idx="1197">
                  <c:v>37928</c:v>
                </c:pt>
                <c:pt idx="1198">
                  <c:v>37929</c:v>
                </c:pt>
                <c:pt idx="1199">
                  <c:v>37930</c:v>
                </c:pt>
                <c:pt idx="1200">
                  <c:v>37931</c:v>
                </c:pt>
                <c:pt idx="1201">
                  <c:v>37932</c:v>
                </c:pt>
                <c:pt idx="1202">
                  <c:v>37935</c:v>
                </c:pt>
                <c:pt idx="1203">
                  <c:v>37936</c:v>
                </c:pt>
                <c:pt idx="1204">
                  <c:v>37937</c:v>
                </c:pt>
                <c:pt idx="1205">
                  <c:v>37938</c:v>
                </c:pt>
                <c:pt idx="1206">
                  <c:v>37939</c:v>
                </c:pt>
                <c:pt idx="1207">
                  <c:v>37942</c:v>
                </c:pt>
                <c:pt idx="1208">
                  <c:v>37943</c:v>
                </c:pt>
                <c:pt idx="1209">
                  <c:v>37944</c:v>
                </c:pt>
                <c:pt idx="1210">
                  <c:v>37945</c:v>
                </c:pt>
                <c:pt idx="1211">
                  <c:v>37946</c:v>
                </c:pt>
                <c:pt idx="1212">
                  <c:v>37949</c:v>
                </c:pt>
                <c:pt idx="1213">
                  <c:v>37950</c:v>
                </c:pt>
                <c:pt idx="1214">
                  <c:v>37951</c:v>
                </c:pt>
                <c:pt idx="1215">
                  <c:v>37953</c:v>
                </c:pt>
                <c:pt idx="1216">
                  <c:v>37956</c:v>
                </c:pt>
                <c:pt idx="1217">
                  <c:v>37957</c:v>
                </c:pt>
                <c:pt idx="1218">
                  <c:v>37958</c:v>
                </c:pt>
                <c:pt idx="1219">
                  <c:v>37959</c:v>
                </c:pt>
                <c:pt idx="1220">
                  <c:v>37960</c:v>
                </c:pt>
                <c:pt idx="1221">
                  <c:v>37963</c:v>
                </c:pt>
                <c:pt idx="1222">
                  <c:v>37964</c:v>
                </c:pt>
                <c:pt idx="1223">
                  <c:v>37965</c:v>
                </c:pt>
                <c:pt idx="1224">
                  <c:v>37966</c:v>
                </c:pt>
                <c:pt idx="1225">
                  <c:v>37967</c:v>
                </c:pt>
                <c:pt idx="1226">
                  <c:v>37970</c:v>
                </c:pt>
                <c:pt idx="1227">
                  <c:v>37971</c:v>
                </c:pt>
                <c:pt idx="1228">
                  <c:v>37972</c:v>
                </c:pt>
                <c:pt idx="1229">
                  <c:v>37973</c:v>
                </c:pt>
                <c:pt idx="1230">
                  <c:v>37974</c:v>
                </c:pt>
                <c:pt idx="1231">
                  <c:v>37977</c:v>
                </c:pt>
                <c:pt idx="1232">
                  <c:v>37978</c:v>
                </c:pt>
                <c:pt idx="1233">
                  <c:v>37979</c:v>
                </c:pt>
                <c:pt idx="1234">
                  <c:v>37981</c:v>
                </c:pt>
                <c:pt idx="1235">
                  <c:v>37984</c:v>
                </c:pt>
                <c:pt idx="1236">
                  <c:v>37985</c:v>
                </c:pt>
                <c:pt idx="1237">
                  <c:v>37986</c:v>
                </c:pt>
                <c:pt idx="1238">
                  <c:v>37988</c:v>
                </c:pt>
                <c:pt idx="1239">
                  <c:v>37991</c:v>
                </c:pt>
                <c:pt idx="1240">
                  <c:v>37992</c:v>
                </c:pt>
                <c:pt idx="1241">
                  <c:v>37993</c:v>
                </c:pt>
                <c:pt idx="1242">
                  <c:v>37994</c:v>
                </c:pt>
                <c:pt idx="1243">
                  <c:v>37995</c:v>
                </c:pt>
                <c:pt idx="1244">
                  <c:v>37998</c:v>
                </c:pt>
                <c:pt idx="1245">
                  <c:v>37999</c:v>
                </c:pt>
                <c:pt idx="1246">
                  <c:v>38000</c:v>
                </c:pt>
                <c:pt idx="1247">
                  <c:v>38001</c:v>
                </c:pt>
                <c:pt idx="1248">
                  <c:v>38002</c:v>
                </c:pt>
                <c:pt idx="1249">
                  <c:v>38006</c:v>
                </c:pt>
                <c:pt idx="1250">
                  <c:v>38007</c:v>
                </c:pt>
                <c:pt idx="1251">
                  <c:v>38008</c:v>
                </c:pt>
                <c:pt idx="1252">
                  <c:v>38009</c:v>
                </c:pt>
                <c:pt idx="1253">
                  <c:v>38012</c:v>
                </c:pt>
                <c:pt idx="1254">
                  <c:v>38013</c:v>
                </c:pt>
                <c:pt idx="1255">
                  <c:v>38014</c:v>
                </c:pt>
                <c:pt idx="1256">
                  <c:v>38015</c:v>
                </c:pt>
                <c:pt idx="1257">
                  <c:v>38016</c:v>
                </c:pt>
                <c:pt idx="1258">
                  <c:v>38019</c:v>
                </c:pt>
                <c:pt idx="1259">
                  <c:v>38020</c:v>
                </c:pt>
                <c:pt idx="1260">
                  <c:v>38021</c:v>
                </c:pt>
                <c:pt idx="1261">
                  <c:v>38022</c:v>
                </c:pt>
                <c:pt idx="1262">
                  <c:v>38023</c:v>
                </c:pt>
                <c:pt idx="1263">
                  <c:v>38026</c:v>
                </c:pt>
                <c:pt idx="1264">
                  <c:v>38027</c:v>
                </c:pt>
                <c:pt idx="1265">
                  <c:v>38028</c:v>
                </c:pt>
                <c:pt idx="1266">
                  <c:v>38029</c:v>
                </c:pt>
                <c:pt idx="1267">
                  <c:v>38030</c:v>
                </c:pt>
                <c:pt idx="1268">
                  <c:v>38034</c:v>
                </c:pt>
                <c:pt idx="1269">
                  <c:v>38035</c:v>
                </c:pt>
                <c:pt idx="1270">
                  <c:v>38036</c:v>
                </c:pt>
                <c:pt idx="1271">
                  <c:v>38037</c:v>
                </c:pt>
                <c:pt idx="1272">
                  <c:v>38040</c:v>
                </c:pt>
                <c:pt idx="1273">
                  <c:v>38041</c:v>
                </c:pt>
                <c:pt idx="1274">
                  <c:v>38042</c:v>
                </c:pt>
                <c:pt idx="1275">
                  <c:v>38043</c:v>
                </c:pt>
                <c:pt idx="1276">
                  <c:v>38044</c:v>
                </c:pt>
                <c:pt idx="1277">
                  <c:v>38047</c:v>
                </c:pt>
                <c:pt idx="1278">
                  <c:v>38048</c:v>
                </c:pt>
                <c:pt idx="1279">
                  <c:v>38049</c:v>
                </c:pt>
                <c:pt idx="1280">
                  <c:v>38050</c:v>
                </c:pt>
                <c:pt idx="1281">
                  <c:v>38051</c:v>
                </c:pt>
                <c:pt idx="1282">
                  <c:v>38054</c:v>
                </c:pt>
                <c:pt idx="1283">
                  <c:v>38055</c:v>
                </c:pt>
                <c:pt idx="1284">
                  <c:v>38056</c:v>
                </c:pt>
                <c:pt idx="1285">
                  <c:v>38057</c:v>
                </c:pt>
                <c:pt idx="1286">
                  <c:v>38058</c:v>
                </c:pt>
                <c:pt idx="1287">
                  <c:v>38061</c:v>
                </c:pt>
                <c:pt idx="1288">
                  <c:v>38062</c:v>
                </c:pt>
                <c:pt idx="1289">
                  <c:v>38063</c:v>
                </c:pt>
                <c:pt idx="1290">
                  <c:v>38064</c:v>
                </c:pt>
                <c:pt idx="1291">
                  <c:v>38065</c:v>
                </c:pt>
                <c:pt idx="1292">
                  <c:v>38068</c:v>
                </c:pt>
                <c:pt idx="1293">
                  <c:v>38069</c:v>
                </c:pt>
                <c:pt idx="1294">
                  <c:v>38070</c:v>
                </c:pt>
                <c:pt idx="1295">
                  <c:v>38071</c:v>
                </c:pt>
                <c:pt idx="1296">
                  <c:v>38072</c:v>
                </c:pt>
                <c:pt idx="1297">
                  <c:v>38075</c:v>
                </c:pt>
                <c:pt idx="1298">
                  <c:v>38076</c:v>
                </c:pt>
                <c:pt idx="1299">
                  <c:v>38077</c:v>
                </c:pt>
                <c:pt idx="1300">
                  <c:v>38078</c:v>
                </c:pt>
                <c:pt idx="1301">
                  <c:v>38079</c:v>
                </c:pt>
                <c:pt idx="1302">
                  <c:v>38082</c:v>
                </c:pt>
                <c:pt idx="1303">
                  <c:v>38083</c:v>
                </c:pt>
                <c:pt idx="1304">
                  <c:v>38084</c:v>
                </c:pt>
                <c:pt idx="1305">
                  <c:v>38085</c:v>
                </c:pt>
                <c:pt idx="1306">
                  <c:v>38089</c:v>
                </c:pt>
                <c:pt idx="1307">
                  <c:v>38090</c:v>
                </c:pt>
                <c:pt idx="1308">
                  <c:v>38091</c:v>
                </c:pt>
                <c:pt idx="1309">
                  <c:v>38092</c:v>
                </c:pt>
                <c:pt idx="1310">
                  <c:v>38093</c:v>
                </c:pt>
                <c:pt idx="1311">
                  <c:v>38096</c:v>
                </c:pt>
                <c:pt idx="1312">
                  <c:v>38097</c:v>
                </c:pt>
                <c:pt idx="1313">
                  <c:v>38098</c:v>
                </c:pt>
                <c:pt idx="1314">
                  <c:v>38099</c:v>
                </c:pt>
                <c:pt idx="1315">
                  <c:v>38100</c:v>
                </c:pt>
                <c:pt idx="1316">
                  <c:v>38103</c:v>
                </c:pt>
                <c:pt idx="1317">
                  <c:v>38104</c:v>
                </c:pt>
                <c:pt idx="1318">
                  <c:v>38105</c:v>
                </c:pt>
                <c:pt idx="1319">
                  <c:v>38106</c:v>
                </c:pt>
                <c:pt idx="1320">
                  <c:v>38107</c:v>
                </c:pt>
                <c:pt idx="1321">
                  <c:v>38110</c:v>
                </c:pt>
                <c:pt idx="1322">
                  <c:v>38111</c:v>
                </c:pt>
                <c:pt idx="1323">
                  <c:v>38112</c:v>
                </c:pt>
                <c:pt idx="1324">
                  <c:v>38113</c:v>
                </c:pt>
                <c:pt idx="1325">
                  <c:v>38114</c:v>
                </c:pt>
                <c:pt idx="1326">
                  <c:v>38117</c:v>
                </c:pt>
                <c:pt idx="1327">
                  <c:v>38118</c:v>
                </c:pt>
                <c:pt idx="1328">
                  <c:v>38119</c:v>
                </c:pt>
                <c:pt idx="1329">
                  <c:v>38120</c:v>
                </c:pt>
                <c:pt idx="1330">
                  <c:v>38121</c:v>
                </c:pt>
                <c:pt idx="1331">
                  <c:v>38124</c:v>
                </c:pt>
                <c:pt idx="1332">
                  <c:v>38125</c:v>
                </c:pt>
                <c:pt idx="1333">
                  <c:v>38126</c:v>
                </c:pt>
                <c:pt idx="1334">
                  <c:v>38127</c:v>
                </c:pt>
                <c:pt idx="1335">
                  <c:v>38128</c:v>
                </c:pt>
                <c:pt idx="1336">
                  <c:v>38131</c:v>
                </c:pt>
                <c:pt idx="1337">
                  <c:v>38132</c:v>
                </c:pt>
                <c:pt idx="1338">
                  <c:v>38133</c:v>
                </c:pt>
                <c:pt idx="1339">
                  <c:v>38134</c:v>
                </c:pt>
                <c:pt idx="1340">
                  <c:v>38135</c:v>
                </c:pt>
                <c:pt idx="1341">
                  <c:v>38139</c:v>
                </c:pt>
                <c:pt idx="1342">
                  <c:v>38140</c:v>
                </c:pt>
                <c:pt idx="1343">
                  <c:v>38141</c:v>
                </c:pt>
                <c:pt idx="1344">
                  <c:v>38142</c:v>
                </c:pt>
                <c:pt idx="1345">
                  <c:v>38145</c:v>
                </c:pt>
                <c:pt idx="1346">
                  <c:v>38146</c:v>
                </c:pt>
                <c:pt idx="1347">
                  <c:v>38147</c:v>
                </c:pt>
                <c:pt idx="1348">
                  <c:v>38148</c:v>
                </c:pt>
                <c:pt idx="1349">
                  <c:v>38152</c:v>
                </c:pt>
                <c:pt idx="1350">
                  <c:v>38153</c:v>
                </c:pt>
                <c:pt idx="1351">
                  <c:v>38154</c:v>
                </c:pt>
                <c:pt idx="1352">
                  <c:v>38155</c:v>
                </c:pt>
                <c:pt idx="1353">
                  <c:v>38156</c:v>
                </c:pt>
                <c:pt idx="1354">
                  <c:v>38159</c:v>
                </c:pt>
                <c:pt idx="1355">
                  <c:v>38160</c:v>
                </c:pt>
                <c:pt idx="1356">
                  <c:v>38161</c:v>
                </c:pt>
                <c:pt idx="1357">
                  <c:v>38162</c:v>
                </c:pt>
                <c:pt idx="1358">
                  <c:v>38163</c:v>
                </c:pt>
                <c:pt idx="1359">
                  <c:v>38166</c:v>
                </c:pt>
                <c:pt idx="1360">
                  <c:v>38167</c:v>
                </c:pt>
                <c:pt idx="1361">
                  <c:v>38168</c:v>
                </c:pt>
                <c:pt idx="1362">
                  <c:v>38169</c:v>
                </c:pt>
                <c:pt idx="1363">
                  <c:v>38170</c:v>
                </c:pt>
                <c:pt idx="1364">
                  <c:v>38174</c:v>
                </c:pt>
                <c:pt idx="1365">
                  <c:v>38175</c:v>
                </c:pt>
                <c:pt idx="1366">
                  <c:v>38176</c:v>
                </c:pt>
                <c:pt idx="1367">
                  <c:v>38177</c:v>
                </c:pt>
                <c:pt idx="1368">
                  <c:v>38180</c:v>
                </c:pt>
                <c:pt idx="1369">
                  <c:v>38181</c:v>
                </c:pt>
                <c:pt idx="1370">
                  <c:v>38182</c:v>
                </c:pt>
                <c:pt idx="1371">
                  <c:v>38183</c:v>
                </c:pt>
                <c:pt idx="1372">
                  <c:v>38184</c:v>
                </c:pt>
                <c:pt idx="1373">
                  <c:v>38187</c:v>
                </c:pt>
                <c:pt idx="1374">
                  <c:v>38188</c:v>
                </c:pt>
                <c:pt idx="1375">
                  <c:v>38189</c:v>
                </c:pt>
                <c:pt idx="1376">
                  <c:v>38190</c:v>
                </c:pt>
                <c:pt idx="1377">
                  <c:v>38191</c:v>
                </c:pt>
                <c:pt idx="1378">
                  <c:v>38194</c:v>
                </c:pt>
                <c:pt idx="1379">
                  <c:v>38195</c:v>
                </c:pt>
                <c:pt idx="1380">
                  <c:v>38196</c:v>
                </c:pt>
                <c:pt idx="1381">
                  <c:v>38197</c:v>
                </c:pt>
                <c:pt idx="1382">
                  <c:v>38198</c:v>
                </c:pt>
                <c:pt idx="1383">
                  <c:v>38201</c:v>
                </c:pt>
                <c:pt idx="1384">
                  <c:v>38202</c:v>
                </c:pt>
                <c:pt idx="1385">
                  <c:v>38203</c:v>
                </c:pt>
                <c:pt idx="1386">
                  <c:v>38204</c:v>
                </c:pt>
                <c:pt idx="1387">
                  <c:v>38205</c:v>
                </c:pt>
                <c:pt idx="1388">
                  <c:v>38208</c:v>
                </c:pt>
                <c:pt idx="1389">
                  <c:v>38209</c:v>
                </c:pt>
                <c:pt idx="1390">
                  <c:v>38210</c:v>
                </c:pt>
                <c:pt idx="1391">
                  <c:v>38211</c:v>
                </c:pt>
                <c:pt idx="1392">
                  <c:v>38212</c:v>
                </c:pt>
                <c:pt idx="1393">
                  <c:v>38215</c:v>
                </c:pt>
                <c:pt idx="1394">
                  <c:v>38216</c:v>
                </c:pt>
                <c:pt idx="1395">
                  <c:v>38217</c:v>
                </c:pt>
                <c:pt idx="1396">
                  <c:v>38218</c:v>
                </c:pt>
                <c:pt idx="1397">
                  <c:v>38219</c:v>
                </c:pt>
                <c:pt idx="1398">
                  <c:v>38222</c:v>
                </c:pt>
                <c:pt idx="1399">
                  <c:v>38223</c:v>
                </c:pt>
                <c:pt idx="1400">
                  <c:v>38224</c:v>
                </c:pt>
                <c:pt idx="1401">
                  <c:v>38225</c:v>
                </c:pt>
                <c:pt idx="1402">
                  <c:v>38226</c:v>
                </c:pt>
                <c:pt idx="1403">
                  <c:v>38229</c:v>
                </c:pt>
                <c:pt idx="1404">
                  <c:v>38230</c:v>
                </c:pt>
                <c:pt idx="1405">
                  <c:v>38231</c:v>
                </c:pt>
                <c:pt idx="1406">
                  <c:v>38232</c:v>
                </c:pt>
                <c:pt idx="1407">
                  <c:v>38233</c:v>
                </c:pt>
                <c:pt idx="1408">
                  <c:v>38237</c:v>
                </c:pt>
                <c:pt idx="1409">
                  <c:v>38238</c:v>
                </c:pt>
                <c:pt idx="1410">
                  <c:v>38239</c:v>
                </c:pt>
                <c:pt idx="1411">
                  <c:v>38240</c:v>
                </c:pt>
                <c:pt idx="1412">
                  <c:v>38243</c:v>
                </c:pt>
                <c:pt idx="1413">
                  <c:v>38244</c:v>
                </c:pt>
                <c:pt idx="1414">
                  <c:v>38245</c:v>
                </c:pt>
                <c:pt idx="1415">
                  <c:v>38246</c:v>
                </c:pt>
                <c:pt idx="1416">
                  <c:v>38247</c:v>
                </c:pt>
                <c:pt idx="1417">
                  <c:v>38250</c:v>
                </c:pt>
                <c:pt idx="1418">
                  <c:v>38251</c:v>
                </c:pt>
                <c:pt idx="1419">
                  <c:v>38252</c:v>
                </c:pt>
                <c:pt idx="1420">
                  <c:v>38253</c:v>
                </c:pt>
                <c:pt idx="1421">
                  <c:v>38254</c:v>
                </c:pt>
                <c:pt idx="1422">
                  <c:v>38257</c:v>
                </c:pt>
                <c:pt idx="1423">
                  <c:v>38258</c:v>
                </c:pt>
                <c:pt idx="1424">
                  <c:v>38259</c:v>
                </c:pt>
                <c:pt idx="1425">
                  <c:v>38260</c:v>
                </c:pt>
                <c:pt idx="1426">
                  <c:v>38261</c:v>
                </c:pt>
                <c:pt idx="1427">
                  <c:v>38264</c:v>
                </c:pt>
                <c:pt idx="1428">
                  <c:v>38265</c:v>
                </c:pt>
                <c:pt idx="1429">
                  <c:v>38266</c:v>
                </c:pt>
                <c:pt idx="1430">
                  <c:v>38267</c:v>
                </c:pt>
                <c:pt idx="1431">
                  <c:v>38268</c:v>
                </c:pt>
                <c:pt idx="1432">
                  <c:v>38271</c:v>
                </c:pt>
                <c:pt idx="1433">
                  <c:v>38272</c:v>
                </c:pt>
                <c:pt idx="1434">
                  <c:v>38273</c:v>
                </c:pt>
                <c:pt idx="1435">
                  <c:v>38274</c:v>
                </c:pt>
                <c:pt idx="1436">
                  <c:v>38275</c:v>
                </c:pt>
                <c:pt idx="1437">
                  <c:v>38278</c:v>
                </c:pt>
                <c:pt idx="1438">
                  <c:v>38279</c:v>
                </c:pt>
                <c:pt idx="1439">
                  <c:v>38280</c:v>
                </c:pt>
                <c:pt idx="1440">
                  <c:v>38281</c:v>
                </c:pt>
                <c:pt idx="1441">
                  <c:v>38282</c:v>
                </c:pt>
                <c:pt idx="1442">
                  <c:v>38285</c:v>
                </c:pt>
                <c:pt idx="1443">
                  <c:v>38286</c:v>
                </c:pt>
                <c:pt idx="1444">
                  <c:v>38287</c:v>
                </c:pt>
                <c:pt idx="1445">
                  <c:v>38288</c:v>
                </c:pt>
                <c:pt idx="1446">
                  <c:v>38289</c:v>
                </c:pt>
                <c:pt idx="1447">
                  <c:v>38292</c:v>
                </c:pt>
                <c:pt idx="1448">
                  <c:v>38293</c:v>
                </c:pt>
                <c:pt idx="1449">
                  <c:v>38294</c:v>
                </c:pt>
                <c:pt idx="1450">
                  <c:v>38295</c:v>
                </c:pt>
                <c:pt idx="1451">
                  <c:v>38296</c:v>
                </c:pt>
                <c:pt idx="1452">
                  <c:v>38299</c:v>
                </c:pt>
                <c:pt idx="1453">
                  <c:v>38300</c:v>
                </c:pt>
                <c:pt idx="1454">
                  <c:v>38301</c:v>
                </c:pt>
                <c:pt idx="1455">
                  <c:v>38302</c:v>
                </c:pt>
                <c:pt idx="1456">
                  <c:v>38303</c:v>
                </c:pt>
                <c:pt idx="1457">
                  <c:v>38306</c:v>
                </c:pt>
                <c:pt idx="1458">
                  <c:v>38307</c:v>
                </c:pt>
                <c:pt idx="1459">
                  <c:v>38308</c:v>
                </c:pt>
                <c:pt idx="1460">
                  <c:v>38309</c:v>
                </c:pt>
                <c:pt idx="1461">
                  <c:v>38310</c:v>
                </c:pt>
                <c:pt idx="1462">
                  <c:v>38313</c:v>
                </c:pt>
                <c:pt idx="1463">
                  <c:v>38314</c:v>
                </c:pt>
                <c:pt idx="1464">
                  <c:v>38315</c:v>
                </c:pt>
                <c:pt idx="1465">
                  <c:v>38317</c:v>
                </c:pt>
                <c:pt idx="1466">
                  <c:v>38320</c:v>
                </c:pt>
                <c:pt idx="1467">
                  <c:v>38321</c:v>
                </c:pt>
                <c:pt idx="1468">
                  <c:v>38322</c:v>
                </c:pt>
                <c:pt idx="1469">
                  <c:v>38323</c:v>
                </c:pt>
                <c:pt idx="1470">
                  <c:v>38324</c:v>
                </c:pt>
                <c:pt idx="1471">
                  <c:v>38327</c:v>
                </c:pt>
                <c:pt idx="1472">
                  <c:v>38328</c:v>
                </c:pt>
                <c:pt idx="1473">
                  <c:v>38329</c:v>
                </c:pt>
                <c:pt idx="1474">
                  <c:v>38330</c:v>
                </c:pt>
                <c:pt idx="1475">
                  <c:v>38331</c:v>
                </c:pt>
                <c:pt idx="1476">
                  <c:v>38334</c:v>
                </c:pt>
                <c:pt idx="1477">
                  <c:v>38335</c:v>
                </c:pt>
                <c:pt idx="1478">
                  <c:v>38336</c:v>
                </c:pt>
                <c:pt idx="1479">
                  <c:v>38337</c:v>
                </c:pt>
                <c:pt idx="1480">
                  <c:v>38338</c:v>
                </c:pt>
                <c:pt idx="1481">
                  <c:v>38341</c:v>
                </c:pt>
                <c:pt idx="1482">
                  <c:v>38342</c:v>
                </c:pt>
                <c:pt idx="1483">
                  <c:v>38343</c:v>
                </c:pt>
                <c:pt idx="1484">
                  <c:v>38344</c:v>
                </c:pt>
                <c:pt idx="1485">
                  <c:v>38348</c:v>
                </c:pt>
                <c:pt idx="1486">
                  <c:v>38349</c:v>
                </c:pt>
                <c:pt idx="1487">
                  <c:v>38350</c:v>
                </c:pt>
                <c:pt idx="1488">
                  <c:v>38351</c:v>
                </c:pt>
                <c:pt idx="1489">
                  <c:v>38352</c:v>
                </c:pt>
                <c:pt idx="1490">
                  <c:v>38355</c:v>
                </c:pt>
                <c:pt idx="1491">
                  <c:v>38356</c:v>
                </c:pt>
                <c:pt idx="1492">
                  <c:v>38357</c:v>
                </c:pt>
                <c:pt idx="1493">
                  <c:v>38358</c:v>
                </c:pt>
                <c:pt idx="1494">
                  <c:v>38359</c:v>
                </c:pt>
                <c:pt idx="1495">
                  <c:v>38362</c:v>
                </c:pt>
                <c:pt idx="1496">
                  <c:v>38363</c:v>
                </c:pt>
                <c:pt idx="1497">
                  <c:v>38364</c:v>
                </c:pt>
                <c:pt idx="1498">
                  <c:v>38365</c:v>
                </c:pt>
                <c:pt idx="1499">
                  <c:v>38366</c:v>
                </c:pt>
                <c:pt idx="1500">
                  <c:v>38370</c:v>
                </c:pt>
                <c:pt idx="1501">
                  <c:v>38371</c:v>
                </c:pt>
                <c:pt idx="1502">
                  <c:v>38372</c:v>
                </c:pt>
                <c:pt idx="1503">
                  <c:v>38373</c:v>
                </c:pt>
                <c:pt idx="1504">
                  <c:v>38376</c:v>
                </c:pt>
                <c:pt idx="1505">
                  <c:v>38377</c:v>
                </c:pt>
                <c:pt idx="1506">
                  <c:v>38378</c:v>
                </c:pt>
                <c:pt idx="1507">
                  <c:v>38379</c:v>
                </c:pt>
                <c:pt idx="1508">
                  <c:v>38380</c:v>
                </c:pt>
                <c:pt idx="1509">
                  <c:v>38383</c:v>
                </c:pt>
                <c:pt idx="1510">
                  <c:v>38384</c:v>
                </c:pt>
                <c:pt idx="1511">
                  <c:v>38385</c:v>
                </c:pt>
                <c:pt idx="1512">
                  <c:v>38386</c:v>
                </c:pt>
                <c:pt idx="1513">
                  <c:v>38387</c:v>
                </c:pt>
                <c:pt idx="1514">
                  <c:v>38390</c:v>
                </c:pt>
                <c:pt idx="1515">
                  <c:v>38391</c:v>
                </c:pt>
                <c:pt idx="1516">
                  <c:v>38392</c:v>
                </c:pt>
                <c:pt idx="1517">
                  <c:v>38393</c:v>
                </c:pt>
                <c:pt idx="1518">
                  <c:v>38394</c:v>
                </c:pt>
                <c:pt idx="1519">
                  <c:v>38397</c:v>
                </c:pt>
                <c:pt idx="1520">
                  <c:v>38398</c:v>
                </c:pt>
                <c:pt idx="1521">
                  <c:v>38399</c:v>
                </c:pt>
                <c:pt idx="1522">
                  <c:v>38400</c:v>
                </c:pt>
                <c:pt idx="1523">
                  <c:v>38401</c:v>
                </c:pt>
                <c:pt idx="1524">
                  <c:v>38405</c:v>
                </c:pt>
                <c:pt idx="1525">
                  <c:v>38406</c:v>
                </c:pt>
                <c:pt idx="1526">
                  <c:v>38407</c:v>
                </c:pt>
                <c:pt idx="1527">
                  <c:v>38408</c:v>
                </c:pt>
                <c:pt idx="1528">
                  <c:v>38411</c:v>
                </c:pt>
                <c:pt idx="1529">
                  <c:v>38412</c:v>
                </c:pt>
                <c:pt idx="1530">
                  <c:v>38413</c:v>
                </c:pt>
                <c:pt idx="1531">
                  <c:v>38414</c:v>
                </c:pt>
                <c:pt idx="1532">
                  <c:v>38415</c:v>
                </c:pt>
                <c:pt idx="1533">
                  <c:v>38418</c:v>
                </c:pt>
                <c:pt idx="1534">
                  <c:v>38419</c:v>
                </c:pt>
                <c:pt idx="1535">
                  <c:v>38420</c:v>
                </c:pt>
                <c:pt idx="1536">
                  <c:v>38421</c:v>
                </c:pt>
                <c:pt idx="1537">
                  <c:v>38422</c:v>
                </c:pt>
                <c:pt idx="1538">
                  <c:v>38425</c:v>
                </c:pt>
                <c:pt idx="1539">
                  <c:v>38426</c:v>
                </c:pt>
                <c:pt idx="1540">
                  <c:v>38427</c:v>
                </c:pt>
                <c:pt idx="1541">
                  <c:v>38428</c:v>
                </c:pt>
                <c:pt idx="1542">
                  <c:v>38429</c:v>
                </c:pt>
                <c:pt idx="1543">
                  <c:v>38432</c:v>
                </c:pt>
                <c:pt idx="1544">
                  <c:v>38433</c:v>
                </c:pt>
                <c:pt idx="1545">
                  <c:v>38434</c:v>
                </c:pt>
                <c:pt idx="1546">
                  <c:v>38435</c:v>
                </c:pt>
                <c:pt idx="1547">
                  <c:v>38439</c:v>
                </c:pt>
                <c:pt idx="1548">
                  <c:v>38440</c:v>
                </c:pt>
                <c:pt idx="1549">
                  <c:v>38441</c:v>
                </c:pt>
                <c:pt idx="1550">
                  <c:v>38442</c:v>
                </c:pt>
                <c:pt idx="1551">
                  <c:v>38443</c:v>
                </c:pt>
                <c:pt idx="1552">
                  <c:v>38446</c:v>
                </c:pt>
                <c:pt idx="1553">
                  <c:v>38447</c:v>
                </c:pt>
                <c:pt idx="1554">
                  <c:v>38448</c:v>
                </c:pt>
                <c:pt idx="1555">
                  <c:v>38449</c:v>
                </c:pt>
                <c:pt idx="1556">
                  <c:v>38450</c:v>
                </c:pt>
                <c:pt idx="1557">
                  <c:v>38453</c:v>
                </c:pt>
                <c:pt idx="1558">
                  <c:v>38454</c:v>
                </c:pt>
                <c:pt idx="1559">
                  <c:v>38455</c:v>
                </c:pt>
                <c:pt idx="1560">
                  <c:v>38456</c:v>
                </c:pt>
                <c:pt idx="1561">
                  <c:v>38457</c:v>
                </c:pt>
                <c:pt idx="1562">
                  <c:v>38460</c:v>
                </c:pt>
                <c:pt idx="1563">
                  <c:v>38461</c:v>
                </c:pt>
                <c:pt idx="1564">
                  <c:v>38462</c:v>
                </c:pt>
                <c:pt idx="1565">
                  <c:v>38463</c:v>
                </c:pt>
                <c:pt idx="1566">
                  <c:v>38464</c:v>
                </c:pt>
                <c:pt idx="1567">
                  <c:v>38467</c:v>
                </c:pt>
                <c:pt idx="1568">
                  <c:v>38468</c:v>
                </c:pt>
                <c:pt idx="1569">
                  <c:v>38469</c:v>
                </c:pt>
                <c:pt idx="1570">
                  <c:v>38470</c:v>
                </c:pt>
                <c:pt idx="1571">
                  <c:v>38471</c:v>
                </c:pt>
                <c:pt idx="1572">
                  <c:v>38474</c:v>
                </c:pt>
                <c:pt idx="1573">
                  <c:v>38475</c:v>
                </c:pt>
                <c:pt idx="1574">
                  <c:v>38476</c:v>
                </c:pt>
                <c:pt idx="1575">
                  <c:v>38477</c:v>
                </c:pt>
                <c:pt idx="1576">
                  <c:v>38478</c:v>
                </c:pt>
                <c:pt idx="1577">
                  <c:v>38481</c:v>
                </c:pt>
                <c:pt idx="1578">
                  <c:v>38482</c:v>
                </c:pt>
                <c:pt idx="1579">
                  <c:v>38483</c:v>
                </c:pt>
                <c:pt idx="1580">
                  <c:v>38484</c:v>
                </c:pt>
                <c:pt idx="1581">
                  <c:v>38485</c:v>
                </c:pt>
                <c:pt idx="1582">
                  <c:v>38488</c:v>
                </c:pt>
                <c:pt idx="1583">
                  <c:v>38489</c:v>
                </c:pt>
                <c:pt idx="1584">
                  <c:v>38490</c:v>
                </c:pt>
                <c:pt idx="1585">
                  <c:v>38491</c:v>
                </c:pt>
                <c:pt idx="1586">
                  <c:v>38492</c:v>
                </c:pt>
                <c:pt idx="1587">
                  <c:v>38495</c:v>
                </c:pt>
                <c:pt idx="1588">
                  <c:v>38496</c:v>
                </c:pt>
                <c:pt idx="1589">
                  <c:v>38497</c:v>
                </c:pt>
                <c:pt idx="1590">
                  <c:v>38498</c:v>
                </c:pt>
                <c:pt idx="1591">
                  <c:v>38499</c:v>
                </c:pt>
                <c:pt idx="1592">
                  <c:v>38503</c:v>
                </c:pt>
                <c:pt idx="1593">
                  <c:v>38504</c:v>
                </c:pt>
                <c:pt idx="1594">
                  <c:v>38505</c:v>
                </c:pt>
                <c:pt idx="1595">
                  <c:v>38506</c:v>
                </c:pt>
                <c:pt idx="1596">
                  <c:v>38509</c:v>
                </c:pt>
                <c:pt idx="1597">
                  <c:v>38510</c:v>
                </c:pt>
                <c:pt idx="1598">
                  <c:v>38511</c:v>
                </c:pt>
                <c:pt idx="1599">
                  <c:v>38512</c:v>
                </c:pt>
                <c:pt idx="1600">
                  <c:v>38513</c:v>
                </c:pt>
                <c:pt idx="1601">
                  <c:v>38516</c:v>
                </c:pt>
                <c:pt idx="1602">
                  <c:v>38517</c:v>
                </c:pt>
                <c:pt idx="1603">
                  <c:v>38518</c:v>
                </c:pt>
                <c:pt idx="1604">
                  <c:v>38519</c:v>
                </c:pt>
                <c:pt idx="1605">
                  <c:v>38520</c:v>
                </c:pt>
                <c:pt idx="1606">
                  <c:v>38523</c:v>
                </c:pt>
                <c:pt idx="1607">
                  <c:v>38524</c:v>
                </c:pt>
                <c:pt idx="1608">
                  <c:v>38525</c:v>
                </c:pt>
                <c:pt idx="1609">
                  <c:v>38526</c:v>
                </c:pt>
                <c:pt idx="1610">
                  <c:v>38527</c:v>
                </c:pt>
                <c:pt idx="1611">
                  <c:v>38530</c:v>
                </c:pt>
                <c:pt idx="1612">
                  <c:v>38531</c:v>
                </c:pt>
                <c:pt idx="1613">
                  <c:v>38532</c:v>
                </c:pt>
                <c:pt idx="1614">
                  <c:v>38533</c:v>
                </c:pt>
                <c:pt idx="1615">
                  <c:v>38534</c:v>
                </c:pt>
                <c:pt idx="1616">
                  <c:v>38538</c:v>
                </c:pt>
                <c:pt idx="1617">
                  <c:v>38539</c:v>
                </c:pt>
                <c:pt idx="1618">
                  <c:v>38540</c:v>
                </c:pt>
                <c:pt idx="1619">
                  <c:v>38541</c:v>
                </c:pt>
                <c:pt idx="1620">
                  <c:v>38544</c:v>
                </c:pt>
                <c:pt idx="1621">
                  <c:v>38545</c:v>
                </c:pt>
                <c:pt idx="1622">
                  <c:v>38546</c:v>
                </c:pt>
                <c:pt idx="1623">
                  <c:v>38547</c:v>
                </c:pt>
                <c:pt idx="1624">
                  <c:v>38548</c:v>
                </c:pt>
                <c:pt idx="1625">
                  <c:v>38551</c:v>
                </c:pt>
                <c:pt idx="1626">
                  <c:v>38552</c:v>
                </c:pt>
                <c:pt idx="1627">
                  <c:v>38553</c:v>
                </c:pt>
                <c:pt idx="1628">
                  <c:v>38554</c:v>
                </c:pt>
                <c:pt idx="1629">
                  <c:v>38555</c:v>
                </c:pt>
                <c:pt idx="1630">
                  <c:v>38558</c:v>
                </c:pt>
                <c:pt idx="1631">
                  <c:v>38559</c:v>
                </c:pt>
                <c:pt idx="1632">
                  <c:v>38560</c:v>
                </c:pt>
                <c:pt idx="1633">
                  <c:v>38561</c:v>
                </c:pt>
                <c:pt idx="1634">
                  <c:v>38562</c:v>
                </c:pt>
                <c:pt idx="1635">
                  <c:v>38565</c:v>
                </c:pt>
                <c:pt idx="1636">
                  <c:v>38566</c:v>
                </c:pt>
                <c:pt idx="1637">
                  <c:v>38567</c:v>
                </c:pt>
                <c:pt idx="1638">
                  <c:v>38568</c:v>
                </c:pt>
                <c:pt idx="1639">
                  <c:v>38569</c:v>
                </c:pt>
                <c:pt idx="1640">
                  <c:v>38572</c:v>
                </c:pt>
                <c:pt idx="1641">
                  <c:v>38573</c:v>
                </c:pt>
                <c:pt idx="1642">
                  <c:v>38574</c:v>
                </c:pt>
                <c:pt idx="1643">
                  <c:v>38575</c:v>
                </c:pt>
                <c:pt idx="1644">
                  <c:v>38576</c:v>
                </c:pt>
                <c:pt idx="1645">
                  <c:v>38579</c:v>
                </c:pt>
                <c:pt idx="1646">
                  <c:v>38580</c:v>
                </c:pt>
                <c:pt idx="1647">
                  <c:v>38581</c:v>
                </c:pt>
                <c:pt idx="1648">
                  <c:v>38582</c:v>
                </c:pt>
                <c:pt idx="1649">
                  <c:v>38583</c:v>
                </c:pt>
                <c:pt idx="1650">
                  <c:v>38586</c:v>
                </c:pt>
                <c:pt idx="1651">
                  <c:v>38587</c:v>
                </c:pt>
                <c:pt idx="1652">
                  <c:v>38588</c:v>
                </c:pt>
                <c:pt idx="1653">
                  <c:v>38589</c:v>
                </c:pt>
                <c:pt idx="1654">
                  <c:v>38590</c:v>
                </c:pt>
                <c:pt idx="1655">
                  <c:v>38593</c:v>
                </c:pt>
                <c:pt idx="1656">
                  <c:v>38594</c:v>
                </c:pt>
                <c:pt idx="1657">
                  <c:v>38595</c:v>
                </c:pt>
                <c:pt idx="1658">
                  <c:v>38596</c:v>
                </c:pt>
                <c:pt idx="1659">
                  <c:v>38597</c:v>
                </c:pt>
                <c:pt idx="1660">
                  <c:v>38601</c:v>
                </c:pt>
                <c:pt idx="1661">
                  <c:v>38602</c:v>
                </c:pt>
                <c:pt idx="1662">
                  <c:v>38603</c:v>
                </c:pt>
                <c:pt idx="1663">
                  <c:v>38604</c:v>
                </c:pt>
                <c:pt idx="1664">
                  <c:v>38607</c:v>
                </c:pt>
                <c:pt idx="1665">
                  <c:v>38608</c:v>
                </c:pt>
                <c:pt idx="1666">
                  <c:v>38609</c:v>
                </c:pt>
                <c:pt idx="1667">
                  <c:v>38610</c:v>
                </c:pt>
                <c:pt idx="1668">
                  <c:v>38611</c:v>
                </c:pt>
                <c:pt idx="1669">
                  <c:v>38614</c:v>
                </c:pt>
                <c:pt idx="1670">
                  <c:v>38615</c:v>
                </c:pt>
                <c:pt idx="1671">
                  <c:v>38616</c:v>
                </c:pt>
                <c:pt idx="1672">
                  <c:v>38617</c:v>
                </c:pt>
                <c:pt idx="1673">
                  <c:v>38618</c:v>
                </c:pt>
                <c:pt idx="1674">
                  <c:v>38621</c:v>
                </c:pt>
                <c:pt idx="1675">
                  <c:v>38622</c:v>
                </c:pt>
                <c:pt idx="1676">
                  <c:v>38623</c:v>
                </c:pt>
                <c:pt idx="1677">
                  <c:v>38624</c:v>
                </c:pt>
                <c:pt idx="1678">
                  <c:v>38625</c:v>
                </c:pt>
                <c:pt idx="1679">
                  <c:v>38628</c:v>
                </c:pt>
                <c:pt idx="1680">
                  <c:v>38629</c:v>
                </c:pt>
                <c:pt idx="1681">
                  <c:v>38630</c:v>
                </c:pt>
                <c:pt idx="1682">
                  <c:v>38631</c:v>
                </c:pt>
                <c:pt idx="1683">
                  <c:v>38632</c:v>
                </c:pt>
                <c:pt idx="1684">
                  <c:v>38635</c:v>
                </c:pt>
                <c:pt idx="1685">
                  <c:v>38636</c:v>
                </c:pt>
                <c:pt idx="1686">
                  <c:v>38637</c:v>
                </c:pt>
                <c:pt idx="1687">
                  <c:v>38638</c:v>
                </c:pt>
                <c:pt idx="1688">
                  <c:v>38639</c:v>
                </c:pt>
                <c:pt idx="1689">
                  <c:v>38642</c:v>
                </c:pt>
                <c:pt idx="1690">
                  <c:v>38643</c:v>
                </c:pt>
                <c:pt idx="1691">
                  <c:v>38644</c:v>
                </c:pt>
                <c:pt idx="1692">
                  <c:v>38645</c:v>
                </c:pt>
                <c:pt idx="1693">
                  <c:v>38646</c:v>
                </c:pt>
                <c:pt idx="1694">
                  <c:v>38649</c:v>
                </c:pt>
                <c:pt idx="1695">
                  <c:v>38650</c:v>
                </c:pt>
                <c:pt idx="1696">
                  <c:v>38651</c:v>
                </c:pt>
                <c:pt idx="1697">
                  <c:v>38652</c:v>
                </c:pt>
                <c:pt idx="1698">
                  <c:v>38653</c:v>
                </c:pt>
                <c:pt idx="1699">
                  <c:v>38656</c:v>
                </c:pt>
                <c:pt idx="1700">
                  <c:v>38657</c:v>
                </c:pt>
                <c:pt idx="1701">
                  <c:v>38658</c:v>
                </c:pt>
                <c:pt idx="1702">
                  <c:v>38659</c:v>
                </c:pt>
                <c:pt idx="1703">
                  <c:v>38660</c:v>
                </c:pt>
                <c:pt idx="1704">
                  <c:v>38663</c:v>
                </c:pt>
                <c:pt idx="1705">
                  <c:v>38664</c:v>
                </c:pt>
                <c:pt idx="1706">
                  <c:v>38665</c:v>
                </c:pt>
                <c:pt idx="1707">
                  <c:v>38666</c:v>
                </c:pt>
                <c:pt idx="1708">
                  <c:v>38667</c:v>
                </c:pt>
                <c:pt idx="1709">
                  <c:v>38670</c:v>
                </c:pt>
                <c:pt idx="1710">
                  <c:v>38671</c:v>
                </c:pt>
                <c:pt idx="1711">
                  <c:v>38672</c:v>
                </c:pt>
                <c:pt idx="1712">
                  <c:v>38673</c:v>
                </c:pt>
                <c:pt idx="1713">
                  <c:v>38674</c:v>
                </c:pt>
                <c:pt idx="1714">
                  <c:v>38677</c:v>
                </c:pt>
                <c:pt idx="1715">
                  <c:v>38678</c:v>
                </c:pt>
                <c:pt idx="1716">
                  <c:v>38679</c:v>
                </c:pt>
                <c:pt idx="1717">
                  <c:v>38681</c:v>
                </c:pt>
                <c:pt idx="1718">
                  <c:v>38684</c:v>
                </c:pt>
                <c:pt idx="1719">
                  <c:v>38685</c:v>
                </c:pt>
                <c:pt idx="1720">
                  <c:v>38686</c:v>
                </c:pt>
                <c:pt idx="1721">
                  <c:v>38687</c:v>
                </c:pt>
                <c:pt idx="1722">
                  <c:v>38688</c:v>
                </c:pt>
                <c:pt idx="1723">
                  <c:v>38691</c:v>
                </c:pt>
                <c:pt idx="1724">
                  <c:v>38692</c:v>
                </c:pt>
                <c:pt idx="1725">
                  <c:v>38693</c:v>
                </c:pt>
                <c:pt idx="1726">
                  <c:v>38694</c:v>
                </c:pt>
                <c:pt idx="1727">
                  <c:v>38695</c:v>
                </c:pt>
                <c:pt idx="1728">
                  <c:v>38698</c:v>
                </c:pt>
                <c:pt idx="1729">
                  <c:v>38699</c:v>
                </c:pt>
                <c:pt idx="1730">
                  <c:v>38700</c:v>
                </c:pt>
                <c:pt idx="1731">
                  <c:v>38701</c:v>
                </c:pt>
                <c:pt idx="1732">
                  <c:v>38702</c:v>
                </c:pt>
                <c:pt idx="1733">
                  <c:v>38705</c:v>
                </c:pt>
                <c:pt idx="1734">
                  <c:v>38706</c:v>
                </c:pt>
                <c:pt idx="1735">
                  <c:v>38707</c:v>
                </c:pt>
                <c:pt idx="1736">
                  <c:v>38708</c:v>
                </c:pt>
                <c:pt idx="1737">
                  <c:v>38709</c:v>
                </c:pt>
                <c:pt idx="1738">
                  <c:v>38713</c:v>
                </c:pt>
                <c:pt idx="1739">
                  <c:v>38714</c:v>
                </c:pt>
                <c:pt idx="1740">
                  <c:v>38715</c:v>
                </c:pt>
                <c:pt idx="1741">
                  <c:v>38716</c:v>
                </c:pt>
                <c:pt idx="1742">
                  <c:v>38720</c:v>
                </c:pt>
                <c:pt idx="1743">
                  <c:v>38721</c:v>
                </c:pt>
                <c:pt idx="1744">
                  <c:v>38722</c:v>
                </c:pt>
                <c:pt idx="1745">
                  <c:v>38723</c:v>
                </c:pt>
                <c:pt idx="1746">
                  <c:v>38726</c:v>
                </c:pt>
                <c:pt idx="1747">
                  <c:v>38727</c:v>
                </c:pt>
                <c:pt idx="1748">
                  <c:v>38728</c:v>
                </c:pt>
                <c:pt idx="1749">
                  <c:v>38729</c:v>
                </c:pt>
                <c:pt idx="1750">
                  <c:v>38730</c:v>
                </c:pt>
                <c:pt idx="1751">
                  <c:v>38734</c:v>
                </c:pt>
                <c:pt idx="1752">
                  <c:v>38735</c:v>
                </c:pt>
                <c:pt idx="1753">
                  <c:v>38736</c:v>
                </c:pt>
                <c:pt idx="1754">
                  <c:v>38737</c:v>
                </c:pt>
                <c:pt idx="1755">
                  <c:v>38740</c:v>
                </c:pt>
                <c:pt idx="1756">
                  <c:v>38741</c:v>
                </c:pt>
                <c:pt idx="1757">
                  <c:v>38742</c:v>
                </c:pt>
                <c:pt idx="1758">
                  <c:v>38743</c:v>
                </c:pt>
                <c:pt idx="1759">
                  <c:v>38744</c:v>
                </c:pt>
                <c:pt idx="1760">
                  <c:v>38747</c:v>
                </c:pt>
                <c:pt idx="1761">
                  <c:v>38748</c:v>
                </c:pt>
                <c:pt idx="1762">
                  <c:v>38749</c:v>
                </c:pt>
                <c:pt idx="1763">
                  <c:v>38750</c:v>
                </c:pt>
                <c:pt idx="1764">
                  <c:v>38751</c:v>
                </c:pt>
                <c:pt idx="1765">
                  <c:v>38754</c:v>
                </c:pt>
                <c:pt idx="1766">
                  <c:v>38755</c:v>
                </c:pt>
                <c:pt idx="1767">
                  <c:v>38756</c:v>
                </c:pt>
                <c:pt idx="1768">
                  <c:v>38757</c:v>
                </c:pt>
                <c:pt idx="1769">
                  <c:v>38758</c:v>
                </c:pt>
                <c:pt idx="1770">
                  <c:v>38761</c:v>
                </c:pt>
                <c:pt idx="1771">
                  <c:v>38762</c:v>
                </c:pt>
                <c:pt idx="1772">
                  <c:v>38763</c:v>
                </c:pt>
                <c:pt idx="1773">
                  <c:v>38764</c:v>
                </c:pt>
                <c:pt idx="1774">
                  <c:v>38765</c:v>
                </c:pt>
                <c:pt idx="1775">
                  <c:v>38769</c:v>
                </c:pt>
                <c:pt idx="1776">
                  <c:v>38770</c:v>
                </c:pt>
                <c:pt idx="1777">
                  <c:v>38771</c:v>
                </c:pt>
                <c:pt idx="1778">
                  <c:v>38772</c:v>
                </c:pt>
                <c:pt idx="1779">
                  <c:v>38775</c:v>
                </c:pt>
                <c:pt idx="1780">
                  <c:v>38776</c:v>
                </c:pt>
                <c:pt idx="1781">
                  <c:v>38777</c:v>
                </c:pt>
                <c:pt idx="1782">
                  <c:v>38778</c:v>
                </c:pt>
                <c:pt idx="1783">
                  <c:v>38779</c:v>
                </c:pt>
                <c:pt idx="1784">
                  <c:v>38782</c:v>
                </c:pt>
                <c:pt idx="1785">
                  <c:v>38783</c:v>
                </c:pt>
                <c:pt idx="1786">
                  <c:v>38784</c:v>
                </c:pt>
                <c:pt idx="1787">
                  <c:v>38785</c:v>
                </c:pt>
                <c:pt idx="1788">
                  <c:v>38786</c:v>
                </c:pt>
                <c:pt idx="1789">
                  <c:v>38789</c:v>
                </c:pt>
                <c:pt idx="1790">
                  <c:v>38790</c:v>
                </c:pt>
                <c:pt idx="1791">
                  <c:v>38791</c:v>
                </c:pt>
                <c:pt idx="1792">
                  <c:v>38792</c:v>
                </c:pt>
                <c:pt idx="1793">
                  <c:v>38793</c:v>
                </c:pt>
                <c:pt idx="1794">
                  <c:v>38796</c:v>
                </c:pt>
                <c:pt idx="1795">
                  <c:v>38797</c:v>
                </c:pt>
                <c:pt idx="1796">
                  <c:v>38798</c:v>
                </c:pt>
                <c:pt idx="1797">
                  <c:v>38799</c:v>
                </c:pt>
                <c:pt idx="1798">
                  <c:v>38800</c:v>
                </c:pt>
                <c:pt idx="1799">
                  <c:v>38803</c:v>
                </c:pt>
                <c:pt idx="1800">
                  <c:v>38804</c:v>
                </c:pt>
                <c:pt idx="1801">
                  <c:v>38805</c:v>
                </c:pt>
                <c:pt idx="1802">
                  <c:v>38806</c:v>
                </c:pt>
                <c:pt idx="1803">
                  <c:v>38807</c:v>
                </c:pt>
                <c:pt idx="1804">
                  <c:v>38810</c:v>
                </c:pt>
                <c:pt idx="1805">
                  <c:v>38811</c:v>
                </c:pt>
                <c:pt idx="1806">
                  <c:v>38812</c:v>
                </c:pt>
                <c:pt idx="1807">
                  <c:v>38813</c:v>
                </c:pt>
                <c:pt idx="1808">
                  <c:v>38814</c:v>
                </c:pt>
                <c:pt idx="1809">
                  <c:v>38817</c:v>
                </c:pt>
                <c:pt idx="1810">
                  <c:v>38818</c:v>
                </c:pt>
                <c:pt idx="1811">
                  <c:v>38819</c:v>
                </c:pt>
                <c:pt idx="1812">
                  <c:v>38820</c:v>
                </c:pt>
                <c:pt idx="1813">
                  <c:v>38824</c:v>
                </c:pt>
                <c:pt idx="1814">
                  <c:v>38825</c:v>
                </c:pt>
                <c:pt idx="1815">
                  <c:v>38826</c:v>
                </c:pt>
                <c:pt idx="1816">
                  <c:v>38827</c:v>
                </c:pt>
                <c:pt idx="1817">
                  <c:v>38828</c:v>
                </c:pt>
                <c:pt idx="1818">
                  <c:v>38831</c:v>
                </c:pt>
                <c:pt idx="1819">
                  <c:v>38832</c:v>
                </c:pt>
                <c:pt idx="1820">
                  <c:v>38833</c:v>
                </c:pt>
                <c:pt idx="1821">
                  <c:v>38834</c:v>
                </c:pt>
                <c:pt idx="1822">
                  <c:v>38835</c:v>
                </c:pt>
                <c:pt idx="1823">
                  <c:v>38838</c:v>
                </c:pt>
                <c:pt idx="1824">
                  <c:v>38839</c:v>
                </c:pt>
                <c:pt idx="1825">
                  <c:v>38840</c:v>
                </c:pt>
                <c:pt idx="1826">
                  <c:v>38841</c:v>
                </c:pt>
                <c:pt idx="1827">
                  <c:v>38842</c:v>
                </c:pt>
                <c:pt idx="1828">
                  <c:v>38845</c:v>
                </c:pt>
                <c:pt idx="1829">
                  <c:v>38846</c:v>
                </c:pt>
                <c:pt idx="1830">
                  <c:v>38847</c:v>
                </c:pt>
                <c:pt idx="1831">
                  <c:v>38848</c:v>
                </c:pt>
                <c:pt idx="1832">
                  <c:v>38849</c:v>
                </c:pt>
                <c:pt idx="1833">
                  <c:v>38852</c:v>
                </c:pt>
                <c:pt idx="1834">
                  <c:v>38853</c:v>
                </c:pt>
                <c:pt idx="1835">
                  <c:v>38854</c:v>
                </c:pt>
                <c:pt idx="1836">
                  <c:v>38855</c:v>
                </c:pt>
                <c:pt idx="1837">
                  <c:v>38856</c:v>
                </c:pt>
                <c:pt idx="1838">
                  <c:v>38859</c:v>
                </c:pt>
                <c:pt idx="1839">
                  <c:v>38860</c:v>
                </c:pt>
                <c:pt idx="1840">
                  <c:v>38861</c:v>
                </c:pt>
                <c:pt idx="1841">
                  <c:v>38862</c:v>
                </c:pt>
                <c:pt idx="1842">
                  <c:v>38863</c:v>
                </c:pt>
                <c:pt idx="1843">
                  <c:v>38867</c:v>
                </c:pt>
                <c:pt idx="1844">
                  <c:v>38868</c:v>
                </c:pt>
                <c:pt idx="1845">
                  <c:v>38869</c:v>
                </c:pt>
                <c:pt idx="1846">
                  <c:v>38870</c:v>
                </c:pt>
                <c:pt idx="1847">
                  <c:v>38873</c:v>
                </c:pt>
                <c:pt idx="1848">
                  <c:v>38874</c:v>
                </c:pt>
                <c:pt idx="1849">
                  <c:v>38875</c:v>
                </c:pt>
                <c:pt idx="1850">
                  <c:v>38876</c:v>
                </c:pt>
                <c:pt idx="1851">
                  <c:v>38877</c:v>
                </c:pt>
                <c:pt idx="1852">
                  <c:v>38880</c:v>
                </c:pt>
                <c:pt idx="1853">
                  <c:v>38881</c:v>
                </c:pt>
                <c:pt idx="1854">
                  <c:v>38882</c:v>
                </c:pt>
                <c:pt idx="1855">
                  <c:v>38883</c:v>
                </c:pt>
                <c:pt idx="1856">
                  <c:v>38884</c:v>
                </c:pt>
                <c:pt idx="1857">
                  <c:v>38887</c:v>
                </c:pt>
                <c:pt idx="1858">
                  <c:v>38888</c:v>
                </c:pt>
                <c:pt idx="1859">
                  <c:v>38889</c:v>
                </c:pt>
                <c:pt idx="1860">
                  <c:v>38890</c:v>
                </c:pt>
                <c:pt idx="1861">
                  <c:v>38891</c:v>
                </c:pt>
                <c:pt idx="1862">
                  <c:v>38894</c:v>
                </c:pt>
                <c:pt idx="1863">
                  <c:v>38895</c:v>
                </c:pt>
                <c:pt idx="1864">
                  <c:v>38896</c:v>
                </c:pt>
                <c:pt idx="1865">
                  <c:v>38897</c:v>
                </c:pt>
                <c:pt idx="1866">
                  <c:v>38898</c:v>
                </c:pt>
                <c:pt idx="1867">
                  <c:v>38901</c:v>
                </c:pt>
                <c:pt idx="1868">
                  <c:v>38903</c:v>
                </c:pt>
                <c:pt idx="1869">
                  <c:v>38904</c:v>
                </c:pt>
                <c:pt idx="1870">
                  <c:v>38905</c:v>
                </c:pt>
                <c:pt idx="1871">
                  <c:v>38908</c:v>
                </c:pt>
                <c:pt idx="1872">
                  <c:v>38909</c:v>
                </c:pt>
                <c:pt idx="1873">
                  <c:v>38910</c:v>
                </c:pt>
                <c:pt idx="1874">
                  <c:v>38911</c:v>
                </c:pt>
                <c:pt idx="1875">
                  <c:v>38912</c:v>
                </c:pt>
                <c:pt idx="1876">
                  <c:v>38915</c:v>
                </c:pt>
                <c:pt idx="1877">
                  <c:v>38916</c:v>
                </c:pt>
                <c:pt idx="1878">
                  <c:v>38917</c:v>
                </c:pt>
                <c:pt idx="1879">
                  <c:v>38918</c:v>
                </c:pt>
                <c:pt idx="1880">
                  <c:v>38919</c:v>
                </c:pt>
                <c:pt idx="1881">
                  <c:v>38922</c:v>
                </c:pt>
                <c:pt idx="1882">
                  <c:v>38923</c:v>
                </c:pt>
                <c:pt idx="1883">
                  <c:v>38924</c:v>
                </c:pt>
                <c:pt idx="1884">
                  <c:v>38925</c:v>
                </c:pt>
                <c:pt idx="1885">
                  <c:v>38926</c:v>
                </c:pt>
                <c:pt idx="1886">
                  <c:v>38929</c:v>
                </c:pt>
                <c:pt idx="1887">
                  <c:v>38930</c:v>
                </c:pt>
                <c:pt idx="1888">
                  <c:v>38931</c:v>
                </c:pt>
                <c:pt idx="1889">
                  <c:v>38932</c:v>
                </c:pt>
                <c:pt idx="1890">
                  <c:v>38933</c:v>
                </c:pt>
                <c:pt idx="1891">
                  <c:v>38936</c:v>
                </c:pt>
                <c:pt idx="1892">
                  <c:v>38937</c:v>
                </c:pt>
                <c:pt idx="1893">
                  <c:v>38938</c:v>
                </c:pt>
                <c:pt idx="1894">
                  <c:v>38939</c:v>
                </c:pt>
                <c:pt idx="1895">
                  <c:v>38940</c:v>
                </c:pt>
                <c:pt idx="1896">
                  <c:v>38943</c:v>
                </c:pt>
                <c:pt idx="1897">
                  <c:v>38944</c:v>
                </c:pt>
                <c:pt idx="1898">
                  <c:v>38945</c:v>
                </c:pt>
                <c:pt idx="1899">
                  <c:v>38946</c:v>
                </c:pt>
                <c:pt idx="1900">
                  <c:v>38947</c:v>
                </c:pt>
                <c:pt idx="1901">
                  <c:v>38950</c:v>
                </c:pt>
                <c:pt idx="1902">
                  <c:v>38951</c:v>
                </c:pt>
                <c:pt idx="1903">
                  <c:v>38952</c:v>
                </c:pt>
                <c:pt idx="1904">
                  <c:v>38953</c:v>
                </c:pt>
                <c:pt idx="1905">
                  <c:v>38954</c:v>
                </c:pt>
                <c:pt idx="1906">
                  <c:v>38957</c:v>
                </c:pt>
                <c:pt idx="1907">
                  <c:v>38958</c:v>
                </c:pt>
                <c:pt idx="1908">
                  <c:v>38959</c:v>
                </c:pt>
                <c:pt idx="1909">
                  <c:v>38960</c:v>
                </c:pt>
                <c:pt idx="1910">
                  <c:v>38961</c:v>
                </c:pt>
                <c:pt idx="1911">
                  <c:v>38965</c:v>
                </c:pt>
                <c:pt idx="1912">
                  <c:v>38966</c:v>
                </c:pt>
                <c:pt idx="1913">
                  <c:v>38967</c:v>
                </c:pt>
                <c:pt idx="1914">
                  <c:v>38968</c:v>
                </c:pt>
                <c:pt idx="1915">
                  <c:v>38971</c:v>
                </c:pt>
                <c:pt idx="1916">
                  <c:v>38972</c:v>
                </c:pt>
                <c:pt idx="1917">
                  <c:v>38973</c:v>
                </c:pt>
                <c:pt idx="1918">
                  <c:v>38974</c:v>
                </c:pt>
                <c:pt idx="1919">
                  <c:v>38975</c:v>
                </c:pt>
                <c:pt idx="1920">
                  <c:v>38978</c:v>
                </c:pt>
                <c:pt idx="1921">
                  <c:v>38979</c:v>
                </c:pt>
                <c:pt idx="1922">
                  <c:v>38980</c:v>
                </c:pt>
                <c:pt idx="1923">
                  <c:v>38981</c:v>
                </c:pt>
                <c:pt idx="1924">
                  <c:v>38982</c:v>
                </c:pt>
                <c:pt idx="1925">
                  <c:v>38985</c:v>
                </c:pt>
                <c:pt idx="1926">
                  <c:v>38986</c:v>
                </c:pt>
                <c:pt idx="1927">
                  <c:v>38987</c:v>
                </c:pt>
                <c:pt idx="1928">
                  <c:v>38988</c:v>
                </c:pt>
                <c:pt idx="1929">
                  <c:v>38989</c:v>
                </c:pt>
                <c:pt idx="1930">
                  <c:v>38992</c:v>
                </c:pt>
                <c:pt idx="1931">
                  <c:v>38993</c:v>
                </c:pt>
                <c:pt idx="1932">
                  <c:v>38994</c:v>
                </c:pt>
                <c:pt idx="1933">
                  <c:v>38995</c:v>
                </c:pt>
                <c:pt idx="1934">
                  <c:v>38996</c:v>
                </c:pt>
                <c:pt idx="1935">
                  <c:v>38999</c:v>
                </c:pt>
                <c:pt idx="1936">
                  <c:v>39000</c:v>
                </c:pt>
                <c:pt idx="1937">
                  <c:v>39001</c:v>
                </c:pt>
                <c:pt idx="1938">
                  <c:v>39002</c:v>
                </c:pt>
                <c:pt idx="1939">
                  <c:v>39003</c:v>
                </c:pt>
                <c:pt idx="1940">
                  <c:v>39006</c:v>
                </c:pt>
                <c:pt idx="1941">
                  <c:v>39007</c:v>
                </c:pt>
                <c:pt idx="1942">
                  <c:v>39008</c:v>
                </c:pt>
                <c:pt idx="1943">
                  <c:v>39009</c:v>
                </c:pt>
                <c:pt idx="1944">
                  <c:v>39010</c:v>
                </c:pt>
                <c:pt idx="1945">
                  <c:v>39013</c:v>
                </c:pt>
                <c:pt idx="1946">
                  <c:v>39014</c:v>
                </c:pt>
                <c:pt idx="1947">
                  <c:v>39015</c:v>
                </c:pt>
                <c:pt idx="1948">
                  <c:v>39016</c:v>
                </c:pt>
                <c:pt idx="1949">
                  <c:v>39017</c:v>
                </c:pt>
                <c:pt idx="1950">
                  <c:v>39020</c:v>
                </c:pt>
                <c:pt idx="1951">
                  <c:v>39021</c:v>
                </c:pt>
                <c:pt idx="1952">
                  <c:v>39022</c:v>
                </c:pt>
                <c:pt idx="1953">
                  <c:v>39023</c:v>
                </c:pt>
                <c:pt idx="1954">
                  <c:v>39024</c:v>
                </c:pt>
                <c:pt idx="1955">
                  <c:v>39027</c:v>
                </c:pt>
                <c:pt idx="1956">
                  <c:v>39028</c:v>
                </c:pt>
                <c:pt idx="1957">
                  <c:v>39029</c:v>
                </c:pt>
                <c:pt idx="1958">
                  <c:v>39030</c:v>
                </c:pt>
                <c:pt idx="1959">
                  <c:v>39031</c:v>
                </c:pt>
                <c:pt idx="1960">
                  <c:v>39034</c:v>
                </c:pt>
                <c:pt idx="1961">
                  <c:v>39035</c:v>
                </c:pt>
                <c:pt idx="1962">
                  <c:v>39036</c:v>
                </c:pt>
                <c:pt idx="1963">
                  <c:v>39037</c:v>
                </c:pt>
                <c:pt idx="1964">
                  <c:v>39038</c:v>
                </c:pt>
                <c:pt idx="1965">
                  <c:v>39041</c:v>
                </c:pt>
                <c:pt idx="1966">
                  <c:v>39042</c:v>
                </c:pt>
                <c:pt idx="1967">
                  <c:v>39043</c:v>
                </c:pt>
                <c:pt idx="1968">
                  <c:v>39045</c:v>
                </c:pt>
                <c:pt idx="1969">
                  <c:v>39048</c:v>
                </c:pt>
                <c:pt idx="1970">
                  <c:v>39049</c:v>
                </c:pt>
                <c:pt idx="1971">
                  <c:v>39050</c:v>
                </c:pt>
                <c:pt idx="1972">
                  <c:v>39051</c:v>
                </c:pt>
                <c:pt idx="1973">
                  <c:v>39052</c:v>
                </c:pt>
                <c:pt idx="1974">
                  <c:v>39055</c:v>
                </c:pt>
                <c:pt idx="1975">
                  <c:v>39056</c:v>
                </c:pt>
                <c:pt idx="1976">
                  <c:v>39057</c:v>
                </c:pt>
                <c:pt idx="1977">
                  <c:v>39058</c:v>
                </c:pt>
                <c:pt idx="1978">
                  <c:v>39059</c:v>
                </c:pt>
                <c:pt idx="1979">
                  <c:v>39062</c:v>
                </c:pt>
                <c:pt idx="1980">
                  <c:v>39063</c:v>
                </c:pt>
                <c:pt idx="1981">
                  <c:v>39064</c:v>
                </c:pt>
                <c:pt idx="1982">
                  <c:v>39065</c:v>
                </c:pt>
                <c:pt idx="1983">
                  <c:v>39066</c:v>
                </c:pt>
                <c:pt idx="1984">
                  <c:v>39069</c:v>
                </c:pt>
                <c:pt idx="1985">
                  <c:v>39070</c:v>
                </c:pt>
                <c:pt idx="1986">
                  <c:v>39071</c:v>
                </c:pt>
                <c:pt idx="1987">
                  <c:v>39072</c:v>
                </c:pt>
                <c:pt idx="1988">
                  <c:v>39073</c:v>
                </c:pt>
                <c:pt idx="1989">
                  <c:v>39077</c:v>
                </c:pt>
                <c:pt idx="1990">
                  <c:v>39078</c:v>
                </c:pt>
                <c:pt idx="1991">
                  <c:v>39079</c:v>
                </c:pt>
                <c:pt idx="1992">
                  <c:v>39080</c:v>
                </c:pt>
                <c:pt idx="1993">
                  <c:v>39085</c:v>
                </c:pt>
                <c:pt idx="1994">
                  <c:v>39086</c:v>
                </c:pt>
                <c:pt idx="1995">
                  <c:v>39087</c:v>
                </c:pt>
                <c:pt idx="1996">
                  <c:v>39090</c:v>
                </c:pt>
                <c:pt idx="1997">
                  <c:v>39091</c:v>
                </c:pt>
                <c:pt idx="1998">
                  <c:v>39092</c:v>
                </c:pt>
                <c:pt idx="1999">
                  <c:v>39093</c:v>
                </c:pt>
                <c:pt idx="2000">
                  <c:v>39094</c:v>
                </c:pt>
                <c:pt idx="2001">
                  <c:v>39098</c:v>
                </c:pt>
                <c:pt idx="2002">
                  <c:v>39099</c:v>
                </c:pt>
                <c:pt idx="2003">
                  <c:v>39100</c:v>
                </c:pt>
                <c:pt idx="2004">
                  <c:v>39101</c:v>
                </c:pt>
                <c:pt idx="2005">
                  <c:v>39104</c:v>
                </c:pt>
                <c:pt idx="2006">
                  <c:v>39105</c:v>
                </c:pt>
                <c:pt idx="2007">
                  <c:v>39106</c:v>
                </c:pt>
                <c:pt idx="2008">
                  <c:v>39107</c:v>
                </c:pt>
                <c:pt idx="2009">
                  <c:v>39108</c:v>
                </c:pt>
                <c:pt idx="2010">
                  <c:v>39111</c:v>
                </c:pt>
                <c:pt idx="2011">
                  <c:v>39112</c:v>
                </c:pt>
                <c:pt idx="2012">
                  <c:v>39113</c:v>
                </c:pt>
                <c:pt idx="2013">
                  <c:v>39114</c:v>
                </c:pt>
                <c:pt idx="2014">
                  <c:v>39115</c:v>
                </c:pt>
                <c:pt idx="2015">
                  <c:v>39118</c:v>
                </c:pt>
                <c:pt idx="2016">
                  <c:v>39119</c:v>
                </c:pt>
                <c:pt idx="2017">
                  <c:v>39120</c:v>
                </c:pt>
                <c:pt idx="2018">
                  <c:v>39121</c:v>
                </c:pt>
                <c:pt idx="2019">
                  <c:v>39122</c:v>
                </c:pt>
                <c:pt idx="2020">
                  <c:v>39125</c:v>
                </c:pt>
                <c:pt idx="2021">
                  <c:v>39126</c:v>
                </c:pt>
                <c:pt idx="2022">
                  <c:v>39127</c:v>
                </c:pt>
                <c:pt idx="2023">
                  <c:v>39128</c:v>
                </c:pt>
                <c:pt idx="2024">
                  <c:v>39129</c:v>
                </c:pt>
                <c:pt idx="2025">
                  <c:v>39133</c:v>
                </c:pt>
                <c:pt idx="2026">
                  <c:v>39134</c:v>
                </c:pt>
                <c:pt idx="2027">
                  <c:v>39135</c:v>
                </c:pt>
                <c:pt idx="2028">
                  <c:v>39136</c:v>
                </c:pt>
                <c:pt idx="2029">
                  <c:v>39139</c:v>
                </c:pt>
                <c:pt idx="2030">
                  <c:v>39140</c:v>
                </c:pt>
                <c:pt idx="2031">
                  <c:v>39141</c:v>
                </c:pt>
                <c:pt idx="2032">
                  <c:v>39142</c:v>
                </c:pt>
                <c:pt idx="2033">
                  <c:v>39143</c:v>
                </c:pt>
                <c:pt idx="2034">
                  <c:v>39146</c:v>
                </c:pt>
                <c:pt idx="2035">
                  <c:v>39147</c:v>
                </c:pt>
                <c:pt idx="2036">
                  <c:v>39148</c:v>
                </c:pt>
                <c:pt idx="2037">
                  <c:v>39149</c:v>
                </c:pt>
                <c:pt idx="2038">
                  <c:v>39150</c:v>
                </c:pt>
                <c:pt idx="2039">
                  <c:v>39153</c:v>
                </c:pt>
                <c:pt idx="2040">
                  <c:v>39154</c:v>
                </c:pt>
                <c:pt idx="2041">
                  <c:v>39155</c:v>
                </c:pt>
                <c:pt idx="2042">
                  <c:v>39156</c:v>
                </c:pt>
                <c:pt idx="2043">
                  <c:v>39157</c:v>
                </c:pt>
                <c:pt idx="2044">
                  <c:v>39160</c:v>
                </c:pt>
                <c:pt idx="2045">
                  <c:v>39161</c:v>
                </c:pt>
                <c:pt idx="2046">
                  <c:v>39162</c:v>
                </c:pt>
                <c:pt idx="2047">
                  <c:v>39163</c:v>
                </c:pt>
                <c:pt idx="2048">
                  <c:v>39164</c:v>
                </c:pt>
                <c:pt idx="2049">
                  <c:v>39167</c:v>
                </c:pt>
                <c:pt idx="2050">
                  <c:v>39168</c:v>
                </c:pt>
                <c:pt idx="2051">
                  <c:v>39169</c:v>
                </c:pt>
                <c:pt idx="2052">
                  <c:v>39170</c:v>
                </c:pt>
                <c:pt idx="2053">
                  <c:v>39171</c:v>
                </c:pt>
                <c:pt idx="2054">
                  <c:v>39174</c:v>
                </c:pt>
                <c:pt idx="2055">
                  <c:v>39175</c:v>
                </c:pt>
                <c:pt idx="2056">
                  <c:v>39176</c:v>
                </c:pt>
                <c:pt idx="2057">
                  <c:v>39177</c:v>
                </c:pt>
                <c:pt idx="2058">
                  <c:v>39181</c:v>
                </c:pt>
                <c:pt idx="2059">
                  <c:v>39182</c:v>
                </c:pt>
                <c:pt idx="2060">
                  <c:v>39183</c:v>
                </c:pt>
                <c:pt idx="2061">
                  <c:v>39184</c:v>
                </c:pt>
                <c:pt idx="2062">
                  <c:v>39185</c:v>
                </c:pt>
                <c:pt idx="2063">
                  <c:v>39188</c:v>
                </c:pt>
                <c:pt idx="2064">
                  <c:v>39189</c:v>
                </c:pt>
                <c:pt idx="2065">
                  <c:v>39190</c:v>
                </c:pt>
                <c:pt idx="2066">
                  <c:v>39191</c:v>
                </c:pt>
                <c:pt idx="2067">
                  <c:v>39192</c:v>
                </c:pt>
                <c:pt idx="2068">
                  <c:v>39195</c:v>
                </c:pt>
                <c:pt idx="2069">
                  <c:v>39196</c:v>
                </c:pt>
                <c:pt idx="2070">
                  <c:v>39197</c:v>
                </c:pt>
                <c:pt idx="2071">
                  <c:v>39198</c:v>
                </c:pt>
                <c:pt idx="2072">
                  <c:v>39199</c:v>
                </c:pt>
                <c:pt idx="2073">
                  <c:v>39202</c:v>
                </c:pt>
                <c:pt idx="2074">
                  <c:v>39203</c:v>
                </c:pt>
                <c:pt idx="2075">
                  <c:v>39204</c:v>
                </c:pt>
                <c:pt idx="2076">
                  <c:v>39205</c:v>
                </c:pt>
                <c:pt idx="2077">
                  <c:v>39206</c:v>
                </c:pt>
                <c:pt idx="2078">
                  <c:v>39209</c:v>
                </c:pt>
                <c:pt idx="2079">
                  <c:v>39210</c:v>
                </c:pt>
                <c:pt idx="2080">
                  <c:v>39211</c:v>
                </c:pt>
                <c:pt idx="2081">
                  <c:v>39212</c:v>
                </c:pt>
                <c:pt idx="2082">
                  <c:v>39213</c:v>
                </c:pt>
                <c:pt idx="2083">
                  <c:v>39216</c:v>
                </c:pt>
                <c:pt idx="2084">
                  <c:v>39217</c:v>
                </c:pt>
                <c:pt idx="2085">
                  <c:v>39218</c:v>
                </c:pt>
                <c:pt idx="2086">
                  <c:v>39219</c:v>
                </c:pt>
                <c:pt idx="2087">
                  <c:v>39220</c:v>
                </c:pt>
                <c:pt idx="2088">
                  <c:v>39223</c:v>
                </c:pt>
                <c:pt idx="2089">
                  <c:v>39224</c:v>
                </c:pt>
                <c:pt idx="2090">
                  <c:v>39225</c:v>
                </c:pt>
                <c:pt idx="2091">
                  <c:v>39226</c:v>
                </c:pt>
                <c:pt idx="2092">
                  <c:v>39227</c:v>
                </c:pt>
                <c:pt idx="2093">
                  <c:v>39231</c:v>
                </c:pt>
                <c:pt idx="2094">
                  <c:v>39232</c:v>
                </c:pt>
                <c:pt idx="2095">
                  <c:v>39233</c:v>
                </c:pt>
                <c:pt idx="2096">
                  <c:v>39234</c:v>
                </c:pt>
                <c:pt idx="2097">
                  <c:v>39237</c:v>
                </c:pt>
                <c:pt idx="2098">
                  <c:v>39238</c:v>
                </c:pt>
                <c:pt idx="2099">
                  <c:v>39239</c:v>
                </c:pt>
                <c:pt idx="2100">
                  <c:v>39240</c:v>
                </c:pt>
                <c:pt idx="2101">
                  <c:v>39241</c:v>
                </c:pt>
                <c:pt idx="2102">
                  <c:v>39244</c:v>
                </c:pt>
                <c:pt idx="2103">
                  <c:v>39245</c:v>
                </c:pt>
                <c:pt idx="2104">
                  <c:v>39246</c:v>
                </c:pt>
                <c:pt idx="2105">
                  <c:v>39247</c:v>
                </c:pt>
                <c:pt idx="2106">
                  <c:v>39248</c:v>
                </c:pt>
                <c:pt idx="2107">
                  <c:v>39251</c:v>
                </c:pt>
                <c:pt idx="2108">
                  <c:v>39252</c:v>
                </c:pt>
                <c:pt idx="2109">
                  <c:v>39253</c:v>
                </c:pt>
                <c:pt idx="2110">
                  <c:v>39254</c:v>
                </c:pt>
                <c:pt idx="2111">
                  <c:v>39255</c:v>
                </c:pt>
                <c:pt idx="2112">
                  <c:v>39258</c:v>
                </c:pt>
                <c:pt idx="2113">
                  <c:v>39259</c:v>
                </c:pt>
                <c:pt idx="2114">
                  <c:v>39260</c:v>
                </c:pt>
                <c:pt idx="2115">
                  <c:v>39261</c:v>
                </c:pt>
                <c:pt idx="2116">
                  <c:v>39262</c:v>
                </c:pt>
                <c:pt idx="2117">
                  <c:v>39265</c:v>
                </c:pt>
                <c:pt idx="2118">
                  <c:v>39266</c:v>
                </c:pt>
                <c:pt idx="2119">
                  <c:v>39268</c:v>
                </c:pt>
                <c:pt idx="2120">
                  <c:v>39269</c:v>
                </c:pt>
                <c:pt idx="2121">
                  <c:v>39272</c:v>
                </c:pt>
                <c:pt idx="2122">
                  <c:v>39273</c:v>
                </c:pt>
                <c:pt idx="2123">
                  <c:v>39274</c:v>
                </c:pt>
                <c:pt idx="2124">
                  <c:v>39275</c:v>
                </c:pt>
                <c:pt idx="2125">
                  <c:v>39276</c:v>
                </c:pt>
                <c:pt idx="2126">
                  <c:v>39279</c:v>
                </c:pt>
                <c:pt idx="2127">
                  <c:v>39280</c:v>
                </c:pt>
                <c:pt idx="2128">
                  <c:v>39281</c:v>
                </c:pt>
                <c:pt idx="2129">
                  <c:v>39282</c:v>
                </c:pt>
                <c:pt idx="2130">
                  <c:v>39283</c:v>
                </c:pt>
                <c:pt idx="2131">
                  <c:v>39286</c:v>
                </c:pt>
                <c:pt idx="2132">
                  <c:v>39287</c:v>
                </c:pt>
                <c:pt idx="2133">
                  <c:v>39288</c:v>
                </c:pt>
                <c:pt idx="2134">
                  <c:v>39289</c:v>
                </c:pt>
                <c:pt idx="2135">
                  <c:v>39290</c:v>
                </c:pt>
                <c:pt idx="2136">
                  <c:v>39293</c:v>
                </c:pt>
                <c:pt idx="2137">
                  <c:v>39294</c:v>
                </c:pt>
                <c:pt idx="2138">
                  <c:v>39295</c:v>
                </c:pt>
                <c:pt idx="2139">
                  <c:v>39296</c:v>
                </c:pt>
                <c:pt idx="2140">
                  <c:v>39297</c:v>
                </c:pt>
                <c:pt idx="2141">
                  <c:v>39300</c:v>
                </c:pt>
                <c:pt idx="2142">
                  <c:v>39301</c:v>
                </c:pt>
                <c:pt idx="2143">
                  <c:v>39302</c:v>
                </c:pt>
                <c:pt idx="2144">
                  <c:v>39303</c:v>
                </c:pt>
                <c:pt idx="2145">
                  <c:v>39304</c:v>
                </c:pt>
                <c:pt idx="2146">
                  <c:v>39307</c:v>
                </c:pt>
                <c:pt idx="2147">
                  <c:v>39308</c:v>
                </c:pt>
                <c:pt idx="2148">
                  <c:v>39309</c:v>
                </c:pt>
                <c:pt idx="2149">
                  <c:v>39310</c:v>
                </c:pt>
                <c:pt idx="2150">
                  <c:v>39311</c:v>
                </c:pt>
                <c:pt idx="2151">
                  <c:v>39314</c:v>
                </c:pt>
                <c:pt idx="2152">
                  <c:v>39315</c:v>
                </c:pt>
                <c:pt idx="2153">
                  <c:v>39316</c:v>
                </c:pt>
                <c:pt idx="2154">
                  <c:v>39317</c:v>
                </c:pt>
                <c:pt idx="2155">
                  <c:v>39318</c:v>
                </c:pt>
                <c:pt idx="2156">
                  <c:v>39321</c:v>
                </c:pt>
                <c:pt idx="2157">
                  <c:v>39322</c:v>
                </c:pt>
                <c:pt idx="2158">
                  <c:v>39323</c:v>
                </c:pt>
                <c:pt idx="2159">
                  <c:v>39324</c:v>
                </c:pt>
                <c:pt idx="2160">
                  <c:v>39325</c:v>
                </c:pt>
                <c:pt idx="2161">
                  <c:v>39329</c:v>
                </c:pt>
                <c:pt idx="2162">
                  <c:v>39330</c:v>
                </c:pt>
                <c:pt idx="2163">
                  <c:v>39331</c:v>
                </c:pt>
                <c:pt idx="2164">
                  <c:v>39332</c:v>
                </c:pt>
                <c:pt idx="2165">
                  <c:v>39335</c:v>
                </c:pt>
                <c:pt idx="2166">
                  <c:v>39336</c:v>
                </c:pt>
                <c:pt idx="2167">
                  <c:v>39337</c:v>
                </c:pt>
                <c:pt idx="2168">
                  <c:v>39338</c:v>
                </c:pt>
                <c:pt idx="2169">
                  <c:v>39339</c:v>
                </c:pt>
                <c:pt idx="2170">
                  <c:v>39342</c:v>
                </c:pt>
                <c:pt idx="2171">
                  <c:v>39343</c:v>
                </c:pt>
                <c:pt idx="2172">
                  <c:v>39344</c:v>
                </c:pt>
                <c:pt idx="2173">
                  <c:v>39345</c:v>
                </c:pt>
                <c:pt idx="2174">
                  <c:v>39346</c:v>
                </c:pt>
                <c:pt idx="2175">
                  <c:v>39349</c:v>
                </c:pt>
                <c:pt idx="2176">
                  <c:v>39350</c:v>
                </c:pt>
                <c:pt idx="2177">
                  <c:v>39351</c:v>
                </c:pt>
                <c:pt idx="2178">
                  <c:v>39352</c:v>
                </c:pt>
                <c:pt idx="2179">
                  <c:v>39353</c:v>
                </c:pt>
                <c:pt idx="2180">
                  <c:v>39356</c:v>
                </c:pt>
                <c:pt idx="2181">
                  <c:v>39357</c:v>
                </c:pt>
                <c:pt idx="2182">
                  <c:v>39358</c:v>
                </c:pt>
                <c:pt idx="2183">
                  <c:v>39359</c:v>
                </c:pt>
                <c:pt idx="2184">
                  <c:v>39360</c:v>
                </c:pt>
                <c:pt idx="2185">
                  <c:v>39363</c:v>
                </c:pt>
                <c:pt idx="2186">
                  <c:v>39364</c:v>
                </c:pt>
                <c:pt idx="2187">
                  <c:v>39365</c:v>
                </c:pt>
                <c:pt idx="2188">
                  <c:v>39366</c:v>
                </c:pt>
                <c:pt idx="2189">
                  <c:v>39367</c:v>
                </c:pt>
                <c:pt idx="2190">
                  <c:v>39370</c:v>
                </c:pt>
                <c:pt idx="2191">
                  <c:v>39371</c:v>
                </c:pt>
                <c:pt idx="2192">
                  <c:v>39372</c:v>
                </c:pt>
                <c:pt idx="2193">
                  <c:v>39373</c:v>
                </c:pt>
                <c:pt idx="2194">
                  <c:v>39374</c:v>
                </c:pt>
                <c:pt idx="2195">
                  <c:v>39377</c:v>
                </c:pt>
                <c:pt idx="2196">
                  <c:v>39378</c:v>
                </c:pt>
                <c:pt idx="2197">
                  <c:v>39379</c:v>
                </c:pt>
                <c:pt idx="2198">
                  <c:v>39380</c:v>
                </c:pt>
                <c:pt idx="2199">
                  <c:v>39381</c:v>
                </c:pt>
                <c:pt idx="2200">
                  <c:v>39384</c:v>
                </c:pt>
                <c:pt idx="2201">
                  <c:v>39385</c:v>
                </c:pt>
                <c:pt idx="2202">
                  <c:v>39386</c:v>
                </c:pt>
                <c:pt idx="2203">
                  <c:v>39387</c:v>
                </c:pt>
                <c:pt idx="2204">
                  <c:v>39388</c:v>
                </c:pt>
                <c:pt idx="2205">
                  <c:v>39391</c:v>
                </c:pt>
                <c:pt idx="2206">
                  <c:v>39392</c:v>
                </c:pt>
                <c:pt idx="2207">
                  <c:v>39393</c:v>
                </c:pt>
                <c:pt idx="2208">
                  <c:v>39394</c:v>
                </c:pt>
                <c:pt idx="2209">
                  <c:v>39395</c:v>
                </c:pt>
                <c:pt idx="2210">
                  <c:v>39398</c:v>
                </c:pt>
                <c:pt idx="2211">
                  <c:v>39399</c:v>
                </c:pt>
                <c:pt idx="2212">
                  <c:v>39400</c:v>
                </c:pt>
                <c:pt idx="2213">
                  <c:v>39401</c:v>
                </c:pt>
                <c:pt idx="2214">
                  <c:v>39402</c:v>
                </c:pt>
                <c:pt idx="2215">
                  <c:v>39405</c:v>
                </c:pt>
                <c:pt idx="2216">
                  <c:v>39406</c:v>
                </c:pt>
                <c:pt idx="2217">
                  <c:v>39407</c:v>
                </c:pt>
                <c:pt idx="2218">
                  <c:v>39409</c:v>
                </c:pt>
                <c:pt idx="2219">
                  <c:v>39412</c:v>
                </c:pt>
                <c:pt idx="2220">
                  <c:v>39413</c:v>
                </c:pt>
                <c:pt idx="2221">
                  <c:v>39414</c:v>
                </c:pt>
                <c:pt idx="2222">
                  <c:v>39415</c:v>
                </c:pt>
                <c:pt idx="2223">
                  <c:v>39416</c:v>
                </c:pt>
                <c:pt idx="2224">
                  <c:v>39419</c:v>
                </c:pt>
                <c:pt idx="2225">
                  <c:v>39420</c:v>
                </c:pt>
                <c:pt idx="2226">
                  <c:v>39421</c:v>
                </c:pt>
                <c:pt idx="2227">
                  <c:v>39422</c:v>
                </c:pt>
                <c:pt idx="2228">
                  <c:v>39423</c:v>
                </c:pt>
                <c:pt idx="2229">
                  <c:v>39426</c:v>
                </c:pt>
                <c:pt idx="2230">
                  <c:v>39427</c:v>
                </c:pt>
                <c:pt idx="2231">
                  <c:v>39428</c:v>
                </c:pt>
                <c:pt idx="2232">
                  <c:v>39429</c:v>
                </c:pt>
                <c:pt idx="2233">
                  <c:v>39430</c:v>
                </c:pt>
                <c:pt idx="2234">
                  <c:v>39433</c:v>
                </c:pt>
                <c:pt idx="2235">
                  <c:v>39434</c:v>
                </c:pt>
                <c:pt idx="2236">
                  <c:v>39435</c:v>
                </c:pt>
                <c:pt idx="2237">
                  <c:v>39436</c:v>
                </c:pt>
                <c:pt idx="2238">
                  <c:v>39437</c:v>
                </c:pt>
                <c:pt idx="2239">
                  <c:v>39440</c:v>
                </c:pt>
                <c:pt idx="2240">
                  <c:v>39442</c:v>
                </c:pt>
                <c:pt idx="2241">
                  <c:v>39443</c:v>
                </c:pt>
                <c:pt idx="2242">
                  <c:v>39444</c:v>
                </c:pt>
                <c:pt idx="2243">
                  <c:v>39447</c:v>
                </c:pt>
                <c:pt idx="2244">
                  <c:v>39449</c:v>
                </c:pt>
                <c:pt idx="2245">
                  <c:v>39450</c:v>
                </c:pt>
                <c:pt idx="2246">
                  <c:v>39451</c:v>
                </c:pt>
                <c:pt idx="2247">
                  <c:v>39454</c:v>
                </c:pt>
                <c:pt idx="2248">
                  <c:v>39455</c:v>
                </c:pt>
                <c:pt idx="2249">
                  <c:v>39456</c:v>
                </c:pt>
                <c:pt idx="2250">
                  <c:v>39457</c:v>
                </c:pt>
                <c:pt idx="2251">
                  <c:v>39458</c:v>
                </c:pt>
                <c:pt idx="2252">
                  <c:v>39461</c:v>
                </c:pt>
                <c:pt idx="2253">
                  <c:v>39462</c:v>
                </c:pt>
                <c:pt idx="2254">
                  <c:v>39463</c:v>
                </c:pt>
                <c:pt idx="2255">
                  <c:v>39464</c:v>
                </c:pt>
                <c:pt idx="2256">
                  <c:v>39465</c:v>
                </c:pt>
                <c:pt idx="2257">
                  <c:v>39469</c:v>
                </c:pt>
                <c:pt idx="2258">
                  <c:v>39470</c:v>
                </c:pt>
                <c:pt idx="2259">
                  <c:v>39471</c:v>
                </c:pt>
                <c:pt idx="2260">
                  <c:v>39472</c:v>
                </c:pt>
                <c:pt idx="2261">
                  <c:v>39475</c:v>
                </c:pt>
                <c:pt idx="2262">
                  <c:v>39476</c:v>
                </c:pt>
                <c:pt idx="2263">
                  <c:v>39477</c:v>
                </c:pt>
                <c:pt idx="2264">
                  <c:v>39478</c:v>
                </c:pt>
                <c:pt idx="2265">
                  <c:v>39479</c:v>
                </c:pt>
                <c:pt idx="2266">
                  <c:v>39482</c:v>
                </c:pt>
                <c:pt idx="2267">
                  <c:v>39483</c:v>
                </c:pt>
                <c:pt idx="2268">
                  <c:v>39484</c:v>
                </c:pt>
                <c:pt idx="2269">
                  <c:v>39485</c:v>
                </c:pt>
                <c:pt idx="2270">
                  <c:v>39486</c:v>
                </c:pt>
                <c:pt idx="2271">
                  <c:v>39489</c:v>
                </c:pt>
                <c:pt idx="2272">
                  <c:v>39490</c:v>
                </c:pt>
                <c:pt idx="2273">
                  <c:v>39491</c:v>
                </c:pt>
                <c:pt idx="2274">
                  <c:v>39492</c:v>
                </c:pt>
                <c:pt idx="2275">
                  <c:v>39493</c:v>
                </c:pt>
                <c:pt idx="2276">
                  <c:v>39497</c:v>
                </c:pt>
                <c:pt idx="2277">
                  <c:v>39498</c:v>
                </c:pt>
                <c:pt idx="2278">
                  <c:v>39499</c:v>
                </c:pt>
                <c:pt idx="2279">
                  <c:v>39500</c:v>
                </c:pt>
                <c:pt idx="2280">
                  <c:v>39503</c:v>
                </c:pt>
                <c:pt idx="2281">
                  <c:v>39504</c:v>
                </c:pt>
                <c:pt idx="2282">
                  <c:v>39505</c:v>
                </c:pt>
                <c:pt idx="2283">
                  <c:v>39506</c:v>
                </c:pt>
                <c:pt idx="2284">
                  <c:v>39507</c:v>
                </c:pt>
                <c:pt idx="2285">
                  <c:v>39510</c:v>
                </c:pt>
                <c:pt idx="2286">
                  <c:v>39511</c:v>
                </c:pt>
                <c:pt idx="2287">
                  <c:v>39512</c:v>
                </c:pt>
                <c:pt idx="2288">
                  <c:v>39513</c:v>
                </c:pt>
                <c:pt idx="2289">
                  <c:v>39514</c:v>
                </c:pt>
                <c:pt idx="2290">
                  <c:v>39517</c:v>
                </c:pt>
                <c:pt idx="2291">
                  <c:v>39518</c:v>
                </c:pt>
                <c:pt idx="2292">
                  <c:v>39519</c:v>
                </c:pt>
                <c:pt idx="2293">
                  <c:v>39520</c:v>
                </c:pt>
                <c:pt idx="2294">
                  <c:v>39521</c:v>
                </c:pt>
                <c:pt idx="2295">
                  <c:v>39524</c:v>
                </c:pt>
                <c:pt idx="2296">
                  <c:v>39525</c:v>
                </c:pt>
                <c:pt idx="2297">
                  <c:v>39526</c:v>
                </c:pt>
                <c:pt idx="2298">
                  <c:v>39527</c:v>
                </c:pt>
                <c:pt idx="2299">
                  <c:v>39531</c:v>
                </c:pt>
                <c:pt idx="2300">
                  <c:v>39532</c:v>
                </c:pt>
                <c:pt idx="2301">
                  <c:v>39533</c:v>
                </c:pt>
                <c:pt idx="2302">
                  <c:v>39534</c:v>
                </c:pt>
                <c:pt idx="2303">
                  <c:v>39535</c:v>
                </c:pt>
                <c:pt idx="2304">
                  <c:v>39538</c:v>
                </c:pt>
                <c:pt idx="2305">
                  <c:v>39539</c:v>
                </c:pt>
                <c:pt idx="2306">
                  <c:v>39540</c:v>
                </c:pt>
                <c:pt idx="2307">
                  <c:v>39541</c:v>
                </c:pt>
                <c:pt idx="2308">
                  <c:v>39542</c:v>
                </c:pt>
                <c:pt idx="2309">
                  <c:v>39545</c:v>
                </c:pt>
                <c:pt idx="2310">
                  <c:v>39546</c:v>
                </c:pt>
                <c:pt idx="2311">
                  <c:v>39547</c:v>
                </c:pt>
                <c:pt idx="2312">
                  <c:v>39548</c:v>
                </c:pt>
                <c:pt idx="2313">
                  <c:v>39549</c:v>
                </c:pt>
                <c:pt idx="2314">
                  <c:v>39552</c:v>
                </c:pt>
                <c:pt idx="2315">
                  <c:v>39553</c:v>
                </c:pt>
                <c:pt idx="2316">
                  <c:v>39554</c:v>
                </c:pt>
                <c:pt idx="2317">
                  <c:v>39555</c:v>
                </c:pt>
                <c:pt idx="2318">
                  <c:v>39556</c:v>
                </c:pt>
                <c:pt idx="2319">
                  <c:v>39559</c:v>
                </c:pt>
                <c:pt idx="2320">
                  <c:v>39560</c:v>
                </c:pt>
                <c:pt idx="2321">
                  <c:v>39561</c:v>
                </c:pt>
                <c:pt idx="2322">
                  <c:v>39562</c:v>
                </c:pt>
                <c:pt idx="2323">
                  <c:v>39563</c:v>
                </c:pt>
                <c:pt idx="2324">
                  <c:v>39566</c:v>
                </c:pt>
                <c:pt idx="2325">
                  <c:v>39567</c:v>
                </c:pt>
                <c:pt idx="2326">
                  <c:v>39568</c:v>
                </c:pt>
                <c:pt idx="2327">
                  <c:v>39569</c:v>
                </c:pt>
                <c:pt idx="2328">
                  <c:v>39570</c:v>
                </c:pt>
                <c:pt idx="2329">
                  <c:v>39573</c:v>
                </c:pt>
                <c:pt idx="2330">
                  <c:v>39574</c:v>
                </c:pt>
                <c:pt idx="2331">
                  <c:v>39575</c:v>
                </c:pt>
                <c:pt idx="2332">
                  <c:v>39576</c:v>
                </c:pt>
                <c:pt idx="2333">
                  <c:v>39577</c:v>
                </c:pt>
                <c:pt idx="2334">
                  <c:v>39580</c:v>
                </c:pt>
                <c:pt idx="2335">
                  <c:v>39581</c:v>
                </c:pt>
                <c:pt idx="2336">
                  <c:v>39582</c:v>
                </c:pt>
                <c:pt idx="2337">
                  <c:v>39583</c:v>
                </c:pt>
                <c:pt idx="2338">
                  <c:v>39584</c:v>
                </c:pt>
                <c:pt idx="2339">
                  <c:v>39587</c:v>
                </c:pt>
                <c:pt idx="2340">
                  <c:v>39588</c:v>
                </c:pt>
                <c:pt idx="2341">
                  <c:v>39589</c:v>
                </c:pt>
                <c:pt idx="2342">
                  <c:v>39590</c:v>
                </c:pt>
                <c:pt idx="2343">
                  <c:v>39591</c:v>
                </c:pt>
                <c:pt idx="2344">
                  <c:v>39595</c:v>
                </c:pt>
                <c:pt idx="2345">
                  <c:v>39596</c:v>
                </c:pt>
                <c:pt idx="2346">
                  <c:v>39597</c:v>
                </c:pt>
                <c:pt idx="2347">
                  <c:v>39598</c:v>
                </c:pt>
                <c:pt idx="2348">
                  <c:v>39601</c:v>
                </c:pt>
                <c:pt idx="2349">
                  <c:v>39602</c:v>
                </c:pt>
                <c:pt idx="2350">
                  <c:v>39603</c:v>
                </c:pt>
                <c:pt idx="2351">
                  <c:v>39604</c:v>
                </c:pt>
                <c:pt idx="2352">
                  <c:v>39605</c:v>
                </c:pt>
                <c:pt idx="2353">
                  <c:v>39608</c:v>
                </c:pt>
                <c:pt idx="2354">
                  <c:v>39609</c:v>
                </c:pt>
                <c:pt idx="2355">
                  <c:v>39610</c:v>
                </c:pt>
                <c:pt idx="2356">
                  <c:v>39611</c:v>
                </c:pt>
                <c:pt idx="2357">
                  <c:v>39612</c:v>
                </c:pt>
                <c:pt idx="2358">
                  <c:v>39615</c:v>
                </c:pt>
                <c:pt idx="2359">
                  <c:v>39616</c:v>
                </c:pt>
                <c:pt idx="2360">
                  <c:v>39617</c:v>
                </c:pt>
                <c:pt idx="2361">
                  <c:v>39618</c:v>
                </c:pt>
                <c:pt idx="2362">
                  <c:v>39619</c:v>
                </c:pt>
                <c:pt idx="2363">
                  <c:v>39622</c:v>
                </c:pt>
                <c:pt idx="2364">
                  <c:v>39623</c:v>
                </c:pt>
                <c:pt idx="2365">
                  <c:v>39624</c:v>
                </c:pt>
                <c:pt idx="2366">
                  <c:v>39625</c:v>
                </c:pt>
                <c:pt idx="2367">
                  <c:v>39626</c:v>
                </c:pt>
                <c:pt idx="2368">
                  <c:v>39629</c:v>
                </c:pt>
                <c:pt idx="2369">
                  <c:v>39630</c:v>
                </c:pt>
                <c:pt idx="2370">
                  <c:v>39631</c:v>
                </c:pt>
                <c:pt idx="2371">
                  <c:v>39636</c:v>
                </c:pt>
                <c:pt idx="2372">
                  <c:v>39637</c:v>
                </c:pt>
                <c:pt idx="2373">
                  <c:v>39638</c:v>
                </c:pt>
                <c:pt idx="2374">
                  <c:v>39639</c:v>
                </c:pt>
                <c:pt idx="2375">
                  <c:v>39640</c:v>
                </c:pt>
                <c:pt idx="2376">
                  <c:v>39643</c:v>
                </c:pt>
                <c:pt idx="2377">
                  <c:v>39644</c:v>
                </c:pt>
                <c:pt idx="2378">
                  <c:v>39645</c:v>
                </c:pt>
                <c:pt idx="2379">
                  <c:v>39646</c:v>
                </c:pt>
                <c:pt idx="2380">
                  <c:v>39647</c:v>
                </c:pt>
                <c:pt idx="2381">
                  <c:v>39650</c:v>
                </c:pt>
                <c:pt idx="2382">
                  <c:v>39651</c:v>
                </c:pt>
                <c:pt idx="2383">
                  <c:v>39652</c:v>
                </c:pt>
                <c:pt idx="2384">
                  <c:v>39653</c:v>
                </c:pt>
                <c:pt idx="2385">
                  <c:v>39654</c:v>
                </c:pt>
                <c:pt idx="2386">
                  <c:v>39657</c:v>
                </c:pt>
                <c:pt idx="2387">
                  <c:v>39658</c:v>
                </c:pt>
                <c:pt idx="2388">
                  <c:v>39659</c:v>
                </c:pt>
                <c:pt idx="2389">
                  <c:v>39660</c:v>
                </c:pt>
                <c:pt idx="2390">
                  <c:v>39661</c:v>
                </c:pt>
                <c:pt idx="2391">
                  <c:v>39664</c:v>
                </c:pt>
                <c:pt idx="2392">
                  <c:v>39665</c:v>
                </c:pt>
                <c:pt idx="2393">
                  <c:v>39666</c:v>
                </c:pt>
                <c:pt idx="2394">
                  <c:v>39667</c:v>
                </c:pt>
                <c:pt idx="2395">
                  <c:v>39668</c:v>
                </c:pt>
                <c:pt idx="2396">
                  <c:v>39671</c:v>
                </c:pt>
                <c:pt idx="2397">
                  <c:v>39672</c:v>
                </c:pt>
                <c:pt idx="2398">
                  <c:v>39673</c:v>
                </c:pt>
                <c:pt idx="2399">
                  <c:v>39674</c:v>
                </c:pt>
                <c:pt idx="2400">
                  <c:v>39675</c:v>
                </c:pt>
                <c:pt idx="2401">
                  <c:v>39678</c:v>
                </c:pt>
                <c:pt idx="2402">
                  <c:v>39679</c:v>
                </c:pt>
                <c:pt idx="2403">
                  <c:v>39680</c:v>
                </c:pt>
                <c:pt idx="2404">
                  <c:v>39681</c:v>
                </c:pt>
                <c:pt idx="2405">
                  <c:v>39682</c:v>
                </c:pt>
                <c:pt idx="2406">
                  <c:v>39685</c:v>
                </c:pt>
                <c:pt idx="2407">
                  <c:v>39686</c:v>
                </c:pt>
                <c:pt idx="2408">
                  <c:v>39687</c:v>
                </c:pt>
                <c:pt idx="2409">
                  <c:v>39688</c:v>
                </c:pt>
                <c:pt idx="2410">
                  <c:v>39689</c:v>
                </c:pt>
                <c:pt idx="2411">
                  <c:v>39693</c:v>
                </c:pt>
                <c:pt idx="2412">
                  <c:v>39694</c:v>
                </c:pt>
                <c:pt idx="2413">
                  <c:v>39695</c:v>
                </c:pt>
                <c:pt idx="2414">
                  <c:v>39696</c:v>
                </c:pt>
                <c:pt idx="2415">
                  <c:v>39699</c:v>
                </c:pt>
                <c:pt idx="2416">
                  <c:v>39700</c:v>
                </c:pt>
                <c:pt idx="2417">
                  <c:v>39701</c:v>
                </c:pt>
                <c:pt idx="2418">
                  <c:v>39702</c:v>
                </c:pt>
                <c:pt idx="2419">
                  <c:v>39703</c:v>
                </c:pt>
                <c:pt idx="2420">
                  <c:v>39706</c:v>
                </c:pt>
                <c:pt idx="2421">
                  <c:v>39707</c:v>
                </c:pt>
                <c:pt idx="2422">
                  <c:v>39708</c:v>
                </c:pt>
                <c:pt idx="2423">
                  <c:v>39709</c:v>
                </c:pt>
                <c:pt idx="2424">
                  <c:v>39710</c:v>
                </c:pt>
                <c:pt idx="2425">
                  <c:v>39713</c:v>
                </c:pt>
                <c:pt idx="2426">
                  <c:v>39714</c:v>
                </c:pt>
                <c:pt idx="2427">
                  <c:v>39715</c:v>
                </c:pt>
                <c:pt idx="2428">
                  <c:v>39716</c:v>
                </c:pt>
                <c:pt idx="2429">
                  <c:v>39717</c:v>
                </c:pt>
                <c:pt idx="2430">
                  <c:v>39720</c:v>
                </c:pt>
                <c:pt idx="2431">
                  <c:v>39721</c:v>
                </c:pt>
                <c:pt idx="2432">
                  <c:v>39722</c:v>
                </c:pt>
                <c:pt idx="2433">
                  <c:v>39723</c:v>
                </c:pt>
                <c:pt idx="2434">
                  <c:v>39724</c:v>
                </c:pt>
                <c:pt idx="2435">
                  <c:v>39727</c:v>
                </c:pt>
                <c:pt idx="2436">
                  <c:v>39728</c:v>
                </c:pt>
                <c:pt idx="2437">
                  <c:v>39729</c:v>
                </c:pt>
                <c:pt idx="2438">
                  <c:v>39730</c:v>
                </c:pt>
                <c:pt idx="2439">
                  <c:v>39731</c:v>
                </c:pt>
                <c:pt idx="2440">
                  <c:v>39734</c:v>
                </c:pt>
                <c:pt idx="2441">
                  <c:v>39735</c:v>
                </c:pt>
                <c:pt idx="2442">
                  <c:v>39736</c:v>
                </c:pt>
                <c:pt idx="2443">
                  <c:v>39737</c:v>
                </c:pt>
                <c:pt idx="2444">
                  <c:v>39738</c:v>
                </c:pt>
                <c:pt idx="2445">
                  <c:v>39741</c:v>
                </c:pt>
                <c:pt idx="2446">
                  <c:v>39742</c:v>
                </c:pt>
                <c:pt idx="2447">
                  <c:v>39743</c:v>
                </c:pt>
                <c:pt idx="2448">
                  <c:v>39744</c:v>
                </c:pt>
                <c:pt idx="2449">
                  <c:v>39745</c:v>
                </c:pt>
                <c:pt idx="2450">
                  <c:v>39748</c:v>
                </c:pt>
                <c:pt idx="2451">
                  <c:v>39749</c:v>
                </c:pt>
                <c:pt idx="2452">
                  <c:v>39750</c:v>
                </c:pt>
                <c:pt idx="2453">
                  <c:v>39751</c:v>
                </c:pt>
                <c:pt idx="2454">
                  <c:v>39752</c:v>
                </c:pt>
                <c:pt idx="2455">
                  <c:v>39755</c:v>
                </c:pt>
                <c:pt idx="2456">
                  <c:v>39756</c:v>
                </c:pt>
                <c:pt idx="2457">
                  <c:v>39757</c:v>
                </c:pt>
                <c:pt idx="2458">
                  <c:v>39758</c:v>
                </c:pt>
                <c:pt idx="2459">
                  <c:v>39759</c:v>
                </c:pt>
                <c:pt idx="2460">
                  <c:v>39762</c:v>
                </c:pt>
                <c:pt idx="2461">
                  <c:v>39763</c:v>
                </c:pt>
                <c:pt idx="2462">
                  <c:v>39764</c:v>
                </c:pt>
                <c:pt idx="2463">
                  <c:v>39769</c:v>
                </c:pt>
                <c:pt idx="2464">
                  <c:v>39770</c:v>
                </c:pt>
                <c:pt idx="2465">
                  <c:v>39771</c:v>
                </c:pt>
                <c:pt idx="2466">
                  <c:v>39772</c:v>
                </c:pt>
                <c:pt idx="2467">
                  <c:v>39773</c:v>
                </c:pt>
                <c:pt idx="2468">
                  <c:v>39776</c:v>
                </c:pt>
                <c:pt idx="2469">
                  <c:v>39777</c:v>
                </c:pt>
                <c:pt idx="2470">
                  <c:v>39778</c:v>
                </c:pt>
                <c:pt idx="2471">
                  <c:v>39780</c:v>
                </c:pt>
                <c:pt idx="2472">
                  <c:v>39783</c:v>
                </c:pt>
                <c:pt idx="2473">
                  <c:v>39784</c:v>
                </c:pt>
                <c:pt idx="2474">
                  <c:v>39785</c:v>
                </c:pt>
                <c:pt idx="2475">
                  <c:v>39786</c:v>
                </c:pt>
                <c:pt idx="2476">
                  <c:v>39787</c:v>
                </c:pt>
                <c:pt idx="2477">
                  <c:v>39790</c:v>
                </c:pt>
                <c:pt idx="2478">
                  <c:v>39791</c:v>
                </c:pt>
                <c:pt idx="2479">
                  <c:v>39792</c:v>
                </c:pt>
                <c:pt idx="2480">
                  <c:v>39793</c:v>
                </c:pt>
                <c:pt idx="2481">
                  <c:v>39794</c:v>
                </c:pt>
                <c:pt idx="2482">
                  <c:v>39797</c:v>
                </c:pt>
                <c:pt idx="2483">
                  <c:v>39798</c:v>
                </c:pt>
                <c:pt idx="2484">
                  <c:v>39799</c:v>
                </c:pt>
                <c:pt idx="2485">
                  <c:v>39800</c:v>
                </c:pt>
                <c:pt idx="2486">
                  <c:v>39801</c:v>
                </c:pt>
                <c:pt idx="2487">
                  <c:v>39804</c:v>
                </c:pt>
                <c:pt idx="2488">
                  <c:v>39805</c:v>
                </c:pt>
                <c:pt idx="2489">
                  <c:v>39806</c:v>
                </c:pt>
                <c:pt idx="2490">
                  <c:v>39808</c:v>
                </c:pt>
                <c:pt idx="2491">
                  <c:v>39815</c:v>
                </c:pt>
                <c:pt idx="2492">
                  <c:v>39818</c:v>
                </c:pt>
                <c:pt idx="2493">
                  <c:v>39819</c:v>
                </c:pt>
                <c:pt idx="2494">
                  <c:v>39820</c:v>
                </c:pt>
                <c:pt idx="2495">
                  <c:v>39821</c:v>
                </c:pt>
                <c:pt idx="2496">
                  <c:v>39822</c:v>
                </c:pt>
                <c:pt idx="2497">
                  <c:v>39825</c:v>
                </c:pt>
                <c:pt idx="2498">
                  <c:v>39826</c:v>
                </c:pt>
                <c:pt idx="2499">
                  <c:v>39827</c:v>
                </c:pt>
                <c:pt idx="2500">
                  <c:v>39828</c:v>
                </c:pt>
                <c:pt idx="2501">
                  <c:v>39829</c:v>
                </c:pt>
                <c:pt idx="2502">
                  <c:v>39833</c:v>
                </c:pt>
                <c:pt idx="2503">
                  <c:v>39834</c:v>
                </c:pt>
                <c:pt idx="2504">
                  <c:v>39835</c:v>
                </c:pt>
                <c:pt idx="2505">
                  <c:v>39836</c:v>
                </c:pt>
                <c:pt idx="2506">
                  <c:v>39839</c:v>
                </c:pt>
                <c:pt idx="2507">
                  <c:v>39840</c:v>
                </c:pt>
                <c:pt idx="2508">
                  <c:v>39841</c:v>
                </c:pt>
                <c:pt idx="2509">
                  <c:v>39842</c:v>
                </c:pt>
                <c:pt idx="2510">
                  <c:v>39843</c:v>
                </c:pt>
                <c:pt idx="2511">
                  <c:v>39846</c:v>
                </c:pt>
                <c:pt idx="2512">
                  <c:v>39847</c:v>
                </c:pt>
                <c:pt idx="2513">
                  <c:v>39848</c:v>
                </c:pt>
                <c:pt idx="2514">
                  <c:v>39849</c:v>
                </c:pt>
                <c:pt idx="2515">
                  <c:v>39850</c:v>
                </c:pt>
                <c:pt idx="2516">
                  <c:v>39853</c:v>
                </c:pt>
                <c:pt idx="2517">
                  <c:v>39854</c:v>
                </c:pt>
                <c:pt idx="2518">
                  <c:v>39855</c:v>
                </c:pt>
                <c:pt idx="2519">
                  <c:v>39856</c:v>
                </c:pt>
                <c:pt idx="2520">
                  <c:v>39857</c:v>
                </c:pt>
                <c:pt idx="2521">
                  <c:v>39861</c:v>
                </c:pt>
                <c:pt idx="2522">
                  <c:v>39862</c:v>
                </c:pt>
                <c:pt idx="2523">
                  <c:v>39863</c:v>
                </c:pt>
                <c:pt idx="2524">
                  <c:v>39864</c:v>
                </c:pt>
                <c:pt idx="2525">
                  <c:v>39867</c:v>
                </c:pt>
                <c:pt idx="2526">
                  <c:v>39868</c:v>
                </c:pt>
                <c:pt idx="2527">
                  <c:v>39869</c:v>
                </c:pt>
                <c:pt idx="2528">
                  <c:v>39870</c:v>
                </c:pt>
                <c:pt idx="2529">
                  <c:v>39871</c:v>
                </c:pt>
                <c:pt idx="2530">
                  <c:v>39874</c:v>
                </c:pt>
                <c:pt idx="2531">
                  <c:v>39875</c:v>
                </c:pt>
                <c:pt idx="2532">
                  <c:v>39876</c:v>
                </c:pt>
                <c:pt idx="2533">
                  <c:v>39877</c:v>
                </c:pt>
                <c:pt idx="2534">
                  <c:v>39878</c:v>
                </c:pt>
                <c:pt idx="2535">
                  <c:v>39881</c:v>
                </c:pt>
                <c:pt idx="2536">
                  <c:v>39882</c:v>
                </c:pt>
                <c:pt idx="2537">
                  <c:v>39883</c:v>
                </c:pt>
                <c:pt idx="2538">
                  <c:v>39884</c:v>
                </c:pt>
                <c:pt idx="2539">
                  <c:v>39885</c:v>
                </c:pt>
                <c:pt idx="2540">
                  <c:v>39888</c:v>
                </c:pt>
                <c:pt idx="2541">
                  <c:v>39889</c:v>
                </c:pt>
                <c:pt idx="2542">
                  <c:v>39890</c:v>
                </c:pt>
                <c:pt idx="2543">
                  <c:v>39891</c:v>
                </c:pt>
                <c:pt idx="2544">
                  <c:v>39892</c:v>
                </c:pt>
                <c:pt idx="2545">
                  <c:v>39895</c:v>
                </c:pt>
                <c:pt idx="2546">
                  <c:v>39896</c:v>
                </c:pt>
                <c:pt idx="2547">
                  <c:v>39897</c:v>
                </c:pt>
                <c:pt idx="2548">
                  <c:v>39898</c:v>
                </c:pt>
                <c:pt idx="2549">
                  <c:v>39899</c:v>
                </c:pt>
                <c:pt idx="2550">
                  <c:v>39902</c:v>
                </c:pt>
                <c:pt idx="2551">
                  <c:v>39903</c:v>
                </c:pt>
                <c:pt idx="2552">
                  <c:v>39904</c:v>
                </c:pt>
                <c:pt idx="2553">
                  <c:v>39905</c:v>
                </c:pt>
                <c:pt idx="2554">
                  <c:v>39906</c:v>
                </c:pt>
                <c:pt idx="2555">
                  <c:v>39909</c:v>
                </c:pt>
                <c:pt idx="2556">
                  <c:v>39910</c:v>
                </c:pt>
                <c:pt idx="2557">
                  <c:v>39911</c:v>
                </c:pt>
                <c:pt idx="2558">
                  <c:v>39912</c:v>
                </c:pt>
                <c:pt idx="2559">
                  <c:v>39916</c:v>
                </c:pt>
                <c:pt idx="2560">
                  <c:v>39917</c:v>
                </c:pt>
                <c:pt idx="2561">
                  <c:v>39918</c:v>
                </c:pt>
                <c:pt idx="2562">
                  <c:v>39919</c:v>
                </c:pt>
                <c:pt idx="2563">
                  <c:v>39920</c:v>
                </c:pt>
                <c:pt idx="2564">
                  <c:v>39923</c:v>
                </c:pt>
                <c:pt idx="2565">
                  <c:v>39924</c:v>
                </c:pt>
                <c:pt idx="2566">
                  <c:v>39925</c:v>
                </c:pt>
                <c:pt idx="2567">
                  <c:v>39926</c:v>
                </c:pt>
                <c:pt idx="2568">
                  <c:v>39927</c:v>
                </c:pt>
                <c:pt idx="2569">
                  <c:v>39930</c:v>
                </c:pt>
                <c:pt idx="2570">
                  <c:v>39931</c:v>
                </c:pt>
                <c:pt idx="2571">
                  <c:v>39932</c:v>
                </c:pt>
                <c:pt idx="2572">
                  <c:v>39933</c:v>
                </c:pt>
                <c:pt idx="2573">
                  <c:v>39934</c:v>
                </c:pt>
                <c:pt idx="2574">
                  <c:v>39937</c:v>
                </c:pt>
                <c:pt idx="2575">
                  <c:v>39938</c:v>
                </c:pt>
                <c:pt idx="2576">
                  <c:v>39939</c:v>
                </c:pt>
                <c:pt idx="2577">
                  <c:v>39940</c:v>
                </c:pt>
                <c:pt idx="2578">
                  <c:v>39941</c:v>
                </c:pt>
                <c:pt idx="2579">
                  <c:v>39944</c:v>
                </c:pt>
                <c:pt idx="2580">
                  <c:v>39945</c:v>
                </c:pt>
                <c:pt idx="2581">
                  <c:v>39946</c:v>
                </c:pt>
                <c:pt idx="2582">
                  <c:v>39947</c:v>
                </c:pt>
                <c:pt idx="2583">
                  <c:v>39948</c:v>
                </c:pt>
                <c:pt idx="2584">
                  <c:v>39951</c:v>
                </c:pt>
                <c:pt idx="2585">
                  <c:v>39952</c:v>
                </c:pt>
                <c:pt idx="2586">
                  <c:v>39953</c:v>
                </c:pt>
                <c:pt idx="2587">
                  <c:v>39954</c:v>
                </c:pt>
                <c:pt idx="2588">
                  <c:v>39955</c:v>
                </c:pt>
                <c:pt idx="2589">
                  <c:v>39959</c:v>
                </c:pt>
                <c:pt idx="2590">
                  <c:v>39960</c:v>
                </c:pt>
                <c:pt idx="2591">
                  <c:v>39961</c:v>
                </c:pt>
                <c:pt idx="2592">
                  <c:v>39962</c:v>
                </c:pt>
                <c:pt idx="2593">
                  <c:v>39965</c:v>
                </c:pt>
                <c:pt idx="2594">
                  <c:v>39966</c:v>
                </c:pt>
                <c:pt idx="2595">
                  <c:v>39967</c:v>
                </c:pt>
                <c:pt idx="2596">
                  <c:v>39968</c:v>
                </c:pt>
                <c:pt idx="2597">
                  <c:v>39969</c:v>
                </c:pt>
                <c:pt idx="2598">
                  <c:v>39972</c:v>
                </c:pt>
                <c:pt idx="2599">
                  <c:v>39973</c:v>
                </c:pt>
                <c:pt idx="2600">
                  <c:v>39974</c:v>
                </c:pt>
                <c:pt idx="2601">
                  <c:v>39975</c:v>
                </c:pt>
                <c:pt idx="2602">
                  <c:v>39976</c:v>
                </c:pt>
                <c:pt idx="2603">
                  <c:v>39979</c:v>
                </c:pt>
                <c:pt idx="2604">
                  <c:v>39980</c:v>
                </c:pt>
                <c:pt idx="2605">
                  <c:v>39981</c:v>
                </c:pt>
                <c:pt idx="2606">
                  <c:v>39982</c:v>
                </c:pt>
                <c:pt idx="2607">
                  <c:v>39983</c:v>
                </c:pt>
                <c:pt idx="2608">
                  <c:v>39986</c:v>
                </c:pt>
                <c:pt idx="2609">
                  <c:v>39987</c:v>
                </c:pt>
                <c:pt idx="2610">
                  <c:v>39988</c:v>
                </c:pt>
                <c:pt idx="2611">
                  <c:v>39989</c:v>
                </c:pt>
                <c:pt idx="2612">
                  <c:v>39990</c:v>
                </c:pt>
                <c:pt idx="2613">
                  <c:v>39993</c:v>
                </c:pt>
                <c:pt idx="2614">
                  <c:v>39994</c:v>
                </c:pt>
                <c:pt idx="2615">
                  <c:v>39995</c:v>
                </c:pt>
                <c:pt idx="2616">
                  <c:v>39996</c:v>
                </c:pt>
                <c:pt idx="2617">
                  <c:v>40000</c:v>
                </c:pt>
                <c:pt idx="2618">
                  <c:v>40001</c:v>
                </c:pt>
                <c:pt idx="2619">
                  <c:v>40002</c:v>
                </c:pt>
                <c:pt idx="2620">
                  <c:v>40003</c:v>
                </c:pt>
                <c:pt idx="2621">
                  <c:v>40004</c:v>
                </c:pt>
                <c:pt idx="2622">
                  <c:v>40007</c:v>
                </c:pt>
                <c:pt idx="2623">
                  <c:v>40008</c:v>
                </c:pt>
                <c:pt idx="2624">
                  <c:v>40009</c:v>
                </c:pt>
                <c:pt idx="2625">
                  <c:v>40010</c:v>
                </c:pt>
                <c:pt idx="2626">
                  <c:v>40011</c:v>
                </c:pt>
                <c:pt idx="2627">
                  <c:v>40014</c:v>
                </c:pt>
                <c:pt idx="2628">
                  <c:v>40015</c:v>
                </c:pt>
                <c:pt idx="2629">
                  <c:v>40016</c:v>
                </c:pt>
                <c:pt idx="2630">
                  <c:v>40017</c:v>
                </c:pt>
                <c:pt idx="2631">
                  <c:v>40018</c:v>
                </c:pt>
                <c:pt idx="2632">
                  <c:v>40021</c:v>
                </c:pt>
                <c:pt idx="2633">
                  <c:v>40022</c:v>
                </c:pt>
                <c:pt idx="2634">
                  <c:v>40023</c:v>
                </c:pt>
                <c:pt idx="2635">
                  <c:v>40024</c:v>
                </c:pt>
                <c:pt idx="2636">
                  <c:v>40025</c:v>
                </c:pt>
                <c:pt idx="2637">
                  <c:v>40028</c:v>
                </c:pt>
                <c:pt idx="2638">
                  <c:v>40029</c:v>
                </c:pt>
                <c:pt idx="2639">
                  <c:v>40030</c:v>
                </c:pt>
                <c:pt idx="2640">
                  <c:v>40031</c:v>
                </c:pt>
                <c:pt idx="2641">
                  <c:v>40032</c:v>
                </c:pt>
                <c:pt idx="2642">
                  <c:v>40035</c:v>
                </c:pt>
                <c:pt idx="2643">
                  <c:v>40036</c:v>
                </c:pt>
                <c:pt idx="2644">
                  <c:v>40037</c:v>
                </c:pt>
                <c:pt idx="2645">
                  <c:v>40038</c:v>
                </c:pt>
                <c:pt idx="2646">
                  <c:v>40039</c:v>
                </c:pt>
                <c:pt idx="2647">
                  <c:v>40042</c:v>
                </c:pt>
                <c:pt idx="2648">
                  <c:v>40043</c:v>
                </c:pt>
                <c:pt idx="2649">
                  <c:v>40044</c:v>
                </c:pt>
                <c:pt idx="2650">
                  <c:v>40045</c:v>
                </c:pt>
                <c:pt idx="2651">
                  <c:v>40046</c:v>
                </c:pt>
                <c:pt idx="2652">
                  <c:v>40049</c:v>
                </c:pt>
                <c:pt idx="2653">
                  <c:v>40050</c:v>
                </c:pt>
                <c:pt idx="2654">
                  <c:v>40051</c:v>
                </c:pt>
                <c:pt idx="2655">
                  <c:v>40052</c:v>
                </c:pt>
                <c:pt idx="2656">
                  <c:v>40053</c:v>
                </c:pt>
                <c:pt idx="2657">
                  <c:v>40056</c:v>
                </c:pt>
                <c:pt idx="2658">
                  <c:v>40057</c:v>
                </c:pt>
                <c:pt idx="2659">
                  <c:v>40058</c:v>
                </c:pt>
                <c:pt idx="2660">
                  <c:v>40059</c:v>
                </c:pt>
                <c:pt idx="2661">
                  <c:v>40060</c:v>
                </c:pt>
                <c:pt idx="2662">
                  <c:v>40064</c:v>
                </c:pt>
                <c:pt idx="2663">
                  <c:v>40065</c:v>
                </c:pt>
                <c:pt idx="2664">
                  <c:v>40066</c:v>
                </c:pt>
                <c:pt idx="2665">
                  <c:v>40067</c:v>
                </c:pt>
                <c:pt idx="2666">
                  <c:v>40070</c:v>
                </c:pt>
                <c:pt idx="2667">
                  <c:v>40071</c:v>
                </c:pt>
                <c:pt idx="2668">
                  <c:v>40072</c:v>
                </c:pt>
                <c:pt idx="2669">
                  <c:v>40073</c:v>
                </c:pt>
                <c:pt idx="2670">
                  <c:v>40074</c:v>
                </c:pt>
                <c:pt idx="2671">
                  <c:v>40077</c:v>
                </c:pt>
                <c:pt idx="2672">
                  <c:v>40078</c:v>
                </c:pt>
                <c:pt idx="2673">
                  <c:v>40079</c:v>
                </c:pt>
                <c:pt idx="2674">
                  <c:v>40080</c:v>
                </c:pt>
                <c:pt idx="2675">
                  <c:v>40081</c:v>
                </c:pt>
                <c:pt idx="2676">
                  <c:v>40084</c:v>
                </c:pt>
                <c:pt idx="2677">
                  <c:v>40085</c:v>
                </c:pt>
                <c:pt idx="2678">
                  <c:v>40086</c:v>
                </c:pt>
                <c:pt idx="2679">
                  <c:v>40087</c:v>
                </c:pt>
                <c:pt idx="2680">
                  <c:v>40088</c:v>
                </c:pt>
                <c:pt idx="2681">
                  <c:v>40091</c:v>
                </c:pt>
                <c:pt idx="2682">
                  <c:v>40092</c:v>
                </c:pt>
                <c:pt idx="2683">
                  <c:v>40093</c:v>
                </c:pt>
                <c:pt idx="2684">
                  <c:v>40094</c:v>
                </c:pt>
                <c:pt idx="2685">
                  <c:v>40095</c:v>
                </c:pt>
                <c:pt idx="2686">
                  <c:v>40098</c:v>
                </c:pt>
                <c:pt idx="2687">
                  <c:v>40099</c:v>
                </c:pt>
                <c:pt idx="2688">
                  <c:v>40100</c:v>
                </c:pt>
                <c:pt idx="2689">
                  <c:v>40101</c:v>
                </c:pt>
                <c:pt idx="2690">
                  <c:v>40102</c:v>
                </c:pt>
                <c:pt idx="2691">
                  <c:v>40105</c:v>
                </c:pt>
                <c:pt idx="2692">
                  <c:v>40106</c:v>
                </c:pt>
                <c:pt idx="2693">
                  <c:v>40107</c:v>
                </c:pt>
                <c:pt idx="2694">
                  <c:v>40108</c:v>
                </c:pt>
                <c:pt idx="2695">
                  <c:v>40109</c:v>
                </c:pt>
                <c:pt idx="2696">
                  <c:v>40112</c:v>
                </c:pt>
                <c:pt idx="2697">
                  <c:v>40113</c:v>
                </c:pt>
                <c:pt idx="2698">
                  <c:v>40114</c:v>
                </c:pt>
                <c:pt idx="2699">
                  <c:v>40115</c:v>
                </c:pt>
                <c:pt idx="2700">
                  <c:v>40116</c:v>
                </c:pt>
                <c:pt idx="2701">
                  <c:v>40119</c:v>
                </c:pt>
                <c:pt idx="2702">
                  <c:v>40120</c:v>
                </c:pt>
                <c:pt idx="2703">
                  <c:v>40121</c:v>
                </c:pt>
                <c:pt idx="2704">
                  <c:v>40122</c:v>
                </c:pt>
                <c:pt idx="2705">
                  <c:v>40123</c:v>
                </c:pt>
                <c:pt idx="2706">
                  <c:v>40126</c:v>
                </c:pt>
                <c:pt idx="2707">
                  <c:v>40127</c:v>
                </c:pt>
                <c:pt idx="2708">
                  <c:v>40128</c:v>
                </c:pt>
                <c:pt idx="2709">
                  <c:v>40129</c:v>
                </c:pt>
                <c:pt idx="2710">
                  <c:v>40130</c:v>
                </c:pt>
                <c:pt idx="2711">
                  <c:v>40133</c:v>
                </c:pt>
                <c:pt idx="2712">
                  <c:v>40134</c:v>
                </c:pt>
                <c:pt idx="2713">
                  <c:v>40135</c:v>
                </c:pt>
                <c:pt idx="2714">
                  <c:v>40136</c:v>
                </c:pt>
                <c:pt idx="2715">
                  <c:v>40137</c:v>
                </c:pt>
                <c:pt idx="2716">
                  <c:v>40140</c:v>
                </c:pt>
                <c:pt idx="2717">
                  <c:v>40141</c:v>
                </c:pt>
                <c:pt idx="2718">
                  <c:v>40142</c:v>
                </c:pt>
                <c:pt idx="2719">
                  <c:v>40144</c:v>
                </c:pt>
                <c:pt idx="2720">
                  <c:v>40147</c:v>
                </c:pt>
                <c:pt idx="2721">
                  <c:v>40148</c:v>
                </c:pt>
                <c:pt idx="2722">
                  <c:v>40149</c:v>
                </c:pt>
                <c:pt idx="2723">
                  <c:v>40150</c:v>
                </c:pt>
                <c:pt idx="2724">
                  <c:v>40151</c:v>
                </c:pt>
                <c:pt idx="2725">
                  <c:v>40154</c:v>
                </c:pt>
                <c:pt idx="2726">
                  <c:v>40155</c:v>
                </c:pt>
                <c:pt idx="2727">
                  <c:v>40156</c:v>
                </c:pt>
                <c:pt idx="2728">
                  <c:v>40157</c:v>
                </c:pt>
                <c:pt idx="2729">
                  <c:v>40158</c:v>
                </c:pt>
                <c:pt idx="2730">
                  <c:v>40161</c:v>
                </c:pt>
                <c:pt idx="2731">
                  <c:v>40162</c:v>
                </c:pt>
                <c:pt idx="2732">
                  <c:v>40163</c:v>
                </c:pt>
                <c:pt idx="2733">
                  <c:v>40164</c:v>
                </c:pt>
                <c:pt idx="2734">
                  <c:v>40165</c:v>
                </c:pt>
                <c:pt idx="2735">
                  <c:v>40168</c:v>
                </c:pt>
                <c:pt idx="2736">
                  <c:v>40169</c:v>
                </c:pt>
                <c:pt idx="2737">
                  <c:v>40170</c:v>
                </c:pt>
                <c:pt idx="2738">
                  <c:v>40171</c:v>
                </c:pt>
                <c:pt idx="2739">
                  <c:v>40175</c:v>
                </c:pt>
                <c:pt idx="2740">
                  <c:v>40176</c:v>
                </c:pt>
                <c:pt idx="2741">
                  <c:v>40177</c:v>
                </c:pt>
                <c:pt idx="2742">
                  <c:v>40178</c:v>
                </c:pt>
                <c:pt idx="2743">
                  <c:v>40182</c:v>
                </c:pt>
                <c:pt idx="2744">
                  <c:v>40183</c:v>
                </c:pt>
                <c:pt idx="2745">
                  <c:v>40184</c:v>
                </c:pt>
                <c:pt idx="2746">
                  <c:v>40185</c:v>
                </c:pt>
                <c:pt idx="2747">
                  <c:v>40186</c:v>
                </c:pt>
                <c:pt idx="2748">
                  <c:v>40189</c:v>
                </c:pt>
                <c:pt idx="2749">
                  <c:v>40190</c:v>
                </c:pt>
                <c:pt idx="2750">
                  <c:v>40191</c:v>
                </c:pt>
                <c:pt idx="2751">
                  <c:v>40192</c:v>
                </c:pt>
                <c:pt idx="2752">
                  <c:v>40193</c:v>
                </c:pt>
                <c:pt idx="2753">
                  <c:v>40197</c:v>
                </c:pt>
                <c:pt idx="2754">
                  <c:v>40198</c:v>
                </c:pt>
                <c:pt idx="2755">
                  <c:v>40199</c:v>
                </c:pt>
                <c:pt idx="2756">
                  <c:v>40200</c:v>
                </c:pt>
                <c:pt idx="2757">
                  <c:v>40203</c:v>
                </c:pt>
                <c:pt idx="2758">
                  <c:v>40204</c:v>
                </c:pt>
                <c:pt idx="2759">
                  <c:v>40205</c:v>
                </c:pt>
                <c:pt idx="2760">
                  <c:v>40206</c:v>
                </c:pt>
                <c:pt idx="2761">
                  <c:v>40207</c:v>
                </c:pt>
                <c:pt idx="2762">
                  <c:v>40210</c:v>
                </c:pt>
                <c:pt idx="2763">
                  <c:v>40211</c:v>
                </c:pt>
                <c:pt idx="2764">
                  <c:v>40212</c:v>
                </c:pt>
                <c:pt idx="2765">
                  <c:v>40213</c:v>
                </c:pt>
                <c:pt idx="2766">
                  <c:v>40214</c:v>
                </c:pt>
                <c:pt idx="2767">
                  <c:v>40217</c:v>
                </c:pt>
                <c:pt idx="2768">
                  <c:v>40218</c:v>
                </c:pt>
                <c:pt idx="2769">
                  <c:v>40219</c:v>
                </c:pt>
                <c:pt idx="2770">
                  <c:v>40220</c:v>
                </c:pt>
                <c:pt idx="2771">
                  <c:v>40221</c:v>
                </c:pt>
                <c:pt idx="2772">
                  <c:v>40225</c:v>
                </c:pt>
                <c:pt idx="2773">
                  <c:v>40226</c:v>
                </c:pt>
                <c:pt idx="2774">
                  <c:v>40227</c:v>
                </c:pt>
                <c:pt idx="2775">
                  <c:v>40228</c:v>
                </c:pt>
                <c:pt idx="2776">
                  <c:v>40231</c:v>
                </c:pt>
                <c:pt idx="2777">
                  <c:v>40232</c:v>
                </c:pt>
                <c:pt idx="2778">
                  <c:v>40233</c:v>
                </c:pt>
                <c:pt idx="2779">
                  <c:v>40234</c:v>
                </c:pt>
                <c:pt idx="2780">
                  <c:v>40235</c:v>
                </c:pt>
                <c:pt idx="2781">
                  <c:v>40238</c:v>
                </c:pt>
                <c:pt idx="2782">
                  <c:v>40239</c:v>
                </c:pt>
                <c:pt idx="2783">
                  <c:v>40240</c:v>
                </c:pt>
                <c:pt idx="2784">
                  <c:v>40241</c:v>
                </c:pt>
                <c:pt idx="2785">
                  <c:v>40242</c:v>
                </c:pt>
                <c:pt idx="2786">
                  <c:v>40245</c:v>
                </c:pt>
                <c:pt idx="2787">
                  <c:v>40246</c:v>
                </c:pt>
                <c:pt idx="2788">
                  <c:v>40247</c:v>
                </c:pt>
                <c:pt idx="2789">
                  <c:v>40248</c:v>
                </c:pt>
                <c:pt idx="2790">
                  <c:v>40249</c:v>
                </c:pt>
                <c:pt idx="2791">
                  <c:v>40252</c:v>
                </c:pt>
                <c:pt idx="2792">
                  <c:v>40253</c:v>
                </c:pt>
                <c:pt idx="2793">
                  <c:v>40254</c:v>
                </c:pt>
                <c:pt idx="2794">
                  <c:v>40255</c:v>
                </c:pt>
                <c:pt idx="2795">
                  <c:v>40256</c:v>
                </c:pt>
                <c:pt idx="2796">
                  <c:v>40259</c:v>
                </c:pt>
                <c:pt idx="2797">
                  <c:v>40260</c:v>
                </c:pt>
                <c:pt idx="2798">
                  <c:v>40261</c:v>
                </c:pt>
                <c:pt idx="2799">
                  <c:v>40262</c:v>
                </c:pt>
                <c:pt idx="2800">
                  <c:v>40263</c:v>
                </c:pt>
                <c:pt idx="2801">
                  <c:v>40266</c:v>
                </c:pt>
                <c:pt idx="2802">
                  <c:v>40267</c:v>
                </c:pt>
                <c:pt idx="2803">
                  <c:v>40268</c:v>
                </c:pt>
                <c:pt idx="2804">
                  <c:v>40269</c:v>
                </c:pt>
                <c:pt idx="2805">
                  <c:v>40273</c:v>
                </c:pt>
                <c:pt idx="2806">
                  <c:v>40274</c:v>
                </c:pt>
                <c:pt idx="2807">
                  <c:v>40275</c:v>
                </c:pt>
                <c:pt idx="2808">
                  <c:v>40276</c:v>
                </c:pt>
                <c:pt idx="2809">
                  <c:v>40277</c:v>
                </c:pt>
                <c:pt idx="2810">
                  <c:v>40280</c:v>
                </c:pt>
                <c:pt idx="2811">
                  <c:v>40281</c:v>
                </c:pt>
                <c:pt idx="2812">
                  <c:v>40282</c:v>
                </c:pt>
                <c:pt idx="2813">
                  <c:v>40283</c:v>
                </c:pt>
                <c:pt idx="2814">
                  <c:v>40284</c:v>
                </c:pt>
                <c:pt idx="2815">
                  <c:v>40287</c:v>
                </c:pt>
                <c:pt idx="2816">
                  <c:v>40288</c:v>
                </c:pt>
                <c:pt idx="2817">
                  <c:v>40289</c:v>
                </c:pt>
                <c:pt idx="2818">
                  <c:v>40290</c:v>
                </c:pt>
                <c:pt idx="2819">
                  <c:v>40291</c:v>
                </c:pt>
                <c:pt idx="2820">
                  <c:v>40294</c:v>
                </c:pt>
                <c:pt idx="2821">
                  <c:v>40295</c:v>
                </c:pt>
                <c:pt idx="2822">
                  <c:v>40296</c:v>
                </c:pt>
                <c:pt idx="2823">
                  <c:v>40297</c:v>
                </c:pt>
                <c:pt idx="2824">
                  <c:v>40298</c:v>
                </c:pt>
                <c:pt idx="2825">
                  <c:v>40301</c:v>
                </c:pt>
                <c:pt idx="2826">
                  <c:v>40302</c:v>
                </c:pt>
                <c:pt idx="2827">
                  <c:v>40303</c:v>
                </c:pt>
                <c:pt idx="2828">
                  <c:v>40304</c:v>
                </c:pt>
                <c:pt idx="2829">
                  <c:v>40305</c:v>
                </c:pt>
                <c:pt idx="2830">
                  <c:v>40308</c:v>
                </c:pt>
                <c:pt idx="2831">
                  <c:v>40309</c:v>
                </c:pt>
                <c:pt idx="2832">
                  <c:v>40310</c:v>
                </c:pt>
                <c:pt idx="2833">
                  <c:v>40311</c:v>
                </c:pt>
                <c:pt idx="2834">
                  <c:v>40312</c:v>
                </c:pt>
                <c:pt idx="2835">
                  <c:v>40315</c:v>
                </c:pt>
                <c:pt idx="2836">
                  <c:v>40316</c:v>
                </c:pt>
                <c:pt idx="2837">
                  <c:v>40317</c:v>
                </c:pt>
                <c:pt idx="2838">
                  <c:v>40318</c:v>
                </c:pt>
                <c:pt idx="2839">
                  <c:v>40319</c:v>
                </c:pt>
                <c:pt idx="2840">
                  <c:v>40322</c:v>
                </c:pt>
                <c:pt idx="2841">
                  <c:v>40323</c:v>
                </c:pt>
                <c:pt idx="2842">
                  <c:v>40324</c:v>
                </c:pt>
                <c:pt idx="2843">
                  <c:v>40325</c:v>
                </c:pt>
                <c:pt idx="2844">
                  <c:v>40326</c:v>
                </c:pt>
                <c:pt idx="2845">
                  <c:v>40330</c:v>
                </c:pt>
                <c:pt idx="2846">
                  <c:v>40331</c:v>
                </c:pt>
                <c:pt idx="2847">
                  <c:v>40332</c:v>
                </c:pt>
                <c:pt idx="2848">
                  <c:v>40333</c:v>
                </c:pt>
                <c:pt idx="2849">
                  <c:v>40336</c:v>
                </c:pt>
                <c:pt idx="2850">
                  <c:v>40337</c:v>
                </c:pt>
                <c:pt idx="2851">
                  <c:v>40338</c:v>
                </c:pt>
                <c:pt idx="2852">
                  <c:v>40339</c:v>
                </c:pt>
                <c:pt idx="2853">
                  <c:v>40340</c:v>
                </c:pt>
                <c:pt idx="2854">
                  <c:v>40343</c:v>
                </c:pt>
                <c:pt idx="2855">
                  <c:v>40344</c:v>
                </c:pt>
                <c:pt idx="2856">
                  <c:v>40345</c:v>
                </c:pt>
                <c:pt idx="2857">
                  <c:v>40346</c:v>
                </c:pt>
                <c:pt idx="2858">
                  <c:v>40347</c:v>
                </c:pt>
                <c:pt idx="2859">
                  <c:v>40350</c:v>
                </c:pt>
                <c:pt idx="2860">
                  <c:v>40351</c:v>
                </c:pt>
                <c:pt idx="2861">
                  <c:v>40352</c:v>
                </c:pt>
                <c:pt idx="2862">
                  <c:v>40353</c:v>
                </c:pt>
                <c:pt idx="2863">
                  <c:v>40354</c:v>
                </c:pt>
                <c:pt idx="2864">
                  <c:v>40357</c:v>
                </c:pt>
                <c:pt idx="2865">
                  <c:v>40358</c:v>
                </c:pt>
                <c:pt idx="2866">
                  <c:v>40359</c:v>
                </c:pt>
                <c:pt idx="2867">
                  <c:v>40360</c:v>
                </c:pt>
                <c:pt idx="2868">
                  <c:v>40361</c:v>
                </c:pt>
                <c:pt idx="2869">
                  <c:v>40365</c:v>
                </c:pt>
                <c:pt idx="2870">
                  <c:v>40366</c:v>
                </c:pt>
                <c:pt idx="2871">
                  <c:v>40367</c:v>
                </c:pt>
                <c:pt idx="2872">
                  <c:v>40368</c:v>
                </c:pt>
                <c:pt idx="2873">
                  <c:v>40371</c:v>
                </c:pt>
                <c:pt idx="2874">
                  <c:v>40372</c:v>
                </c:pt>
                <c:pt idx="2875">
                  <c:v>40373</c:v>
                </c:pt>
                <c:pt idx="2876">
                  <c:v>40374</c:v>
                </c:pt>
                <c:pt idx="2877">
                  <c:v>40375</c:v>
                </c:pt>
                <c:pt idx="2878">
                  <c:v>40378</c:v>
                </c:pt>
                <c:pt idx="2879">
                  <c:v>40379</c:v>
                </c:pt>
                <c:pt idx="2880">
                  <c:v>40380</c:v>
                </c:pt>
                <c:pt idx="2881">
                  <c:v>40381</c:v>
                </c:pt>
                <c:pt idx="2882">
                  <c:v>40382</c:v>
                </c:pt>
                <c:pt idx="2883">
                  <c:v>40385</c:v>
                </c:pt>
                <c:pt idx="2884">
                  <c:v>40386</c:v>
                </c:pt>
                <c:pt idx="2885">
                  <c:v>40387</c:v>
                </c:pt>
                <c:pt idx="2886">
                  <c:v>40388</c:v>
                </c:pt>
                <c:pt idx="2887">
                  <c:v>40389</c:v>
                </c:pt>
                <c:pt idx="2888">
                  <c:v>40392</c:v>
                </c:pt>
                <c:pt idx="2889">
                  <c:v>40393</c:v>
                </c:pt>
                <c:pt idx="2890">
                  <c:v>40394</c:v>
                </c:pt>
                <c:pt idx="2891">
                  <c:v>40395</c:v>
                </c:pt>
                <c:pt idx="2892">
                  <c:v>40396</c:v>
                </c:pt>
                <c:pt idx="2893">
                  <c:v>40399</c:v>
                </c:pt>
                <c:pt idx="2894">
                  <c:v>40400</c:v>
                </c:pt>
                <c:pt idx="2895">
                  <c:v>40401</c:v>
                </c:pt>
                <c:pt idx="2896">
                  <c:v>40402</c:v>
                </c:pt>
                <c:pt idx="2897">
                  <c:v>40403</c:v>
                </c:pt>
                <c:pt idx="2898">
                  <c:v>40406</c:v>
                </c:pt>
                <c:pt idx="2899">
                  <c:v>40407</c:v>
                </c:pt>
                <c:pt idx="2900">
                  <c:v>40408</c:v>
                </c:pt>
                <c:pt idx="2901">
                  <c:v>40409</c:v>
                </c:pt>
                <c:pt idx="2902">
                  <c:v>40410</c:v>
                </c:pt>
                <c:pt idx="2903">
                  <c:v>40413</c:v>
                </c:pt>
                <c:pt idx="2904">
                  <c:v>40414</c:v>
                </c:pt>
                <c:pt idx="2905">
                  <c:v>40415</c:v>
                </c:pt>
                <c:pt idx="2906">
                  <c:v>40416</c:v>
                </c:pt>
                <c:pt idx="2907">
                  <c:v>40417</c:v>
                </c:pt>
                <c:pt idx="2908">
                  <c:v>40420</c:v>
                </c:pt>
                <c:pt idx="2909">
                  <c:v>40421</c:v>
                </c:pt>
                <c:pt idx="2910">
                  <c:v>40422</c:v>
                </c:pt>
                <c:pt idx="2911">
                  <c:v>40423</c:v>
                </c:pt>
                <c:pt idx="2912">
                  <c:v>40424</c:v>
                </c:pt>
                <c:pt idx="2913">
                  <c:v>40428</c:v>
                </c:pt>
                <c:pt idx="2914">
                  <c:v>40429</c:v>
                </c:pt>
                <c:pt idx="2915">
                  <c:v>40430</c:v>
                </c:pt>
                <c:pt idx="2916">
                  <c:v>40431</c:v>
                </c:pt>
                <c:pt idx="2917">
                  <c:v>40434</c:v>
                </c:pt>
                <c:pt idx="2918">
                  <c:v>40435</c:v>
                </c:pt>
                <c:pt idx="2919">
                  <c:v>40436</c:v>
                </c:pt>
                <c:pt idx="2920">
                  <c:v>40437</c:v>
                </c:pt>
                <c:pt idx="2921">
                  <c:v>40438</c:v>
                </c:pt>
                <c:pt idx="2922">
                  <c:v>40441</c:v>
                </c:pt>
                <c:pt idx="2923">
                  <c:v>40442</c:v>
                </c:pt>
                <c:pt idx="2924">
                  <c:v>40443</c:v>
                </c:pt>
                <c:pt idx="2925">
                  <c:v>40444</c:v>
                </c:pt>
                <c:pt idx="2926">
                  <c:v>40445</c:v>
                </c:pt>
                <c:pt idx="2927">
                  <c:v>40448</c:v>
                </c:pt>
                <c:pt idx="2928">
                  <c:v>40449</c:v>
                </c:pt>
                <c:pt idx="2929">
                  <c:v>40450</c:v>
                </c:pt>
                <c:pt idx="2930">
                  <c:v>40451</c:v>
                </c:pt>
                <c:pt idx="2931">
                  <c:v>40452</c:v>
                </c:pt>
                <c:pt idx="2932">
                  <c:v>40455</c:v>
                </c:pt>
                <c:pt idx="2933">
                  <c:v>40456</c:v>
                </c:pt>
                <c:pt idx="2934">
                  <c:v>40457</c:v>
                </c:pt>
                <c:pt idx="2935">
                  <c:v>40458</c:v>
                </c:pt>
                <c:pt idx="2936">
                  <c:v>40459</c:v>
                </c:pt>
                <c:pt idx="2937">
                  <c:v>40462</c:v>
                </c:pt>
                <c:pt idx="2938">
                  <c:v>40463</c:v>
                </c:pt>
                <c:pt idx="2939">
                  <c:v>40464</c:v>
                </c:pt>
                <c:pt idx="2940">
                  <c:v>40465</c:v>
                </c:pt>
                <c:pt idx="2941">
                  <c:v>40466</c:v>
                </c:pt>
                <c:pt idx="2942">
                  <c:v>40469</c:v>
                </c:pt>
                <c:pt idx="2943">
                  <c:v>40470</c:v>
                </c:pt>
                <c:pt idx="2944">
                  <c:v>40471</c:v>
                </c:pt>
                <c:pt idx="2945">
                  <c:v>40472</c:v>
                </c:pt>
                <c:pt idx="2946">
                  <c:v>40473</c:v>
                </c:pt>
                <c:pt idx="2947">
                  <c:v>40476</c:v>
                </c:pt>
                <c:pt idx="2948">
                  <c:v>40477</c:v>
                </c:pt>
                <c:pt idx="2949">
                  <c:v>40478</c:v>
                </c:pt>
                <c:pt idx="2950">
                  <c:v>40479</c:v>
                </c:pt>
                <c:pt idx="2951">
                  <c:v>40480</c:v>
                </c:pt>
                <c:pt idx="2952">
                  <c:v>40483</c:v>
                </c:pt>
                <c:pt idx="2953">
                  <c:v>40484</c:v>
                </c:pt>
                <c:pt idx="2954">
                  <c:v>40485</c:v>
                </c:pt>
                <c:pt idx="2955">
                  <c:v>40486</c:v>
                </c:pt>
                <c:pt idx="2956">
                  <c:v>40487</c:v>
                </c:pt>
                <c:pt idx="2957">
                  <c:v>40490</c:v>
                </c:pt>
                <c:pt idx="2958">
                  <c:v>40491</c:v>
                </c:pt>
                <c:pt idx="2959">
                  <c:v>40492</c:v>
                </c:pt>
                <c:pt idx="2960">
                  <c:v>40493</c:v>
                </c:pt>
                <c:pt idx="2961">
                  <c:v>40494</c:v>
                </c:pt>
                <c:pt idx="2962">
                  <c:v>40497</c:v>
                </c:pt>
                <c:pt idx="2963">
                  <c:v>40498</c:v>
                </c:pt>
                <c:pt idx="2964">
                  <c:v>40499</c:v>
                </c:pt>
                <c:pt idx="2965">
                  <c:v>40500</c:v>
                </c:pt>
                <c:pt idx="2966">
                  <c:v>40501</c:v>
                </c:pt>
                <c:pt idx="2967">
                  <c:v>40504</c:v>
                </c:pt>
                <c:pt idx="2968">
                  <c:v>40505</c:v>
                </c:pt>
                <c:pt idx="2969">
                  <c:v>40506</c:v>
                </c:pt>
                <c:pt idx="2970">
                  <c:v>40508</c:v>
                </c:pt>
                <c:pt idx="2971">
                  <c:v>40511</c:v>
                </c:pt>
                <c:pt idx="2972">
                  <c:v>40512</c:v>
                </c:pt>
                <c:pt idx="2973">
                  <c:v>40513</c:v>
                </c:pt>
                <c:pt idx="2974">
                  <c:v>40514</c:v>
                </c:pt>
                <c:pt idx="2975">
                  <c:v>40515</c:v>
                </c:pt>
                <c:pt idx="2976">
                  <c:v>40518</c:v>
                </c:pt>
                <c:pt idx="2977">
                  <c:v>40519</c:v>
                </c:pt>
                <c:pt idx="2978">
                  <c:v>40520</c:v>
                </c:pt>
                <c:pt idx="2979">
                  <c:v>40521</c:v>
                </c:pt>
                <c:pt idx="2980">
                  <c:v>40522</c:v>
                </c:pt>
                <c:pt idx="2981">
                  <c:v>40525</c:v>
                </c:pt>
                <c:pt idx="2982">
                  <c:v>40526</c:v>
                </c:pt>
                <c:pt idx="2983">
                  <c:v>40527</c:v>
                </c:pt>
                <c:pt idx="2984">
                  <c:v>40528</c:v>
                </c:pt>
                <c:pt idx="2985">
                  <c:v>40529</c:v>
                </c:pt>
                <c:pt idx="2986">
                  <c:v>40532</c:v>
                </c:pt>
                <c:pt idx="2987">
                  <c:v>40533</c:v>
                </c:pt>
                <c:pt idx="2988">
                  <c:v>40534</c:v>
                </c:pt>
                <c:pt idx="2989">
                  <c:v>40535</c:v>
                </c:pt>
                <c:pt idx="2990">
                  <c:v>40539</c:v>
                </c:pt>
                <c:pt idx="2991">
                  <c:v>40540</c:v>
                </c:pt>
                <c:pt idx="2992">
                  <c:v>40541</c:v>
                </c:pt>
                <c:pt idx="2993">
                  <c:v>40542</c:v>
                </c:pt>
                <c:pt idx="2994">
                  <c:v>40543</c:v>
                </c:pt>
                <c:pt idx="2995">
                  <c:v>40546</c:v>
                </c:pt>
                <c:pt idx="2996">
                  <c:v>40547</c:v>
                </c:pt>
                <c:pt idx="2997">
                  <c:v>40548</c:v>
                </c:pt>
                <c:pt idx="2998">
                  <c:v>40549</c:v>
                </c:pt>
                <c:pt idx="2999">
                  <c:v>40550</c:v>
                </c:pt>
                <c:pt idx="3000">
                  <c:v>40553</c:v>
                </c:pt>
                <c:pt idx="3001">
                  <c:v>40554</c:v>
                </c:pt>
                <c:pt idx="3002">
                  <c:v>40555</c:v>
                </c:pt>
                <c:pt idx="3003">
                  <c:v>40556</c:v>
                </c:pt>
                <c:pt idx="3004">
                  <c:v>40557</c:v>
                </c:pt>
                <c:pt idx="3005">
                  <c:v>40561</c:v>
                </c:pt>
                <c:pt idx="3006">
                  <c:v>40562</c:v>
                </c:pt>
                <c:pt idx="3007">
                  <c:v>40563</c:v>
                </c:pt>
                <c:pt idx="3008">
                  <c:v>40564</c:v>
                </c:pt>
                <c:pt idx="3009">
                  <c:v>40567</c:v>
                </c:pt>
                <c:pt idx="3010">
                  <c:v>40568</c:v>
                </c:pt>
                <c:pt idx="3011">
                  <c:v>40569</c:v>
                </c:pt>
                <c:pt idx="3012">
                  <c:v>40570</c:v>
                </c:pt>
                <c:pt idx="3013">
                  <c:v>40571</c:v>
                </c:pt>
                <c:pt idx="3014">
                  <c:v>40574</c:v>
                </c:pt>
                <c:pt idx="3015">
                  <c:v>40575</c:v>
                </c:pt>
                <c:pt idx="3016">
                  <c:v>40576</c:v>
                </c:pt>
                <c:pt idx="3017">
                  <c:v>40577</c:v>
                </c:pt>
                <c:pt idx="3018">
                  <c:v>40578</c:v>
                </c:pt>
                <c:pt idx="3019">
                  <c:v>40581</c:v>
                </c:pt>
                <c:pt idx="3020">
                  <c:v>40582</c:v>
                </c:pt>
                <c:pt idx="3021">
                  <c:v>40583</c:v>
                </c:pt>
                <c:pt idx="3022">
                  <c:v>40584</c:v>
                </c:pt>
                <c:pt idx="3023">
                  <c:v>40585</c:v>
                </c:pt>
                <c:pt idx="3024">
                  <c:v>40588</c:v>
                </c:pt>
                <c:pt idx="3025">
                  <c:v>40589</c:v>
                </c:pt>
                <c:pt idx="3026">
                  <c:v>40590</c:v>
                </c:pt>
                <c:pt idx="3027">
                  <c:v>40591</c:v>
                </c:pt>
                <c:pt idx="3028">
                  <c:v>40592</c:v>
                </c:pt>
                <c:pt idx="3029">
                  <c:v>40596</c:v>
                </c:pt>
                <c:pt idx="3030">
                  <c:v>40597</c:v>
                </c:pt>
                <c:pt idx="3031">
                  <c:v>40598</c:v>
                </c:pt>
                <c:pt idx="3032">
                  <c:v>40599</c:v>
                </c:pt>
                <c:pt idx="3033">
                  <c:v>40602</c:v>
                </c:pt>
                <c:pt idx="3034">
                  <c:v>40603</c:v>
                </c:pt>
                <c:pt idx="3035">
                  <c:v>40604</c:v>
                </c:pt>
                <c:pt idx="3036">
                  <c:v>40605</c:v>
                </c:pt>
                <c:pt idx="3037">
                  <c:v>40606</c:v>
                </c:pt>
                <c:pt idx="3038">
                  <c:v>40609</c:v>
                </c:pt>
                <c:pt idx="3039">
                  <c:v>40610</c:v>
                </c:pt>
                <c:pt idx="3040">
                  <c:v>40611</c:v>
                </c:pt>
                <c:pt idx="3041">
                  <c:v>40612</c:v>
                </c:pt>
                <c:pt idx="3042">
                  <c:v>40613</c:v>
                </c:pt>
                <c:pt idx="3043">
                  <c:v>40616</c:v>
                </c:pt>
                <c:pt idx="3044">
                  <c:v>40617</c:v>
                </c:pt>
                <c:pt idx="3045">
                  <c:v>40618</c:v>
                </c:pt>
                <c:pt idx="3046">
                  <c:v>40619</c:v>
                </c:pt>
                <c:pt idx="3047">
                  <c:v>40620</c:v>
                </c:pt>
                <c:pt idx="3048">
                  <c:v>40623</c:v>
                </c:pt>
                <c:pt idx="3049">
                  <c:v>40624</c:v>
                </c:pt>
                <c:pt idx="3050">
                  <c:v>40625</c:v>
                </c:pt>
                <c:pt idx="3051">
                  <c:v>40626</c:v>
                </c:pt>
                <c:pt idx="3052">
                  <c:v>40627</c:v>
                </c:pt>
                <c:pt idx="3053">
                  <c:v>40630</c:v>
                </c:pt>
                <c:pt idx="3054">
                  <c:v>40631</c:v>
                </c:pt>
                <c:pt idx="3055">
                  <c:v>40632</c:v>
                </c:pt>
                <c:pt idx="3056">
                  <c:v>40633</c:v>
                </c:pt>
                <c:pt idx="3057">
                  <c:v>40634</c:v>
                </c:pt>
                <c:pt idx="3058">
                  <c:v>40637</c:v>
                </c:pt>
                <c:pt idx="3059">
                  <c:v>40638</c:v>
                </c:pt>
                <c:pt idx="3060">
                  <c:v>40639</c:v>
                </c:pt>
                <c:pt idx="3061">
                  <c:v>40640</c:v>
                </c:pt>
                <c:pt idx="3062">
                  <c:v>40641</c:v>
                </c:pt>
                <c:pt idx="3063">
                  <c:v>40644</c:v>
                </c:pt>
                <c:pt idx="3064">
                  <c:v>40645</c:v>
                </c:pt>
                <c:pt idx="3065">
                  <c:v>40646</c:v>
                </c:pt>
                <c:pt idx="3066">
                  <c:v>40647</c:v>
                </c:pt>
                <c:pt idx="3067">
                  <c:v>40648</c:v>
                </c:pt>
                <c:pt idx="3068">
                  <c:v>40651</c:v>
                </c:pt>
                <c:pt idx="3069">
                  <c:v>40652</c:v>
                </c:pt>
                <c:pt idx="3070">
                  <c:v>40653</c:v>
                </c:pt>
                <c:pt idx="3071">
                  <c:v>40654</c:v>
                </c:pt>
                <c:pt idx="3072">
                  <c:v>40658</c:v>
                </c:pt>
                <c:pt idx="3073">
                  <c:v>40659</c:v>
                </c:pt>
                <c:pt idx="3074">
                  <c:v>40660</c:v>
                </c:pt>
                <c:pt idx="3075">
                  <c:v>40661</c:v>
                </c:pt>
                <c:pt idx="3076">
                  <c:v>40662</c:v>
                </c:pt>
                <c:pt idx="3077">
                  <c:v>40665</c:v>
                </c:pt>
                <c:pt idx="3078">
                  <c:v>40666</c:v>
                </c:pt>
                <c:pt idx="3079">
                  <c:v>40667</c:v>
                </c:pt>
                <c:pt idx="3080">
                  <c:v>40668</c:v>
                </c:pt>
                <c:pt idx="3081">
                  <c:v>40669</c:v>
                </c:pt>
                <c:pt idx="3082">
                  <c:v>40672</c:v>
                </c:pt>
                <c:pt idx="3083">
                  <c:v>40673</c:v>
                </c:pt>
                <c:pt idx="3084">
                  <c:v>40674</c:v>
                </c:pt>
                <c:pt idx="3085">
                  <c:v>40675</c:v>
                </c:pt>
                <c:pt idx="3086">
                  <c:v>40676</c:v>
                </c:pt>
                <c:pt idx="3087">
                  <c:v>40679</c:v>
                </c:pt>
                <c:pt idx="3088">
                  <c:v>40680</c:v>
                </c:pt>
                <c:pt idx="3089">
                  <c:v>40681</c:v>
                </c:pt>
                <c:pt idx="3090">
                  <c:v>40682</c:v>
                </c:pt>
                <c:pt idx="3091">
                  <c:v>40683</c:v>
                </c:pt>
                <c:pt idx="3092">
                  <c:v>40686</c:v>
                </c:pt>
                <c:pt idx="3093">
                  <c:v>40687</c:v>
                </c:pt>
                <c:pt idx="3094">
                  <c:v>40688</c:v>
                </c:pt>
                <c:pt idx="3095">
                  <c:v>40689</c:v>
                </c:pt>
                <c:pt idx="3096">
                  <c:v>40690</c:v>
                </c:pt>
                <c:pt idx="3097">
                  <c:v>40694</c:v>
                </c:pt>
                <c:pt idx="3098">
                  <c:v>40695</c:v>
                </c:pt>
                <c:pt idx="3099">
                  <c:v>40696</c:v>
                </c:pt>
                <c:pt idx="3100">
                  <c:v>40697</c:v>
                </c:pt>
                <c:pt idx="3101">
                  <c:v>40700</c:v>
                </c:pt>
                <c:pt idx="3102">
                  <c:v>40701</c:v>
                </c:pt>
                <c:pt idx="3103">
                  <c:v>40702</c:v>
                </c:pt>
                <c:pt idx="3104">
                  <c:v>40703</c:v>
                </c:pt>
                <c:pt idx="3105">
                  <c:v>40704</c:v>
                </c:pt>
                <c:pt idx="3106">
                  <c:v>40707</c:v>
                </c:pt>
                <c:pt idx="3107">
                  <c:v>40708</c:v>
                </c:pt>
                <c:pt idx="3108">
                  <c:v>40709</c:v>
                </c:pt>
                <c:pt idx="3109">
                  <c:v>40710</c:v>
                </c:pt>
                <c:pt idx="3110">
                  <c:v>40711</c:v>
                </c:pt>
                <c:pt idx="3111">
                  <c:v>40714</c:v>
                </c:pt>
                <c:pt idx="3112">
                  <c:v>40715</c:v>
                </c:pt>
                <c:pt idx="3113">
                  <c:v>40716</c:v>
                </c:pt>
                <c:pt idx="3114">
                  <c:v>40717</c:v>
                </c:pt>
                <c:pt idx="3115">
                  <c:v>40718</c:v>
                </c:pt>
                <c:pt idx="3116">
                  <c:v>40721</c:v>
                </c:pt>
                <c:pt idx="3117">
                  <c:v>40722</c:v>
                </c:pt>
                <c:pt idx="3118">
                  <c:v>40723</c:v>
                </c:pt>
                <c:pt idx="3119">
                  <c:v>40724</c:v>
                </c:pt>
                <c:pt idx="3120">
                  <c:v>40725</c:v>
                </c:pt>
                <c:pt idx="3121">
                  <c:v>40729</c:v>
                </c:pt>
                <c:pt idx="3122">
                  <c:v>40730</c:v>
                </c:pt>
                <c:pt idx="3123">
                  <c:v>40731</c:v>
                </c:pt>
                <c:pt idx="3124">
                  <c:v>40732</c:v>
                </c:pt>
                <c:pt idx="3125">
                  <c:v>40735</c:v>
                </c:pt>
                <c:pt idx="3126">
                  <c:v>40736</c:v>
                </c:pt>
                <c:pt idx="3127">
                  <c:v>40737</c:v>
                </c:pt>
                <c:pt idx="3128">
                  <c:v>40738</c:v>
                </c:pt>
                <c:pt idx="3129">
                  <c:v>40739</c:v>
                </c:pt>
                <c:pt idx="3130">
                  <c:v>40742</c:v>
                </c:pt>
                <c:pt idx="3131">
                  <c:v>40743</c:v>
                </c:pt>
                <c:pt idx="3132">
                  <c:v>40744</c:v>
                </c:pt>
                <c:pt idx="3133">
                  <c:v>40745</c:v>
                </c:pt>
                <c:pt idx="3134">
                  <c:v>40746</c:v>
                </c:pt>
                <c:pt idx="3135">
                  <c:v>40749</c:v>
                </c:pt>
                <c:pt idx="3136">
                  <c:v>40750</c:v>
                </c:pt>
                <c:pt idx="3137">
                  <c:v>40751</c:v>
                </c:pt>
                <c:pt idx="3138">
                  <c:v>40752</c:v>
                </c:pt>
                <c:pt idx="3139">
                  <c:v>40753</c:v>
                </c:pt>
                <c:pt idx="3140">
                  <c:v>40756</c:v>
                </c:pt>
                <c:pt idx="3141">
                  <c:v>40757</c:v>
                </c:pt>
                <c:pt idx="3142">
                  <c:v>40758</c:v>
                </c:pt>
                <c:pt idx="3143">
                  <c:v>40759</c:v>
                </c:pt>
                <c:pt idx="3144">
                  <c:v>40760</c:v>
                </c:pt>
                <c:pt idx="3145">
                  <c:v>40763</c:v>
                </c:pt>
                <c:pt idx="3146">
                  <c:v>40764</c:v>
                </c:pt>
                <c:pt idx="3147">
                  <c:v>40765</c:v>
                </c:pt>
                <c:pt idx="3148">
                  <c:v>40766</c:v>
                </c:pt>
                <c:pt idx="3149">
                  <c:v>40767</c:v>
                </c:pt>
                <c:pt idx="3150">
                  <c:v>40770</c:v>
                </c:pt>
                <c:pt idx="3151">
                  <c:v>40771</c:v>
                </c:pt>
                <c:pt idx="3152">
                  <c:v>40772</c:v>
                </c:pt>
                <c:pt idx="3153">
                  <c:v>40773</c:v>
                </c:pt>
                <c:pt idx="3154">
                  <c:v>40774</c:v>
                </c:pt>
                <c:pt idx="3155">
                  <c:v>40777</c:v>
                </c:pt>
                <c:pt idx="3156">
                  <c:v>40778</c:v>
                </c:pt>
                <c:pt idx="3157">
                  <c:v>40779</c:v>
                </c:pt>
                <c:pt idx="3158">
                  <c:v>40780</c:v>
                </c:pt>
                <c:pt idx="3159">
                  <c:v>40781</c:v>
                </c:pt>
                <c:pt idx="3160">
                  <c:v>40784</c:v>
                </c:pt>
                <c:pt idx="3161">
                  <c:v>40785</c:v>
                </c:pt>
                <c:pt idx="3162">
                  <c:v>40786</c:v>
                </c:pt>
                <c:pt idx="3163">
                  <c:v>40787</c:v>
                </c:pt>
                <c:pt idx="3164">
                  <c:v>40788</c:v>
                </c:pt>
                <c:pt idx="3165">
                  <c:v>40792</c:v>
                </c:pt>
                <c:pt idx="3166">
                  <c:v>40793</c:v>
                </c:pt>
                <c:pt idx="3167">
                  <c:v>40794</c:v>
                </c:pt>
                <c:pt idx="3168">
                  <c:v>40795</c:v>
                </c:pt>
                <c:pt idx="3169">
                  <c:v>40798</c:v>
                </c:pt>
                <c:pt idx="3170">
                  <c:v>40799</c:v>
                </c:pt>
                <c:pt idx="3171">
                  <c:v>40800</c:v>
                </c:pt>
                <c:pt idx="3172">
                  <c:v>40801</c:v>
                </c:pt>
                <c:pt idx="3173">
                  <c:v>40802</c:v>
                </c:pt>
                <c:pt idx="3174">
                  <c:v>40805</c:v>
                </c:pt>
                <c:pt idx="3175">
                  <c:v>40806</c:v>
                </c:pt>
                <c:pt idx="3176">
                  <c:v>40807</c:v>
                </c:pt>
                <c:pt idx="3177">
                  <c:v>40808</c:v>
                </c:pt>
                <c:pt idx="3178">
                  <c:v>40809</c:v>
                </c:pt>
                <c:pt idx="3179">
                  <c:v>40812</c:v>
                </c:pt>
                <c:pt idx="3180">
                  <c:v>40813</c:v>
                </c:pt>
                <c:pt idx="3181">
                  <c:v>40814</c:v>
                </c:pt>
                <c:pt idx="3182">
                  <c:v>40815</c:v>
                </c:pt>
                <c:pt idx="3183">
                  <c:v>40816</c:v>
                </c:pt>
                <c:pt idx="3184">
                  <c:v>40819</c:v>
                </c:pt>
                <c:pt idx="3185">
                  <c:v>40820</c:v>
                </c:pt>
                <c:pt idx="3186">
                  <c:v>40821</c:v>
                </c:pt>
                <c:pt idx="3187">
                  <c:v>40822</c:v>
                </c:pt>
                <c:pt idx="3188">
                  <c:v>40823</c:v>
                </c:pt>
                <c:pt idx="3189">
                  <c:v>40826</c:v>
                </c:pt>
                <c:pt idx="3190">
                  <c:v>40827</c:v>
                </c:pt>
                <c:pt idx="3191">
                  <c:v>40828</c:v>
                </c:pt>
                <c:pt idx="3192">
                  <c:v>40829</c:v>
                </c:pt>
                <c:pt idx="3193">
                  <c:v>40830</c:v>
                </c:pt>
                <c:pt idx="3194">
                  <c:v>40833</c:v>
                </c:pt>
                <c:pt idx="3195">
                  <c:v>40834</c:v>
                </c:pt>
                <c:pt idx="3196">
                  <c:v>40835</c:v>
                </c:pt>
                <c:pt idx="3197">
                  <c:v>40836</c:v>
                </c:pt>
                <c:pt idx="3198">
                  <c:v>40837</c:v>
                </c:pt>
                <c:pt idx="3199">
                  <c:v>40840</c:v>
                </c:pt>
                <c:pt idx="3200">
                  <c:v>40841</c:v>
                </c:pt>
                <c:pt idx="3201">
                  <c:v>40842</c:v>
                </c:pt>
                <c:pt idx="3202">
                  <c:v>40843</c:v>
                </c:pt>
                <c:pt idx="3203">
                  <c:v>40844</c:v>
                </c:pt>
                <c:pt idx="3204">
                  <c:v>40847</c:v>
                </c:pt>
                <c:pt idx="3205">
                  <c:v>40848</c:v>
                </c:pt>
                <c:pt idx="3206">
                  <c:v>40849</c:v>
                </c:pt>
                <c:pt idx="3207">
                  <c:v>40850</c:v>
                </c:pt>
                <c:pt idx="3208">
                  <c:v>40851</c:v>
                </c:pt>
                <c:pt idx="3209">
                  <c:v>40854</c:v>
                </c:pt>
                <c:pt idx="3210">
                  <c:v>40855</c:v>
                </c:pt>
                <c:pt idx="3211">
                  <c:v>40856</c:v>
                </c:pt>
                <c:pt idx="3212">
                  <c:v>40857</c:v>
                </c:pt>
                <c:pt idx="3213">
                  <c:v>40858</c:v>
                </c:pt>
                <c:pt idx="3214">
                  <c:v>40861</c:v>
                </c:pt>
                <c:pt idx="3215">
                  <c:v>40862</c:v>
                </c:pt>
                <c:pt idx="3216">
                  <c:v>40863</c:v>
                </c:pt>
                <c:pt idx="3217">
                  <c:v>40864</c:v>
                </c:pt>
                <c:pt idx="3218">
                  <c:v>40865</c:v>
                </c:pt>
                <c:pt idx="3219">
                  <c:v>40868</c:v>
                </c:pt>
                <c:pt idx="3220">
                  <c:v>40869</c:v>
                </c:pt>
                <c:pt idx="3221">
                  <c:v>40870</c:v>
                </c:pt>
                <c:pt idx="3222">
                  <c:v>40872</c:v>
                </c:pt>
                <c:pt idx="3223">
                  <c:v>40875</c:v>
                </c:pt>
                <c:pt idx="3224">
                  <c:v>40876</c:v>
                </c:pt>
                <c:pt idx="3225">
                  <c:v>40877</c:v>
                </c:pt>
                <c:pt idx="3226">
                  <c:v>40878</c:v>
                </c:pt>
                <c:pt idx="3227">
                  <c:v>40879</c:v>
                </c:pt>
                <c:pt idx="3228">
                  <c:v>40882</c:v>
                </c:pt>
                <c:pt idx="3229">
                  <c:v>40883</c:v>
                </c:pt>
                <c:pt idx="3230">
                  <c:v>40884</c:v>
                </c:pt>
                <c:pt idx="3231">
                  <c:v>40885</c:v>
                </c:pt>
                <c:pt idx="3232">
                  <c:v>40886</c:v>
                </c:pt>
                <c:pt idx="3233">
                  <c:v>40889</c:v>
                </c:pt>
                <c:pt idx="3234">
                  <c:v>40890</c:v>
                </c:pt>
                <c:pt idx="3235">
                  <c:v>40891</c:v>
                </c:pt>
                <c:pt idx="3236">
                  <c:v>40892</c:v>
                </c:pt>
                <c:pt idx="3237">
                  <c:v>40893</c:v>
                </c:pt>
                <c:pt idx="3238">
                  <c:v>40896</c:v>
                </c:pt>
                <c:pt idx="3239">
                  <c:v>40897</c:v>
                </c:pt>
                <c:pt idx="3240">
                  <c:v>40898</c:v>
                </c:pt>
                <c:pt idx="3241">
                  <c:v>40899</c:v>
                </c:pt>
                <c:pt idx="3242">
                  <c:v>40900</c:v>
                </c:pt>
                <c:pt idx="3243">
                  <c:v>40904</c:v>
                </c:pt>
                <c:pt idx="3244">
                  <c:v>40905</c:v>
                </c:pt>
                <c:pt idx="3245">
                  <c:v>40906</c:v>
                </c:pt>
                <c:pt idx="3246">
                  <c:v>40907</c:v>
                </c:pt>
                <c:pt idx="3247">
                  <c:v>40911</c:v>
                </c:pt>
                <c:pt idx="3248">
                  <c:v>40912</c:v>
                </c:pt>
                <c:pt idx="3249">
                  <c:v>40913</c:v>
                </c:pt>
                <c:pt idx="3250">
                  <c:v>40914</c:v>
                </c:pt>
                <c:pt idx="3251">
                  <c:v>40917</c:v>
                </c:pt>
                <c:pt idx="3252">
                  <c:v>40918</c:v>
                </c:pt>
                <c:pt idx="3253">
                  <c:v>40919</c:v>
                </c:pt>
                <c:pt idx="3254">
                  <c:v>40920</c:v>
                </c:pt>
                <c:pt idx="3255">
                  <c:v>40921</c:v>
                </c:pt>
                <c:pt idx="3256">
                  <c:v>40925</c:v>
                </c:pt>
                <c:pt idx="3257">
                  <c:v>40926</c:v>
                </c:pt>
                <c:pt idx="3258">
                  <c:v>40927</c:v>
                </c:pt>
                <c:pt idx="3259">
                  <c:v>40928</c:v>
                </c:pt>
                <c:pt idx="3260">
                  <c:v>40931</c:v>
                </c:pt>
                <c:pt idx="3261">
                  <c:v>40932</c:v>
                </c:pt>
                <c:pt idx="3262">
                  <c:v>40933</c:v>
                </c:pt>
                <c:pt idx="3263">
                  <c:v>40934</c:v>
                </c:pt>
                <c:pt idx="3264">
                  <c:v>40935</c:v>
                </c:pt>
                <c:pt idx="3265">
                  <c:v>40938</c:v>
                </c:pt>
                <c:pt idx="3266">
                  <c:v>40939</c:v>
                </c:pt>
                <c:pt idx="3267">
                  <c:v>40940</c:v>
                </c:pt>
                <c:pt idx="3268">
                  <c:v>40941</c:v>
                </c:pt>
                <c:pt idx="3269">
                  <c:v>40942</c:v>
                </c:pt>
                <c:pt idx="3270">
                  <c:v>40945</c:v>
                </c:pt>
                <c:pt idx="3271">
                  <c:v>40946</c:v>
                </c:pt>
                <c:pt idx="3272">
                  <c:v>40947</c:v>
                </c:pt>
                <c:pt idx="3273">
                  <c:v>40948</c:v>
                </c:pt>
                <c:pt idx="3274">
                  <c:v>40949</c:v>
                </c:pt>
                <c:pt idx="3275">
                  <c:v>40952</c:v>
                </c:pt>
                <c:pt idx="3276">
                  <c:v>40953</c:v>
                </c:pt>
                <c:pt idx="3277">
                  <c:v>40954</c:v>
                </c:pt>
                <c:pt idx="3278">
                  <c:v>40955</c:v>
                </c:pt>
                <c:pt idx="3279">
                  <c:v>40956</c:v>
                </c:pt>
                <c:pt idx="3280">
                  <c:v>40960</c:v>
                </c:pt>
                <c:pt idx="3281">
                  <c:v>40961</c:v>
                </c:pt>
                <c:pt idx="3282">
                  <c:v>40962</c:v>
                </c:pt>
                <c:pt idx="3283">
                  <c:v>40963</c:v>
                </c:pt>
                <c:pt idx="3284">
                  <c:v>40966</c:v>
                </c:pt>
                <c:pt idx="3285">
                  <c:v>40967</c:v>
                </c:pt>
                <c:pt idx="3286">
                  <c:v>40968</c:v>
                </c:pt>
                <c:pt idx="3287">
                  <c:v>40969</c:v>
                </c:pt>
                <c:pt idx="3288">
                  <c:v>40970</c:v>
                </c:pt>
                <c:pt idx="3289">
                  <c:v>40973</c:v>
                </c:pt>
                <c:pt idx="3290">
                  <c:v>40974</c:v>
                </c:pt>
                <c:pt idx="3291">
                  <c:v>40975</c:v>
                </c:pt>
                <c:pt idx="3292">
                  <c:v>40976</c:v>
                </c:pt>
                <c:pt idx="3293">
                  <c:v>40977</c:v>
                </c:pt>
                <c:pt idx="3294">
                  <c:v>40980</c:v>
                </c:pt>
                <c:pt idx="3295">
                  <c:v>40981</c:v>
                </c:pt>
                <c:pt idx="3296">
                  <c:v>40982</c:v>
                </c:pt>
                <c:pt idx="3297">
                  <c:v>40983</c:v>
                </c:pt>
                <c:pt idx="3298">
                  <c:v>40984</c:v>
                </c:pt>
                <c:pt idx="3299">
                  <c:v>40987</c:v>
                </c:pt>
                <c:pt idx="3300">
                  <c:v>40988</c:v>
                </c:pt>
                <c:pt idx="3301">
                  <c:v>40989</c:v>
                </c:pt>
                <c:pt idx="3302">
                  <c:v>40990</c:v>
                </c:pt>
                <c:pt idx="3303">
                  <c:v>40991</c:v>
                </c:pt>
                <c:pt idx="3304">
                  <c:v>40994</c:v>
                </c:pt>
                <c:pt idx="3305">
                  <c:v>40995</c:v>
                </c:pt>
                <c:pt idx="3306">
                  <c:v>40996</c:v>
                </c:pt>
                <c:pt idx="3307">
                  <c:v>40997</c:v>
                </c:pt>
                <c:pt idx="3308">
                  <c:v>40998</c:v>
                </c:pt>
                <c:pt idx="3309">
                  <c:v>41001</c:v>
                </c:pt>
                <c:pt idx="3310">
                  <c:v>41002</c:v>
                </c:pt>
                <c:pt idx="3311">
                  <c:v>41003</c:v>
                </c:pt>
                <c:pt idx="3312">
                  <c:v>41004</c:v>
                </c:pt>
                <c:pt idx="3313">
                  <c:v>41008</c:v>
                </c:pt>
                <c:pt idx="3314">
                  <c:v>41009</c:v>
                </c:pt>
                <c:pt idx="3315">
                  <c:v>41010</c:v>
                </c:pt>
                <c:pt idx="3316">
                  <c:v>41011</c:v>
                </c:pt>
                <c:pt idx="3317">
                  <c:v>41012</c:v>
                </c:pt>
                <c:pt idx="3318">
                  <c:v>41015</c:v>
                </c:pt>
                <c:pt idx="3319">
                  <c:v>41016</c:v>
                </c:pt>
                <c:pt idx="3320">
                  <c:v>41017</c:v>
                </c:pt>
                <c:pt idx="3321">
                  <c:v>41018</c:v>
                </c:pt>
                <c:pt idx="3322">
                  <c:v>41019</c:v>
                </c:pt>
                <c:pt idx="3323">
                  <c:v>41022</c:v>
                </c:pt>
                <c:pt idx="3324">
                  <c:v>41023</c:v>
                </c:pt>
                <c:pt idx="3325">
                  <c:v>41024</c:v>
                </c:pt>
                <c:pt idx="3326">
                  <c:v>41025</c:v>
                </c:pt>
                <c:pt idx="3327">
                  <c:v>41026</c:v>
                </c:pt>
                <c:pt idx="3328">
                  <c:v>41029</c:v>
                </c:pt>
                <c:pt idx="3329">
                  <c:v>41030</c:v>
                </c:pt>
                <c:pt idx="3330">
                  <c:v>41031</c:v>
                </c:pt>
                <c:pt idx="3331">
                  <c:v>41032</c:v>
                </c:pt>
                <c:pt idx="3332">
                  <c:v>41033</c:v>
                </c:pt>
                <c:pt idx="3333">
                  <c:v>41036</c:v>
                </c:pt>
                <c:pt idx="3334">
                  <c:v>41037</c:v>
                </c:pt>
                <c:pt idx="3335">
                  <c:v>41038</c:v>
                </c:pt>
                <c:pt idx="3336">
                  <c:v>41039</c:v>
                </c:pt>
                <c:pt idx="3337">
                  <c:v>41040</c:v>
                </c:pt>
                <c:pt idx="3338">
                  <c:v>41043</c:v>
                </c:pt>
                <c:pt idx="3339">
                  <c:v>41044</c:v>
                </c:pt>
                <c:pt idx="3340">
                  <c:v>41045</c:v>
                </c:pt>
                <c:pt idx="3341">
                  <c:v>41046</c:v>
                </c:pt>
                <c:pt idx="3342">
                  <c:v>41047</c:v>
                </c:pt>
                <c:pt idx="3343">
                  <c:v>41050</c:v>
                </c:pt>
                <c:pt idx="3344">
                  <c:v>41051</c:v>
                </c:pt>
                <c:pt idx="3345">
                  <c:v>41052</c:v>
                </c:pt>
                <c:pt idx="3346">
                  <c:v>41053</c:v>
                </c:pt>
                <c:pt idx="3347">
                  <c:v>41054</c:v>
                </c:pt>
                <c:pt idx="3348">
                  <c:v>41058</c:v>
                </c:pt>
                <c:pt idx="3349">
                  <c:v>41059</c:v>
                </c:pt>
                <c:pt idx="3350">
                  <c:v>41060</c:v>
                </c:pt>
                <c:pt idx="3351">
                  <c:v>41061</c:v>
                </c:pt>
                <c:pt idx="3352">
                  <c:v>41064</c:v>
                </c:pt>
                <c:pt idx="3353">
                  <c:v>41065</c:v>
                </c:pt>
                <c:pt idx="3354">
                  <c:v>41066</c:v>
                </c:pt>
                <c:pt idx="3355">
                  <c:v>41067</c:v>
                </c:pt>
                <c:pt idx="3356">
                  <c:v>41068</c:v>
                </c:pt>
                <c:pt idx="3357">
                  <c:v>41071</c:v>
                </c:pt>
                <c:pt idx="3358">
                  <c:v>41072</c:v>
                </c:pt>
                <c:pt idx="3359">
                  <c:v>41073</c:v>
                </c:pt>
                <c:pt idx="3360">
                  <c:v>41074</c:v>
                </c:pt>
                <c:pt idx="3361">
                  <c:v>41075</c:v>
                </c:pt>
                <c:pt idx="3362">
                  <c:v>41078</c:v>
                </c:pt>
                <c:pt idx="3363">
                  <c:v>41079</c:v>
                </c:pt>
                <c:pt idx="3364">
                  <c:v>41080</c:v>
                </c:pt>
                <c:pt idx="3365">
                  <c:v>41081</c:v>
                </c:pt>
                <c:pt idx="3366">
                  <c:v>41082</c:v>
                </c:pt>
                <c:pt idx="3367">
                  <c:v>41085</c:v>
                </c:pt>
                <c:pt idx="3368">
                  <c:v>41086</c:v>
                </c:pt>
                <c:pt idx="3369">
                  <c:v>41087</c:v>
                </c:pt>
                <c:pt idx="3370">
                  <c:v>41088</c:v>
                </c:pt>
                <c:pt idx="3371">
                  <c:v>41089</c:v>
                </c:pt>
                <c:pt idx="3372">
                  <c:v>41092</c:v>
                </c:pt>
                <c:pt idx="3373">
                  <c:v>41093</c:v>
                </c:pt>
                <c:pt idx="3374">
                  <c:v>41095</c:v>
                </c:pt>
                <c:pt idx="3375">
                  <c:v>41096</c:v>
                </c:pt>
                <c:pt idx="3376">
                  <c:v>41099</c:v>
                </c:pt>
                <c:pt idx="3377">
                  <c:v>41100</c:v>
                </c:pt>
                <c:pt idx="3378">
                  <c:v>41101</c:v>
                </c:pt>
                <c:pt idx="3379">
                  <c:v>41102</c:v>
                </c:pt>
                <c:pt idx="3380">
                  <c:v>41103</c:v>
                </c:pt>
                <c:pt idx="3381">
                  <c:v>41106</c:v>
                </c:pt>
                <c:pt idx="3382">
                  <c:v>41107</c:v>
                </c:pt>
                <c:pt idx="3383">
                  <c:v>41108</c:v>
                </c:pt>
                <c:pt idx="3384">
                  <c:v>41109</c:v>
                </c:pt>
                <c:pt idx="3385">
                  <c:v>41110</c:v>
                </c:pt>
                <c:pt idx="3386">
                  <c:v>41113</c:v>
                </c:pt>
                <c:pt idx="3387">
                  <c:v>41114</c:v>
                </c:pt>
                <c:pt idx="3388">
                  <c:v>41115</c:v>
                </c:pt>
                <c:pt idx="3389">
                  <c:v>41116</c:v>
                </c:pt>
                <c:pt idx="3390">
                  <c:v>41117</c:v>
                </c:pt>
                <c:pt idx="3391">
                  <c:v>41120</c:v>
                </c:pt>
                <c:pt idx="3392">
                  <c:v>41121</c:v>
                </c:pt>
                <c:pt idx="3393">
                  <c:v>41122</c:v>
                </c:pt>
                <c:pt idx="3394">
                  <c:v>41123</c:v>
                </c:pt>
                <c:pt idx="3395">
                  <c:v>41124</c:v>
                </c:pt>
                <c:pt idx="3396">
                  <c:v>41127</c:v>
                </c:pt>
                <c:pt idx="3397">
                  <c:v>41128</c:v>
                </c:pt>
                <c:pt idx="3398">
                  <c:v>41129</c:v>
                </c:pt>
                <c:pt idx="3399">
                  <c:v>41130</c:v>
                </c:pt>
                <c:pt idx="3400">
                  <c:v>41131</c:v>
                </c:pt>
                <c:pt idx="3401">
                  <c:v>41134</c:v>
                </c:pt>
                <c:pt idx="3402">
                  <c:v>41135</c:v>
                </c:pt>
                <c:pt idx="3403">
                  <c:v>41136</c:v>
                </c:pt>
                <c:pt idx="3404">
                  <c:v>41137</c:v>
                </c:pt>
                <c:pt idx="3405">
                  <c:v>41138</c:v>
                </c:pt>
                <c:pt idx="3406">
                  <c:v>41141</c:v>
                </c:pt>
                <c:pt idx="3407">
                  <c:v>41142</c:v>
                </c:pt>
                <c:pt idx="3408">
                  <c:v>41143</c:v>
                </c:pt>
                <c:pt idx="3409">
                  <c:v>41144</c:v>
                </c:pt>
                <c:pt idx="3410">
                  <c:v>41145</c:v>
                </c:pt>
                <c:pt idx="3411">
                  <c:v>41148</c:v>
                </c:pt>
                <c:pt idx="3412">
                  <c:v>41149</c:v>
                </c:pt>
                <c:pt idx="3413">
                  <c:v>41150</c:v>
                </c:pt>
                <c:pt idx="3414">
                  <c:v>41151</c:v>
                </c:pt>
                <c:pt idx="3415">
                  <c:v>41152</c:v>
                </c:pt>
                <c:pt idx="3416">
                  <c:v>41156</c:v>
                </c:pt>
                <c:pt idx="3417">
                  <c:v>41157</c:v>
                </c:pt>
                <c:pt idx="3418">
                  <c:v>41158</c:v>
                </c:pt>
                <c:pt idx="3419">
                  <c:v>41159</c:v>
                </c:pt>
                <c:pt idx="3420">
                  <c:v>41162</c:v>
                </c:pt>
                <c:pt idx="3421">
                  <c:v>41163</c:v>
                </c:pt>
                <c:pt idx="3422">
                  <c:v>41164</c:v>
                </c:pt>
                <c:pt idx="3423">
                  <c:v>41165</c:v>
                </c:pt>
                <c:pt idx="3424">
                  <c:v>41166</c:v>
                </c:pt>
                <c:pt idx="3425">
                  <c:v>41169</c:v>
                </c:pt>
                <c:pt idx="3426">
                  <c:v>41170</c:v>
                </c:pt>
                <c:pt idx="3427">
                  <c:v>41171</c:v>
                </c:pt>
                <c:pt idx="3428">
                  <c:v>41172</c:v>
                </c:pt>
                <c:pt idx="3429">
                  <c:v>41173</c:v>
                </c:pt>
                <c:pt idx="3430">
                  <c:v>41176</c:v>
                </c:pt>
                <c:pt idx="3431">
                  <c:v>41177</c:v>
                </c:pt>
                <c:pt idx="3432">
                  <c:v>41178</c:v>
                </c:pt>
                <c:pt idx="3433">
                  <c:v>41179</c:v>
                </c:pt>
                <c:pt idx="3434">
                  <c:v>41180</c:v>
                </c:pt>
                <c:pt idx="3435">
                  <c:v>41183</c:v>
                </c:pt>
                <c:pt idx="3436">
                  <c:v>41184</c:v>
                </c:pt>
                <c:pt idx="3437">
                  <c:v>41185</c:v>
                </c:pt>
                <c:pt idx="3438">
                  <c:v>41186</c:v>
                </c:pt>
                <c:pt idx="3439">
                  <c:v>41187</c:v>
                </c:pt>
                <c:pt idx="3440">
                  <c:v>41190</c:v>
                </c:pt>
                <c:pt idx="3441">
                  <c:v>41191</c:v>
                </c:pt>
                <c:pt idx="3442">
                  <c:v>41192</c:v>
                </c:pt>
                <c:pt idx="3443">
                  <c:v>41193</c:v>
                </c:pt>
                <c:pt idx="3444">
                  <c:v>41194</c:v>
                </c:pt>
                <c:pt idx="3445">
                  <c:v>41197</c:v>
                </c:pt>
                <c:pt idx="3446">
                  <c:v>41198</c:v>
                </c:pt>
                <c:pt idx="3447">
                  <c:v>41199</c:v>
                </c:pt>
                <c:pt idx="3448">
                  <c:v>41200</c:v>
                </c:pt>
                <c:pt idx="3449">
                  <c:v>41201</c:v>
                </c:pt>
                <c:pt idx="3450">
                  <c:v>41204</c:v>
                </c:pt>
                <c:pt idx="3451">
                  <c:v>41205</c:v>
                </c:pt>
                <c:pt idx="3452">
                  <c:v>41206</c:v>
                </c:pt>
                <c:pt idx="3453">
                  <c:v>41207</c:v>
                </c:pt>
                <c:pt idx="3454">
                  <c:v>41208</c:v>
                </c:pt>
                <c:pt idx="3455">
                  <c:v>41213</c:v>
                </c:pt>
                <c:pt idx="3456">
                  <c:v>41214</c:v>
                </c:pt>
                <c:pt idx="3457">
                  <c:v>41215</c:v>
                </c:pt>
                <c:pt idx="3458">
                  <c:v>41218</c:v>
                </c:pt>
                <c:pt idx="3459">
                  <c:v>41219</c:v>
                </c:pt>
                <c:pt idx="3460">
                  <c:v>41220</c:v>
                </c:pt>
                <c:pt idx="3461">
                  <c:v>41221</c:v>
                </c:pt>
                <c:pt idx="3462">
                  <c:v>41222</c:v>
                </c:pt>
                <c:pt idx="3463">
                  <c:v>41225</c:v>
                </c:pt>
                <c:pt idx="3464">
                  <c:v>41226</c:v>
                </c:pt>
                <c:pt idx="3465">
                  <c:v>41227</c:v>
                </c:pt>
                <c:pt idx="3466">
                  <c:v>41228</c:v>
                </c:pt>
                <c:pt idx="3467">
                  <c:v>41229</c:v>
                </c:pt>
                <c:pt idx="3468">
                  <c:v>41232</c:v>
                </c:pt>
                <c:pt idx="3469">
                  <c:v>41233</c:v>
                </c:pt>
                <c:pt idx="3470">
                  <c:v>41234</c:v>
                </c:pt>
                <c:pt idx="3471">
                  <c:v>41236</c:v>
                </c:pt>
                <c:pt idx="3472">
                  <c:v>41239</c:v>
                </c:pt>
                <c:pt idx="3473">
                  <c:v>41240</c:v>
                </c:pt>
                <c:pt idx="3474">
                  <c:v>41241</c:v>
                </c:pt>
                <c:pt idx="3475">
                  <c:v>41242</c:v>
                </c:pt>
                <c:pt idx="3476">
                  <c:v>41243</c:v>
                </c:pt>
                <c:pt idx="3477">
                  <c:v>41246</c:v>
                </c:pt>
                <c:pt idx="3478">
                  <c:v>41247</c:v>
                </c:pt>
                <c:pt idx="3479">
                  <c:v>41248</c:v>
                </c:pt>
                <c:pt idx="3480">
                  <c:v>41249</c:v>
                </c:pt>
                <c:pt idx="3481">
                  <c:v>41250</c:v>
                </c:pt>
                <c:pt idx="3482">
                  <c:v>41253</c:v>
                </c:pt>
                <c:pt idx="3483">
                  <c:v>41254</c:v>
                </c:pt>
                <c:pt idx="3484">
                  <c:v>41255</c:v>
                </c:pt>
                <c:pt idx="3485">
                  <c:v>41256</c:v>
                </c:pt>
                <c:pt idx="3486">
                  <c:v>41257</c:v>
                </c:pt>
                <c:pt idx="3487">
                  <c:v>41260</c:v>
                </c:pt>
                <c:pt idx="3488">
                  <c:v>41261</c:v>
                </c:pt>
                <c:pt idx="3489">
                  <c:v>41262</c:v>
                </c:pt>
                <c:pt idx="3490">
                  <c:v>41263</c:v>
                </c:pt>
                <c:pt idx="3491">
                  <c:v>41264</c:v>
                </c:pt>
                <c:pt idx="3492">
                  <c:v>41267</c:v>
                </c:pt>
                <c:pt idx="3493">
                  <c:v>41269</c:v>
                </c:pt>
                <c:pt idx="3494">
                  <c:v>41270</c:v>
                </c:pt>
                <c:pt idx="3495">
                  <c:v>41271</c:v>
                </c:pt>
                <c:pt idx="3496">
                  <c:v>41274</c:v>
                </c:pt>
                <c:pt idx="3497">
                  <c:v>41276</c:v>
                </c:pt>
                <c:pt idx="3498">
                  <c:v>41277</c:v>
                </c:pt>
                <c:pt idx="3499">
                  <c:v>41278</c:v>
                </c:pt>
                <c:pt idx="3500">
                  <c:v>41281</c:v>
                </c:pt>
                <c:pt idx="3501">
                  <c:v>41282</c:v>
                </c:pt>
                <c:pt idx="3502">
                  <c:v>41283</c:v>
                </c:pt>
                <c:pt idx="3503">
                  <c:v>41284</c:v>
                </c:pt>
                <c:pt idx="3504">
                  <c:v>41285</c:v>
                </c:pt>
                <c:pt idx="3505">
                  <c:v>41288</c:v>
                </c:pt>
                <c:pt idx="3506">
                  <c:v>41289</c:v>
                </c:pt>
                <c:pt idx="3507">
                  <c:v>41290</c:v>
                </c:pt>
                <c:pt idx="3508">
                  <c:v>41291</c:v>
                </c:pt>
                <c:pt idx="3509">
                  <c:v>41292</c:v>
                </c:pt>
                <c:pt idx="3510">
                  <c:v>41296</c:v>
                </c:pt>
                <c:pt idx="3511">
                  <c:v>41297</c:v>
                </c:pt>
                <c:pt idx="3512">
                  <c:v>41298</c:v>
                </c:pt>
                <c:pt idx="3513">
                  <c:v>41299</c:v>
                </c:pt>
                <c:pt idx="3514">
                  <c:v>41302</c:v>
                </c:pt>
                <c:pt idx="3515">
                  <c:v>41303</c:v>
                </c:pt>
                <c:pt idx="3516">
                  <c:v>41304</c:v>
                </c:pt>
                <c:pt idx="3517">
                  <c:v>41305</c:v>
                </c:pt>
                <c:pt idx="3518">
                  <c:v>41306</c:v>
                </c:pt>
                <c:pt idx="3519">
                  <c:v>41309</c:v>
                </c:pt>
                <c:pt idx="3520">
                  <c:v>41310</c:v>
                </c:pt>
                <c:pt idx="3521">
                  <c:v>41311</c:v>
                </c:pt>
                <c:pt idx="3522">
                  <c:v>41312</c:v>
                </c:pt>
                <c:pt idx="3523">
                  <c:v>41313</c:v>
                </c:pt>
                <c:pt idx="3524">
                  <c:v>41316</c:v>
                </c:pt>
                <c:pt idx="3525">
                  <c:v>41317</c:v>
                </c:pt>
                <c:pt idx="3526">
                  <c:v>41318</c:v>
                </c:pt>
                <c:pt idx="3527">
                  <c:v>41319</c:v>
                </c:pt>
                <c:pt idx="3528">
                  <c:v>41320</c:v>
                </c:pt>
                <c:pt idx="3529">
                  <c:v>41324</c:v>
                </c:pt>
                <c:pt idx="3530">
                  <c:v>41325</c:v>
                </c:pt>
                <c:pt idx="3531">
                  <c:v>41326</c:v>
                </c:pt>
                <c:pt idx="3532">
                  <c:v>41327</c:v>
                </c:pt>
                <c:pt idx="3533">
                  <c:v>41330</c:v>
                </c:pt>
                <c:pt idx="3534">
                  <c:v>41331</c:v>
                </c:pt>
                <c:pt idx="3535">
                  <c:v>41332</c:v>
                </c:pt>
                <c:pt idx="3536">
                  <c:v>41333</c:v>
                </c:pt>
                <c:pt idx="3537">
                  <c:v>41334</c:v>
                </c:pt>
                <c:pt idx="3538">
                  <c:v>41337</c:v>
                </c:pt>
                <c:pt idx="3539">
                  <c:v>41338</c:v>
                </c:pt>
                <c:pt idx="3540">
                  <c:v>41339</c:v>
                </c:pt>
                <c:pt idx="3541">
                  <c:v>41340</c:v>
                </c:pt>
                <c:pt idx="3542">
                  <c:v>41341</c:v>
                </c:pt>
                <c:pt idx="3543">
                  <c:v>41344</c:v>
                </c:pt>
                <c:pt idx="3544">
                  <c:v>41345</c:v>
                </c:pt>
                <c:pt idx="3545">
                  <c:v>41346</c:v>
                </c:pt>
                <c:pt idx="3546">
                  <c:v>41347</c:v>
                </c:pt>
                <c:pt idx="3547">
                  <c:v>41348</c:v>
                </c:pt>
                <c:pt idx="3548">
                  <c:v>41351</c:v>
                </c:pt>
                <c:pt idx="3549">
                  <c:v>41352</c:v>
                </c:pt>
                <c:pt idx="3550">
                  <c:v>41353</c:v>
                </c:pt>
                <c:pt idx="3551">
                  <c:v>41354</c:v>
                </c:pt>
                <c:pt idx="3552">
                  <c:v>41355</c:v>
                </c:pt>
                <c:pt idx="3553">
                  <c:v>41358</c:v>
                </c:pt>
                <c:pt idx="3554">
                  <c:v>41359</c:v>
                </c:pt>
                <c:pt idx="3555">
                  <c:v>41360</c:v>
                </c:pt>
                <c:pt idx="3556">
                  <c:v>41361</c:v>
                </c:pt>
                <c:pt idx="3557">
                  <c:v>41365</c:v>
                </c:pt>
                <c:pt idx="3558">
                  <c:v>41366</c:v>
                </c:pt>
                <c:pt idx="3559">
                  <c:v>41367</c:v>
                </c:pt>
                <c:pt idx="3560">
                  <c:v>41368</c:v>
                </c:pt>
                <c:pt idx="3561">
                  <c:v>41369</c:v>
                </c:pt>
                <c:pt idx="3562">
                  <c:v>41372</c:v>
                </c:pt>
                <c:pt idx="3563">
                  <c:v>41373</c:v>
                </c:pt>
                <c:pt idx="3564">
                  <c:v>41374</c:v>
                </c:pt>
                <c:pt idx="3565">
                  <c:v>41375</c:v>
                </c:pt>
                <c:pt idx="3566">
                  <c:v>41376</c:v>
                </c:pt>
                <c:pt idx="3567">
                  <c:v>41379</c:v>
                </c:pt>
                <c:pt idx="3568">
                  <c:v>41380</c:v>
                </c:pt>
                <c:pt idx="3569">
                  <c:v>41381</c:v>
                </c:pt>
                <c:pt idx="3570">
                  <c:v>41382</c:v>
                </c:pt>
                <c:pt idx="3571">
                  <c:v>41383</c:v>
                </c:pt>
                <c:pt idx="3572">
                  <c:v>41386</c:v>
                </c:pt>
                <c:pt idx="3573">
                  <c:v>41387</c:v>
                </c:pt>
                <c:pt idx="3574">
                  <c:v>41388</c:v>
                </c:pt>
                <c:pt idx="3575">
                  <c:v>41389</c:v>
                </c:pt>
                <c:pt idx="3576">
                  <c:v>41390</c:v>
                </c:pt>
                <c:pt idx="3577">
                  <c:v>41393</c:v>
                </c:pt>
                <c:pt idx="3578">
                  <c:v>41394</c:v>
                </c:pt>
                <c:pt idx="3579">
                  <c:v>41395</c:v>
                </c:pt>
                <c:pt idx="3580">
                  <c:v>41396</c:v>
                </c:pt>
                <c:pt idx="3581">
                  <c:v>41397</c:v>
                </c:pt>
                <c:pt idx="3582">
                  <c:v>41400</c:v>
                </c:pt>
                <c:pt idx="3583">
                  <c:v>41401</c:v>
                </c:pt>
                <c:pt idx="3584">
                  <c:v>41402</c:v>
                </c:pt>
                <c:pt idx="3585">
                  <c:v>41403</c:v>
                </c:pt>
                <c:pt idx="3586">
                  <c:v>41404</c:v>
                </c:pt>
                <c:pt idx="3587">
                  <c:v>41407</c:v>
                </c:pt>
                <c:pt idx="3588">
                  <c:v>41408</c:v>
                </c:pt>
                <c:pt idx="3589">
                  <c:v>41409</c:v>
                </c:pt>
                <c:pt idx="3590">
                  <c:v>41410</c:v>
                </c:pt>
                <c:pt idx="3591">
                  <c:v>41411</c:v>
                </c:pt>
                <c:pt idx="3592">
                  <c:v>41414</c:v>
                </c:pt>
                <c:pt idx="3593">
                  <c:v>41415</c:v>
                </c:pt>
                <c:pt idx="3594">
                  <c:v>41416</c:v>
                </c:pt>
                <c:pt idx="3595">
                  <c:v>41417</c:v>
                </c:pt>
                <c:pt idx="3596">
                  <c:v>41418</c:v>
                </c:pt>
                <c:pt idx="3597">
                  <c:v>41422</c:v>
                </c:pt>
                <c:pt idx="3598">
                  <c:v>41423</c:v>
                </c:pt>
                <c:pt idx="3599">
                  <c:v>41424</c:v>
                </c:pt>
                <c:pt idx="3600">
                  <c:v>41425</c:v>
                </c:pt>
                <c:pt idx="3601">
                  <c:v>41428</c:v>
                </c:pt>
                <c:pt idx="3602">
                  <c:v>41429</c:v>
                </c:pt>
                <c:pt idx="3603">
                  <c:v>41430</c:v>
                </c:pt>
                <c:pt idx="3604">
                  <c:v>41431</c:v>
                </c:pt>
                <c:pt idx="3605">
                  <c:v>41432</c:v>
                </c:pt>
                <c:pt idx="3606">
                  <c:v>41435</c:v>
                </c:pt>
                <c:pt idx="3607">
                  <c:v>41436</c:v>
                </c:pt>
                <c:pt idx="3608">
                  <c:v>41437</c:v>
                </c:pt>
                <c:pt idx="3609">
                  <c:v>41438</c:v>
                </c:pt>
                <c:pt idx="3610">
                  <c:v>41439</c:v>
                </c:pt>
                <c:pt idx="3611">
                  <c:v>41442</c:v>
                </c:pt>
                <c:pt idx="3612">
                  <c:v>41443</c:v>
                </c:pt>
                <c:pt idx="3613">
                  <c:v>41444</c:v>
                </c:pt>
                <c:pt idx="3614">
                  <c:v>41445</c:v>
                </c:pt>
                <c:pt idx="3615">
                  <c:v>41446</c:v>
                </c:pt>
                <c:pt idx="3616">
                  <c:v>41449</c:v>
                </c:pt>
                <c:pt idx="3617">
                  <c:v>41450</c:v>
                </c:pt>
                <c:pt idx="3618">
                  <c:v>41451</c:v>
                </c:pt>
                <c:pt idx="3619">
                  <c:v>41452</c:v>
                </c:pt>
                <c:pt idx="3620">
                  <c:v>41453</c:v>
                </c:pt>
                <c:pt idx="3621">
                  <c:v>41456</c:v>
                </c:pt>
                <c:pt idx="3622">
                  <c:v>41457</c:v>
                </c:pt>
                <c:pt idx="3623">
                  <c:v>41458</c:v>
                </c:pt>
                <c:pt idx="3624">
                  <c:v>41460</c:v>
                </c:pt>
                <c:pt idx="3625">
                  <c:v>41463</c:v>
                </c:pt>
                <c:pt idx="3626">
                  <c:v>41464</c:v>
                </c:pt>
                <c:pt idx="3627">
                  <c:v>41465</c:v>
                </c:pt>
                <c:pt idx="3628">
                  <c:v>41466</c:v>
                </c:pt>
                <c:pt idx="3629">
                  <c:v>41467</c:v>
                </c:pt>
                <c:pt idx="3630">
                  <c:v>41470</c:v>
                </c:pt>
                <c:pt idx="3631">
                  <c:v>41471</c:v>
                </c:pt>
                <c:pt idx="3632">
                  <c:v>41472</c:v>
                </c:pt>
                <c:pt idx="3633">
                  <c:v>41473</c:v>
                </c:pt>
                <c:pt idx="3634">
                  <c:v>41474</c:v>
                </c:pt>
                <c:pt idx="3635">
                  <c:v>41477</c:v>
                </c:pt>
                <c:pt idx="3636">
                  <c:v>41478</c:v>
                </c:pt>
                <c:pt idx="3637">
                  <c:v>41479</c:v>
                </c:pt>
                <c:pt idx="3638">
                  <c:v>41480</c:v>
                </c:pt>
                <c:pt idx="3639">
                  <c:v>41481</c:v>
                </c:pt>
                <c:pt idx="3640">
                  <c:v>41484</c:v>
                </c:pt>
                <c:pt idx="3641">
                  <c:v>41485</c:v>
                </c:pt>
                <c:pt idx="3642">
                  <c:v>41486</c:v>
                </c:pt>
                <c:pt idx="3643">
                  <c:v>41487</c:v>
                </c:pt>
                <c:pt idx="3644">
                  <c:v>41488</c:v>
                </c:pt>
                <c:pt idx="3645">
                  <c:v>41491</c:v>
                </c:pt>
                <c:pt idx="3646">
                  <c:v>41492</c:v>
                </c:pt>
                <c:pt idx="3647">
                  <c:v>41493</c:v>
                </c:pt>
                <c:pt idx="3648">
                  <c:v>41494</c:v>
                </c:pt>
                <c:pt idx="3649">
                  <c:v>41495</c:v>
                </c:pt>
                <c:pt idx="3650">
                  <c:v>41498</c:v>
                </c:pt>
                <c:pt idx="3651">
                  <c:v>41499</c:v>
                </c:pt>
                <c:pt idx="3652">
                  <c:v>41500</c:v>
                </c:pt>
                <c:pt idx="3653">
                  <c:v>41501</c:v>
                </c:pt>
                <c:pt idx="3654">
                  <c:v>41502</c:v>
                </c:pt>
                <c:pt idx="3655">
                  <c:v>41505</c:v>
                </c:pt>
                <c:pt idx="3656">
                  <c:v>41506</c:v>
                </c:pt>
                <c:pt idx="3657">
                  <c:v>41507</c:v>
                </c:pt>
                <c:pt idx="3658">
                  <c:v>41508</c:v>
                </c:pt>
                <c:pt idx="3659">
                  <c:v>41509</c:v>
                </c:pt>
                <c:pt idx="3660">
                  <c:v>41512</c:v>
                </c:pt>
                <c:pt idx="3661">
                  <c:v>41513</c:v>
                </c:pt>
                <c:pt idx="3662">
                  <c:v>41514</c:v>
                </c:pt>
                <c:pt idx="3663">
                  <c:v>41515</c:v>
                </c:pt>
                <c:pt idx="3664">
                  <c:v>41516</c:v>
                </c:pt>
                <c:pt idx="3665">
                  <c:v>41520</c:v>
                </c:pt>
                <c:pt idx="3666">
                  <c:v>41521</c:v>
                </c:pt>
                <c:pt idx="3667">
                  <c:v>41522</c:v>
                </c:pt>
                <c:pt idx="3668">
                  <c:v>41523</c:v>
                </c:pt>
                <c:pt idx="3669">
                  <c:v>41526</c:v>
                </c:pt>
                <c:pt idx="3670">
                  <c:v>41527</c:v>
                </c:pt>
                <c:pt idx="3671">
                  <c:v>41528</c:v>
                </c:pt>
                <c:pt idx="3672">
                  <c:v>41529</c:v>
                </c:pt>
                <c:pt idx="3673">
                  <c:v>41530</c:v>
                </c:pt>
                <c:pt idx="3674">
                  <c:v>41533</c:v>
                </c:pt>
                <c:pt idx="3675">
                  <c:v>41534</c:v>
                </c:pt>
                <c:pt idx="3676">
                  <c:v>41535</c:v>
                </c:pt>
                <c:pt idx="3677">
                  <c:v>41536</c:v>
                </c:pt>
                <c:pt idx="3678">
                  <c:v>41537</c:v>
                </c:pt>
                <c:pt idx="3679">
                  <c:v>41540</c:v>
                </c:pt>
                <c:pt idx="3680">
                  <c:v>41541</c:v>
                </c:pt>
                <c:pt idx="3681">
                  <c:v>41542</c:v>
                </c:pt>
                <c:pt idx="3682">
                  <c:v>41543</c:v>
                </c:pt>
                <c:pt idx="3683">
                  <c:v>41544</c:v>
                </c:pt>
                <c:pt idx="3684">
                  <c:v>41547</c:v>
                </c:pt>
                <c:pt idx="3685">
                  <c:v>41548</c:v>
                </c:pt>
                <c:pt idx="3686">
                  <c:v>41549</c:v>
                </c:pt>
                <c:pt idx="3687">
                  <c:v>41550</c:v>
                </c:pt>
                <c:pt idx="3688">
                  <c:v>41551</c:v>
                </c:pt>
                <c:pt idx="3689">
                  <c:v>41554</c:v>
                </c:pt>
                <c:pt idx="3690">
                  <c:v>41555</c:v>
                </c:pt>
                <c:pt idx="3691">
                  <c:v>41556</c:v>
                </c:pt>
                <c:pt idx="3692">
                  <c:v>41557</c:v>
                </c:pt>
                <c:pt idx="3693">
                  <c:v>41558</c:v>
                </c:pt>
                <c:pt idx="3694">
                  <c:v>41561</c:v>
                </c:pt>
                <c:pt idx="3695">
                  <c:v>41562</c:v>
                </c:pt>
                <c:pt idx="3696">
                  <c:v>41563</c:v>
                </c:pt>
                <c:pt idx="3697">
                  <c:v>41564</c:v>
                </c:pt>
                <c:pt idx="3698">
                  <c:v>41565</c:v>
                </c:pt>
                <c:pt idx="3699">
                  <c:v>41568</c:v>
                </c:pt>
                <c:pt idx="3700">
                  <c:v>41569</c:v>
                </c:pt>
                <c:pt idx="3701">
                  <c:v>41570</c:v>
                </c:pt>
                <c:pt idx="3702">
                  <c:v>41571</c:v>
                </c:pt>
                <c:pt idx="3703">
                  <c:v>41572</c:v>
                </c:pt>
                <c:pt idx="3704">
                  <c:v>41575</c:v>
                </c:pt>
                <c:pt idx="3705">
                  <c:v>41576</c:v>
                </c:pt>
                <c:pt idx="3706">
                  <c:v>41577</c:v>
                </c:pt>
                <c:pt idx="3707">
                  <c:v>41578</c:v>
                </c:pt>
                <c:pt idx="3708">
                  <c:v>41579</c:v>
                </c:pt>
                <c:pt idx="3709">
                  <c:v>41582</c:v>
                </c:pt>
                <c:pt idx="3710">
                  <c:v>41583</c:v>
                </c:pt>
                <c:pt idx="3711">
                  <c:v>41584</c:v>
                </c:pt>
                <c:pt idx="3712">
                  <c:v>41585</c:v>
                </c:pt>
                <c:pt idx="3713">
                  <c:v>41586</c:v>
                </c:pt>
                <c:pt idx="3714">
                  <c:v>41589</c:v>
                </c:pt>
                <c:pt idx="3715">
                  <c:v>41590</c:v>
                </c:pt>
                <c:pt idx="3716">
                  <c:v>41591</c:v>
                </c:pt>
                <c:pt idx="3717">
                  <c:v>41592</c:v>
                </c:pt>
                <c:pt idx="3718">
                  <c:v>41593</c:v>
                </c:pt>
                <c:pt idx="3719">
                  <c:v>41596</c:v>
                </c:pt>
                <c:pt idx="3720">
                  <c:v>41597</c:v>
                </c:pt>
                <c:pt idx="3721">
                  <c:v>41598</c:v>
                </c:pt>
                <c:pt idx="3722">
                  <c:v>41599</c:v>
                </c:pt>
                <c:pt idx="3723">
                  <c:v>41600</c:v>
                </c:pt>
                <c:pt idx="3724">
                  <c:v>41603</c:v>
                </c:pt>
                <c:pt idx="3725">
                  <c:v>41604</c:v>
                </c:pt>
                <c:pt idx="3726">
                  <c:v>41605</c:v>
                </c:pt>
                <c:pt idx="3727">
                  <c:v>41607</c:v>
                </c:pt>
                <c:pt idx="3728">
                  <c:v>41610</c:v>
                </c:pt>
                <c:pt idx="3729">
                  <c:v>41611</c:v>
                </c:pt>
                <c:pt idx="3730">
                  <c:v>41612</c:v>
                </c:pt>
                <c:pt idx="3731">
                  <c:v>41613</c:v>
                </c:pt>
                <c:pt idx="3732">
                  <c:v>41614</c:v>
                </c:pt>
                <c:pt idx="3733">
                  <c:v>41617</c:v>
                </c:pt>
                <c:pt idx="3734">
                  <c:v>41618</c:v>
                </c:pt>
                <c:pt idx="3735">
                  <c:v>41619</c:v>
                </c:pt>
                <c:pt idx="3736">
                  <c:v>41620</c:v>
                </c:pt>
                <c:pt idx="3737">
                  <c:v>41621</c:v>
                </c:pt>
                <c:pt idx="3738">
                  <c:v>41624</c:v>
                </c:pt>
                <c:pt idx="3739">
                  <c:v>41625</c:v>
                </c:pt>
                <c:pt idx="3740">
                  <c:v>41626</c:v>
                </c:pt>
                <c:pt idx="3741">
                  <c:v>41627</c:v>
                </c:pt>
                <c:pt idx="3742">
                  <c:v>41628</c:v>
                </c:pt>
                <c:pt idx="3743">
                  <c:v>41631</c:v>
                </c:pt>
                <c:pt idx="3744">
                  <c:v>41632</c:v>
                </c:pt>
                <c:pt idx="3745">
                  <c:v>41634</c:v>
                </c:pt>
                <c:pt idx="3746">
                  <c:v>41635</c:v>
                </c:pt>
                <c:pt idx="3747">
                  <c:v>41638</c:v>
                </c:pt>
                <c:pt idx="3748">
                  <c:v>41639</c:v>
                </c:pt>
                <c:pt idx="3749">
                  <c:v>41641</c:v>
                </c:pt>
                <c:pt idx="3750">
                  <c:v>41642</c:v>
                </c:pt>
                <c:pt idx="3751">
                  <c:v>41645</c:v>
                </c:pt>
                <c:pt idx="3752">
                  <c:v>41646</c:v>
                </c:pt>
                <c:pt idx="3753">
                  <c:v>41647</c:v>
                </c:pt>
                <c:pt idx="3754">
                  <c:v>41648</c:v>
                </c:pt>
                <c:pt idx="3755">
                  <c:v>41649</c:v>
                </c:pt>
                <c:pt idx="3756">
                  <c:v>41652</c:v>
                </c:pt>
                <c:pt idx="3757">
                  <c:v>41653</c:v>
                </c:pt>
                <c:pt idx="3758">
                  <c:v>41654</c:v>
                </c:pt>
                <c:pt idx="3759">
                  <c:v>41655</c:v>
                </c:pt>
                <c:pt idx="3760">
                  <c:v>41656</c:v>
                </c:pt>
                <c:pt idx="3761">
                  <c:v>41660</c:v>
                </c:pt>
                <c:pt idx="3762">
                  <c:v>41661</c:v>
                </c:pt>
                <c:pt idx="3763">
                  <c:v>41662</c:v>
                </c:pt>
                <c:pt idx="3764">
                  <c:v>41663</c:v>
                </c:pt>
                <c:pt idx="3765">
                  <c:v>41666</c:v>
                </c:pt>
                <c:pt idx="3766">
                  <c:v>41667</c:v>
                </c:pt>
                <c:pt idx="3767">
                  <c:v>41668</c:v>
                </c:pt>
                <c:pt idx="3768">
                  <c:v>41669</c:v>
                </c:pt>
                <c:pt idx="3769">
                  <c:v>41670</c:v>
                </c:pt>
                <c:pt idx="3770">
                  <c:v>41673</c:v>
                </c:pt>
                <c:pt idx="3771">
                  <c:v>41674</c:v>
                </c:pt>
                <c:pt idx="3772">
                  <c:v>41675</c:v>
                </c:pt>
                <c:pt idx="3773">
                  <c:v>41676</c:v>
                </c:pt>
                <c:pt idx="3774">
                  <c:v>41677</c:v>
                </c:pt>
                <c:pt idx="3775">
                  <c:v>41680</c:v>
                </c:pt>
                <c:pt idx="3776">
                  <c:v>41681</c:v>
                </c:pt>
                <c:pt idx="3777">
                  <c:v>41682</c:v>
                </c:pt>
                <c:pt idx="3778">
                  <c:v>41683</c:v>
                </c:pt>
                <c:pt idx="3779">
                  <c:v>41684</c:v>
                </c:pt>
                <c:pt idx="3780">
                  <c:v>41688</c:v>
                </c:pt>
                <c:pt idx="3781">
                  <c:v>41689</c:v>
                </c:pt>
                <c:pt idx="3782">
                  <c:v>41690</c:v>
                </c:pt>
                <c:pt idx="3783">
                  <c:v>41691</c:v>
                </c:pt>
                <c:pt idx="3784">
                  <c:v>41694</c:v>
                </c:pt>
                <c:pt idx="3785">
                  <c:v>41695</c:v>
                </c:pt>
                <c:pt idx="3786">
                  <c:v>41696</c:v>
                </c:pt>
                <c:pt idx="3787">
                  <c:v>41697</c:v>
                </c:pt>
                <c:pt idx="3788">
                  <c:v>41698</c:v>
                </c:pt>
                <c:pt idx="3789">
                  <c:v>41701</c:v>
                </c:pt>
                <c:pt idx="3790">
                  <c:v>41702</c:v>
                </c:pt>
                <c:pt idx="3791">
                  <c:v>41703</c:v>
                </c:pt>
                <c:pt idx="3792">
                  <c:v>41704</c:v>
                </c:pt>
                <c:pt idx="3793">
                  <c:v>41705</c:v>
                </c:pt>
                <c:pt idx="3794">
                  <c:v>41708</c:v>
                </c:pt>
                <c:pt idx="3795">
                  <c:v>41709</c:v>
                </c:pt>
                <c:pt idx="3796">
                  <c:v>41710</c:v>
                </c:pt>
                <c:pt idx="3797">
                  <c:v>41711</c:v>
                </c:pt>
                <c:pt idx="3798">
                  <c:v>41712</c:v>
                </c:pt>
                <c:pt idx="3799">
                  <c:v>41715</c:v>
                </c:pt>
                <c:pt idx="3800">
                  <c:v>41716</c:v>
                </c:pt>
                <c:pt idx="3801">
                  <c:v>41717</c:v>
                </c:pt>
                <c:pt idx="3802">
                  <c:v>41718</c:v>
                </c:pt>
                <c:pt idx="3803">
                  <c:v>41719</c:v>
                </c:pt>
                <c:pt idx="3804">
                  <c:v>41722</c:v>
                </c:pt>
                <c:pt idx="3805">
                  <c:v>41723</c:v>
                </c:pt>
                <c:pt idx="3806">
                  <c:v>41724</c:v>
                </c:pt>
                <c:pt idx="3807">
                  <c:v>41725</c:v>
                </c:pt>
                <c:pt idx="3808">
                  <c:v>41726</c:v>
                </c:pt>
                <c:pt idx="3809">
                  <c:v>41729</c:v>
                </c:pt>
                <c:pt idx="3810">
                  <c:v>41730</c:v>
                </c:pt>
                <c:pt idx="3811">
                  <c:v>41731</c:v>
                </c:pt>
                <c:pt idx="3812">
                  <c:v>41732</c:v>
                </c:pt>
                <c:pt idx="3813">
                  <c:v>41733</c:v>
                </c:pt>
                <c:pt idx="3814">
                  <c:v>41736</c:v>
                </c:pt>
                <c:pt idx="3815">
                  <c:v>41737</c:v>
                </c:pt>
                <c:pt idx="3816">
                  <c:v>41738</c:v>
                </c:pt>
                <c:pt idx="3817">
                  <c:v>41739</c:v>
                </c:pt>
                <c:pt idx="3818">
                  <c:v>41740</c:v>
                </c:pt>
                <c:pt idx="3819">
                  <c:v>41743</c:v>
                </c:pt>
                <c:pt idx="3820">
                  <c:v>41744</c:v>
                </c:pt>
                <c:pt idx="3821">
                  <c:v>41745</c:v>
                </c:pt>
                <c:pt idx="3822">
                  <c:v>41746</c:v>
                </c:pt>
                <c:pt idx="3823">
                  <c:v>41750</c:v>
                </c:pt>
                <c:pt idx="3824">
                  <c:v>41751</c:v>
                </c:pt>
                <c:pt idx="3825">
                  <c:v>41752</c:v>
                </c:pt>
                <c:pt idx="3826">
                  <c:v>41753</c:v>
                </c:pt>
                <c:pt idx="3827">
                  <c:v>41754</c:v>
                </c:pt>
                <c:pt idx="3828">
                  <c:v>41757</c:v>
                </c:pt>
                <c:pt idx="3829">
                  <c:v>41758</c:v>
                </c:pt>
                <c:pt idx="3830">
                  <c:v>41759</c:v>
                </c:pt>
                <c:pt idx="3831">
                  <c:v>41760</c:v>
                </c:pt>
                <c:pt idx="3832">
                  <c:v>41761</c:v>
                </c:pt>
                <c:pt idx="3833">
                  <c:v>41764</c:v>
                </c:pt>
                <c:pt idx="3834">
                  <c:v>41765</c:v>
                </c:pt>
                <c:pt idx="3835">
                  <c:v>41766</c:v>
                </c:pt>
                <c:pt idx="3836">
                  <c:v>41767</c:v>
                </c:pt>
                <c:pt idx="3837">
                  <c:v>41768</c:v>
                </c:pt>
                <c:pt idx="3838">
                  <c:v>41771</c:v>
                </c:pt>
                <c:pt idx="3839">
                  <c:v>41772</c:v>
                </c:pt>
                <c:pt idx="3840">
                  <c:v>41773</c:v>
                </c:pt>
                <c:pt idx="3841">
                  <c:v>41774</c:v>
                </c:pt>
                <c:pt idx="3842">
                  <c:v>41775</c:v>
                </c:pt>
                <c:pt idx="3843">
                  <c:v>41778</c:v>
                </c:pt>
                <c:pt idx="3844">
                  <c:v>41779</c:v>
                </c:pt>
                <c:pt idx="3845">
                  <c:v>41780</c:v>
                </c:pt>
                <c:pt idx="3846">
                  <c:v>41781</c:v>
                </c:pt>
                <c:pt idx="3847">
                  <c:v>41782</c:v>
                </c:pt>
                <c:pt idx="3848">
                  <c:v>41786</c:v>
                </c:pt>
                <c:pt idx="3849">
                  <c:v>41787</c:v>
                </c:pt>
                <c:pt idx="3850">
                  <c:v>41788</c:v>
                </c:pt>
                <c:pt idx="3851">
                  <c:v>41789</c:v>
                </c:pt>
                <c:pt idx="3852">
                  <c:v>41792</c:v>
                </c:pt>
                <c:pt idx="3853">
                  <c:v>41793</c:v>
                </c:pt>
                <c:pt idx="3854">
                  <c:v>41794</c:v>
                </c:pt>
                <c:pt idx="3855">
                  <c:v>41795</c:v>
                </c:pt>
                <c:pt idx="3856">
                  <c:v>41796</c:v>
                </c:pt>
                <c:pt idx="3857">
                  <c:v>41799</c:v>
                </c:pt>
                <c:pt idx="3858">
                  <c:v>41800</c:v>
                </c:pt>
                <c:pt idx="3859">
                  <c:v>41801</c:v>
                </c:pt>
                <c:pt idx="3860">
                  <c:v>41802</c:v>
                </c:pt>
                <c:pt idx="3861">
                  <c:v>41803</c:v>
                </c:pt>
                <c:pt idx="3862">
                  <c:v>41806</c:v>
                </c:pt>
                <c:pt idx="3863">
                  <c:v>41807</c:v>
                </c:pt>
                <c:pt idx="3864">
                  <c:v>41808</c:v>
                </c:pt>
                <c:pt idx="3865">
                  <c:v>41809</c:v>
                </c:pt>
                <c:pt idx="3866">
                  <c:v>41810</c:v>
                </c:pt>
                <c:pt idx="3867">
                  <c:v>41813</c:v>
                </c:pt>
                <c:pt idx="3868">
                  <c:v>41814</c:v>
                </c:pt>
                <c:pt idx="3869">
                  <c:v>41815</c:v>
                </c:pt>
                <c:pt idx="3870">
                  <c:v>41816</c:v>
                </c:pt>
                <c:pt idx="3871">
                  <c:v>41817</c:v>
                </c:pt>
                <c:pt idx="3872">
                  <c:v>41820</c:v>
                </c:pt>
                <c:pt idx="3873">
                  <c:v>41821</c:v>
                </c:pt>
                <c:pt idx="3874">
                  <c:v>41822</c:v>
                </c:pt>
                <c:pt idx="3875">
                  <c:v>41823</c:v>
                </c:pt>
                <c:pt idx="3876">
                  <c:v>41827</c:v>
                </c:pt>
                <c:pt idx="3877">
                  <c:v>41828</c:v>
                </c:pt>
                <c:pt idx="3878">
                  <c:v>41829</c:v>
                </c:pt>
                <c:pt idx="3879">
                  <c:v>41830</c:v>
                </c:pt>
                <c:pt idx="3880">
                  <c:v>41831</c:v>
                </c:pt>
                <c:pt idx="3881">
                  <c:v>41834</c:v>
                </c:pt>
                <c:pt idx="3882">
                  <c:v>41835</c:v>
                </c:pt>
                <c:pt idx="3883">
                  <c:v>41836</c:v>
                </c:pt>
                <c:pt idx="3884">
                  <c:v>41837</c:v>
                </c:pt>
                <c:pt idx="3885">
                  <c:v>41838</c:v>
                </c:pt>
                <c:pt idx="3886">
                  <c:v>41841</c:v>
                </c:pt>
                <c:pt idx="3887">
                  <c:v>41842</c:v>
                </c:pt>
                <c:pt idx="3888">
                  <c:v>41843</c:v>
                </c:pt>
                <c:pt idx="3889">
                  <c:v>41844</c:v>
                </c:pt>
                <c:pt idx="3890">
                  <c:v>41845</c:v>
                </c:pt>
                <c:pt idx="3891">
                  <c:v>41848</c:v>
                </c:pt>
                <c:pt idx="3892">
                  <c:v>41849</c:v>
                </c:pt>
                <c:pt idx="3893">
                  <c:v>41850</c:v>
                </c:pt>
                <c:pt idx="3894">
                  <c:v>41851</c:v>
                </c:pt>
                <c:pt idx="3895">
                  <c:v>41852</c:v>
                </c:pt>
                <c:pt idx="3896">
                  <c:v>41855</c:v>
                </c:pt>
                <c:pt idx="3897">
                  <c:v>41856</c:v>
                </c:pt>
                <c:pt idx="3898">
                  <c:v>41857</c:v>
                </c:pt>
                <c:pt idx="3899">
                  <c:v>41858</c:v>
                </c:pt>
                <c:pt idx="3900">
                  <c:v>41859</c:v>
                </c:pt>
                <c:pt idx="3901">
                  <c:v>41862</c:v>
                </c:pt>
                <c:pt idx="3902">
                  <c:v>41863</c:v>
                </c:pt>
                <c:pt idx="3903">
                  <c:v>41864</c:v>
                </c:pt>
                <c:pt idx="3904">
                  <c:v>41865</c:v>
                </c:pt>
                <c:pt idx="3905">
                  <c:v>41866</c:v>
                </c:pt>
                <c:pt idx="3906">
                  <c:v>41869</c:v>
                </c:pt>
                <c:pt idx="3907">
                  <c:v>41870</c:v>
                </c:pt>
                <c:pt idx="3908">
                  <c:v>41871</c:v>
                </c:pt>
                <c:pt idx="3909">
                  <c:v>41872</c:v>
                </c:pt>
                <c:pt idx="3910">
                  <c:v>41873</c:v>
                </c:pt>
                <c:pt idx="3911">
                  <c:v>41876</c:v>
                </c:pt>
                <c:pt idx="3912">
                  <c:v>41877</c:v>
                </c:pt>
                <c:pt idx="3913">
                  <c:v>41878</c:v>
                </c:pt>
                <c:pt idx="3914">
                  <c:v>41879</c:v>
                </c:pt>
                <c:pt idx="3915">
                  <c:v>41880</c:v>
                </c:pt>
                <c:pt idx="3916">
                  <c:v>41884</c:v>
                </c:pt>
                <c:pt idx="3917">
                  <c:v>41885</c:v>
                </c:pt>
                <c:pt idx="3918">
                  <c:v>41886</c:v>
                </c:pt>
                <c:pt idx="3919">
                  <c:v>41887</c:v>
                </c:pt>
                <c:pt idx="3920">
                  <c:v>41890</c:v>
                </c:pt>
                <c:pt idx="3921">
                  <c:v>41891</c:v>
                </c:pt>
                <c:pt idx="3922">
                  <c:v>41892</c:v>
                </c:pt>
                <c:pt idx="3923">
                  <c:v>41893</c:v>
                </c:pt>
                <c:pt idx="3924">
                  <c:v>41894</c:v>
                </c:pt>
                <c:pt idx="3925">
                  <c:v>41897</c:v>
                </c:pt>
                <c:pt idx="3926">
                  <c:v>41898</c:v>
                </c:pt>
                <c:pt idx="3927">
                  <c:v>41899</c:v>
                </c:pt>
                <c:pt idx="3928">
                  <c:v>41900</c:v>
                </c:pt>
                <c:pt idx="3929">
                  <c:v>41901</c:v>
                </c:pt>
                <c:pt idx="3930">
                  <c:v>41904</c:v>
                </c:pt>
                <c:pt idx="3931">
                  <c:v>41905</c:v>
                </c:pt>
                <c:pt idx="3932">
                  <c:v>41906</c:v>
                </c:pt>
                <c:pt idx="3933">
                  <c:v>41907</c:v>
                </c:pt>
                <c:pt idx="3934">
                  <c:v>41908</c:v>
                </c:pt>
                <c:pt idx="3935">
                  <c:v>41911</c:v>
                </c:pt>
                <c:pt idx="3936">
                  <c:v>41912</c:v>
                </c:pt>
                <c:pt idx="3937">
                  <c:v>41913</c:v>
                </c:pt>
                <c:pt idx="3938">
                  <c:v>41914</c:v>
                </c:pt>
                <c:pt idx="3939">
                  <c:v>41915</c:v>
                </c:pt>
                <c:pt idx="3940">
                  <c:v>41918</c:v>
                </c:pt>
                <c:pt idx="3941">
                  <c:v>41919</c:v>
                </c:pt>
                <c:pt idx="3942">
                  <c:v>41920</c:v>
                </c:pt>
                <c:pt idx="3943">
                  <c:v>41921</c:v>
                </c:pt>
                <c:pt idx="3944">
                  <c:v>41922</c:v>
                </c:pt>
                <c:pt idx="3945">
                  <c:v>41925</c:v>
                </c:pt>
                <c:pt idx="3946">
                  <c:v>41926</c:v>
                </c:pt>
                <c:pt idx="3947">
                  <c:v>41927</c:v>
                </c:pt>
                <c:pt idx="3948">
                  <c:v>41928</c:v>
                </c:pt>
                <c:pt idx="3949">
                  <c:v>41929</c:v>
                </c:pt>
                <c:pt idx="3950">
                  <c:v>41932</c:v>
                </c:pt>
                <c:pt idx="3951">
                  <c:v>41933</c:v>
                </c:pt>
                <c:pt idx="3952">
                  <c:v>41934</c:v>
                </c:pt>
                <c:pt idx="3953">
                  <c:v>41935</c:v>
                </c:pt>
                <c:pt idx="3954">
                  <c:v>41936</c:v>
                </c:pt>
                <c:pt idx="3955">
                  <c:v>41939</c:v>
                </c:pt>
                <c:pt idx="3956">
                  <c:v>41940</c:v>
                </c:pt>
                <c:pt idx="3957">
                  <c:v>41941</c:v>
                </c:pt>
                <c:pt idx="3958">
                  <c:v>41942</c:v>
                </c:pt>
                <c:pt idx="3959">
                  <c:v>41943</c:v>
                </c:pt>
                <c:pt idx="3960">
                  <c:v>41946</c:v>
                </c:pt>
                <c:pt idx="3961">
                  <c:v>41947</c:v>
                </c:pt>
                <c:pt idx="3962">
                  <c:v>41948</c:v>
                </c:pt>
                <c:pt idx="3963">
                  <c:v>41949</c:v>
                </c:pt>
                <c:pt idx="3964">
                  <c:v>41950</c:v>
                </c:pt>
                <c:pt idx="3965">
                  <c:v>41953</c:v>
                </c:pt>
                <c:pt idx="3966">
                  <c:v>41954</c:v>
                </c:pt>
                <c:pt idx="3967">
                  <c:v>41955</c:v>
                </c:pt>
                <c:pt idx="3968">
                  <c:v>41956</c:v>
                </c:pt>
                <c:pt idx="3969">
                  <c:v>41957</c:v>
                </c:pt>
                <c:pt idx="3970">
                  <c:v>41960</c:v>
                </c:pt>
                <c:pt idx="3971">
                  <c:v>41961</c:v>
                </c:pt>
                <c:pt idx="3972">
                  <c:v>41962</c:v>
                </c:pt>
                <c:pt idx="3973">
                  <c:v>41963</c:v>
                </c:pt>
                <c:pt idx="3974">
                  <c:v>41964</c:v>
                </c:pt>
                <c:pt idx="3975">
                  <c:v>41967</c:v>
                </c:pt>
                <c:pt idx="3976">
                  <c:v>41968</c:v>
                </c:pt>
                <c:pt idx="3977">
                  <c:v>41969</c:v>
                </c:pt>
                <c:pt idx="3978">
                  <c:v>41971</c:v>
                </c:pt>
                <c:pt idx="3979">
                  <c:v>41974</c:v>
                </c:pt>
                <c:pt idx="3980">
                  <c:v>41975</c:v>
                </c:pt>
                <c:pt idx="3981">
                  <c:v>41976</c:v>
                </c:pt>
                <c:pt idx="3982">
                  <c:v>41977</c:v>
                </c:pt>
                <c:pt idx="3983">
                  <c:v>41978</c:v>
                </c:pt>
                <c:pt idx="3984">
                  <c:v>41981</c:v>
                </c:pt>
                <c:pt idx="3985">
                  <c:v>41982</c:v>
                </c:pt>
                <c:pt idx="3986">
                  <c:v>41983</c:v>
                </c:pt>
                <c:pt idx="3987">
                  <c:v>41984</c:v>
                </c:pt>
                <c:pt idx="3988">
                  <c:v>41985</c:v>
                </c:pt>
                <c:pt idx="3989">
                  <c:v>41988</c:v>
                </c:pt>
                <c:pt idx="3990">
                  <c:v>41989</c:v>
                </c:pt>
                <c:pt idx="3991">
                  <c:v>41990</c:v>
                </c:pt>
                <c:pt idx="3992">
                  <c:v>41991</c:v>
                </c:pt>
                <c:pt idx="3993">
                  <c:v>41992</c:v>
                </c:pt>
                <c:pt idx="3994">
                  <c:v>41995</c:v>
                </c:pt>
                <c:pt idx="3995">
                  <c:v>41996</c:v>
                </c:pt>
                <c:pt idx="3996">
                  <c:v>41997</c:v>
                </c:pt>
                <c:pt idx="3997">
                  <c:v>41999</c:v>
                </c:pt>
                <c:pt idx="3998">
                  <c:v>42002</c:v>
                </c:pt>
                <c:pt idx="3999">
                  <c:v>42003</c:v>
                </c:pt>
                <c:pt idx="4000">
                  <c:v>42004</c:v>
                </c:pt>
                <c:pt idx="4001">
                  <c:v>42006</c:v>
                </c:pt>
                <c:pt idx="4002">
                  <c:v>42009</c:v>
                </c:pt>
                <c:pt idx="4003">
                  <c:v>42010</c:v>
                </c:pt>
                <c:pt idx="4004">
                  <c:v>42011</c:v>
                </c:pt>
                <c:pt idx="4005">
                  <c:v>42012</c:v>
                </c:pt>
                <c:pt idx="4006">
                  <c:v>42013</c:v>
                </c:pt>
                <c:pt idx="4007">
                  <c:v>42016</c:v>
                </c:pt>
                <c:pt idx="4008">
                  <c:v>42017</c:v>
                </c:pt>
                <c:pt idx="4009">
                  <c:v>42018</c:v>
                </c:pt>
                <c:pt idx="4010">
                  <c:v>42019</c:v>
                </c:pt>
                <c:pt idx="4011">
                  <c:v>42020</c:v>
                </c:pt>
                <c:pt idx="4012">
                  <c:v>42024</c:v>
                </c:pt>
                <c:pt idx="4013">
                  <c:v>42025</c:v>
                </c:pt>
                <c:pt idx="4014">
                  <c:v>42026</c:v>
                </c:pt>
                <c:pt idx="4015">
                  <c:v>42027</c:v>
                </c:pt>
                <c:pt idx="4016">
                  <c:v>42030</c:v>
                </c:pt>
                <c:pt idx="4017">
                  <c:v>42031</c:v>
                </c:pt>
                <c:pt idx="4018">
                  <c:v>42032</c:v>
                </c:pt>
                <c:pt idx="4019">
                  <c:v>42033</c:v>
                </c:pt>
                <c:pt idx="4020">
                  <c:v>42034</c:v>
                </c:pt>
                <c:pt idx="4021">
                  <c:v>42037</c:v>
                </c:pt>
                <c:pt idx="4022">
                  <c:v>42038</c:v>
                </c:pt>
                <c:pt idx="4023">
                  <c:v>42039</c:v>
                </c:pt>
                <c:pt idx="4024">
                  <c:v>42040</c:v>
                </c:pt>
                <c:pt idx="4025">
                  <c:v>42041</c:v>
                </c:pt>
                <c:pt idx="4026">
                  <c:v>42044</c:v>
                </c:pt>
                <c:pt idx="4027">
                  <c:v>42045</c:v>
                </c:pt>
                <c:pt idx="4028">
                  <c:v>42046</c:v>
                </c:pt>
                <c:pt idx="4029">
                  <c:v>42047</c:v>
                </c:pt>
                <c:pt idx="4030">
                  <c:v>42048</c:v>
                </c:pt>
                <c:pt idx="4031">
                  <c:v>42052</c:v>
                </c:pt>
                <c:pt idx="4032">
                  <c:v>42053</c:v>
                </c:pt>
                <c:pt idx="4033">
                  <c:v>42054</c:v>
                </c:pt>
                <c:pt idx="4034">
                  <c:v>42055</c:v>
                </c:pt>
                <c:pt idx="4035">
                  <c:v>42058</c:v>
                </c:pt>
                <c:pt idx="4036">
                  <c:v>42059</c:v>
                </c:pt>
                <c:pt idx="4037">
                  <c:v>42060</c:v>
                </c:pt>
                <c:pt idx="4038">
                  <c:v>42061</c:v>
                </c:pt>
                <c:pt idx="4039">
                  <c:v>42062</c:v>
                </c:pt>
                <c:pt idx="4040">
                  <c:v>42065</c:v>
                </c:pt>
                <c:pt idx="4041">
                  <c:v>42066</c:v>
                </c:pt>
                <c:pt idx="4042">
                  <c:v>42067</c:v>
                </c:pt>
                <c:pt idx="4043">
                  <c:v>42068</c:v>
                </c:pt>
                <c:pt idx="4044">
                  <c:v>42069</c:v>
                </c:pt>
                <c:pt idx="4045">
                  <c:v>42072</c:v>
                </c:pt>
                <c:pt idx="4046">
                  <c:v>42073</c:v>
                </c:pt>
                <c:pt idx="4047">
                  <c:v>42074</c:v>
                </c:pt>
                <c:pt idx="4048">
                  <c:v>42075</c:v>
                </c:pt>
                <c:pt idx="4049">
                  <c:v>42076</c:v>
                </c:pt>
                <c:pt idx="4050">
                  <c:v>42079</c:v>
                </c:pt>
                <c:pt idx="4051">
                  <c:v>42080</c:v>
                </c:pt>
                <c:pt idx="4052">
                  <c:v>42081</c:v>
                </c:pt>
                <c:pt idx="4053">
                  <c:v>42082</c:v>
                </c:pt>
                <c:pt idx="4054">
                  <c:v>42083</c:v>
                </c:pt>
                <c:pt idx="4055">
                  <c:v>42086</c:v>
                </c:pt>
                <c:pt idx="4056">
                  <c:v>42087</c:v>
                </c:pt>
                <c:pt idx="4057">
                  <c:v>42088</c:v>
                </c:pt>
                <c:pt idx="4058">
                  <c:v>42089</c:v>
                </c:pt>
                <c:pt idx="4059">
                  <c:v>42090</c:v>
                </c:pt>
                <c:pt idx="4060">
                  <c:v>42093</c:v>
                </c:pt>
                <c:pt idx="4061">
                  <c:v>42094</c:v>
                </c:pt>
                <c:pt idx="4062">
                  <c:v>42095</c:v>
                </c:pt>
                <c:pt idx="4063">
                  <c:v>42096</c:v>
                </c:pt>
                <c:pt idx="4064">
                  <c:v>42100</c:v>
                </c:pt>
                <c:pt idx="4065">
                  <c:v>42101</c:v>
                </c:pt>
                <c:pt idx="4066">
                  <c:v>42102</c:v>
                </c:pt>
                <c:pt idx="4067">
                  <c:v>42103</c:v>
                </c:pt>
                <c:pt idx="4068">
                  <c:v>42104</c:v>
                </c:pt>
                <c:pt idx="4069">
                  <c:v>42107</c:v>
                </c:pt>
                <c:pt idx="4070">
                  <c:v>42108</c:v>
                </c:pt>
                <c:pt idx="4071">
                  <c:v>42109</c:v>
                </c:pt>
                <c:pt idx="4072">
                  <c:v>42110</c:v>
                </c:pt>
                <c:pt idx="4073">
                  <c:v>42111</c:v>
                </c:pt>
                <c:pt idx="4074">
                  <c:v>42114</c:v>
                </c:pt>
                <c:pt idx="4075">
                  <c:v>42115</c:v>
                </c:pt>
                <c:pt idx="4076">
                  <c:v>42116</c:v>
                </c:pt>
                <c:pt idx="4077">
                  <c:v>42117</c:v>
                </c:pt>
                <c:pt idx="4078">
                  <c:v>42118</c:v>
                </c:pt>
                <c:pt idx="4079">
                  <c:v>42121</c:v>
                </c:pt>
                <c:pt idx="4080">
                  <c:v>42122</c:v>
                </c:pt>
                <c:pt idx="4081">
                  <c:v>42123</c:v>
                </c:pt>
                <c:pt idx="4082">
                  <c:v>42124</c:v>
                </c:pt>
                <c:pt idx="4083">
                  <c:v>42125</c:v>
                </c:pt>
                <c:pt idx="4084">
                  <c:v>42128</c:v>
                </c:pt>
                <c:pt idx="4085">
                  <c:v>42129</c:v>
                </c:pt>
                <c:pt idx="4086">
                  <c:v>42130</c:v>
                </c:pt>
                <c:pt idx="4087">
                  <c:v>42131</c:v>
                </c:pt>
                <c:pt idx="4088">
                  <c:v>42132</c:v>
                </c:pt>
                <c:pt idx="4089">
                  <c:v>42135</c:v>
                </c:pt>
                <c:pt idx="4090">
                  <c:v>42136</c:v>
                </c:pt>
                <c:pt idx="4091">
                  <c:v>42137</c:v>
                </c:pt>
                <c:pt idx="4092">
                  <c:v>42138</c:v>
                </c:pt>
                <c:pt idx="4093">
                  <c:v>42139</c:v>
                </c:pt>
                <c:pt idx="4094">
                  <c:v>42142</c:v>
                </c:pt>
                <c:pt idx="4095">
                  <c:v>42143</c:v>
                </c:pt>
                <c:pt idx="4096">
                  <c:v>42144</c:v>
                </c:pt>
                <c:pt idx="4097">
                  <c:v>42145</c:v>
                </c:pt>
                <c:pt idx="4098">
                  <c:v>42146</c:v>
                </c:pt>
                <c:pt idx="4099">
                  <c:v>42150</c:v>
                </c:pt>
                <c:pt idx="4100">
                  <c:v>42151</c:v>
                </c:pt>
                <c:pt idx="4101">
                  <c:v>42152</c:v>
                </c:pt>
                <c:pt idx="4102">
                  <c:v>42153</c:v>
                </c:pt>
                <c:pt idx="4103">
                  <c:v>42156</c:v>
                </c:pt>
                <c:pt idx="4104">
                  <c:v>42157</c:v>
                </c:pt>
                <c:pt idx="4105">
                  <c:v>42158</c:v>
                </c:pt>
                <c:pt idx="4106">
                  <c:v>42159</c:v>
                </c:pt>
                <c:pt idx="4107">
                  <c:v>42160</c:v>
                </c:pt>
                <c:pt idx="4108">
                  <c:v>42163</c:v>
                </c:pt>
                <c:pt idx="4109">
                  <c:v>42164</c:v>
                </c:pt>
                <c:pt idx="4110">
                  <c:v>42165</c:v>
                </c:pt>
                <c:pt idx="4111">
                  <c:v>42166</c:v>
                </c:pt>
                <c:pt idx="4112">
                  <c:v>42167</c:v>
                </c:pt>
                <c:pt idx="4113">
                  <c:v>42170</c:v>
                </c:pt>
                <c:pt idx="4114">
                  <c:v>42171</c:v>
                </c:pt>
                <c:pt idx="4115">
                  <c:v>42172</c:v>
                </c:pt>
                <c:pt idx="4116">
                  <c:v>42173</c:v>
                </c:pt>
                <c:pt idx="4117">
                  <c:v>42174</c:v>
                </c:pt>
                <c:pt idx="4118">
                  <c:v>42177</c:v>
                </c:pt>
              </c:numCache>
            </c:numRef>
          </c:cat>
          <c:val>
            <c:numRef>
              <c:f>Sheet1!$T$3:$T$4121</c:f>
              <c:numCache>
                <c:formatCode>General</c:formatCode>
                <c:ptCount val="4119"/>
                <c:pt idx="0">
                  <c:v>100</c:v>
                </c:pt>
                <c:pt idx="1">
                  <c:v>99.481101412257118</c:v>
                </c:pt>
                <c:pt idx="2">
                  <c:v>98.624769303366577</c:v>
                </c:pt>
                <c:pt idx="3">
                  <c:v>99.425343379473617</c:v>
                </c:pt>
                <c:pt idx="4">
                  <c:v>97.589983900809216</c:v>
                </c:pt>
                <c:pt idx="5">
                  <c:v>96.881556281931836</c:v>
                </c:pt>
                <c:pt idx="6">
                  <c:v>97.238710018570686</c:v>
                </c:pt>
                <c:pt idx="7">
                  <c:v>95.07990681896429</c:v>
                </c:pt>
                <c:pt idx="8">
                  <c:v>95.677841455445019</c:v>
                </c:pt>
                <c:pt idx="9">
                  <c:v>98.069648973267064</c:v>
                </c:pt>
                <c:pt idx="10">
                  <c:v>96.202711860120388</c:v>
                </c:pt>
                <c:pt idx="11">
                  <c:v>97.121314098603378</c:v>
                </c:pt>
                <c:pt idx="12">
                  <c:v>95.737461914579455</c:v>
                </c:pt>
                <c:pt idx="13">
                  <c:v>96.781242402314234</c:v>
                </c:pt>
                <c:pt idx="14">
                  <c:v>96.933302449249624</c:v>
                </c:pt>
                <c:pt idx="15">
                  <c:v>99.510535170208286</c:v>
                </c:pt>
                <c:pt idx="16">
                  <c:v>99.437085845299492</c:v>
                </c:pt>
                <c:pt idx="17">
                  <c:v>98.056665013256975</c:v>
                </c:pt>
                <c:pt idx="18">
                  <c:v>97.4131227084805</c:v>
                </c:pt>
                <c:pt idx="19">
                  <c:v>96.892108982497803</c:v>
                </c:pt>
                <c:pt idx="20">
                  <c:v>96.725064790477745</c:v>
                </c:pt>
                <c:pt idx="21">
                  <c:v>95.892361304695427</c:v>
                </c:pt>
                <c:pt idx="22">
                  <c:v>96.086022902119112</c:v>
                </c:pt>
                <c:pt idx="23">
                  <c:v>97.581437132976106</c:v>
                </c:pt>
                <c:pt idx="24">
                  <c:v>99.839841502575823</c:v>
                </c:pt>
                <c:pt idx="25">
                  <c:v>100.41400382449181</c:v>
                </c:pt>
                <c:pt idx="26">
                  <c:v>100.1880059016955</c:v>
                </c:pt>
                <c:pt idx="27">
                  <c:v>100.74215487754901</c:v>
                </c:pt>
                <c:pt idx="28">
                  <c:v>101.61458617722674</c:v>
                </c:pt>
                <c:pt idx="29">
                  <c:v>101.37364434295357</c:v>
                </c:pt>
                <c:pt idx="30">
                  <c:v>102.3671845498348</c:v>
                </c:pt>
                <c:pt idx="31">
                  <c:v>102.29881615482812</c:v>
                </c:pt>
                <c:pt idx="32">
                  <c:v>101.63423167316057</c:v>
                </c:pt>
                <c:pt idx="33">
                  <c:v>103.10436770298861</c:v>
                </c:pt>
                <c:pt idx="34">
                  <c:v>101.75290357326168</c:v>
                </c:pt>
                <c:pt idx="35">
                  <c:v>101.57591018479297</c:v>
                </c:pt>
                <c:pt idx="36">
                  <c:v>98.845680548602488</c:v>
                </c:pt>
                <c:pt idx="37">
                  <c:v>99.352307885959561</c:v>
                </c:pt>
                <c:pt idx="38">
                  <c:v>101.02946881866654</c:v>
                </c:pt>
                <c:pt idx="39">
                  <c:v>100.46635924358517</c:v>
                </c:pt>
                <c:pt idx="40">
                  <c:v>102.62433478040209</c:v>
                </c:pt>
                <c:pt idx="41">
                  <c:v>101.89392236867893</c:v>
                </c:pt>
                <c:pt idx="42">
                  <c:v>100.76863433915437</c:v>
                </c:pt>
                <c:pt idx="43">
                  <c:v>101.34918230939761</c:v>
                </c:pt>
                <c:pt idx="44">
                  <c:v>103.49622580020335</c:v>
                </c:pt>
                <c:pt idx="45">
                  <c:v>103.24726598265701</c:v>
                </c:pt>
                <c:pt idx="46">
                  <c:v>103.97335040771014</c:v>
                </c:pt>
                <c:pt idx="47">
                  <c:v>105.31680804948044</c:v>
                </c:pt>
                <c:pt idx="48">
                  <c:v>105.65924778097285</c:v>
                </c:pt>
                <c:pt idx="49">
                  <c:v>106.466845495474</c:v>
                </c:pt>
                <c:pt idx="50">
                  <c:v>105.77991986614855</c:v>
                </c:pt>
                <c:pt idx="51">
                  <c:v>104.10656963086815</c:v>
                </c:pt>
                <c:pt idx="52">
                  <c:v>103.6695924163098</c:v>
                </c:pt>
                <c:pt idx="53">
                  <c:v>103.3671736292841</c:v>
                </c:pt>
                <c:pt idx="54">
                  <c:v>101.05454010399815</c:v>
                </c:pt>
                <c:pt idx="55">
                  <c:v>102.36251170366914</c:v>
                </c:pt>
                <c:pt idx="56">
                  <c:v>104.71520640702963</c:v>
                </c:pt>
                <c:pt idx="57">
                  <c:v>106.49622177684257</c:v>
                </c:pt>
                <c:pt idx="58">
                  <c:v>106.34182243299523</c:v>
                </c:pt>
                <c:pt idx="59">
                  <c:v>106.59183981966147</c:v>
                </c:pt>
                <c:pt idx="60">
                  <c:v>106.80815293828911</c:v>
                </c:pt>
                <c:pt idx="61">
                  <c:v>105.88435481673879</c:v>
                </c:pt>
                <c:pt idx="62">
                  <c:v>105.26978070959439</c:v>
                </c:pt>
                <c:pt idx="63">
                  <c:v>104.67092644779201</c:v>
                </c:pt>
                <c:pt idx="64">
                  <c:v>106.19570546470105</c:v>
                </c:pt>
                <c:pt idx="65">
                  <c:v>104.42257588202126</c:v>
                </c:pt>
                <c:pt idx="66">
                  <c:v>105.64640176476099</c:v>
                </c:pt>
                <c:pt idx="67">
                  <c:v>104.45735496215454</c:v>
                </c:pt>
                <c:pt idx="68">
                  <c:v>105.4730294009963</c:v>
                </c:pt>
                <c:pt idx="69">
                  <c:v>105.13379111515491</c:v>
                </c:pt>
                <c:pt idx="70">
                  <c:v>106.34106374210488</c:v>
                </c:pt>
                <c:pt idx="71">
                  <c:v>107.0198506873337</c:v>
                </c:pt>
                <c:pt idx="72">
                  <c:v>107.30144570848222</c:v>
                </c:pt>
                <c:pt idx="73">
                  <c:v>104.97002308834324</c:v>
                </c:pt>
                <c:pt idx="74">
                  <c:v>105.10553562714711</c:v>
                </c:pt>
                <c:pt idx="75">
                  <c:v>104.62830181413338</c:v>
                </c:pt>
                <c:pt idx="76">
                  <c:v>105.48859405956527</c:v>
                </c:pt>
                <c:pt idx="77">
                  <c:v>105.07023925777041</c:v>
                </c:pt>
                <c:pt idx="78">
                  <c:v>104.40088421974679</c:v>
                </c:pt>
                <c:pt idx="79">
                  <c:v>102.54633331015113</c:v>
                </c:pt>
                <c:pt idx="80">
                  <c:v>100.80210870086255</c:v>
                </c:pt>
                <c:pt idx="81">
                  <c:v>102.41428086161994</c:v>
                </c:pt>
                <c:pt idx="82">
                  <c:v>100.5950550596923</c:v>
                </c:pt>
                <c:pt idx="83">
                  <c:v>102.19927246141739</c:v>
                </c:pt>
                <c:pt idx="84">
                  <c:v>101.60727515591961</c:v>
                </c:pt>
                <c:pt idx="85">
                  <c:v>101.67133855488927</c:v>
                </c:pt>
                <c:pt idx="86">
                  <c:v>102.04400522117277</c:v>
                </c:pt>
                <c:pt idx="87">
                  <c:v>104.2608655168668</c:v>
                </c:pt>
                <c:pt idx="88">
                  <c:v>104.79663922926201</c:v>
                </c:pt>
                <c:pt idx="89">
                  <c:v>103.45021004817112</c:v>
                </c:pt>
                <c:pt idx="90">
                  <c:v>103.56077775012515</c:v>
                </c:pt>
                <c:pt idx="91">
                  <c:v>102.31927781823491</c:v>
                </c:pt>
                <c:pt idx="92">
                  <c:v>101.62085112473052</c:v>
                </c:pt>
                <c:pt idx="93">
                  <c:v>101.651020582939</c:v>
                </c:pt>
                <c:pt idx="94">
                  <c:v>102.21402670017167</c:v>
                </c:pt>
                <c:pt idx="95">
                  <c:v>104.51532584336827</c:v>
                </c:pt>
                <c:pt idx="96">
                  <c:v>105.26571711520434</c:v>
                </c:pt>
                <c:pt idx="97">
                  <c:v>105.49700288360016</c:v>
                </c:pt>
                <c:pt idx="98">
                  <c:v>105.98284094102961</c:v>
                </c:pt>
                <c:pt idx="99">
                  <c:v>104.95230880558488</c:v>
                </c:pt>
                <c:pt idx="100">
                  <c:v>104.73201830744109</c:v>
                </c:pt>
                <c:pt idx="101">
                  <c:v>103.37465133268078</c:v>
                </c:pt>
                <c:pt idx="102">
                  <c:v>103.33795828234682</c:v>
                </c:pt>
                <c:pt idx="103">
                  <c:v>104.61253023986703</c:v>
                </c:pt>
                <c:pt idx="104">
                  <c:v>106.19293509341956</c:v>
                </c:pt>
                <c:pt idx="105">
                  <c:v>107.87109611866386</c:v>
                </c:pt>
                <c:pt idx="106">
                  <c:v>108.52436346121681</c:v>
                </c:pt>
                <c:pt idx="107">
                  <c:v>109.33065645729289</c:v>
                </c:pt>
                <c:pt idx="108">
                  <c:v>109.0991350349084</c:v>
                </c:pt>
                <c:pt idx="109">
                  <c:v>109.73040608929907</c:v>
                </c:pt>
                <c:pt idx="110">
                  <c:v>109.62412614040724</c:v>
                </c:pt>
                <c:pt idx="111">
                  <c:v>110.32067334966051</c:v>
                </c:pt>
                <c:pt idx="112">
                  <c:v>109.99221192305725</c:v>
                </c:pt>
                <c:pt idx="113">
                  <c:v>109.56115479650703</c:v>
                </c:pt>
                <c:pt idx="114">
                  <c:v>109.92626329217818</c:v>
                </c:pt>
                <c:pt idx="115">
                  <c:v>110.82687536030633</c:v>
                </c:pt>
                <c:pt idx="116">
                  <c:v>111.54815474305381</c:v>
                </c:pt>
                <c:pt idx="117">
                  <c:v>110.67386694975801</c:v>
                </c:pt>
                <c:pt idx="118">
                  <c:v>108.27217345972817</c:v>
                </c:pt>
                <c:pt idx="119">
                  <c:v>108.45017268839243</c:v>
                </c:pt>
                <c:pt idx="120">
                  <c:v>107.0113613960832</c:v>
                </c:pt>
                <c:pt idx="121">
                  <c:v>106.69449299619103</c:v>
                </c:pt>
                <c:pt idx="122">
                  <c:v>105.97267908122534</c:v>
                </c:pt>
                <c:pt idx="123">
                  <c:v>107.15840373735732</c:v>
                </c:pt>
                <c:pt idx="124">
                  <c:v>107.36896919772462</c:v>
                </c:pt>
                <c:pt idx="125">
                  <c:v>105.47047169307045</c:v>
                </c:pt>
                <c:pt idx="126">
                  <c:v>104.50285342494334</c:v>
                </c:pt>
                <c:pt idx="127">
                  <c:v>104.45047501521694</c:v>
                </c:pt>
                <c:pt idx="128">
                  <c:v>103.99218548382925</c:v>
                </c:pt>
                <c:pt idx="129">
                  <c:v>102.68231715693234</c:v>
                </c:pt>
                <c:pt idx="130">
                  <c:v>103.34922369253707</c:v>
                </c:pt>
                <c:pt idx="131">
                  <c:v>102.31188632971214</c:v>
                </c:pt>
                <c:pt idx="132">
                  <c:v>102.11745454608156</c:v>
                </c:pt>
                <c:pt idx="133">
                  <c:v>100.83276671002317</c:v>
                </c:pt>
                <c:pt idx="134">
                  <c:v>102.47222300454237</c:v>
                </c:pt>
                <c:pt idx="135">
                  <c:v>102.17903495668278</c:v>
                </c:pt>
                <c:pt idx="136">
                  <c:v>104.50651468325518</c:v>
                </c:pt>
                <c:pt idx="137">
                  <c:v>104.75272712015308</c:v>
                </c:pt>
                <c:pt idx="138">
                  <c:v>105.80752012111465</c:v>
                </c:pt>
                <c:pt idx="139">
                  <c:v>104.92700186626465</c:v>
                </c:pt>
                <c:pt idx="140">
                  <c:v>104.20383725160778</c:v>
                </c:pt>
                <c:pt idx="141">
                  <c:v>105.2290355601869</c:v>
                </c:pt>
                <c:pt idx="142">
                  <c:v>107.08898926854727</c:v>
                </c:pt>
                <c:pt idx="143">
                  <c:v>107.34785230127615</c:v>
                </c:pt>
                <c:pt idx="144">
                  <c:v>108.79545176306544</c:v>
                </c:pt>
                <c:pt idx="145">
                  <c:v>107.23925604610542</c:v>
                </c:pt>
                <c:pt idx="146">
                  <c:v>106.16608203402728</c:v>
                </c:pt>
                <c:pt idx="147">
                  <c:v>104.26894097672258</c:v>
                </c:pt>
                <c:pt idx="148">
                  <c:v>103.98582857379333</c:v>
                </c:pt>
                <c:pt idx="149">
                  <c:v>104.84872450841716</c:v>
                </c:pt>
                <c:pt idx="150">
                  <c:v>103.90796504734058</c:v>
                </c:pt>
                <c:pt idx="151">
                  <c:v>106.91505938193131</c:v>
                </c:pt>
                <c:pt idx="152">
                  <c:v>106.38971766927861</c:v>
                </c:pt>
                <c:pt idx="153">
                  <c:v>105.90387386419089</c:v>
                </c:pt>
                <c:pt idx="154">
                  <c:v>106.1805833758181</c:v>
                </c:pt>
                <c:pt idx="155">
                  <c:v>106.4957389735487</c:v>
                </c:pt>
                <c:pt idx="156">
                  <c:v>105.92727832862695</c:v>
                </c:pt>
                <c:pt idx="157">
                  <c:v>105.31020973779759</c:v>
                </c:pt>
                <c:pt idx="158">
                  <c:v>103.87007648408849</c:v>
                </c:pt>
                <c:pt idx="159">
                  <c:v>103.91634513308416</c:v>
                </c:pt>
                <c:pt idx="160">
                  <c:v>105.25288834196729</c:v>
                </c:pt>
                <c:pt idx="161">
                  <c:v>105.26345253784977</c:v>
                </c:pt>
                <c:pt idx="162">
                  <c:v>103.06073148147617</c:v>
                </c:pt>
                <c:pt idx="163">
                  <c:v>103.29395995836397</c:v>
                </c:pt>
                <c:pt idx="164">
                  <c:v>100.92187840369138</c:v>
                </c:pt>
                <c:pt idx="165">
                  <c:v>100.68147684929467</c:v>
                </c:pt>
                <c:pt idx="166">
                  <c:v>101.15045702504656</c:v>
                </c:pt>
                <c:pt idx="167">
                  <c:v>101.08802596102284</c:v>
                </c:pt>
                <c:pt idx="168">
                  <c:v>100.00454065002566</c:v>
                </c:pt>
                <c:pt idx="169">
                  <c:v>101.13517400173234</c:v>
                </c:pt>
                <c:pt idx="170">
                  <c:v>101.1452668896375</c:v>
                </c:pt>
                <c:pt idx="171">
                  <c:v>102.86656409012558</c:v>
                </c:pt>
                <c:pt idx="172">
                  <c:v>102.61432810737085</c:v>
                </c:pt>
                <c:pt idx="173">
                  <c:v>104.52743615932279</c:v>
                </c:pt>
                <c:pt idx="174">
                  <c:v>103.91750041239449</c:v>
                </c:pt>
                <c:pt idx="175">
                  <c:v>105.36706557330879</c:v>
                </c:pt>
                <c:pt idx="176">
                  <c:v>105.3031803517452</c:v>
                </c:pt>
                <c:pt idx="177">
                  <c:v>103.55478869021788</c:v>
                </c:pt>
                <c:pt idx="178">
                  <c:v>101.39432441737426</c:v>
                </c:pt>
                <c:pt idx="179">
                  <c:v>101.22664798294554</c:v>
                </c:pt>
                <c:pt idx="180">
                  <c:v>98.386442653601861</c:v>
                </c:pt>
                <c:pt idx="181">
                  <c:v>98.917256136918425</c:v>
                </c:pt>
                <c:pt idx="182">
                  <c:v>99.484354586832467</c:v>
                </c:pt>
                <c:pt idx="183">
                  <c:v>101.70770973636067</c:v>
                </c:pt>
                <c:pt idx="184">
                  <c:v>101.24982254105122</c:v>
                </c:pt>
                <c:pt idx="185">
                  <c:v>102.67367267890882</c:v>
                </c:pt>
                <c:pt idx="186">
                  <c:v>102.04121185925823</c:v>
                </c:pt>
                <c:pt idx="187">
                  <c:v>101.11673551403319</c:v>
                </c:pt>
                <c:pt idx="188">
                  <c:v>102.29197069384006</c:v>
                </c:pt>
                <c:pt idx="189">
                  <c:v>105.91787515971308</c:v>
                </c:pt>
                <c:pt idx="190">
                  <c:v>107.53508226910651</c:v>
                </c:pt>
                <c:pt idx="191">
                  <c:v>106.84099505758866</c:v>
                </c:pt>
                <c:pt idx="192">
                  <c:v>106.33895435152334</c:v>
                </c:pt>
                <c:pt idx="193">
                  <c:v>106.92234741260542</c:v>
                </c:pt>
                <c:pt idx="194">
                  <c:v>107.53188082345551</c:v>
                </c:pt>
                <c:pt idx="195">
                  <c:v>108.13217774748125</c:v>
                </c:pt>
                <c:pt idx="196">
                  <c:v>108.67716495606778</c:v>
                </c:pt>
                <c:pt idx="197">
                  <c:v>107.77255826544869</c:v>
                </c:pt>
                <c:pt idx="198">
                  <c:v>108.43003864150648</c:v>
                </c:pt>
                <c:pt idx="199">
                  <c:v>109.06160282646844</c:v>
                </c:pt>
                <c:pt idx="200">
                  <c:v>110.22417016746952</c:v>
                </c:pt>
                <c:pt idx="201">
                  <c:v>110.09468692218074</c:v>
                </c:pt>
                <c:pt idx="202">
                  <c:v>112.12708187366762</c:v>
                </c:pt>
                <c:pt idx="203">
                  <c:v>111.40231366235611</c:v>
                </c:pt>
                <c:pt idx="204">
                  <c:v>112.53189519260116</c:v>
                </c:pt>
                <c:pt idx="205">
                  <c:v>112.2999484435054</c:v>
                </c:pt>
                <c:pt idx="206">
                  <c:v>112.21765922019222</c:v>
                </c:pt>
                <c:pt idx="207">
                  <c:v>110.93559231630053</c:v>
                </c:pt>
                <c:pt idx="208">
                  <c:v>111.91902239230183</c:v>
                </c:pt>
                <c:pt idx="209">
                  <c:v>111.89074966131925</c:v>
                </c:pt>
                <c:pt idx="210">
                  <c:v>111.21400888243107</c:v>
                </c:pt>
                <c:pt idx="211">
                  <c:v>109.72104890165124</c:v>
                </c:pt>
                <c:pt idx="212">
                  <c:v>110.44080515495973</c:v>
                </c:pt>
                <c:pt idx="213">
                  <c:v>111.33611788217186</c:v>
                </c:pt>
                <c:pt idx="214">
                  <c:v>113.25327803319733</c:v>
                </c:pt>
                <c:pt idx="215">
                  <c:v>112.46802146635409</c:v>
                </c:pt>
                <c:pt idx="216">
                  <c:v>111.3516595501078</c:v>
                </c:pt>
                <c:pt idx="217">
                  <c:v>110.94375973868847</c:v>
                </c:pt>
                <c:pt idx="218">
                  <c:v>111.27994027033536</c:v>
                </c:pt>
                <c:pt idx="219">
                  <c:v>111.98589639616078</c:v>
                </c:pt>
                <c:pt idx="220">
                  <c:v>111.86261487413492</c:v>
                </c:pt>
                <c:pt idx="221">
                  <c:v>110.91156710477235</c:v>
                </c:pt>
                <c:pt idx="222">
                  <c:v>111.7176589328093</c:v>
                </c:pt>
                <c:pt idx="223">
                  <c:v>112.15470511926679</c:v>
                </c:pt>
                <c:pt idx="224">
                  <c:v>112.33461831813175</c:v>
                </c:pt>
                <c:pt idx="225">
                  <c:v>112.10482119322536</c:v>
                </c:pt>
                <c:pt idx="226">
                  <c:v>113.31836451533735</c:v>
                </c:pt>
                <c:pt idx="227">
                  <c:v>113.54509239073272</c:v>
                </c:pt>
                <c:pt idx="228">
                  <c:v>115.30227796939832</c:v>
                </c:pt>
                <c:pt idx="229">
                  <c:v>115.20424016245184</c:v>
                </c:pt>
                <c:pt idx="230">
                  <c:v>115.24867530846245</c:v>
                </c:pt>
                <c:pt idx="231">
                  <c:v>115.72242029291218</c:v>
                </c:pt>
                <c:pt idx="232">
                  <c:v>115.80426119888105</c:v>
                </c:pt>
                <c:pt idx="233">
                  <c:v>116.1831928126683</c:v>
                </c:pt>
                <c:pt idx="234">
                  <c:v>115.07462472102303</c:v>
                </c:pt>
                <c:pt idx="235">
                  <c:v>110.66583172351005</c:v>
                </c:pt>
                <c:pt idx="236">
                  <c:v>110.888289088818</c:v>
                </c:pt>
                <c:pt idx="237">
                  <c:v>111.01640439144083</c:v>
                </c:pt>
                <c:pt idx="238">
                  <c:v>114.02388381913499</c:v>
                </c:pt>
                <c:pt idx="239">
                  <c:v>115.30202507243487</c:v>
                </c:pt>
                <c:pt idx="240">
                  <c:v>113.79928257729594</c:v>
                </c:pt>
                <c:pt idx="241">
                  <c:v>113.30700714261492</c:v>
                </c:pt>
                <c:pt idx="242">
                  <c:v>114.68591059287672</c:v>
                </c:pt>
                <c:pt idx="243">
                  <c:v>115.90976521390772</c:v>
                </c:pt>
                <c:pt idx="244">
                  <c:v>115.11896215684325</c:v>
                </c:pt>
                <c:pt idx="245">
                  <c:v>115.18423831170585</c:v>
                </c:pt>
                <c:pt idx="246">
                  <c:v>114.36728340955686</c:v>
                </c:pt>
                <c:pt idx="247">
                  <c:v>114.03421236102882</c:v>
                </c:pt>
                <c:pt idx="248">
                  <c:v>110.88390362556535</c:v>
                </c:pt>
                <c:pt idx="249">
                  <c:v>111.55639113734085</c:v>
                </c:pt>
                <c:pt idx="250">
                  <c:v>111.08976750147572</c:v>
                </c:pt>
                <c:pt idx="251">
                  <c:v>110.66006682227494</c:v>
                </c:pt>
                <c:pt idx="252">
                  <c:v>107.63134979730884</c:v>
                </c:pt>
                <c:pt idx="253">
                  <c:v>110.34587683113209</c:v>
                </c:pt>
                <c:pt idx="254">
                  <c:v>111.51860028427917</c:v>
                </c:pt>
                <c:pt idx="255">
                  <c:v>111.51670355705328</c:v>
                </c:pt>
                <c:pt idx="256">
                  <c:v>112.78103318755358</c:v>
                </c:pt>
                <c:pt idx="257">
                  <c:v>112.7370233682542</c:v>
                </c:pt>
                <c:pt idx="258">
                  <c:v>112.72879846928365</c:v>
                </c:pt>
                <c:pt idx="259">
                  <c:v>114.11930644157304</c:v>
                </c:pt>
                <c:pt idx="260">
                  <c:v>111.76737617676118</c:v>
                </c:pt>
                <c:pt idx="261">
                  <c:v>112.17400575570497</c:v>
                </c:pt>
                <c:pt idx="262">
                  <c:v>109.83311099475297</c:v>
                </c:pt>
                <c:pt idx="263">
                  <c:v>110.06067228059608</c:v>
                </c:pt>
                <c:pt idx="264">
                  <c:v>111.02053695773</c:v>
                </c:pt>
                <c:pt idx="265">
                  <c:v>109.90213462280131</c:v>
                </c:pt>
                <c:pt idx="266">
                  <c:v>109.950213784149</c:v>
                </c:pt>
                <c:pt idx="267">
                  <c:v>106.61050821369105</c:v>
                </c:pt>
                <c:pt idx="268">
                  <c:v>107.09394374996765</c:v>
                </c:pt>
                <c:pt idx="269">
                  <c:v>107.77793232592209</c:v>
                </c:pt>
                <c:pt idx="270">
                  <c:v>107.20556902104161</c:v>
                </c:pt>
                <c:pt idx="271">
                  <c:v>105.62453192508043</c:v>
                </c:pt>
                <c:pt idx="272">
                  <c:v>106.80113504755325</c:v>
                </c:pt>
                <c:pt idx="273">
                  <c:v>108.25708010913655</c:v>
                </c:pt>
                <c:pt idx="274">
                  <c:v>109.29210116568258</c:v>
                </c:pt>
                <c:pt idx="275">
                  <c:v>109.49790181735206</c:v>
                </c:pt>
                <c:pt idx="276">
                  <c:v>111.67048215380848</c:v>
                </c:pt>
                <c:pt idx="277">
                  <c:v>110.2655418116274</c:v>
                </c:pt>
                <c:pt idx="278">
                  <c:v>107.44248749453253</c:v>
                </c:pt>
                <c:pt idx="279">
                  <c:v>108.33238592766344</c:v>
                </c:pt>
                <c:pt idx="280">
                  <c:v>111.10843014784702</c:v>
                </c:pt>
                <c:pt idx="281">
                  <c:v>110.58367469633686</c:v>
                </c:pt>
                <c:pt idx="282">
                  <c:v>109.68945977185247</c:v>
                </c:pt>
                <c:pt idx="283">
                  <c:v>107.75057347260292</c:v>
                </c:pt>
                <c:pt idx="284">
                  <c:v>110.37111479855322</c:v>
                </c:pt>
                <c:pt idx="285">
                  <c:v>115.64456826177593</c:v>
                </c:pt>
                <c:pt idx="286">
                  <c:v>116.12063530016283</c:v>
                </c:pt>
                <c:pt idx="287">
                  <c:v>115.50081358102675</c:v>
                </c:pt>
                <c:pt idx="288">
                  <c:v>118.45369600290603</c:v>
                </c:pt>
                <c:pt idx="289">
                  <c:v>118.99217111468359</c:v>
                </c:pt>
                <c:pt idx="290">
                  <c:v>121.11035561336423</c:v>
                </c:pt>
                <c:pt idx="291">
                  <c:v>121.11907481094515</c:v>
                </c:pt>
                <c:pt idx="292">
                  <c:v>120.83361161578745</c:v>
                </c:pt>
                <c:pt idx="293">
                  <c:v>119.55586695090754</c:v>
                </c:pt>
                <c:pt idx="294">
                  <c:v>119.6343627197689</c:v>
                </c:pt>
                <c:pt idx="295">
                  <c:v>118.00234389503856</c:v>
                </c:pt>
                <c:pt idx="296">
                  <c:v>118.84774970557621</c:v>
                </c:pt>
                <c:pt idx="297">
                  <c:v>119.43469481946319</c:v>
                </c:pt>
                <c:pt idx="298">
                  <c:v>118.54700923476251</c:v>
                </c:pt>
                <c:pt idx="299">
                  <c:v>117.97161116632056</c:v>
                </c:pt>
                <c:pt idx="300">
                  <c:v>119.10035928611786</c:v>
                </c:pt>
                <c:pt idx="301">
                  <c:v>120.29116487215197</c:v>
                </c:pt>
                <c:pt idx="302">
                  <c:v>119.34795116099824</c:v>
                </c:pt>
                <c:pt idx="303">
                  <c:v>119.04640601802809</c:v>
                </c:pt>
                <c:pt idx="304">
                  <c:v>116.40327064745645</c:v>
                </c:pt>
                <c:pt idx="305">
                  <c:v>114.28826460379381</c:v>
                </c:pt>
                <c:pt idx="306">
                  <c:v>107.62776900621265</c:v>
                </c:pt>
                <c:pt idx="307">
                  <c:v>111.18850077507172</c:v>
                </c:pt>
                <c:pt idx="308">
                  <c:v>114.38061222906259</c:v>
                </c:pt>
                <c:pt idx="309">
                  <c:v>113.2620489597026</c:v>
                </c:pt>
                <c:pt idx="310">
                  <c:v>113.82419867585449</c:v>
                </c:pt>
                <c:pt idx="311">
                  <c:v>113.45373911034298</c:v>
                </c:pt>
                <c:pt idx="312">
                  <c:v>117.22901946674375</c:v>
                </c:pt>
                <c:pt idx="313">
                  <c:v>115.9326638844169</c:v>
                </c:pt>
                <c:pt idx="314">
                  <c:v>116.25674559542578</c:v>
                </c:pt>
                <c:pt idx="315">
                  <c:v>115.27211425884809</c:v>
                </c:pt>
                <c:pt idx="316">
                  <c:v>116.52775343005877</c:v>
                </c:pt>
                <c:pt idx="317">
                  <c:v>114.7860807810378</c:v>
                </c:pt>
                <c:pt idx="318">
                  <c:v>112.32232982477115</c:v>
                </c:pt>
                <c:pt idx="319">
                  <c:v>111.88680676775265</c:v>
                </c:pt>
                <c:pt idx="320">
                  <c:v>113.71849349278871</c:v>
                </c:pt>
                <c:pt idx="321">
                  <c:v>113.05712769974694</c:v>
                </c:pt>
                <c:pt idx="322">
                  <c:v>112.10784446147028</c:v>
                </c:pt>
                <c:pt idx="323">
                  <c:v>109.8258172164206</c:v>
                </c:pt>
                <c:pt idx="324">
                  <c:v>111.81364482575687</c:v>
                </c:pt>
                <c:pt idx="325">
                  <c:v>112.86053479661049</c:v>
                </c:pt>
                <c:pt idx="326">
                  <c:v>115.35727731129144</c:v>
                </c:pt>
                <c:pt idx="327">
                  <c:v>116.44503313237604</c:v>
                </c:pt>
                <c:pt idx="328">
                  <c:v>115.00714146538846</c:v>
                </c:pt>
                <c:pt idx="329">
                  <c:v>114.17155265515947</c:v>
                </c:pt>
                <c:pt idx="330">
                  <c:v>111.77184210722947</c:v>
                </c:pt>
                <c:pt idx="331">
                  <c:v>111.27691700209041</c:v>
                </c:pt>
                <c:pt idx="332">
                  <c:v>109.14451279687374</c:v>
                </c:pt>
                <c:pt idx="333">
                  <c:v>111.15118697764564</c:v>
                </c:pt>
                <c:pt idx="334">
                  <c:v>109.76116755630838</c:v>
                </c:pt>
                <c:pt idx="335">
                  <c:v>109.49183803788742</c:v>
                </c:pt>
                <c:pt idx="336">
                  <c:v>113.03278636701444</c:v>
                </c:pt>
                <c:pt idx="337">
                  <c:v>112.90707933320267</c:v>
                </c:pt>
                <c:pt idx="338">
                  <c:v>115.15122951031675</c:v>
                </c:pt>
                <c:pt idx="339">
                  <c:v>117.41251345670491</c:v>
                </c:pt>
                <c:pt idx="340">
                  <c:v>116.64862668327356</c:v>
                </c:pt>
                <c:pt idx="341">
                  <c:v>115.87186515533909</c:v>
                </c:pt>
                <c:pt idx="342">
                  <c:v>116.95973018193064</c:v>
                </c:pt>
                <c:pt idx="343">
                  <c:v>116.19216490721267</c:v>
                </c:pt>
                <c:pt idx="344">
                  <c:v>115.81696352363639</c:v>
                </c:pt>
                <c:pt idx="345">
                  <c:v>114.94858432303219</c:v>
                </c:pt>
                <c:pt idx="346">
                  <c:v>116.82567754832488</c:v>
                </c:pt>
                <c:pt idx="347">
                  <c:v>116.91837578074752</c:v>
                </c:pt>
                <c:pt idx="348">
                  <c:v>117.56970616246676</c:v>
                </c:pt>
                <c:pt idx="349">
                  <c:v>116.44745864416191</c:v>
                </c:pt>
                <c:pt idx="350">
                  <c:v>118.16237019632277</c:v>
                </c:pt>
                <c:pt idx="351">
                  <c:v>117.36370434275815</c:v>
                </c:pt>
                <c:pt idx="352">
                  <c:v>117.61727952988754</c:v>
                </c:pt>
                <c:pt idx="353">
                  <c:v>115.47817355513929</c:v>
                </c:pt>
                <c:pt idx="354">
                  <c:v>114.62729597393782</c:v>
                </c:pt>
                <c:pt idx="355">
                  <c:v>115.72707014844477</c:v>
                </c:pt>
                <c:pt idx="356">
                  <c:v>115.34855811371052</c:v>
                </c:pt>
                <c:pt idx="357">
                  <c:v>115.70488418755988</c:v>
                </c:pt>
                <c:pt idx="358">
                  <c:v>114.7171778538129</c:v>
                </c:pt>
                <c:pt idx="359">
                  <c:v>115.69057251849166</c:v>
                </c:pt>
                <c:pt idx="360">
                  <c:v>116.88303917776301</c:v>
                </c:pt>
                <c:pt idx="361">
                  <c:v>115.05136969570174</c:v>
                </c:pt>
                <c:pt idx="362">
                  <c:v>115.8965398522507</c:v>
                </c:pt>
                <c:pt idx="363">
                  <c:v>117.66521499977873</c:v>
                </c:pt>
                <c:pt idx="364">
                  <c:v>117.40425407178481</c:v>
                </c:pt>
                <c:pt idx="365">
                  <c:v>117.82664372967844</c:v>
                </c:pt>
                <c:pt idx="366">
                  <c:v>118.79177326177883</c:v>
                </c:pt>
                <c:pt idx="367">
                  <c:v>119.02587538272221</c:v>
                </c:pt>
                <c:pt idx="368">
                  <c:v>120.15117490756329</c:v>
                </c:pt>
                <c:pt idx="369">
                  <c:v>120.19175912253949</c:v>
                </c:pt>
                <c:pt idx="370">
                  <c:v>118.86004394659506</c:v>
                </c:pt>
                <c:pt idx="371">
                  <c:v>117.92809564563159</c:v>
                </c:pt>
                <c:pt idx="372">
                  <c:v>119.01143726517222</c:v>
                </c:pt>
                <c:pt idx="373">
                  <c:v>117.78756540116642</c:v>
                </c:pt>
                <c:pt idx="374">
                  <c:v>116.52867305538041</c:v>
                </c:pt>
                <c:pt idx="375">
                  <c:v>117.33895492628916</c:v>
                </c:pt>
                <c:pt idx="376">
                  <c:v>115.58595939049535</c:v>
                </c:pt>
                <c:pt idx="377">
                  <c:v>115.37235916656657</c:v>
                </c:pt>
                <c:pt idx="378">
                  <c:v>113.01042797638172</c:v>
                </c:pt>
                <c:pt idx="379">
                  <c:v>113.88187067883868</c:v>
                </c:pt>
                <c:pt idx="380">
                  <c:v>114.46050467888121</c:v>
                </c:pt>
                <c:pt idx="381">
                  <c:v>114.51684897280725</c:v>
                </c:pt>
                <c:pt idx="382">
                  <c:v>115.6311417320798</c:v>
                </c:pt>
                <c:pt idx="383">
                  <c:v>116.47065619290062</c:v>
                </c:pt>
                <c:pt idx="384">
                  <c:v>117.77744377497</c:v>
                </c:pt>
                <c:pt idx="385">
                  <c:v>118.06351047424502</c:v>
                </c:pt>
                <c:pt idx="386">
                  <c:v>117.28376591167344</c:v>
                </c:pt>
                <c:pt idx="387">
                  <c:v>116.29413411240925</c:v>
                </c:pt>
                <c:pt idx="388">
                  <c:v>117.22392704152512</c:v>
                </c:pt>
                <c:pt idx="389">
                  <c:v>118.7984980219434</c:v>
                </c:pt>
                <c:pt idx="390">
                  <c:v>118.23085929215291</c:v>
                </c:pt>
                <c:pt idx="391">
                  <c:v>117.88063723137603</c:v>
                </c:pt>
                <c:pt idx="392">
                  <c:v>119.17411323691445</c:v>
                </c:pt>
                <c:pt idx="393">
                  <c:v>118.8316677577638</c:v>
                </c:pt>
                <c:pt idx="394">
                  <c:v>119.45055260860345</c:v>
                </c:pt>
                <c:pt idx="395">
                  <c:v>119.34324957654128</c:v>
                </c:pt>
                <c:pt idx="396">
                  <c:v>119.9764001151831</c:v>
                </c:pt>
                <c:pt idx="397">
                  <c:v>120.16401517611688</c:v>
                </c:pt>
                <c:pt idx="398">
                  <c:v>120.01702456376711</c:v>
                </c:pt>
                <c:pt idx="399">
                  <c:v>120.62729367487451</c:v>
                </c:pt>
                <c:pt idx="400">
                  <c:v>120.29761949237832</c:v>
                </c:pt>
                <c:pt idx="401">
                  <c:v>119.75143677087362</c:v>
                </c:pt>
                <c:pt idx="402">
                  <c:v>120.95558267172999</c:v>
                </c:pt>
                <c:pt idx="403">
                  <c:v>121.20408267661549</c:v>
                </c:pt>
                <c:pt idx="404">
                  <c:v>120.1130794286138</c:v>
                </c:pt>
                <c:pt idx="405">
                  <c:v>118.94204578699524</c:v>
                </c:pt>
                <c:pt idx="406">
                  <c:v>119.76287461081169</c:v>
                </c:pt>
                <c:pt idx="407">
                  <c:v>119.12487879625644</c:v>
                </c:pt>
                <c:pt idx="408">
                  <c:v>118.708719599917</c:v>
                </c:pt>
                <c:pt idx="409">
                  <c:v>118.129545319998</c:v>
                </c:pt>
                <c:pt idx="410">
                  <c:v>118.38860952076602</c:v>
                </c:pt>
                <c:pt idx="411">
                  <c:v>118.06866037604628</c:v>
                </c:pt>
                <c:pt idx="412">
                  <c:v>116.86826194837569</c:v>
                </c:pt>
                <c:pt idx="413">
                  <c:v>115.17217397701742</c:v>
                </c:pt>
                <c:pt idx="414">
                  <c:v>116.39955191256203</c:v>
                </c:pt>
                <c:pt idx="415">
                  <c:v>115.71984534201154</c:v>
                </c:pt>
                <c:pt idx="416">
                  <c:v>115.54004134865355</c:v>
                </c:pt>
                <c:pt idx="417">
                  <c:v>115.5140504380003</c:v>
                </c:pt>
                <c:pt idx="418">
                  <c:v>114.74141572869674</c:v>
                </c:pt>
                <c:pt idx="419">
                  <c:v>113.79926533432116</c:v>
                </c:pt>
                <c:pt idx="420">
                  <c:v>113.76394022665318</c:v>
                </c:pt>
                <c:pt idx="421">
                  <c:v>116.29422032728316</c:v>
                </c:pt>
                <c:pt idx="422">
                  <c:v>114.56992859684144</c:v>
                </c:pt>
                <c:pt idx="423">
                  <c:v>114.54759319684177</c:v>
                </c:pt>
                <c:pt idx="424">
                  <c:v>113.77117652840292</c:v>
                </c:pt>
                <c:pt idx="425">
                  <c:v>114.41394289931426</c:v>
                </c:pt>
                <c:pt idx="426">
                  <c:v>114.59087306354209</c:v>
                </c:pt>
                <c:pt idx="427">
                  <c:v>112.41367160984437</c:v>
                </c:pt>
                <c:pt idx="428">
                  <c:v>111.85837310233879</c:v>
                </c:pt>
                <c:pt idx="429">
                  <c:v>110.66577999458571</c:v>
                </c:pt>
                <c:pt idx="430">
                  <c:v>108.88166663697044</c:v>
                </c:pt>
                <c:pt idx="431">
                  <c:v>106.1066282569824</c:v>
                </c:pt>
                <c:pt idx="432">
                  <c:v>109.64885831390146</c:v>
                </c:pt>
                <c:pt idx="433">
                  <c:v>109.68476968271203</c:v>
                </c:pt>
                <c:pt idx="434">
                  <c:v>107.71787504475989</c:v>
                </c:pt>
                <c:pt idx="435">
                  <c:v>107.09876603524808</c:v>
                </c:pt>
                <c:pt idx="436">
                  <c:v>110.82067938470168</c:v>
                </c:pt>
                <c:pt idx="437">
                  <c:v>111.47263051351304</c:v>
                </c:pt>
                <c:pt idx="438">
                  <c:v>111.38134620502242</c:v>
                </c:pt>
                <c:pt idx="439">
                  <c:v>111.56966822792225</c:v>
                </c:pt>
                <c:pt idx="440">
                  <c:v>108.91993454566773</c:v>
                </c:pt>
                <c:pt idx="441">
                  <c:v>108.88450023249278</c:v>
                </c:pt>
                <c:pt idx="442">
                  <c:v>110.09924481518118</c:v>
                </c:pt>
                <c:pt idx="443">
                  <c:v>111.63120265725736</c:v>
                </c:pt>
                <c:pt idx="444">
                  <c:v>114.08553894929358</c:v>
                </c:pt>
                <c:pt idx="445">
                  <c:v>113.44247370015272</c:v>
                </c:pt>
                <c:pt idx="446">
                  <c:v>114.01806144131727</c:v>
                </c:pt>
                <c:pt idx="447">
                  <c:v>113.88994039103619</c:v>
                </c:pt>
                <c:pt idx="448">
                  <c:v>114.33195255423061</c:v>
                </c:pt>
                <c:pt idx="449">
                  <c:v>114.30912285562054</c:v>
                </c:pt>
                <c:pt idx="450">
                  <c:v>112.51720992574602</c:v>
                </c:pt>
                <c:pt idx="451">
                  <c:v>111.80551763697677</c:v>
                </c:pt>
                <c:pt idx="452">
                  <c:v>109.07773075554692</c:v>
                </c:pt>
                <c:pt idx="453">
                  <c:v>107.91307701459733</c:v>
                </c:pt>
                <c:pt idx="454">
                  <c:v>110.4507371084336</c:v>
                </c:pt>
                <c:pt idx="455">
                  <c:v>111.01275462844551</c:v>
                </c:pt>
                <c:pt idx="456">
                  <c:v>109.61907394879643</c:v>
                </c:pt>
                <c:pt idx="457">
                  <c:v>109.25618404921376</c:v>
                </c:pt>
                <c:pt idx="458">
                  <c:v>107.25202734275987</c:v>
                </c:pt>
                <c:pt idx="459">
                  <c:v>107.63754577291347</c:v>
                </c:pt>
                <c:pt idx="460">
                  <c:v>105.64176915220315</c:v>
                </c:pt>
                <c:pt idx="461">
                  <c:v>107.19393001306443</c:v>
                </c:pt>
                <c:pt idx="462">
                  <c:v>107.76937981043073</c:v>
                </c:pt>
                <c:pt idx="463">
                  <c:v>106.7510959347388</c:v>
                </c:pt>
                <c:pt idx="464">
                  <c:v>107.24494622778316</c:v>
                </c:pt>
                <c:pt idx="465">
                  <c:v>105.09112050023019</c:v>
                </c:pt>
                <c:pt idx="466">
                  <c:v>105.11349038617941</c:v>
                </c:pt>
                <c:pt idx="467">
                  <c:v>105.89247625786065</c:v>
                </c:pt>
                <c:pt idx="468">
                  <c:v>110.01526578033945</c:v>
                </c:pt>
                <c:pt idx="469">
                  <c:v>108.03200755932014</c:v>
                </c:pt>
                <c:pt idx="470">
                  <c:v>107.40274243766234</c:v>
                </c:pt>
                <c:pt idx="471">
                  <c:v>109.50930517134057</c:v>
                </c:pt>
                <c:pt idx="472">
                  <c:v>110.33476660771487</c:v>
                </c:pt>
                <c:pt idx="473">
                  <c:v>109.613699888323</c:v>
                </c:pt>
                <c:pt idx="474">
                  <c:v>108.74186059744608</c:v>
                </c:pt>
                <c:pt idx="475">
                  <c:v>107.21986344713505</c:v>
                </c:pt>
                <c:pt idx="476">
                  <c:v>104.91904135957408</c:v>
                </c:pt>
                <c:pt idx="477">
                  <c:v>105.76748768133145</c:v>
                </c:pt>
                <c:pt idx="478">
                  <c:v>104.39839548372005</c:v>
                </c:pt>
                <c:pt idx="479">
                  <c:v>101.13674886009569</c:v>
                </c:pt>
                <c:pt idx="480">
                  <c:v>101.94696750676356</c:v>
                </c:pt>
                <c:pt idx="481">
                  <c:v>104.43474942221667</c:v>
                </c:pt>
                <c:pt idx="482">
                  <c:v>105.17212799575132</c:v>
                </c:pt>
                <c:pt idx="483">
                  <c:v>106.2938237388632</c:v>
                </c:pt>
                <c:pt idx="484">
                  <c:v>106.72046666386947</c:v>
                </c:pt>
                <c:pt idx="485">
                  <c:v>105.60544395199787</c:v>
                </c:pt>
                <c:pt idx="486">
                  <c:v>102.64512406032974</c:v>
                </c:pt>
                <c:pt idx="487">
                  <c:v>107.80101492149561</c:v>
                </c:pt>
                <c:pt idx="488">
                  <c:v>106.66608806906845</c:v>
                </c:pt>
                <c:pt idx="489">
                  <c:v>103.86755900977045</c:v>
                </c:pt>
                <c:pt idx="490">
                  <c:v>103.68995636952614</c:v>
                </c:pt>
                <c:pt idx="491">
                  <c:v>104.08900478722455</c:v>
                </c:pt>
                <c:pt idx="492">
                  <c:v>105.09573012215499</c:v>
                </c:pt>
                <c:pt idx="493">
                  <c:v>106.18031898353814</c:v>
                </c:pt>
                <c:pt idx="494">
                  <c:v>105.50025031051725</c:v>
                </c:pt>
                <c:pt idx="495">
                  <c:v>106.16687521086723</c:v>
                </c:pt>
                <c:pt idx="496">
                  <c:v>106.39847135280908</c:v>
                </c:pt>
                <c:pt idx="497">
                  <c:v>107.88015442808214</c:v>
                </c:pt>
                <c:pt idx="498">
                  <c:v>107.44582688398179</c:v>
                </c:pt>
                <c:pt idx="499">
                  <c:v>107.47463989484085</c:v>
                </c:pt>
                <c:pt idx="500">
                  <c:v>108.87519477376929</c:v>
                </c:pt>
                <c:pt idx="501">
                  <c:v>109.18883873737744</c:v>
                </c:pt>
                <c:pt idx="502">
                  <c:v>108.64637475076717</c:v>
                </c:pt>
                <c:pt idx="503">
                  <c:v>108.44661488792929</c:v>
                </c:pt>
                <c:pt idx="504">
                  <c:v>109.19120102492241</c:v>
                </c:pt>
                <c:pt idx="505">
                  <c:v>109.95992157895071</c:v>
                </c:pt>
                <c:pt idx="506">
                  <c:v>109.35222167108567</c:v>
                </c:pt>
                <c:pt idx="507">
                  <c:v>109.95918013103511</c:v>
                </c:pt>
                <c:pt idx="508">
                  <c:v>108.03807708644307</c:v>
                </c:pt>
                <c:pt idx="509">
                  <c:v>108.42845228782663</c:v>
                </c:pt>
                <c:pt idx="510">
                  <c:v>108.26969047135971</c:v>
                </c:pt>
                <c:pt idx="511">
                  <c:v>107.38279231584073</c:v>
                </c:pt>
                <c:pt idx="512">
                  <c:v>106.71442587503788</c:v>
                </c:pt>
                <c:pt idx="513">
                  <c:v>105.2946910604947</c:v>
                </c:pt>
                <c:pt idx="514">
                  <c:v>106.54155930520008</c:v>
                </c:pt>
                <c:pt idx="515">
                  <c:v>105.62888290238351</c:v>
                </c:pt>
                <c:pt idx="516">
                  <c:v>105.4179093582797</c:v>
                </c:pt>
                <c:pt idx="517">
                  <c:v>106.28261580525556</c:v>
                </c:pt>
                <c:pt idx="518">
                  <c:v>104.27491279365503</c:v>
                </c:pt>
                <c:pt idx="519">
                  <c:v>102.46618221571076</c:v>
                </c:pt>
                <c:pt idx="520">
                  <c:v>100.57595559129322</c:v>
                </c:pt>
                <c:pt idx="521">
                  <c:v>100.38301819881035</c:v>
                </c:pt>
                <c:pt idx="522">
                  <c:v>99.826708103450954</c:v>
                </c:pt>
                <c:pt idx="523">
                  <c:v>101.57796209879191</c:v>
                </c:pt>
                <c:pt idx="524">
                  <c:v>100.80718388310643</c:v>
                </c:pt>
                <c:pt idx="525">
                  <c:v>99.381304821882949</c:v>
                </c:pt>
                <c:pt idx="526">
                  <c:v>99.48710771513916</c:v>
                </c:pt>
                <c:pt idx="527">
                  <c:v>98.922118655806671</c:v>
                </c:pt>
                <c:pt idx="528">
                  <c:v>99.516357548026008</c:v>
                </c:pt>
                <c:pt idx="529">
                  <c:v>100.51143812732097</c:v>
                </c:pt>
                <c:pt idx="530">
                  <c:v>101.17954017584387</c:v>
                </c:pt>
                <c:pt idx="531">
                  <c:v>101.41133748582484</c:v>
                </c:pt>
                <c:pt idx="532">
                  <c:v>98.900472974798248</c:v>
                </c:pt>
                <c:pt idx="533">
                  <c:v>94.630434195347974</c:v>
                </c:pt>
                <c:pt idx="534">
                  <c:v>96.054031436242099</c:v>
                </c:pt>
                <c:pt idx="535">
                  <c:v>93.57299727158663</c:v>
                </c:pt>
                <c:pt idx="536">
                  <c:v>94.12399653071347</c:v>
                </c:pt>
                <c:pt idx="537">
                  <c:v>92.27769925837967</c:v>
                </c:pt>
                <c:pt idx="538">
                  <c:v>93.905930376316434</c:v>
                </c:pt>
                <c:pt idx="539">
                  <c:v>91.646606381395074</c:v>
                </c:pt>
                <c:pt idx="540">
                  <c:v>90.007408731497577</c:v>
                </c:pt>
                <c:pt idx="541">
                  <c:v>89.643254347097638</c:v>
                </c:pt>
                <c:pt idx="542">
                  <c:v>91.427971208830243</c:v>
                </c:pt>
                <c:pt idx="543">
                  <c:v>92.459497689154006</c:v>
                </c:pt>
                <c:pt idx="544">
                  <c:v>94.824147521695963</c:v>
                </c:pt>
                <c:pt idx="545">
                  <c:v>92.518370952714591</c:v>
                </c:pt>
                <c:pt idx="546">
                  <c:v>92.092320036509136</c:v>
                </c:pt>
                <c:pt idx="547">
                  <c:v>93.085480897945146</c:v>
                </c:pt>
                <c:pt idx="548">
                  <c:v>91.925454021895135</c:v>
                </c:pt>
                <c:pt idx="549">
                  <c:v>88.763851137950127</c:v>
                </c:pt>
                <c:pt idx="550">
                  <c:v>88.523501312477777</c:v>
                </c:pt>
                <c:pt idx="551">
                  <c:v>92.391416677060363</c:v>
                </c:pt>
                <c:pt idx="552">
                  <c:v>90.566523684088025</c:v>
                </c:pt>
                <c:pt idx="553">
                  <c:v>91.301769876408102</c:v>
                </c:pt>
                <c:pt idx="554">
                  <c:v>93.783700675752186</c:v>
                </c:pt>
                <c:pt idx="555">
                  <c:v>93.584952400768117</c:v>
                </c:pt>
                <c:pt idx="556">
                  <c:v>94.999060257874433</c:v>
                </c:pt>
                <c:pt idx="557">
                  <c:v>94.692422689685657</c:v>
                </c:pt>
                <c:pt idx="558">
                  <c:v>95.666093241960894</c:v>
                </c:pt>
                <c:pt idx="559">
                  <c:v>99.392052942829764</c:v>
                </c:pt>
                <c:pt idx="560">
                  <c:v>100.64054777482285</c:v>
                </c:pt>
                <c:pt idx="561">
                  <c:v>99.780244034074414</c:v>
                </c:pt>
                <c:pt idx="562">
                  <c:v>98.285525269866923</c:v>
                </c:pt>
                <c:pt idx="563">
                  <c:v>97.091035434887942</c:v>
                </c:pt>
                <c:pt idx="564">
                  <c:v>98.639471813196508</c:v>
                </c:pt>
                <c:pt idx="565">
                  <c:v>99.111337313395097</c:v>
                </c:pt>
                <c:pt idx="566">
                  <c:v>100.60236033334118</c:v>
                </c:pt>
                <c:pt idx="567">
                  <c:v>100.3191847061711</c:v>
                </c:pt>
                <c:pt idx="568">
                  <c:v>101.68299480584125</c:v>
                </c:pt>
                <c:pt idx="569">
                  <c:v>101.77147425710081</c:v>
                </c:pt>
                <c:pt idx="570">
                  <c:v>100.26999049912089</c:v>
                </c:pt>
                <c:pt idx="571">
                  <c:v>101.72082589251075</c:v>
                </c:pt>
                <c:pt idx="572">
                  <c:v>101.47442953054852</c:v>
                </c:pt>
                <c:pt idx="573">
                  <c:v>101.29734992720591</c:v>
                </c:pt>
                <c:pt idx="574">
                  <c:v>100.85503313812372</c:v>
                </c:pt>
                <c:pt idx="575">
                  <c:v>100.84049731038331</c:v>
                </c:pt>
                <c:pt idx="576">
                  <c:v>100.08578379953548</c:v>
                </c:pt>
                <c:pt idx="577">
                  <c:v>100.35462476700432</c:v>
                </c:pt>
                <c:pt idx="578">
                  <c:v>100.3970539802821</c:v>
                </c:pt>
                <c:pt idx="579">
                  <c:v>103.26953241075756</c:v>
                </c:pt>
                <c:pt idx="580">
                  <c:v>103.55178266494774</c:v>
                </c:pt>
                <c:pt idx="581">
                  <c:v>103.85066664214332</c:v>
                </c:pt>
                <c:pt idx="582">
                  <c:v>105.52824140624506</c:v>
                </c:pt>
                <c:pt idx="583">
                  <c:v>105.25132497892047</c:v>
                </c:pt>
                <c:pt idx="584">
                  <c:v>103.62108792825082</c:v>
                </c:pt>
                <c:pt idx="585">
                  <c:v>103.95468776133883</c:v>
                </c:pt>
                <c:pt idx="586">
                  <c:v>102.72660861148645</c:v>
                </c:pt>
                <c:pt idx="587">
                  <c:v>101.93213854845189</c:v>
                </c:pt>
                <c:pt idx="588">
                  <c:v>100.36062532222809</c:v>
                </c:pt>
                <c:pt idx="589">
                  <c:v>100.99129287250143</c:v>
                </c:pt>
                <c:pt idx="590">
                  <c:v>101.38132321438937</c:v>
                </c:pt>
                <c:pt idx="591">
                  <c:v>101.9010724555548</c:v>
                </c:pt>
                <c:pt idx="592">
                  <c:v>103.22574675013034</c:v>
                </c:pt>
                <c:pt idx="593">
                  <c:v>102.15027942240633</c:v>
                </c:pt>
                <c:pt idx="594">
                  <c:v>102.71016456120365</c:v>
                </c:pt>
                <c:pt idx="595">
                  <c:v>101.74544311283975</c:v>
                </c:pt>
                <c:pt idx="596">
                  <c:v>100.89582426879728</c:v>
                </c:pt>
                <c:pt idx="597">
                  <c:v>101.01406509452886</c:v>
                </c:pt>
                <c:pt idx="598">
                  <c:v>99.890955427484968</c:v>
                </c:pt>
                <c:pt idx="599">
                  <c:v>98.144546708057462</c:v>
                </c:pt>
                <c:pt idx="600">
                  <c:v>97.701563190617051</c:v>
                </c:pt>
                <c:pt idx="601">
                  <c:v>97.226634188565725</c:v>
                </c:pt>
                <c:pt idx="602">
                  <c:v>97.561337572039719</c:v>
                </c:pt>
                <c:pt idx="603">
                  <c:v>98.414749870533996</c:v>
                </c:pt>
                <c:pt idx="604">
                  <c:v>99.535330567943362</c:v>
                </c:pt>
                <c:pt idx="605">
                  <c:v>98.594881480412838</c:v>
                </c:pt>
                <c:pt idx="606">
                  <c:v>98.051756513102646</c:v>
                </c:pt>
                <c:pt idx="607">
                  <c:v>97.903708331632984</c:v>
                </c:pt>
                <c:pt idx="608">
                  <c:v>97.458029162468492</c:v>
                </c:pt>
                <c:pt idx="609">
                  <c:v>98.67654420897567</c:v>
                </c:pt>
                <c:pt idx="610">
                  <c:v>98.533301069811628</c:v>
                </c:pt>
                <c:pt idx="611">
                  <c:v>99.522478804073259</c:v>
                </c:pt>
                <c:pt idx="612">
                  <c:v>99.356865778960014</c:v>
                </c:pt>
                <c:pt idx="613">
                  <c:v>98.15165656132551</c:v>
                </c:pt>
                <c:pt idx="614">
                  <c:v>95.86522661004841</c:v>
                </c:pt>
                <c:pt idx="615">
                  <c:v>96.526293524860634</c:v>
                </c:pt>
                <c:pt idx="616">
                  <c:v>95.141257323235081</c:v>
                </c:pt>
                <c:pt idx="617">
                  <c:v>95.039954846396711</c:v>
                </c:pt>
                <c:pt idx="618">
                  <c:v>97.292381651405677</c:v>
                </c:pt>
                <c:pt idx="619">
                  <c:v>97.900317213259385</c:v>
                </c:pt>
                <c:pt idx="620">
                  <c:v>96.835040483630948</c:v>
                </c:pt>
                <c:pt idx="621">
                  <c:v>97.800612585417383</c:v>
                </c:pt>
                <c:pt idx="622">
                  <c:v>97.265729760052508</c:v>
                </c:pt>
                <c:pt idx="623">
                  <c:v>97.854772769204516</c:v>
                </c:pt>
                <c:pt idx="624">
                  <c:v>97.518937097053225</c:v>
                </c:pt>
                <c:pt idx="625">
                  <c:v>95.922674454360433</c:v>
                </c:pt>
                <c:pt idx="626">
                  <c:v>94.362748507189465</c:v>
                </c:pt>
                <c:pt idx="627">
                  <c:v>95.880090054309633</c:v>
                </c:pt>
                <c:pt idx="628">
                  <c:v>96.883763382703805</c:v>
                </c:pt>
                <c:pt idx="629">
                  <c:v>97.123038396081469</c:v>
                </c:pt>
                <c:pt idx="630">
                  <c:v>97.022121012346545</c:v>
                </c:pt>
                <c:pt idx="631">
                  <c:v>97.563320514139534</c:v>
                </c:pt>
                <c:pt idx="632">
                  <c:v>97.953902631220473</c:v>
                </c:pt>
                <c:pt idx="633">
                  <c:v>98.352433759675463</c:v>
                </c:pt>
                <c:pt idx="634">
                  <c:v>97.850094175380605</c:v>
                </c:pt>
                <c:pt idx="635">
                  <c:v>96.734893286102917</c:v>
                </c:pt>
                <c:pt idx="636">
                  <c:v>97.055118318419119</c:v>
                </c:pt>
                <c:pt idx="637">
                  <c:v>95.387032938105193</c:v>
                </c:pt>
                <c:pt idx="638">
                  <c:v>95.397108583035561</c:v>
                </c:pt>
                <c:pt idx="639">
                  <c:v>95.940262288637058</c:v>
                </c:pt>
                <c:pt idx="640">
                  <c:v>96.041185420030246</c:v>
                </c:pt>
                <c:pt idx="641">
                  <c:v>95.676140148599956</c:v>
                </c:pt>
                <c:pt idx="642">
                  <c:v>94.992312507076804</c:v>
                </c:pt>
                <c:pt idx="643">
                  <c:v>95.288977888183908</c:v>
                </c:pt>
                <c:pt idx="644">
                  <c:v>93.706659064430681</c:v>
                </c:pt>
                <c:pt idx="645">
                  <c:v>94.467942148670076</c:v>
                </c:pt>
                <c:pt idx="646">
                  <c:v>93.326986002727836</c:v>
                </c:pt>
                <c:pt idx="647">
                  <c:v>93.98343180029876</c:v>
                </c:pt>
                <c:pt idx="648">
                  <c:v>93.725028580230713</c:v>
                </c:pt>
                <c:pt idx="649">
                  <c:v>95.568653191473473</c:v>
                </c:pt>
                <c:pt idx="650">
                  <c:v>95.107633522412144</c:v>
                </c:pt>
                <c:pt idx="651">
                  <c:v>93.681518807199978</c:v>
                </c:pt>
                <c:pt idx="652">
                  <c:v>92.654946808296629</c:v>
                </c:pt>
                <c:pt idx="653">
                  <c:v>91.087324746715069</c:v>
                </c:pt>
                <c:pt idx="654">
                  <c:v>91.455697912278097</c:v>
                </c:pt>
                <c:pt idx="655">
                  <c:v>91.404635716293285</c:v>
                </c:pt>
                <c:pt idx="656">
                  <c:v>91.326053732558023</c:v>
                </c:pt>
                <c:pt idx="657">
                  <c:v>89.284698181843268</c:v>
                </c:pt>
                <c:pt idx="658">
                  <c:v>87.621504058708879</c:v>
                </c:pt>
                <c:pt idx="659">
                  <c:v>88.168002901417879</c:v>
                </c:pt>
                <c:pt idx="660">
                  <c:v>83.858052383007859</c:v>
                </c:pt>
                <c:pt idx="661">
                  <c:v>83.372070634121897</c:v>
                </c:pt>
                <c:pt idx="662">
                  <c:v>82.033176633010314</c:v>
                </c:pt>
                <c:pt idx="663">
                  <c:v>79.486205332792295</c:v>
                </c:pt>
                <c:pt idx="664">
                  <c:v>77.973243501266495</c:v>
                </c:pt>
                <c:pt idx="665">
                  <c:v>81.013053506675035</c:v>
                </c:pt>
                <c:pt idx="666">
                  <c:v>81.726424111656314</c:v>
                </c:pt>
                <c:pt idx="667">
                  <c:v>81.330169055872403</c:v>
                </c:pt>
                <c:pt idx="668">
                  <c:v>82.265876325338155</c:v>
                </c:pt>
                <c:pt idx="669">
                  <c:v>84.070439851043687</c:v>
                </c:pt>
                <c:pt idx="670">
                  <c:v>83.877496710902562</c:v>
                </c:pt>
                <c:pt idx="671">
                  <c:v>84.909661181293217</c:v>
                </c:pt>
                <c:pt idx="672">
                  <c:v>86.618871056459824</c:v>
                </c:pt>
                <c:pt idx="673">
                  <c:v>86.405207608290198</c:v>
                </c:pt>
                <c:pt idx="674">
                  <c:v>86.56611904894649</c:v>
                </c:pt>
                <c:pt idx="675">
                  <c:v>85.843782097079099</c:v>
                </c:pt>
                <c:pt idx="676">
                  <c:v>85.388803216849368</c:v>
                </c:pt>
                <c:pt idx="677">
                  <c:v>87.351272157941068</c:v>
                </c:pt>
                <c:pt idx="678">
                  <c:v>88.685148453391378</c:v>
                </c:pt>
                <c:pt idx="679">
                  <c:v>88.218616780058383</c:v>
                </c:pt>
                <c:pt idx="680">
                  <c:v>88.083828446195326</c:v>
                </c:pt>
                <c:pt idx="681">
                  <c:v>88.694930967750466</c:v>
                </c:pt>
                <c:pt idx="682">
                  <c:v>87.048134913632808</c:v>
                </c:pt>
                <c:pt idx="683">
                  <c:v>86.364899280910478</c:v>
                </c:pt>
                <c:pt idx="684">
                  <c:v>86.758493170919849</c:v>
                </c:pt>
                <c:pt idx="685">
                  <c:v>88.085558491331668</c:v>
                </c:pt>
                <c:pt idx="686">
                  <c:v>87.671755834878979</c:v>
                </c:pt>
                <c:pt idx="687">
                  <c:v>87.70675332602616</c:v>
                </c:pt>
                <c:pt idx="688">
                  <c:v>88.910496890804268</c:v>
                </c:pt>
                <c:pt idx="689">
                  <c:v>89.275887021730171</c:v>
                </c:pt>
                <c:pt idx="690">
                  <c:v>87.157076028299173</c:v>
                </c:pt>
                <c:pt idx="691">
                  <c:v>85.665317308095752</c:v>
                </c:pt>
                <c:pt idx="692">
                  <c:v>85.673559450041083</c:v>
                </c:pt>
                <c:pt idx="693">
                  <c:v>87.649633098234958</c:v>
                </c:pt>
                <c:pt idx="694">
                  <c:v>87.901966791180101</c:v>
                </c:pt>
                <c:pt idx="695">
                  <c:v>89.168836886631468</c:v>
                </c:pt>
                <c:pt idx="696">
                  <c:v>90.464192376421039</c:v>
                </c:pt>
                <c:pt idx="697">
                  <c:v>90.247178043485647</c:v>
                </c:pt>
                <c:pt idx="698">
                  <c:v>90.473566807043639</c:v>
                </c:pt>
                <c:pt idx="699">
                  <c:v>90.618028449758853</c:v>
                </c:pt>
                <c:pt idx="700">
                  <c:v>90.457869952334676</c:v>
                </c:pt>
                <c:pt idx="701">
                  <c:v>92.150750730383663</c:v>
                </c:pt>
                <c:pt idx="702">
                  <c:v>92.344015739387373</c:v>
                </c:pt>
                <c:pt idx="703">
                  <c:v>92.427759120240438</c:v>
                </c:pt>
                <c:pt idx="704">
                  <c:v>92.144790408767719</c:v>
                </c:pt>
                <c:pt idx="705">
                  <c:v>93.150044343183495</c:v>
                </c:pt>
                <c:pt idx="706">
                  <c:v>92.474228937275242</c:v>
                </c:pt>
                <c:pt idx="707">
                  <c:v>92.021187017879242</c:v>
                </c:pt>
                <c:pt idx="708">
                  <c:v>93.099516679416894</c:v>
                </c:pt>
                <c:pt idx="709">
                  <c:v>93.672926058100785</c:v>
                </c:pt>
                <c:pt idx="710">
                  <c:v>93.0329932827118</c:v>
                </c:pt>
                <c:pt idx="711">
                  <c:v>91.351837727513868</c:v>
                </c:pt>
                <c:pt idx="712">
                  <c:v>92.306788156835196</c:v>
                </c:pt>
                <c:pt idx="713">
                  <c:v>92.245265222816599</c:v>
                </c:pt>
                <c:pt idx="714">
                  <c:v>91.47269948541215</c:v>
                </c:pt>
                <c:pt idx="715">
                  <c:v>92.678949029191784</c:v>
                </c:pt>
                <c:pt idx="716">
                  <c:v>94.779126114542791</c:v>
                </c:pt>
                <c:pt idx="717">
                  <c:v>94.519326213517445</c:v>
                </c:pt>
                <c:pt idx="718">
                  <c:v>93.807449999683882</c:v>
                </c:pt>
                <c:pt idx="719">
                  <c:v>92.320461835836525</c:v>
                </c:pt>
                <c:pt idx="720">
                  <c:v>92.063731184322222</c:v>
                </c:pt>
                <c:pt idx="721">
                  <c:v>92.103171615304632</c:v>
                </c:pt>
                <c:pt idx="722">
                  <c:v>90.673757744251049</c:v>
                </c:pt>
                <c:pt idx="723">
                  <c:v>90.97444073848213</c:v>
                </c:pt>
                <c:pt idx="724">
                  <c:v>91.8899449891628</c:v>
                </c:pt>
                <c:pt idx="725">
                  <c:v>92.585055283850977</c:v>
                </c:pt>
                <c:pt idx="726">
                  <c:v>93.127398569637776</c:v>
                </c:pt>
                <c:pt idx="727">
                  <c:v>92.359982734034588</c:v>
                </c:pt>
                <c:pt idx="728">
                  <c:v>92.763554558783895</c:v>
                </c:pt>
                <c:pt idx="729">
                  <c:v>92.744351632536109</c:v>
                </c:pt>
                <c:pt idx="730">
                  <c:v>93.127111186724747</c:v>
                </c:pt>
                <c:pt idx="731">
                  <c:v>93.784062778222591</c:v>
                </c:pt>
                <c:pt idx="732">
                  <c:v>94.102172672298991</c:v>
                </c:pt>
                <c:pt idx="733">
                  <c:v>93.053374478902938</c:v>
                </c:pt>
                <c:pt idx="734">
                  <c:v>93.600965376681415</c:v>
                </c:pt>
                <c:pt idx="735">
                  <c:v>94.461527762051546</c:v>
                </c:pt>
                <c:pt idx="736">
                  <c:v>95.048432642330695</c:v>
                </c:pt>
                <c:pt idx="737">
                  <c:v>94.431128397512637</c:v>
                </c:pt>
                <c:pt idx="738">
                  <c:v>94.11684644383763</c:v>
                </c:pt>
                <c:pt idx="739">
                  <c:v>93.669408491245449</c:v>
                </c:pt>
                <c:pt idx="740">
                  <c:v>93.785447963863319</c:v>
                </c:pt>
                <c:pt idx="741">
                  <c:v>92.902050132224872</c:v>
                </c:pt>
                <c:pt idx="742">
                  <c:v>92.318973192347116</c:v>
                </c:pt>
                <c:pt idx="743">
                  <c:v>92.950054574015184</c:v>
                </c:pt>
                <c:pt idx="744">
                  <c:v>91.447530489890156</c:v>
                </c:pt>
                <c:pt idx="745">
                  <c:v>92.366006279891423</c:v>
                </c:pt>
                <c:pt idx="746">
                  <c:v>91.449714600029083</c:v>
                </c:pt>
                <c:pt idx="747">
                  <c:v>90.778991619339493</c:v>
                </c:pt>
                <c:pt idx="748">
                  <c:v>91.499345629107069</c:v>
                </c:pt>
                <c:pt idx="749">
                  <c:v>91.821645566055253</c:v>
                </c:pt>
                <c:pt idx="750">
                  <c:v>91.913297724674521</c:v>
                </c:pt>
                <c:pt idx="751">
                  <c:v>91.897077833063861</c:v>
                </c:pt>
                <c:pt idx="752">
                  <c:v>89.274542069697262</c:v>
                </c:pt>
                <c:pt idx="753">
                  <c:v>90.335479317339136</c:v>
                </c:pt>
                <c:pt idx="754">
                  <c:v>91.695409747683556</c:v>
                </c:pt>
                <c:pt idx="755">
                  <c:v>91.046435905851069</c:v>
                </c:pt>
                <c:pt idx="756">
                  <c:v>88.795101155911567</c:v>
                </c:pt>
                <c:pt idx="757">
                  <c:v>88.439257885356071</c:v>
                </c:pt>
                <c:pt idx="758">
                  <c:v>87.920474250778383</c:v>
                </c:pt>
                <c:pt idx="759">
                  <c:v>87.666899063648998</c:v>
                </c:pt>
                <c:pt idx="760">
                  <c:v>88.970335760952594</c:v>
                </c:pt>
                <c:pt idx="761">
                  <c:v>90.250408227427954</c:v>
                </c:pt>
                <c:pt idx="762">
                  <c:v>89.890438138241535</c:v>
                </c:pt>
                <c:pt idx="763">
                  <c:v>90.814661586503121</c:v>
                </c:pt>
                <c:pt idx="764">
                  <c:v>90.657152759536956</c:v>
                </c:pt>
                <c:pt idx="765">
                  <c:v>89.66206068492545</c:v>
                </c:pt>
                <c:pt idx="766">
                  <c:v>87.972398595502227</c:v>
                </c:pt>
                <c:pt idx="767">
                  <c:v>89.167250532951613</c:v>
                </c:pt>
                <c:pt idx="768">
                  <c:v>87.786266430399593</c:v>
                </c:pt>
                <c:pt idx="769">
                  <c:v>88.508649363533067</c:v>
                </c:pt>
                <c:pt idx="770">
                  <c:v>90.099923038855891</c:v>
                </c:pt>
                <c:pt idx="771">
                  <c:v>90.103417615078172</c:v>
                </c:pt>
                <c:pt idx="772">
                  <c:v>90.181068478175291</c:v>
                </c:pt>
                <c:pt idx="773">
                  <c:v>89.927067964334626</c:v>
                </c:pt>
                <c:pt idx="774">
                  <c:v>91.96387711736547</c:v>
                </c:pt>
                <c:pt idx="775">
                  <c:v>93.758583409154525</c:v>
                </c:pt>
                <c:pt idx="776">
                  <c:v>93.133140480239845</c:v>
                </c:pt>
                <c:pt idx="777">
                  <c:v>94.50298562108334</c:v>
                </c:pt>
                <c:pt idx="778">
                  <c:v>94.081256943889642</c:v>
                </c:pt>
                <c:pt idx="779">
                  <c:v>94.631589474658298</c:v>
                </c:pt>
                <c:pt idx="780">
                  <c:v>94.95368824356737</c:v>
                </c:pt>
                <c:pt idx="781">
                  <c:v>94.737725732093608</c:v>
                </c:pt>
                <c:pt idx="782">
                  <c:v>93.827969139673272</c:v>
                </c:pt>
                <c:pt idx="783">
                  <c:v>93.74431197369411</c:v>
                </c:pt>
                <c:pt idx="784">
                  <c:v>94.81115206636936</c:v>
                </c:pt>
                <c:pt idx="785">
                  <c:v>94.763268325402521</c:v>
                </c:pt>
                <c:pt idx="786">
                  <c:v>95.149212082267383</c:v>
                </c:pt>
                <c:pt idx="787">
                  <c:v>93.653953038183431</c:v>
                </c:pt>
                <c:pt idx="788">
                  <c:v>93.797782438490003</c:v>
                </c:pt>
                <c:pt idx="789">
                  <c:v>93.400504299535754</c:v>
                </c:pt>
                <c:pt idx="790">
                  <c:v>92.032061587307794</c:v>
                </c:pt>
                <c:pt idx="791">
                  <c:v>92.583997714731083</c:v>
                </c:pt>
                <c:pt idx="792">
                  <c:v>93.080549407157804</c:v>
                </c:pt>
                <c:pt idx="793">
                  <c:v>93.309139523829501</c:v>
                </c:pt>
                <c:pt idx="794">
                  <c:v>93.240018185590742</c:v>
                </c:pt>
                <c:pt idx="795">
                  <c:v>92.444846908248408</c:v>
                </c:pt>
                <c:pt idx="796">
                  <c:v>91.537033024320067</c:v>
                </c:pt>
                <c:pt idx="797">
                  <c:v>91.615442578307537</c:v>
                </c:pt>
                <c:pt idx="798">
                  <c:v>91.323110931528731</c:v>
                </c:pt>
                <c:pt idx="799">
                  <c:v>91.553465579286367</c:v>
                </c:pt>
                <c:pt idx="800">
                  <c:v>90.948880902198425</c:v>
                </c:pt>
                <c:pt idx="801">
                  <c:v>91.983183501461923</c:v>
                </c:pt>
                <c:pt idx="802">
                  <c:v>89.808476531449173</c:v>
                </c:pt>
                <c:pt idx="803">
                  <c:v>90.404278786715324</c:v>
                </c:pt>
                <c:pt idx="804">
                  <c:v>89.716450775042986</c:v>
                </c:pt>
                <c:pt idx="805">
                  <c:v>91.817467018499997</c:v>
                </c:pt>
                <c:pt idx="806">
                  <c:v>91.636174381652552</c:v>
                </c:pt>
                <c:pt idx="807">
                  <c:v>91.507191182632425</c:v>
                </c:pt>
                <c:pt idx="808">
                  <c:v>91.564317158081863</c:v>
                </c:pt>
                <c:pt idx="809">
                  <c:v>90.153221073903964</c:v>
                </c:pt>
                <c:pt idx="810">
                  <c:v>89.594146354921349</c:v>
                </c:pt>
                <c:pt idx="811">
                  <c:v>88.958834696773678</c:v>
                </c:pt>
                <c:pt idx="812">
                  <c:v>88.824149820759288</c:v>
                </c:pt>
                <c:pt idx="813">
                  <c:v>87.598657117124063</c:v>
                </c:pt>
                <c:pt idx="814">
                  <c:v>86.717885965310586</c:v>
                </c:pt>
                <c:pt idx="815">
                  <c:v>87.652006881096469</c:v>
                </c:pt>
                <c:pt idx="816">
                  <c:v>88.436125411604166</c:v>
                </c:pt>
                <c:pt idx="817">
                  <c:v>88.293031711554931</c:v>
                </c:pt>
                <c:pt idx="818">
                  <c:v>87.389551561954875</c:v>
                </c:pt>
                <c:pt idx="819">
                  <c:v>85.700510219623766</c:v>
                </c:pt>
                <c:pt idx="820">
                  <c:v>85.44300363424432</c:v>
                </c:pt>
                <c:pt idx="821">
                  <c:v>88.659496654575506</c:v>
                </c:pt>
                <c:pt idx="822">
                  <c:v>87.386907639155126</c:v>
                </c:pt>
                <c:pt idx="823">
                  <c:v>85.920156980042407</c:v>
                </c:pt>
                <c:pt idx="824">
                  <c:v>87.525368726646562</c:v>
                </c:pt>
                <c:pt idx="825">
                  <c:v>89.378574684209283</c:v>
                </c:pt>
                <c:pt idx="826">
                  <c:v>88.900846572585166</c:v>
                </c:pt>
                <c:pt idx="827">
                  <c:v>89.487010004948743</c:v>
                </c:pt>
                <c:pt idx="828">
                  <c:v>90.190540618988308</c:v>
                </c:pt>
                <c:pt idx="829">
                  <c:v>88.991625087148861</c:v>
                </c:pt>
                <c:pt idx="830">
                  <c:v>88.014810565805234</c:v>
                </c:pt>
                <c:pt idx="831">
                  <c:v>88.52063323100586</c:v>
                </c:pt>
                <c:pt idx="832">
                  <c:v>89.423096045093828</c:v>
                </c:pt>
                <c:pt idx="833">
                  <c:v>88.342846665697238</c:v>
                </c:pt>
                <c:pt idx="834">
                  <c:v>87.588138902507637</c:v>
                </c:pt>
                <c:pt idx="835">
                  <c:v>87.038501838388498</c:v>
                </c:pt>
                <c:pt idx="836">
                  <c:v>86.804043362632981</c:v>
                </c:pt>
                <c:pt idx="837">
                  <c:v>87.006245980231512</c:v>
                </c:pt>
                <c:pt idx="838">
                  <c:v>84.850287871463976</c:v>
                </c:pt>
                <c:pt idx="839">
                  <c:v>84.851753524320344</c:v>
                </c:pt>
                <c:pt idx="840">
                  <c:v>85.63310168354657</c:v>
                </c:pt>
                <c:pt idx="841">
                  <c:v>83.944744312548465</c:v>
                </c:pt>
                <c:pt idx="842">
                  <c:v>83.812686116359046</c:v>
                </c:pt>
                <c:pt idx="843">
                  <c:v>84.075578257528434</c:v>
                </c:pt>
                <c:pt idx="844">
                  <c:v>82.678563936088352</c:v>
                </c:pt>
                <c:pt idx="845">
                  <c:v>83.235351087083359</c:v>
                </c:pt>
                <c:pt idx="846">
                  <c:v>82.364701561466319</c:v>
                </c:pt>
                <c:pt idx="847">
                  <c:v>82.178856779276714</c:v>
                </c:pt>
                <c:pt idx="848">
                  <c:v>84.538799279703468</c:v>
                </c:pt>
                <c:pt idx="849">
                  <c:v>84.619812522882867</c:v>
                </c:pt>
                <c:pt idx="850">
                  <c:v>83.224878853733017</c:v>
                </c:pt>
                <c:pt idx="851">
                  <c:v>82.108264040523295</c:v>
                </c:pt>
                <c:pt idx="852">
                  <c:v>80.708990889386882</c:v>
                </c:pt>
                <c:pt idx="853">
                  <c:v>81.001759358193482</c:v>
                </c:pt>
                <c:pt idx="854">
                  <c:v>79.649065229598833</c:v>
                </c:pt>
                <c:pt idx="855">
                  <c:v>79.477629826667879</c:v>
                </c:pt>
                <c:pt idx="856">
                  <c:v>80.875776436785259</c:v>
                </c:pt>
                <c:pt idx="857">
                  <c:v>80.808827713368885</c:v>
                </c:pt>
                <c:pt idx="858">
                  <c:v>79.080817248032716</c:v>
                </c:pt>
                <c:pt idx="859">
                  <c:v>77.418761161233888</c:v>
                </c:pt>
                <c:pt idx="860">
                  <c:v>77.903564640176484</c:v>
                </c:pt>
                <c:pt idx="861">
                  <c:v>80.765840977239861</c:v>
                </c:pt>
                <c:pt idx="862">
                  <c:v>79.802740368505368</c:v>
                </c:pt>
                <c:pt idx="863">
                  <c:v>77.836719374608805</c:v>
                </c:pt>
                <c:pt idx="864">
                  <c:v>75.196526805066455</c:v>
                </c:pt>
                <c:pt idx="865">
                  <c:v>75.764700067075168</c:v>
                </c:pt>
                <c:pt idx="866">
                  <c:v>75.275936451591221</c:v>
                </c:pt>
                <c:pt idx="867">
                  <c:v>74.993289608981058</c:v>
                </c:pt>
                <c:pt idx="868">
                  <c:v>73.615075877710524</c:v>
                </c:pt>
                <c:pt idx="869">
                  <c:v>74.028568160617169</c:v>
                </c:pt>
                <c:pt idx="870">
                  <c:v>72.03014186944884</c:v>
                </c:pt>
                <c:pt idx="871">
                  <c:v>69.268438056624788</c:v>
                </c:pt>
                <c:pt idx="872">
                  <c:v>66.987761511266271</c:v>
                </c:pt>
                <c:pt idx="873">
                  <c:v>65.177743457871685</c:v>
                </c:pt>
                <c:pt idx="874">
                  <c:v>68.914870858740386</c:v>
                </c:pt>
                <c:pt idx="875">
                  <c:v>68.528312102441674</c:v>
                </c:pt>
                <c:pt idx="876">
                  <c:v>69.685120289865893</c:v>
                </c:pt>
                <c:pt idx="877">
                  <c:v>73.460963916776208</c:v>
                </c:pt>
                <c:pt idx="878">
                  <c:v>73.77808521363184</c:v>
                </c:pt>
                <c:pt idx="879">
                  <c:v>74.509422998334912</c:v>
                </c:pt>
                <c:pt idx="880">
                  <c:v>72.318065062341987</c:v>
                </c:pt>
                <c:pt idx="881">
                  <c:v>70.649824495255018</c:v>
                </c:pt>
                <c:pt idx="882">
                  <c:v>68.228830368787001</c:v>
                </c:pt>
                <c:pt idx="883">
                  <c:v>70.270151433552201</c:v>
                </c:pt>
                <c:pt idx="884">
                  <c:v>71.689340220560638</c:v>
                </c:pt>
                <c:pt idx="885">
                  <c:v>74.036931003385945</c:v>
                </c:pt>
                <c:pt idx="886">
                  <c:v>74.3139106549514</c:v>
                </c:pt>
                <c:pt idx="887">
                  <c:v>73.920006391395987</c:v>
                </c:pt>
                <c:pt idx="888">
                  <c:v>72.326318699603817</c:v>
                </c:pt>
                <c:pt idx="889">
                  <c:v>75.239157186383338</c:v>
                </c:pt>
                <c:pt idx="890">
                  <c:v>76.117152219257079</c:v>
                </c:pt>
                <c:pt idx="891">
                  <c:v>76.004940687040573</c:v>
                </c:pt>
                <c:pt idx="892">
                  <c:v>77.801888565551181</c:v>
                </c:pt>
                <c:pt idx="893">
                  <c:v>76.714207464023971</c:v>
                </c:pt>
                <c:pt idx="894">
                  <c:v>77.697982399520882</c:v>
                </c:pt>
                <c:pt idx="895">
                  <c:v>78.79166405627187</c:v>
                </c:pt>
                <c:pt idx="896">
                  <c:v>77.006286213839331</c:v>
                </c:pt>
                <c:pt idx="897">
                  <c:v>77.586334137813907</c:v>
                </c:pt>
                <c:pt idx="898">
                  <c:v>76.512573864593222</c:v>
                </c:pt>
                <c:pt idx="899">
                  <c:v>75.137820223595412</c:v>
                </c:pt>
                <c:pt idx="900">
                  <c:v>75.138211064357094</c:v>
                </c:pt>
                <c:pt idx="901">
                  <c:v>74.998617688188389</c:v>
                </c:pt>
                <c:pt idx="902">
                  <c:v>71.884691629512844</c:v>
                </c:pt>
                <c:pt idx="903">
                  <c:v>73.169189792848655</c:v>
                </c:pt>
                <c:pt idx="904">
                  <c:v>72.005070584117277</c:v>
                </c:pt>
                <c:pt idx="905">
                  <c:v>73.21832652331625</c:v>
                </c:pt>
                <c:pt idx="906">
                  <c:v>73.960383690674831</c:v>
                </c:pt>
                <c:pt idx="907">
                  <c:v>74.502818938993784</c:v>
                </c:pt>
                <c:pt idx="908">
                  <c:v>74.504112162102359</c:v>
                </c:pt>
                <c:pt idx="909">
                  <c:v>72.674379640874818</c:v>
                </c:pt>
                <c:pt idx="910">
                  <c:v>72.912838486779535</c:v>
                </c:pt>
                <c:pt idx="911">
                  <c:v>73.021078387138132</c:v>
                </c:pt>
                <c:pt idx="912">
                  <c:v>71.580600273933399</c:v>
                </c:pt>
                <c:pt idx="913">
                  <c:v>71.253949359682139</c:v>
                </c:pt>
                <c:pt idx="914">
                  <c:v>69.113561657141844</c:v>
                </c:pt>
                <c:pt idx="915">
                  <c:v>69.283439444684248</c:v>
                </c:pt>
                <c:pt idx="916">
                  <c:v>68.326092241868352</c:v>
                </c:pt>
                <c:pt idx="917">
                  <c:v>67.145465758613298</c:v>
                </c:pt>
                <c:pt idx="918">
                  <c:v>68.831575795231643</c:v>
                </c:pt>
                <c:pt idx="919">
                  <c:v>70.098503367265593</c:v>
                </c:pt>
                <c:pt idx="920">
                  <c:v>67.838535634619063</c:v>
                </c:pt>
                <c:pt idx="921">
                  <c:v>66.847817527943675</c:v>
                </c:pt>
                <c:pt idx="922">
                  <c:v>69.523076560532331</c:v>
                </c:pt>
                <c:pt idx="923">
                  <c:v>67.898380252425667</c:v>
                </c:pt>
                <c:pt idx="924">
                  <c:v>67.165358403852309</c:v>
                </c:pt>
                <c:pt idx="925">
                  <c:v>65.658759230020706</c:v>
                </c:pt>
                <c:pt idx="926">
                  <c:v>64.403372955773492</c:v>
                </c:pt>
                <c:pt idx="927">
                  <c:v>65.517499032956493</c:v>
                </c:pt>
                <c:pt idx="928">
                  <c:v>63.736316981053996</c:v>
                </c:pt>
                <c:pt idx="929">
                  <c:v>65.971598521472401</c:v>
                </c:pt>
                <c:pt idx="930">
                  <c:v>68.548290962554574</c:v>
                </c:pt>
                <c:pt idx="931">
                  <c:v>69.050486855392933</c:v>
                </c:pt>
                <c:pt idx="932">
                  <c:v>72.319180108044478</c:v>
                </c:pt>
                <c:pt idx="933">
                  <c:v>70.582071099682224</c:v>
                </c:pt>
                <c:pt idx="934">
                  <c:v>72.15711338807786</c:v>
                </c:pt>
                <c:pt idx="935">
                  <c:v>72.58352065909547</c:v>
                </c:pt>
                <c:pt idx="936">
                  <c:v>73.841734781206767</c:v>
                </c:pt>
                <c:pt idx="937">
                  <c:v>73.057259895886915</c:v>
                </c:pt>
                <c:pt idx="938">
                  <c:v>73.548960564741904</c:v>
                </c:pt>
                <c:pt idx="939">
                  <c:v>72.430155893735005</c:v>
                </c:pt>
                <c:pt idx="940">
                  <c:v>73.673862926397206</c:v>
                </c:pt>
                <c:pt idx="941">
                  <c:v>73.064490449978422</c:v>
                </c:pt>
                <c:pt idx="942">
                  <c:v>72.408648156524819</c:v>
                </c:pt>
                <c:pt idx="943">
                  <c:v>73.124363806076303</c:v>
                </c:pt>
                <c:pt idx="944">
                  <c:v>72.731488373349492</c:v>
                </c:pt>
                <c:pt idx="945">
                  <c:v>73.97967857945477</c:v>
                </c:pt>
                <c:pt idx="946">
                  <c:v>74.586895684025947</c:v>
                </c:pt>
                <c:pt idx="947">
                  <c:v>75.167926457563027</c:v>
                </c:pt>
                <c:pt idx="948">
                  <c:v>75.871324875462619</c:v>
                </c:pt>
                <c:pt idx="949">
                  <c:v>74.153665942653319</c:v>
                </c:pt>
                <c:pt idx="950">
                  <c:v>73.509221255529965</c:v>
                </c:pt>
                <c:pt idx="951">
                  <c:v>71.984741116850472</c:v>
                </c:pt>
                <c:pt idx="952">
                  <c:v>72.543585929502669</c:v>
                </c:pt>
                <c:pt idx="953">
                  <c:v>72.533607994762733</c:v>
                </c:pt>
                <c:pt idx="954">
                  <c:v>74.329498304153446</c:v>
                </c:pt>
                <c:pt idx="955">
                  <c:v>74.793173391331038</c:v>
                </c:pt>
                <c:pt idx="956">
                  <c:v>74.01782003967034</c:v>
                </c:pt>
                <c:pt idx="957">
                  <c:v>73.720200547292023</c:v>
                </c:pt>
                <c:pt idx="958">
                  <c:v>75.156925439652753</c:v>
                </c:pt>
                <c:pt idx="959">
                  <c:v>76.774098063096645</c:v>
                </c:pt>
                <c:pt idx="960">
                  <c:v>76.510815081165561</c:v>
                </c:pt>
                <c:pt idx="961">
                  <c:v>76.703539810292796</c:v>
                </c:pt>
                <c:pt idx="962">
                  <c:v>75.109869361475404</c:v>
                </c:pt>
                <c:pt idx="963">
                  <c:v>77.218133401998685</c:v>
                </c:pt>
                <c:pt idx="964">
                  <c:v>77.012390226911805</c:v>
                </c:pt>
                <c:pt idx="965">
                  <c:v>76.866008866337637</c:v>
                </c:pt>
                <c:pt idx="966">
                  <c:v>75.733748927343271</c:v>
                </c:pt>
                <c:pt idx="967">
                  <c:v>75.497491434552273</c:v>
                </c:pt>
                <c:pt idx="968">
                  <c:v>74.593350304252297</c:v>
                </c:pt>
                <c:pt idx="969">
                  <c:v>75.063583469504934</c:v>
                </c:pt>
                <c:pt idx="970">
                  <c:v>73.400688224600088</c:v>
                </c:pt>
                <c:pt idx="971">
                  <c:v>74.426875130399992</c:v>
                </c:pt>
                <c:pt idx="972">
                  <c:v>74.484299984078987</c:v>
                </c:pt>
                <c:pt idx="973">
                  <c:v>74.211602337917469</c:v>
                </c:pt>
                <c:pt idx="974">
                  <c:v>73.215377974628694</c:v>
                </c:pt>
                <c:pt idx="975">
                  <c:v>74.940635311658141</c:v>
                </c:pt>
                <c:pt idx="976">
                  <c:v>74.332165217586237</c:v>
                </c:pt>
                <c:pt idx="977">
                  <c:v>73.360943167729886</c:v>
                </c:pt>
                <c:pt idx="978">
                  <c:v>72.81074283310123</c:v>
                </c:pt>
                <c:pt idx="979">
                  <c:v>73.757117756298157</c:v>
                </c:pt>
                <c:pt idx="980">
                  <c:v>73.891992305035117</c:v>
                </c:pt>
                <c:pt idx="981">
                  <c:v>73.488328517753672</c:v>
                </c:pt>
                <c:pt idx="982">
                  <c:v>73.25708298296567</c:v>
                </c:pt>
                <c:pt idx="983">
                  <c:v>72.113298989159333</c:v>
                </c:pt>
                <c:pt idx="984">
                  <c:v>72.444536534702351</c:v>
                </c:pt>
                <c:pt idx="985">
                  <c:v>72.488103784315683</c:v>
                </c:pt>
                <c:pt idx="986">
                  <c:v>74.901942076249583</c:v>
                </c:pt>
                <c:pt idx="987">
                  <c:v>74.865915754273814</c:v>
                </c:pt>
                <c:pt idx="988">
                  <c:v>76.548450747454226</c:v>
                </c:pt>
                <c:pt idx="989">
                  <c:v>76.051312793884946</c:v>
                </c:pt>
                <c:pt idx="990">
                  <c:v>75.004210159675694</c:v>
                </c:pt>
                <c:pt idx="991">
                  <c:v>76.461425453734506</c:v>
                </c:pt>
                <c:pt idx="992">
                  <c:v>76.460724239426753</c:v>
                </c:pt>
                <c:pt idx="993">
                  <c:v>76.357772184667667</c:v>
                </c:pt>
                <c:pt idx="994">
                  <c:v>76.802824859081781</c:v>
                </c:pt>
                <c:pt idx="995">
                  <c:v>75.706907363267533</c:v>
                </c:pt>
                <c:pt idx="996">
                  <c:v>75.409563758485703</c:v>
                </c:pt>
                <c:pt idx="997">
                  <c:v>74.353230385110365</c:v>
                </c:pt>
                <c:pt idx="998">
                  <c:v>73.185743048638415</c:v>
                </c:pt>
                <c:pt idx="999">
                  <c:v>72.429529398984627</c:v>
                </c:pt>
                <c:pt idx="1000">
                  <c:v>73.169982969688576</c:v>
                </c:pt>
                <c:pt idx="1001">
                  <c:v>71.031733396021124</c:v>
                </c:pt>
                <c:pt idx="1002">
                  <c:v>69.883391509214363</c:v>
                </c:pt>
                <c:pt idx="1003">
                  <c:v>70.796039173739644</c:v>
                </c:pt>
                <c:pt idx="1004">
                  <c:v>71.288935355512777</c:v>
                </c:pt>
                <c:pt idx="1005">
                  <c:v>69.674722776072969</c:v>
                </c:pt>
                <c:pt idx="1006">
                  <c:v>70.589163709975466</c:v>
                </c:pt>
                <c:pt idx="1007">
                  <c:v>70.971222049856337</c:v>
                </c:pt>
                <c:pt idx="1008">
                  <c:v>69.971980165980881</c:v>
                </c:pt>
                <c:pt idx="1009">
                  <c:v>69.606549801447144</c:v>
                </c:pt>
                <c:pt idx="1010">
                  <c:v>69.177900943708011</c:v>
                </c:pt>
                <c:pt idx="1011">
                  <c:v>68.480847940527838</c:v>
                </c:pt>
                <c:pt idx="1012">
                  <c:v>69.001154704544504</c:v>
                </c:pt>
                <c:pt idx="1013">
                  <c:v>68.445097506148556</c:v>
                </c:pt>
                <c:pt idx="1014">
                  <c:v>67.601289544607297</c:v>
                </c:pt>
                <c:pt idx="1015">
                  <c:v>67.502343607655661</c:v>
                </c:pt>
                <c:pt idx="1016">
                  <c:v>68.949299331719786</c:v>
                </c:pt>
                <c:pt idx="1017">
                  <c:v>70.300315144102427</c:v>
                </c:pt>
                <c:pt idx="1018">
                  <c:v>69.814333395216451</c:v>
                </c:pt>
                <c:pt idx="1019">
                  <c:v>69.154588441804094</c:v>
                </c:pt>
                <c:pt idx="1020">
                  <c:v>70.069747832989137</c:v>
                </c:pt>
                <c:pt idx="1021">
                  <c:v>68.782577008562299</c:v>
                </c:pt>
                <c:pt idx="1022">
                  <c:v>69.277760758323055</c:v>
                </c:pt>
                <c:pt idx="1023">
                  <c:v>68.396219420302685</c:v>
                </c:pt>
                <c:pt idx="1024">
                  <c:v>69.20836353248778</c:v>
                </c:pt>
                <c:pt idx="1025">
                  <c:v>69.530059965318642</c:v>
                </c:pt>
                <c:pt idx="1026">
                  <c:v>69.006505774384877</c:v>
                </c:pt>
                <c:pt idx="1027">
                  <c:v>67.947085908523732</c:v>
                </c:pt>
                <c:pt idx="1028">
                  <c:v>68.61948145776708</c:v>
                </c:pt>
                <c:pt idx="1029">
                  <c:v>67.984244519176769</c:v>
                </c:pt>
                <c:pt idx="1030">
                  <c:v>68.547446056790321</c:v>
                </c:pt>
                <c:pt idx="1031">
                  <c:v>66.779133011732711</c:v>
                </c:pt>
                <c:pt idx="1032">
                  <c:v>66.221788337886437</c:v>
                </c:pt>
                <c:pt idx="1033">
                  <c:v>66.53569094611629</c:v>
                </c:pt>
                <c:pt idx="1034">
                  <c:v>68.831437851433392</c:v>
                </c:pt>
                <c:pt idx="1035">
                  <c:v>68.946178353284409</c:v>
                </c:pt>
                <c:pt idx="1036">
                  <c:v>71.391071242798915</c:v>
                </c:pt>
                <c:pt idx="1037">
                  <c:v>71.695984513509586</c:v>
                </c:pt>
                <c:pt idx="1038">
                  <c:v>72.326640568466388</c:v>
                </c:pt>
                <c:pt idx="1039">
                  <c:v>72.464498151840488</c:v>
                </c:pt>
                <c:pt idx="1040">
                  <c:v>74.129784422581636</c:v>
                </c:pt>
                <c:pt idx="1041">
                  <c:v>71.51873248041916</c:v>
                </c:pt>
                <c:pt idx="1042">
                  <c:v>72.388238222042375</c:v>
                </c:pt>
                <c:pt idx="1043">
                  <c:v>71.994575360133894</c:v>
                </c:pt>
                <c:pt idx="1044">
                  <c:v>71.886737795853534</c:v>
                </c:pt>
                <c:pt idx="1045">
                  <c:v>71.472958130033874</c:v>
                </c:pt>
                <c:pt idx="1046">
                  <c:v>70.205139670969558</c:v>
                </c:pt>
                <c:pt idx="1047">
                  <c:v>71.058224352943014</c:v>
                </c:pt>
                <c:pt idx="1048">
                  <c:v>72.927391557494687</c:v>
                </c:pt>
                <c:pt idx="1049">
                  <c:v>72.560012736810705</c:v>
                </c:pt>
                <c:pt idx="1050">
                  <c:v>72.759525450343403</c:v>
                </c:pt>
                <c:pt idx="1051">
                  <c:v>72.850763777567934</c:v>
                </c:pt>
                <c:pt idx="1052">
                  <c:v>72.740782336756453</c:v>
                </c:pt>
                <c:pt idx="1053">
                  <c:v>71.73024055674118</c:v>
                </c:pt>
                <c:pt idx="1054">
                  <c:v>72.192978775622336</c:v>
                </c:pt>
                <c:pt idx="1055">
                  <c:v>71.926477105065473</c:v>
                </c:pt>
                <c:pt idx="1056">
                  <c:v>73.329951794390183</c:v>
                </c:pt>
                <c:pt idx="1057">
                  <c:v>73.797805429123045</c:v>
                </c:pt>
                <c:pt idx="1058">
                  <c:v>72.896417427129748</c:v>
                </c:pt>
                <c:pt idx="1059">
                  <c:v>74.029223393658839</c:v>
                </c:pt>
                <c:pt idx="1060">
                  <c:v>73.898584869059718</c:v>
                </c:pt>
                <c:pt idx="1061">
                  <c:v>75.503083906039592</c:v>
                </c:pt>
                <c:pt idx="1062">
                  <c:v>76.138090938299456</c:v>
                </c:pt>
                <c:pt idx="1063">
                  <c:v>75.509797170887666</c:v>
                </c:pt>
                <c:pt idx="1064">
                  <c:v>74.465068319539924</c:v>
                </c:pt>
                <c:pt idx="1065">
                  <c:v>75.80311166722899</c:v>
                </c:pt>
                <c:pt idx="1066">
                  <c:v>76.056330499546235</c:v>
                </c:pt>
                <c:pt idx="1067">
                  <c:v>75.987933366248257</c:v>
                </c:pt>
                <c:pt idx="1068">
                  <c:v>75.949061953433628</c:v>
                </c:pt>
                <c:pt idx="1069">
                  <c:v>77.092047022741767</c:v>
                </c:pt>
                <c:pt idx="1070">
                  <c:v>76.802307569838362</c:v>
                </c:pt>
                <c:pt idx="1071">
                  <c:v>77.452201036992506</c:v>
                </c:pt>
                <c:pt idx="1072">
                  <c:v>77.06873452083785</c:v>
                </c:pt>
                <c:pt idx="1073">
                  <c:v>76.295387101910009</c:v>
                </c:pt>
                <c:pt idx="1074">
                  <c:v>77.402742437662326</c:v>
                </c:pt>
                <c:pt idx="1075">
                  <c:v>78.375435888033323</c:v>
                </c:pt>
                <c:pt idx="1076">
                  <c:v>78.153300391587962</c:v>
                </c:pt>
                <c:pt idx="1077">
                  <c:v>77.924635555358861</c:v>
                </c:pt>
                <c:pt idx="1078">
                  <c:v>78.546647132292122</c:v>
                </c:pt>
                <c:pt idx="1079">
                  <c:v>78.358842398635744</c:v>
                </c:pt>
                <c:pt idx="1080">
                  <c:v>76.408190642927309</c:v>
                </c:pt>
                <c:pt idx="1081">
                  <c:v>76.321602171235398</c:v>
                </c:pt>
                <c:pt idx="1082">
                  <c:v>76.635171415286123</c:v>
                </c:pt>
                <c:pt idx="1083">
                  <c:v>77.336644367668512</c:v>
                </c:pt>
                <c:pt idx="1084">
                  <c:v>77.449338703178867</c:v>
                </c:pt>
                <c:pt idx="1085">
                  <c:v>78.964984691112221</c:v>
                </c:pt>
                <c:pt idx="1086">
                  <c:v>79.120826697182906</c:v>
                </c:pt>
                <c:pt idx="1087">
                  <c:v>78.829742292246578</c:v>
                </c:pt>
                <c:pt idx="1088">
                  <c:v>79.991568185332099</c:v>
                </c:pt>
                <c:pt idx="1089">
                  <c:v>80.277496940808888</c:v>
                </c:pt>
                <c:pt idx="1090">
                  <c:v>80.656537760103092</c:v>
                </c:pt>
                <c:pt idx="1091">
                  <c:v>81.898658439085466</c:v>
                </c:pt>
                <c:pt idx="1092">
                  <c:v>82.227982014427766</c:v>
                </c:pt>
                <c:pt idx="1093">
                  <c:v>82.034872192197099</c:v>
                </c:pt>
                <c:pt idx="1094">
                  <c:v>81.053907861589494</c:v>
                </c:pt>
                <c:pt idx="1095">
                  <c:v>81.795321291222919</c:v>
                </c:pt>
                <c:pt idx="1096">
                  <c:v>82.873150906491929</c:v>
                </c:pt>
                <c:pt idx="1097">
                  <c:v>82.962475263515771</c:v>
                </c:pt>
                <c:pt idx="1098">
                  <c:v>82.140542889313323</c:v>
                </c:pt>
                <c:pt idx="1099">
                  <c:v>83.981678764529363</c:v>
                </c:pt>
                <c:pt idx="1100">
                  <c:v>84.058410002304811</c:v>
                </c:pt>
                <c:pt idx="1101">
                  <c:v>83.9340019392599</c:v>
                </c:pt>
                <c:pt idx="1102">
                  <c:v>82.656291760329552</c:v>
                </c:pt>
                <c:pt idx="1103">
                  <c:v>82.739615562129615</c:v>
                </c:pt>
                <c:pt idx="1104">
                  <c:v>81.573122570536711</c:v>
                </c:pt>
                <c:pt idx="1105">
                  <c:v>81.72353303955137</c:v>
                </c:pt>
                <c:pt idx="1106">
                  <c:v>81.047418755413574</c:v>
                </c:pt>
                <c:pt idx="1107">
                  <c:v>81.951473670839661</c:v>
                </c:pt>
                <c:pt idx="1108">
                  <c:v>81.154968936780932</c:v>
                </c:pt>
                <c:pt idx="1109">
                  <c:v>81.011967199263836</c:v>
                </c:pt>
                <c:pt idx="1110">
                  <c:v>81.675724018141921</c:v>
                </c:pt>
                <c:pt idx="1111">
                  <c:v>82.629145570365992</c:v>
                </c:pt>
                <c:pt idx="1112">
                  <c:v>81.959641093227589</c:v>
                </c:pt>
                <c:pt idx="1113">
                  <c:v>83.517607088931783</c:v>
                </c:pt>
                <c:pt idx="1114">
                  <c:v>83.830296941268699</c:v>
                </c:pt>
                <c:pt idx="1115">
                  <c:v>83.370133673288166</c:v>
                </c:pt>
                <c:pt idx="1116">
                  <c:v>82.246713632698203</c:v>
                </c:pt>
                <c:pt idx="1117">
                  <c:v>83.036407391718441</c:v>
                </c:pt>
                <c:pt idx="1118">
                  <c:v>83.513526251566958</c:v>
                </c:pt>
                <c:pt idx="1119">
                  <c:v>83.227350346784959</c:v>
                </c:pt>
                <c:pt idx="1120">
                  <c:v>82.70046251406022</c:v>
                </c:pt>
                <c:pt idx="1121">
                  <c:v>81.680621022979722</c:v>
                </c:pt>
                <c:pt idx="1122">
                  <c:v>82.644738967226274</c:v>
                </c:pt>
                <c:pt idx="1123">
                  <c:v>81.437299658186774</c:v>
                </c:pt>
                <c:pt idx="1124">
                  <c:v>82.211647169651911</c:v>
                </c:pt>
                <c:pt idx="1125">
                  <c:v>82.254875307427881</c:v>
                </c:pt>
                <c:pt idx="1126">
                  <c:v>81.671648928435332</c:v>
                </c:pt>
                <c:pt idx="1127">
                  <c:v>83.093947198562631</c:v>
                </c:pt>
                <c:pt idx="1128">
                  <c:v>82.914361616218514</c:v>
                </c:pt>
                <c:pt idx="1129">
                  <c:v>82.324071365224029</c:v>
                </c:pt>
                <c:pt idx="1130">
                  <c:v>82.186110324001248</c:v>
                </c:pt>
                <c:pt idx="1131">
                  <c:v>82.440340744172303</c:v>
                </c:pt>
                <c:pt idx="1132">
                  <c:v>81.595998250412833</c:v>
                </c:pt>
                <c:pt idx="1133">
                  <c:v>81.81842112977121</c:v>
                </c:pt>
                <c:pt idx="1134">
                  <c:v>80.376483111368344</c:v>
                </c:pt>
                <c:pt idx="1135">
                  <c:v>80.52539918923533</c:v>
                </c:pt>
                <c:pt idx="1136">
                  <c:v>81.114660609401213</c:v>
                </c:pt>
                <c:pt idx="1137">
                  <c:v>81.404331090405492</c:v>
                </c:pt>
                <c:pt idx="1138">
                  <c:v>81.674804392820249</c:v>
                </c:pt>
                <c:pt idx="1139">
                  <c:v>82.48863256887563</c:v>
                </c:pt>
                <c:pt idx="1140">
                  <c:v>81.993425828481833</c:v>
                </c:pt>
                <c:pt idx="1141">
                  <c:v>82.533797667485331</c:v>
                </c:pt>
                <c:pt idx="1142">
                  <c:v>82.560857642574973</c:v>
                </c:pt>
                <c:pt idx="1143">
                  <c:v>83.320772784148417</c:v>
                </c:pt>
                <c:pt idx="1144">
                  <c:v>83.539499919245401</c:v>
                </c:pt>
                <c:pt idx="1145">
                  <c:v>83.375864088573721</c:v>
                </c:pt>
                <c:pt idx="1146">
                  <c:v>83.627117221765928</c:v>
                </c:pt>
                <c:pt idx="1147">
                  <c:v>82.775797070878397</c:v>
                </c:pt>
                <c:pt idx="1148">
                  <c:v>82.830187160995933</c:v>
                </c:pt>
                <c:pt idx="1149">
                  <c:v>83.082681788372369</c:v>
                </c:pt>
                <c:pt idx="1150">
                  <c:v>83.101769761454946</c:v>
                </c:pt>
                <c:pt idx="1151">
                  <c:v>83.610972049712657</c:v>
                </c:pt>
                <c:pt idx="1152">
                  <c:v>84.048092955727512</c:v>
                </c:pt>
                <c:pt idx="1153">
                  <c:v>85.215292909286433</c:v>
                </c:pt>
                <c:pt idx="1154">
                  <c:v>85.596839707582134</c:v>
                </c:pt>
                <c:pt idx="1155">
                  <c:v>85.741680695742545</c:v>
                </c:pt>
                <c:pt idx="1156">
                  <c:v>85.194135779230152</c:v>
                </c:pt>
                <c:pt idx="1157">
                  <c:v>86.054991295171561</c:v>
                </c:pt>
                <c:pt idx="1158">
                  <c:v>85.348678814533983</c:v>
                </c:pt>
                <c:pt idx="1159">
                  <c:v>84.33473442082861</c:v>
                </c:pt>
                <c:pt idx="1160">
                  <c:v>84.819066591793842</c:v>
                </c:pt>
                <c:pt idx="1161">
                  <c:v>85.004141187776568</c:v>
                </c:pt>
                <c:pt idx="1162">
                  <c:v>84.687939516242594</c:v>
                </c:pt>
                <c:pt idx="1163">
                  <c:v>85.898907887453959</c:v>
                </c:pt>
                <c:pt idx="1164">
                  <c:v>85.622617954879729</c:v>
                </c:pt>
                <c:pt idx="1165">
                  <c:v>86.759280600101505</c:v>
                </c:pt>
                <c:pt idx="1166">
                  <c:v>86.487128981474712</c:v>
                </c:pt>
                <c:pt idx="1167">
                  <c:v>85.362001886381449</c:v>
                </c:pt>
                <c:pt idx="1168">
                  <c:v>85.881147623429527</c:v>
                </c:pt>
                <c:pt idx="1169">
                  <c:v>84.241340721756444</c:v>
                </c:pt>
                <c:pt idx="1170">
                  <c:v>83.748375568084171</c:v>
                </c:pt>
                <c:pt idx="1171">
                  <c:v>83.227879131344906</c:v>
                </c:pt>
                <c:pt idx="1172">
                  <c:v>84.042052166895914</c:v>
                </c:pt>
                <c:pt idx="1173">
                  <c:v>83.155544852138618</c:v>
                </c:pt>
                <c:pt idx="1174">
                  <c:v>85.021062293694996</c:v>
                </c:pt>
                <c:pt idx="1175">
                  <c:v>85.201021473826032</c:v>
                </c:pt>
                <c:pt idx="1176">
                  <c:v>86.003210641904218</c:v>
                </c:pt>
                <c:pt idx="1177">
                  <c:v>86.379343146118686</c:v>
                </c:pt>
                <c:pt idx="1178">
                  <c:v>86.792381364022773</c:v>
                </c:pt>
                <c:pt idx="1179">
                  <c:v>86.367278811430253</c:v>
                </c:pt>
                <c:pt idx="1180">
                  <c:v>86.781409084403791</c:v>
                </c:pt>
                <c:pt idx="1181">
                  <c:v>86.732042447605792</c:v>
                </c:pt>
                <c:pt idx="1182">
                  <c:v>87.341253989593298</c:v>
                </c:pt>
                <c:pt idx="1183">
                  <c:v>87.686527316608036</c:v>
                </c:pt>
                <c:pt idx="1184">
                  <c:v>87.476553865041538</c:v>
                </c:pt>
                <c:pt idx="1185">
                  <c:v>87.755372767250307</c:v>
                </c:pt>
                <c:pt idx="1186">
                  <c:v>86.857318407048012</c:v>
                </c:pt>
                <c:pt idx="1187">
                  <c:v>87.305359863757516</c:v>
                </c:pt>
                <c:pt idx="1188">
                  <c:v>87.417743825721814</c:v>
                </c:pt>
                <c:pt idx="1189">
                  <c:v>86.116192360327602</c:v>
                </c:pt>
                <c:pt idx="1190">
                  <c:v>86.402351022134809</c:v>
                </c:pt>
                <c:pt idx="1191">
                  <c:v>85.996169760535309</c:v>
                </c:pt>
                <c:pt idx="1192">
                  <c:v>86.182095009940568</c:v>
                </c:pt>
                <c:pt idx="1193">
                  <c:v>87.491204645947136</c:v>
                </c:pt>
                <c:pt idx="1194">
                  <c:v>87.618084202043988</c:v>
                </c:pt>
                <c:pt idx="1195">
                  <c:v>87.543887681561344</c:v>
                </c:pt>
                <c:pt idx="1196">
                  <c:v>87.859652531067539</c:v>
                </c:pt>
                <c:pt idx="1197">
                  <c:v>88.554757078097452</c:v>
                </c:pt>
                <c:pt idx="1198">
                  <c:v>88.073448175377138</c:v>
                </c:pt>
                <c:pt idx="1199">
                  <c:v>87.970329438528509</c:v>
                </c:pt>
                <c:pt idx="1200">
                  <c:v>88.499453110316537</c:v>
                </c:pt>
                <c:pt idx="1201">
                  <c:v>88.112882858701298</c:v>
                </c:pt>
                <c:pt idx="1202">
                  <c:v>87.60931327553871</c:v>
                </c:pt>
                <c:pt idx="1203">
                  <c:v>87.563832055724717</c:v>
                </c:pt>
                <c:pt idx="1204">
                  <c:v>88.599743999301083</c:v>
                </c:pt>
                <c:pt idx="1205">
                  <c:v>88.588461346136043</c:v>
                </c:pt>
                <c:pt idx="1206">
                  <c:v>87.929710737602733</c:v>
                </c:pt>
                <c:pt idx="1207">
                  <c:v>87.368469151455969</c:v>
                </c:pt>
                <c:pt idx="1208">
                  <c:v>86.577907496038435</c:v>
                </c:pt>
                <c:pt idx="1209">
                  <c:v>87.278880402152154</c:v>
                </c:pt>
                <c:pt idx="1210">
                  <c:v>86.546036730984895</c:v>
                </c:pt>
                <c:pt idx="1211">
                  <c:v>86.686808377096966</c:v>
                </c:pt>
                <c:pt idx="1212">
                  <c:v>88.093743156694387</c:v>
                </c:pt>
                <c:pt idx="1213">
                  <c:v>88.254781045832402</c:v>
                </c:pt>
                <c:pt idx="1214">
                  <c:v>88.65156488617626</c:v>
                </c:pt>
                <c:pt idx="1215">
                  <c:v>88.632672333474545</c:v>
                </c:pt>
                <c:pt idx="1216">
                  <c:v>89.634834027746251</c:v>
                </c:pt>
                <c:pt idx="1217">
                  <c:v>89.342485137992668</c:v>
                </c:pt>
                <c:pt idx="1218">
                  <c:v>89.209001522554672</c:v>
                </c:pt>
                <c:pt idx="1219">
                  <c:v>89.632983281786409</c:v>
                </c:pt>
                <c:pt idx="1220">
                  <c:v>88.945908213346186</c:v>
                </c:pt>
                <c:pt idx="1221">
                  <c:v>89.603871392697826</c:v>
                </c:pt>
                <c:pt idx="1222">
                  <c:v>88.840369712369935</c:v>
                </c:pt>
                <c:pt idx="1223">
                  <c:v>88.761862448192048</c:v>
                </c:pt>
                <c:pt idx="1224">
                  <c:v>89.791670378695954</c:v>
                </c:pt>
                <c:pt idx="1225">
                  <c:v>90.03691720900612</c:v>
                </c:pt>
                <c:pt idx="1226">
                  <c:v>89.52889319069179</c:v>
                </c:pt>
                <c:pt idx="1227">
                  <c:v>90.124235633297104</c:v>
                </c:pt>
                <c:pt idx="1228">
                  <c:v>90.246729726141325</c:v>
                </c:pt>
                <c:pt idx="1229">
                  <c:v>91.324634060967711</c:v>
                </c:pt>
                <c:pt idx="1230">
                  <c:v>91.283934892826295</c:v>
                </c:pt>
                <c:pt idx="1231">
                  <c:v>91.642508301055443</c:v>
                </c:pt>
                <c:pt idx="1232">
                  <c:v>91.901285118910437</c:v>
                </c:pt>
                <c:pt idx="1233">
                  <c:v>91.735551392973719</c:v>
                </c:pt>
                <c:pt idx="1234">
                  <c:v>91.890393306507093</c:v>
                </c:pt>
                <c:pt idx="1235">
                  <c:v>93.063685777821973</c:v>
                </c:pt>
                <c:pt idx="1236">
                  <c:v>93.088578885747481</c:v>
                </c:pt>
                <c:pt idx="1237">
                  <c:v>93.280964503037353</c:v>
                </c:pt>
                <c:pt idx="1238">
                  <c:v>93.000007471955755</c:v>
                </c:pt>
                <c:pt idx="1239">
                  <c:v>94.152510663342994</c:v>
                </c:pt>
                <c:pt idx="1240">
                  <c:v>94.279143070134651</c:v>
                </c:pt>
                <c:pt idx="1241">
                  <c:v>94.526091207289866</c:v>
                </c:pt>
                <c:pt idx="1242">
                  <c:v>94.998813108569237</c:v>
                </c:pt>
                <c:pt idx="1243">
                  <c:v>94.154453371834975</c:v>
                </c:pt>
                <c:pt idx="1244">
                  <c:v>94.608391925919591</c:v>
                </c:pt>
                <c:pt idx="1245">
                  <c:v>94.108121498598436</c:v>
                </c:pt>
                <c:pt idx="1246">
                  <c:v>94.891648020305325</c:v>
                </c:pt>
                <c:pt idx="1247">
                  <c:v>95.020579490401119</c:v>
                </c:pt>
                <c:pt idx="1248">
                  <c:v>95.673547954724555</c:v>
                </c:pt>
                <c:pt idx="1249">
                  <c:v>95.585212194921482</c:v>
                </c:pt>
                <c:pt idx="1250">
                  <c:v>96.334885009475016</c:v>
                </c:pt>
                <c:pt idx="1251">
                  <c:v>96.027879591157571</c:v>
                </c:pt>
                <c:pt idx="1252">
                  <c:v>95.828240429143165</c:v>
                </c:pt>
                <c:pt idx="1253">
                  <c:v>96.988319034117524</c:v>
                </c:pt>
                <c:pt idx="1254">
                  <c:v>96.038133413494009</c:v>
                </c:pt>
                <c:pt idx="1255">
                  <c:v>94.746559882839733</c:v>
                </c:pt>
                <c:pt idx="1256">
                  <c:v>95.244048443562889</c:v>
                </c:pt>
                <c:pt idx="1257">
                  <c:v>94.993151665182822</c:v>
                </c:pt>
                <c:pt idx="1258">
                  <c:v>95.341476998733782</c:v>
                </c:pt>
                <c:pt idx="1259">
                  <c:v>95.406764648912912</c:v>
                </c:pt>
                <c:pt idx="1260">
                  <c:v>94.623174902965161</c:v>
                </c:pt>
                <c:pt idx="1261">
                  <c:v>94.799133712946997</c:v>
                </c:pt>
                <c:pt idx="1262">
                  <c:v>95.993991398054661</c:v>
                </c:pt>
                <c:pt idx="1263">
                  <c:v>95.76511964612817</c:v>
                </c:pt>
                <c:pt idx="1264">
                  <c:v>96.247474622651865</c:v>
                </c:pt>
                <c:pt idx="1265">
                  <c:v>97.309739579351884</c:v>
                </c:pt>
                <c:pt idx="1266">
                  <c:v>96.843684961654503</c:v>
                </c:pt>
                <c:pt idx="1267">
                  <c:v>96.322843665419626</c:v>
                </c:pt>
                <c:pt idx="1268">
                  <c:v>97.263039855986676</c:v>
                </c:pt>
                <c:pt idx="1269">
                  <c:v>96.841989402467703</c:v>
                </c:pt>
                <c:pt idx="1270">
                  <c:v>96.446205654661156</c:v>
                </c:pt>
                <c:pt idx="1271">
                  <c:v>96.199217283898108</c:v>
                </c:pt>
                <c:pt idx="1272">
                  <c:v>95.939727756418833</c:v>
                </c:pt>
                <c:pt idx="1273">
                  <c:v>95.780253230327645</c:v>
                </c:pt>
                <c:pt idx="1274">
                  <c:v>96.177657817763588</c:v>
                </c:pt>
                <c:pt idx="1275">
                  <c:v>96.309698770978244</c:v>
                </c:pt>
                <c:pt idx="1276">
                  <c:v>96.313509468404845</c:v>
                </c:pt>
                <c:pt idx="1277">
                  <c:v>97.244549639363186</c:v>
                </c:pt>
                <c:pt idx="1278">
                  <c:v>96.668818206742131</c:v>
                </c:pt>
                <c:pt idx="1279">
                  <c:v>96.857875929899265</c:v>
                </c:pt>
                <c:pt idx="1280">
                  <c:v>97.183135910851519</c:v>
                </c:pt>
                <c:pt idx="1281">
                  <c:v>97.351651503386236</c:v>
                </c:pt>
                <c:pt idx="1282">
                  <c:v>96.545599908957101</c:v>
                </c:pt>
                <c:pt idx="1283">
                  <c:v>95.989870327081988</c:v>
                </c:pt>
                <c:pt idx="1284">
                  <c:v>94.594597546094789</c:v>
                </c:pt>
                <c:pt idx="1285">
                  <c:v>93.181863379312688</c:v>
                </c:pt>
                <c:pt idx="1286">
                  <c:v>94.343396141826915</c:v>
                </c:pt>
                <c:pt idx="1287">
                  <c:v>92.991794068301729</c:v>
                </c:pt>
                <c:pt idx="1288">
                  <c:v>93.516060968859776</c:v>
                </c:pt>
                <c:pt idx="1289">
                  <c:v>94.622996725559091</c:v>
                </c:pt>
                <c:pt idx="1290">
                  <c:v>94.50377879792326</c:v>
                </c:pt>
                <c:pt idx="1291">
                  <c:v>93.447956966133077</c:v>
                </c:pt>
                <c:pt idx="1292">
                  <c:v>92.238540462652026</c:v>
                </c:pt>
                <c:pt idx="1293">
                  <c:v>92.116224547213861</c:v>
                </c:pt>
                <c:pt idx="1294">
                  <c:v>91.896399609389164</c:v>
                </c:pt>
                <c:pt idx="1295">
                  <c:v>93.400078972824502</c:v>
                </c:pt>
                <c:pt idx="1296">
                  <c:v>93.305328826402899</c:v>
                </c:pt>
                <c:pt idx="1297">
                  <c:v>94.534597741515171</c:v>
                </c:pt>
                <c:pt idx="1298">
                  <c:v>94.918380378874133</c:v>
                </c:pt>
                <c:pt idx="1299">
                  <c:v>94.860478469559538</c:v>
                </c:pt>
                <c:pt idx="1300">
                  <c:v>95.363099689109163</c:v>
                </c:pt>
                <c:pt idx="1301">
                  <c:v>96.181589216013677</c:v>
                </c:pt>
                <c:pt idx="1302">
                  <c:v>96.919398863917877</c:v>
                </c:pt>
                <c:pt idx="1303">
                  <c:v>96.746221920534026</c:v>
                </c:pt>
                <c:pt idx="1304">
                  <c:v>96.108720404589164</c:v>
                </c:pt>
                <c:pt idx="1305">
                  <c:v>96.006360358630886</c:v>
                </c:pt>
                <c:pt idx="1306">
                  <c:v>96.504176535874876</c:v>
                </c:pt>
                <c:pt idx="1307">
                  <c:v>95.180686258900977</c:v>
                </c:pt>
                <c:pt idx="1308">
                  <c:v>95.076268551285494</c:v>
                </c:pt>
                <c:pt idx="1309">
                  <c:v>95.132371443564608</c:v>
                </c:pt>
                <c:pt idx="1310">
                  <c:v>95.619106135682671</c:v>
                </c:pt>
                <c:pt idx="1311">
                  <c:v>95.721196041702711</c:v>
                </c:pt>
                <c:pt idx="1312">
                  <c:v>94.232518066326818</c:v>
                </c:pt>
                <c:pt idx="1313">
                  <c:v>94.739168394316948</c:v>
                </c:pt>
                <c:pt idx="1314">
                  <c:v>96.079326880245816</c:v>
                </c:pt>
                <c:pt idx="1315">
                  <c:v>96.136602294810046</c:v>
                </c:pt>
                <c:pt idx="1316">
                  <c:v>95.709700725182046</c:v>
                </c:pt>
                <c:pt idx="1317">
                  <c:v>95.927525477932164</c:v>
                </c:pt>
                <c:pt idx="1318">
                  <c:v>94.617697384643066</c:v>
                </c:pt>
                <c:pt idx="1319">
                  <c:v>93.925840264530223</c:v>
                </c:pt>
                <c:pt idx="1320">
                  <c:v>93.371352176839352</c:v>
                </c:pt>
                <c:pt idx="1321">
                  <c:v>94.230575357834837</c:v>
                </c:pt>
                <c:pt idx="1322">
                  <c:v>94.405355897873307</c:v>
                </c:pt>
                <c:pt idx="1323">
                  <c:v>94.586200217376444</c:v>
                </c:pt>
                <c:pt idx="1324">
                  <c:v>93.959653738075772</c:v>
                </c:pt>
                <c:pt idx="1325">
                  <c:v>92.6698619814822</c:v>
                </c:pt>
                <c:pt idx="1326">
                  <c:v>91.696737456741701</c:v>
                </c:pt>
                <c:pt idx="1327">
                  <c:v>92.418884735886479</c:v>
                </c:pt>
                <c:pt idx="1328">
                  <c:v>92.603447790284051</c:v>
                </c:pt>
                <c:pt idx="1329">
                  <c:v>92.540252287711695</c:v>
                </c:pt>
                <c:pt idx="1330">
                  <c:v>92.486620888484509</c:v>
                </c:pt>
                <c:pt idx="1331">
                  <c:v>91.516128791227246</c:v>
                </c:pt>
                <c:pt idx="1332">
                  <c:v>92.143123587872225</c:v>
                </c:pt>
                <c:pt idx="1333">
                  <c:v>91.921534118961588</c:v>
                </c:pt>
                <c:pt idx="1334">
                  <c:v>91.965762349274854</c:v>
                </c:pt>
                <c:pt idx="1335">
                  <c:v>92.335491962187305</c:v>
                </c:pt>
                <c:pt idx="1336">
                  <c:v>92.492466256935273</c:v>
                </c:pt>
                <c:pt idx="1337">
                  <c:v>93.982374231178866</c:v>
                </c:pt>
                <c:pt idx="1338">
                  <c:v>94.155729351968787</c:v>
                </c:pt>
                <c:pt idx="1339">
                  <c:v>94.701113148975281</c:v>
                </c:pt>
                <c:pt idx="1340">
                  <c:v>94.652648894524148</c:v>
                </c:pt>
                <c:pt idx="1341">
                  <c:v>94.696894367812192</c:v>
                </c:pt>
                <c:pt idx="1342">
                  <c:v>95.046995727765619</c:v>
                </c:pt>
                <c:pt idx="1343">
                  <c:v>94.343666281765152</c:v>
                </c:pt>
                <c:pt idx="1344">
                  <c:v>94.840660543877917</c:v>
                </c:pt>
                <c:pt idx="1345">
                  <c:v>96.358559613849323</c:v>
                </c:pt>
                <c:pt idx="1346">
                  <c:v>96.515171806126887</c:v>
                </c:pt>
                <c:pt idx="1347">
                  <c:v>95.605564652821329</c:v>
                </c:pt>
                <c:pt idx="1348">
                  <c:v>96.044208688275177</c:v>
                </c:pt>
                <c:pt idx="1349">
                  <c:v>95.123795937440192</c:v>
                </c:pt>
                <c:pt idx="1350">
                  <c:v>95.693831440725262</c:v>
                </c:pt>
                <c:pt idx="1351">
                  <c:v>95.826820757552866</c:v>
                </c:pt>
                <c:pt idx="1352">
                  <c:v>95.699774519366443</c:v>
                </c:pt>
                <c:pt idx="1353">
                  <c:v>95.950809241544761</c:v>
                </c:pt>
                <c:pt idx="1354">
                  <c:v>95.552714935117564</c:v>
                </c:pt>
                <c:pt idx="1355">
                  <c:v>95.902350734751892</c:v>
                </c:pt>
                <c:pt idx="1356">
                  <c:v>96.718742366391382</c:v>
                </c:pt>
                <c:pt idx="1357">
                  <c:v>96.449682987908645</c:v>
                </c:pt>
                <c:pt idx="1358">
                  <c:v>95.924347022914191</c:v>
                </c:pt>
                <c:pt idx="1359">
                  <c:v>95.848460690903011</c:v>
                </c:pt>
                <c:pt idx="1360">
                  <c:v>96.091868270569876</c:v>
                </c:pt>
                <c:pt idx="1361">
                  <c:v>96.49315827498981</c:v>
                </c:pt>
                <c:pt idx="1362">
                  <c:v>95.498807648293891</c:v>
                </c:pt>
                <c:pt idx="1363">
                  <c:v>95.200239792302625</c:v>
                </c:pt>
                <c:pt idx="1364">
                  <c:v>94.424547328804564</c:v>
                </c:pt>
                <c:pt idx="1365">
                  <c:v>94.627209759063931</c:v>
                </c:pt>
                <c:pt idx="1366">
                  <c:v>93.852638088926625</c:v>
                </c:pt>
                <c:pt idx="1367">
                  <c:v>94.170696254078692</c:v>
                </c:pt>
                <c:pt idx="1368">
                  <c:v>94.303553374766295</c:v>
                </c:pt>
                <c:pt idx="1369">
                  <c:v>94.374508215990105</c:v>
                </c:pt>
                <c:pt idx="1370">
                  <c:v>94.067221162417908</c:v>
                </c:pt>
                <c:pt idx="1371">
                  <c:v>93.662471067725221</c:v>
                </c:pt>
                <c:pt idx="1372">
                  <c:v>93.215866525580822</c:v>
                </c:pt>
                <c:pt idx="1373">
                  <c:v>93.174402918890763</c:v>
                </c:pt>
                <c:pt idx="1374">
                  <c:v>93.831676379251178</c:v>
                </c:pt>
                <c:pt idx="1375">
                  <c:v>92.588130281020256</c:v>
                </c:pt>
                <c:pt idx="1376">
                  <c:v>92.840446730990635</c:v>
                </c:pt>
                <c:pt idx="1377">
                  <c:v>91.940760035842402</c:v>
                </c:pt>
                <c:pt idx="1378">
                  <c:v>91.760473239190532</c:v>
                </c:pt>
                <c:pt idx="1379">
                  <c:v>92.671218428831637</c:v>
                </c:pt>
                <c:pt idx="1380">
                  <c:v>92.738443039844498</c:v>
                </c:pt>
                <c:pt idx="1381">
                  <c:v>93.18955949372328</c:v>
                </c:pt>
                <c:pt idx="1382">
                  <c:v>93.299558177509525</c:v>
                </c:pt>
                <c:pt idx="1383">
                  <c:v>93.714464384348219</c:v>
                </c:pt>
                <c:pt idx="1384">
                  <c:v>93.12823772774378</c:v>
                </c:pt>
                <c:pt idx="1385">
                  <c:v>93.054529758213263</c:v>
                </c:pt>
                <c:pt idx="1386">
                  <c:v>91.539418302498106</c:v>
                </c:pt>
                <c:pt idx="1387">
                  <c:v>90.127391097682036</c:v>
                </c:pt>
                <c:pt idx="1388">
                  <c:v>90.235970109877996</c:v>
                </c:pt>
                <c:pt idx="1389">
                  <c:v>91.407854404919078</c:v>
                </c:pt>
                <c:pt idx="1390">
                  <c:v>91.182678397254008</c:v>
                </c:pt>
                <c:pt idx="1391">
                  <c:v>90.120241010806183</c:v>
                </c:pt>
                <c:pt idx="1392">
                  <c:v>90.263771532883226</c:v>
                </c:pt>
                <c:pt idx="1393">
                  <c:v>91.499098479801859</c:v>
                </c:pt>
                <c:pt idx="1394">
                  <c:v>91.7081408107302</c:v>
                </c:pt>
                <c:pt idx="1395">
                  <c:v>92.866115772781271</c:v>
                </c:pt>
                <c:pt idx="1396">
                  <c:v>92.535510469646908</c:v>
                </c:pt>
                <c:pt idx="1397">
                  <c:v>93.139215755021027</c:v>
                </c:pt>
                <c:pt idx="1398">
                  <c:v>92.921258806130908</c:v>
                </c:pt>
                <c:pt idx="1399">
                  <c:v>92.965958344421523</c:v>
                </c:pt>
                <c:pt idx="1400">
                  <c:v>93.714682795362108</c:v>
                </c:pt>
                <c:pt idx="1401">
                  <c:v>93.726091897008871</c:v>
                </c:pt>
                <c:pt idx="1402">
                  <c:v>93.964539247597045</c:v>
                </c:pt>
                <c:pt idx="1403">
                  <c:v>93.243029958519159</c:v>
                </c:pt>
                <c:pt idx="1404">
                  <c:v>93.676943671224748</c:v>
                </c:pt>
                <c:pt idx="1405">
                  <c:v>93.848827391500024</c:v>
                </c:pt>
                <c:pt idx="1406">
                  <c:v>94.901861609033944</c:v>
                </c:pt>
                <c:pt idx="1407">
                  <c:v>94.506020384644799</c:v>
                </c:pt>
                <c:pt idx="1408">
                  <c:v>95.160960295751508</c:v>
                </c:pt>
                <c:pt idx="1409">
                  <c:v>94.751267214954964</c:v>
                </c:pt>
                <c:pt idx="1410">
                  <c:v>94.931306862301639</c:v>
                </c:pt>
                <c:pt idx="1411">
                  <c:v>95.401683719010791</c:v>
                </c:pt>
                <c:pt idx="1412">
                  <c:v>95.589172331462862</c:v>
                </c:pt>
                <c:pt idx="1413">
                  <c:v>95.80289900387335</c:v>
                </c:pt>
                <c:pt idx="1414">
                  <c:v>95.129537848042261</c:v>
                </c:pt>
                <c:pt idx="1415">
                  <c:v>95.398465030385012</c:v>
                </c:pt>
                <c:pt idx="1416">
                  <c:v>95.827740382874509</c:v>
                </c:pt>
                <c:pt idx="1417">
                  <c:v>95.289087093690867</c:v>
                </c:pt>
                <c:pt idx="1418">
                  <c:v>95.893097004952764</c:v>
                </c:pt>
                <c:pt idx="1419">
                  <c:v>94.558513747536409</c:v>
                </c:pt>
                <c:pt idx="1420">
                  <c:v>94.13606661306018</c:v>
                </c:pt>
                <c:pt idx="1421">
                  <c:v>94.284459654025454</c:v>
                </c:pt>
                <c:pt idx="1422">
                  <c:v>93.725212505295033</c:v>
                </c:pt>
                <c:pt idx="1423">
                  <c:v>94.297047025615583</c:v>
                </c:pt>
                <c:pt idx="1424">
                  <c:v>94.709297814337987</c:v>
                </c:pt>
                <c:pt idx="1425">
                  <c:v>94.691537550313569</c:v>
                </c:pt>
                <c:pt idx="1426">
                  <c:v>96.128819965525551</c:v>
                </c:pt>
                <c:pt idx="1427">
                  <c:v>96.451677425324988</c:v>
                </c:pt>
                <c:pt idx="1428">
                  <c:v>96.393534114363462</c:v>
                </c:pt>
                <c:pt idx="1429">
                  <c:v>97.067987325264014</c:v>
                </c:pt>
                <c:pt idx="1430">
                  <c:v>96.105254566658189</c:v>
                </c:pt>
                <c:pt idx="1431">
                  <c:v>95.382969343715146</c:v>
                </c:pt>
                <c:pt idx="1432">
                  <c:v>95.574090476187749</c:v>
                </c:pt>
                <c:pt idx="1433">
                  <c:v>95.35778885287661</c:v>
                </c:pt>
                <c:pt idx="1434">
                  <c:v>94.671213830705028</c:v>
                </c:pt>
                <c:pt idx="1435">
                  <c:v>93.79063235161415</c:v>
                </c:pt>
                <c:pt idx="1436">
                  <c:v>94.208722761129053</c:v>
                </c:pt>
                <c:pt idx="1437">
                  <c:v>94.703866277281975</c:v>
                </c:pt>
                <c:pt idx="1438">
                  <c:v>93.786637729123214</c:v>
                </c:pt>
                <c:pt idx="1439">
                  <c:v>93.829860119240919</c:v>
                </c:pt>
                <c:pt idx="1440">
                  <c:v>94.075388584805836</c:v>
                </c:pt>
                <c:pt idx="1441">
                  <c:v>93.161091342359853</c:v>
                </c:pt>
                <c:pt idx="1442">
                  <c:v>93.082095527229811</c:v>
                </c:pt>
                <c:pt idx="1443">
                  <c:v>94.466775374043237</c:v>
                </c:pt>
                <c:pt idx="1444">
                  <c:v>95.69928596841433</c:v>
                </c:pt>
                <c:pt idx="1445">
                  <c:v>95.90257489342406</c:v>
                </c:pt>
                <c:pt idx="1446">
                  <c:v>96.138125424249026</c:v>
                </c:pt>
                <c:pt idx="1447">
                  <c:v>96.16433474591615</c:v>
                </c:pt>
                <c:pt idx="1448">
                  <c:v>96.167553434541929</c:v>
                </c:pt>
                <c:pt idx="1449">
                  <c:v>97.263241024025788</c:v>
                </c:pt>
                <c:pt idx="1450">
                  <c:v>98.839070741603095</c:v>
                </c:pt>
                <c:pt idx="1451">
                  <c:v>99.224066134855008</c:v>
                </c:pt>
                <c:pt idx="1452">
                  <c:v>99.123643049730461</c:v>
                </c:pt>
                <c:pt idx="1453">
                  <c:v>99.093962142474098</c:v>
                </c:pt>
                <c:pt idx="1454">
                  <c:v>99.013075347776436</c:v>
                </c:pt>
                <c:pt idx="1455">
                  <c:v>99.912652837417724</c:v>
                </c:pt>
                <c:pt idx="1456">
                  <c:v>100.83313456015183</c:v>
                </c:pt>
                <c:pt idx="1457">
                  <c:v>100.81341434466063</c:v>
                </c:pt>
                <c:pt idx="1458">
                  <c:v>100.10798700339514</c:v>
                </c:pt>
                <c:pt idx="1459">
                  <c:v>100.6739819029232</c:v>
                </c:pt>
                <c:pt idx="1460">
                  <c:v>100.81236827085725</c:v>
                </c:pt>
                <c:pt idx="1461">
                  <c:v>99.690402387807154</c:v>
                </c:pt>
                <c:pt idx="1462">
                  <c:v>100.27978450879651</c:v>
                </c:pt>
                <c:pt idx="1463">
                  <c:v>100.25710999695949</c:v>
                </c:pt>
                <c:pt idx="1464">
                  <c:v>100.67334391285631</c:v>
                </c:pt>
                <c:pt idx="1465">
                  <c:v>100.76174864455849</c:v>
                </c:pt>
                <c:pt idx="1466">
                  <c:v>100.43089044446067</c:v>
                </c:pt>
                <c:pt idx="1467">
                  <c:v>100.02803132933565</c:v>
                </c:pt>
                <c:pt idx="1468">
                  <c:v>101.55555772689313</c:v>
                </c:pt>
                <c:pt idx="1469">
                  <c:v>101.4675208453196</c:v>
                </c:pt>
                <c:pt idx="1470">
                  <c:v>101.53968844243634</c:v>
                </c:pt>
                <c:pt idx="1471">
                  <c:v>101.46488841783636</c:v>
                </c:pt>
                <c:pt idx="1472">
                  <c:v>100.34461234631482</c:v>
                </c:pt>
                <c:pt idx="1473">
                  <c:v>100.85688388408354</c:v>
                </c:pt>
                <c:pt idx="1474">
                  <c:v>101.40881426384856</c:v>
                </c:pt>
                <c:pt idx="1475">
                  <c:v>101.30314931439059</c:v>
                </c:pt>
                <c:pt idx="1476">
                  <c:v>102.22431500845768</c:v>
                </c:pt>
                <c:pt idx="1477">
                  <c:v>102.62503599470985</c:v>
                </c:pt>
                <c:pt idx="1478">
                  <c:v>102.83380243804167</c:v>
                </c:pt>
                <c:pt idx="1479">
                  <c:v>102.62519118148288</c:v>
                </c:pt>
                <c:pt idx="1480">
                  <c:v>101.85931571829347</c:v>
                </c:pt>
                <c:pt idx="1481">
                  <c:v>101.8984342804133</c:v>
                </c:pt>
                <c:pt idx="1482">
                  <c:v>102.82154268297239</c:v>
                </c:pt>
                <c:pt idx="1483">
                  <c:v>103.20854975661543</c:v>
                </c:pt>
                <c:pt idx="1484">
                  <c:v>103.25633003973356</c:v>
                </c:pt>
                <c:pt idx="1485">
                  <c:v>102.81180040222114</c:v>
                </c:pt>
                <c:pt idx="1486">
                  <c:v>103.54866743417064</c:v>
                </c:pt>
                <c:pt idx="1487">
                  <c:v>103.55614513756733</c:v>
                </c:pt>
                <c:pt idx="1488">
                  <c:v>103.57149138512243</c:v>
                </c:pt>
                <c:pt idx="1489">
                  <c:v>103.43185202768763</c:v>
                </c:pt>
                <c:pt idx="1490">
                  <c:v>102.59317672497284</c:v>
                </c:pt>
                <c:pt idx="1491">
                  <c:v>101.40607837851663</c:v>
                </c:pt>
                <c:pt idx="1492">
                  <c:v>101.04770039066833</c:v>
                </c:pt>
                <c:pt idx="1493">
                  <c:v>101.42468354830534</c:v>
                </c:pt>
                <c:pt idx="1494">
                  <c:v>101.28080241907442</c:v>
                </c:pt>
                <c:pt idx="1495">
                  <c:v>101.62814490306286</c:v>
                </c:pt>
                <c:pt idx="1496">
                  <c:v>101.01541579422005</c:v>
                </c:pt>
                <c:pt idx="1497">
                  <c:v>101.42990242200571</c:v>
                </c:pt>
                <c:pt idx="1498">
                  <c:v>100.55418920946133</c:v>
                </c:pt>
                <c:pt idx="1499">
                  <c:v>101.15781977527804</c:v>
                </c:pt>
                <c:pt idx="1500">
                  <c:v>102.1378817235388</c:v>
                </c:pt>
                <c:pt idx="1501">
                  <c:v>101.17513172195818</c:v>
                </c:pt>
                <c:pt idx="1502">
                  <c:v>100.38920267909847</c:v>
                </c:pt>
                <c:pt idx="1503">
                  <c:v>99.74627537375585</c:v>
                </c:pt>
                <c:pt idx="1504">
                  <c:v>99.39600158405463</c:v>
                </c:pt>
                <c:pt idx="1505">
                  <c:v>99.793716545036631</c:v>
                </c:pt>
                <c:pt idx="1506">
                  <c:v>100.280479975446</c:v>
                </c:pt>
                <c:pt idx="1507">
                  <c:v>100.33016273344832</c:v>
                </c:pt>
                <c:pt idx="1508">
                  <c:v>100.06459793118789</c:v>
                </c:pt>
                <c:pt idx="1509">
                  <c:v>100.91072794666633</c:v>
                </c:pt>
                <c:pt idx="1510">
                  <c:v>101.60635553059795</c:v>
                </c:pt>
                <c:pt idx="1511">
                  <c:v>101.94200153002664</c:v>
                </c:pt>
                <c:pt idx="1512">
                  <c:v>101.69107026569699</c:v>
                </c:pt>
                <c:pt idx="1513">
                  <c:v>102.81499035255561</c:v>
                </c:pt>
                <c:pt idx="1514">
                  <c:v>102.70611820978839</c:v>
                </c:pt>
                <c:pt idx="1515">
                  <c:v>102.77722249012697</c:v>
                </c:pt>
                <c:pt idx="1516">
                  <c:v>101.92182150187459</c:v>
                </c:pt>
                <c:pt idx="1517">
                  <c:v>102.35454544932033</c:v>
                </c:pt>
                <c:pt idx="1518">
                  <c:v>103.08653846706505</c:v>
                </c:pt>
                <c:pt idx="1519">
                  <c:v>103.16935647493821</c:v>
                </c:pt>
                <c:pt idx="1520">
                  <c:v>103.51891755501515</c:v>
                </c:pt>
                <c:pt idx="1521">
                  <c:v>103.54898355537496</c:v>
                </c:pt>
                <c:pt idx="1522">
                  <c:v>102.73431622121359</c:v>
                </c:pt>
                <c:pt idx="1523">
                  <c:v>102.80574237041473</c:v>
                </c:pt>
                <c:pt idx="1524">
                  <c:v>101.31723682478666</c:v>
                </c:pt>
                <c:pt idx="1525">
                  <c:v>101.89234751031562</c:v>
                </c:pt>
                <c:pt idx="1526">
                  <c:v>102.72997673922701</c:v>
                </c:pt>
                <c:pt idx="1527">
                  <c:v>103.69738809165676</c:v>
                </c:pt>
                <c:pt idx="1528">
                  <c:v>103.03428650582036</c:v>
                </c:pt>
                <c:pt idx="1529">
                  <c:v>103.61840951950153</c:v>
                </c:pt>
                <c:pt idx="1530">
                  <c:v>103.62560558764346</c:v>
                </c:pt>
                <c:pt idx="1531">
                  <c:v>103.65956850030378</c:v>
                </c:pt>
                <c:pt idx="1532">
                  <c:v>104.65798846904799</c:v>
                </c:pt>
                <c:pt idx="1533">
                  <c:v>104.93519802694389</c:v>
                </c:pt>
                <c:pt idx="1534">
                  <c:v>104.44192249972555</c:v>
                </c:pt>
                <c:pt idx="1535">
                  <c:v>103.38835374997342</c:v>
                </c:pt>
                <c:pt idx="1536">
                  <c:v>103.5841304856369</c:v>
                </c:pt>
                <c:pt idx="1537">
                  <c:v>102.82595688451633</c:v>
                </c:pt>
                <c:pt idx="1538">
                  <c:v>103.40820041394633</c:v>
                </c:pt>
                <c:pt idx="1539">
                  <c:v>102.63097907335106</c:v>
                </c:pt>
                <c:pt idx="1540">
                  <c:v>101.81108137017276</c:v>
                </c:pt>
                <c:pt idx="1541">
                  <c:v>101.99499493918691</c:v>
                </c:pt>
                <c:pt idx="1542">
                  <c:v>101.94730087094266</c:v>
                </c:pt>
                <c:pt idx="1543">
                  <c:v>101.44505324917996</c:v>
                </c:pt>
                <c:pt idx="1544">
                  <c:v>100.41334284379188</c:v>
                </c:pt>
                <c:pt idx="1545">
                  <c:v>100.48499889932346</c:v>
                </c:pt>
                <c:pt idx="1546">
                  <c:v>100.3897774449245</c:v>
                </c:pt>
                <c:pt idx="1547">
                  <c:v>100.6348575931451</c:v>
                </c:pt>
                <c:pt idx="1548">
                  <c:v>99.89058182969805</c:v>
                </c:pt>
                <c:pt idx="1549">
                  <c:v>101.27873326210069</c:v>
                </c:pt>
                <c:pt idx="1550">
                  <c:v>101.20975561531844</c:v>
                </c:pt>
                <c:pt idx="1551">
                  <c:v>100.55252813622411</c:v>
                </c:pt>
                <c:pt idx="1552">
                  <c:v>100.83849712530872</c:v>
                </c:pt>
                <c:pt idx="1553">
                  <c:v>101.29195862375772</c:v>
                </c:pt>
                <c:pt idx="1554">
                  <c:v>101.54347614922989</c:v>
                </c:pt>
                <c:pt idx="1555">
                  <c:v>102.15610180022405</c:v>
                </c:pt>
                <c:pt idx="1556">
                  <c:v>101.3034539402784</c:v>
                </c:pt>
                <c:pt idx="1557">
                  <c:v>101.30587370440598</c:v>
                </c:pt>
                <c:pt idx="1558">
                  <c:v>101.87348369590521</c:v>
                </c:pt>
                <c:pt idx="1559">
                  <c:v>100.68583357425602</c:v>
                </c:pt>
                <c:pt idx="1560">
                  <c:v>99.678504735208264</c:v>
                </c:pt>
                <c:pt idx="1561">
                  <c:v>98.012534493134126</c:v>
                </c:pt>
                <c:pt idx="1562">
                  <c:v>98.300371471153369</c:v>
                </c:pt>
                <c:pt idx="1563">
                  <c:v>98.884327802744977</c:v>
                </c:pt>
                <c:pt idx="1564">
                  <c:v>97.580494517021407</c:v>
                </c:pt>
                <c:pt idx="1565">
                  <c:v>99.507569378545952</c:v>
                </c:pt>
                <c:pt idx="1566">
                  <c:v>98.840289245154295</c:v>
                </c:pt>
                <c:pt idx="1567">
                  <c:v>99.696437428980502</c:v>
                </c:pt>
                <c:pt idx="1568">
                  <c:v>98.807550583703446</c:v>
                </c:pt>
                <c:pt idx="1569">
                  <c:v>99.216438992343541</c:v>
                </c:pt>
                <c:pt idx="1570">
                  <c:v>98.119814534563261</c:v>
                </c:pt>
                <c:pt idx="1571">
                  <c:v>99.290250419722753</c:v>
                </c:pt>
                <c:pt idx="1572">
                  <c:v>99.746476541794976</c:v>
                </c:pt>
                <c:pt idx="1573">
                  <c:v>99.661462928466378</c:v>
                </c:pt>
                <c:pt idx="1574">
                  <c:v>100.92425793421116</c:v>
                </c:pt>
                <c:pt idx="1575">
                  <c:v>100.66823999232113</c:v>
                </c:pt>
                <c:pt idx="1576">
                  <c:v>100.56409817230214</c:v>
                </c:pt>
                <c:pt idx="1577">
                  <c:v>101.20869804619855</c:v>
                </c:pt>
                <c:pt idx="1578">
                  <c:v>100.12740834065681</c:v>
                </c:pt>
                <c:pt idx="1579">
                  <c:v>100.59896921496761</c:v>
                </c:pt>
                <c:pt idx="1580">
                  <c:v>99.600756161920728</c:v>
                </c:pt>
                <c:pt idx="1581">
                  <c:v>99.155950636811795</c:v>
                </c:pt>
                <c:pt idx="1582">
                  <c:v>100.16676255676531</c:v>
                </c:pt>
                <c:pt idx="1583">
                  <c:v>100.87708690286861</c:v>
                </c:pt>
                <c:pt idx="1584">
                  <c:v>101.90668217001688</c:v>
                </c:pt>
                <c:pt idx="1585">
                  <c:v>102.38201925580471</c:v>
                </c:pt>
                <c:pt idx="1586">
                  <c:v>102.22731528606957</c:v>
                </c:pt>
                <c:pt idx="1587">
                  <c:v>102.62204146475622</c:v>
                </c:pt>
                <c:pt idx="1588">
                  <c:v>102.64139383011877</c:v>
                </c:pt>
                <c:pt idx="1589">
                  <c:v>102.29721830583176</c:v>
                </c:pt>
                <c:pt idx="1590">
                  <c:v>102.96402713124606</c:v>
                </c:pt>
                <c:pt idx="1591">
                  <c:v>103.07520983263394</c:v>
                </c:pt>
                <c:pt idx="1592">
                  <c:v>102.44952550207232</c:v>
                </c:pt>
                <c:pt idx="1593">
                  <c:v>103.40881541338021</c:v>
                </c:pt>
                <c:pt idx="1594">
                  <c:v>103.58353847683608</c:v>
                </c:pt>
                <c:pt idx="1595">
                  <c:v>102.8731394111754</c:v>
                </c:pt>
                <c:pt idx="1596">
                  <c:v>103.0063298960421</c:v>
                </c:pt>
                <c:pt idx="1597">
                  <c:v>102.99193775975823</c:v>
                </c:pt>
                <c:pt idx="1598">
                  <c:v>102.78548762270532</c:v>
                </c:pt>
                <c:pt idx="1599">
                  <c:v>103.3270319839939</c:v>
                </c:pt>
                <c:pt idx="1600">
                  <c:v>103.08463599218088</c:v>
                </c:pt>
                <c:pt idx="1601">
                  <c:v>103.3467694424599</c:v>
                </c:pt>
                <c:pt idx="1602">
                  <c:v>103.61493218625401</c:v>
                </c:pt>
                <c:pt idx="1603">
                  <c:v>103.84777557003839</c:v>
                </c:pt>
                <c:pt idx="1604">
                  <c:v>104.22523003565274</c:v>
                </c:pt>
                <c:pt idx="1605">
                  <c:v>104.74257100800708</c:v>
                </c:pt>
                <c:pt idx="1606">
                  <c:v>104.6683917304992</c:v>
                </c:pt>
                <c:pt idx="1607">
                  <c:v>104.45569963657557</c:v>
                </c:pt>
                <c:pt idx="1608">
                  <c:v>104.48088587507233</c:v>
                </c:pt>
                <c:pt idx="1609">
                  <c:v>103.37125446664895</c:v>
                </c:pt>
                <c:pt idx="1610">
                  <c:v>102.5824860806086</c:v>
                </c:pt>
                <c:pt idx="1611">
                  <c:v>102.50684689790262</c:v>
                </c:pt>
                <c:pt idx="1612">
                  <c:v>103.46163064513441</c:v>
                </c:pt>
                <c:pt idx="1613">
                  <c:v>103.32712969418434</c:v>
                </c:pt>
                <c:pt idx="1614">
                  <c:v>102.59496999435005</c:v>
                </c:pt>
                <c:pt idx="1615">
                  <c:v>102.87439814833441</c:v>
                </c:pt>
                <c:pt idx="1616">
                  <c:v>103.78420072202084</c:v>
                </c:pt>
                <c:pt idx="1617">
                  <c:v>102.94364018739665</c:v>
                </c:pt>
                <c:pt idx="1618">
                  <c:v>103.20183649176735</c:v>
                </c:pt>
                <c:pt idx="1619">
                  <c:v>104.40732159699834</c:v>
                </c:pt>
                <c:pt idx="1620">
                  <c:v>105.06186491968509</c:v>
                </c:pt>
                <c:pt idx="1621">
                  <c:v>105.30562310650583</c:v>
                </c:pt>
                <c:pt idx="1622">
                  <c:v>105.41079375735343</c:v>
                </c:pt>
                <c:pt idx="1623">
                  <c:v>105.68783663315972</c:v>
                </c:pt>
                <c:pt idx="1624">
                  <c:v>105.81040544556133</c:v>
                </c:pt>
                <c:pt idx="1625">
                  <c:v>105.22521911510204</c:v>
                </c:pt>
                <c:pt idx="1626">
                  <c:v>105.93357201442201</c:v>
                </c:pt>
                <c:pt idx="1627">
                  <c:v>106.44795869043055</c:v>
                </c:pt>
                <c:pt idx="1628">
                  <c:v>105.74518101962309</c:v>
                </c:pt>
                <c:pt idx="1629">
                  <c:v>106.32069978888852</c:v>
                </c:pt>
                <c:pt idx="1630">
                  <c:v>105.92040987700587</c:v>
                </c:pt>
                <c:pt idx="1631">
                  <c:v>106.10389811930874</c:v>
                </c:pt>
                <c:pt idx="1632">
                  <c:v>106.60283508991348</c:v>
                </c:pt>
                <c:pt idx="1633">
                  <c:v>107.23042764301755</c:v>
                </c:pt>
                <c:pt idx="1634">
                  <c:v>106.41029428585058</c:v>
                </c:pt>
                <c:pt idx="1635">
                  <c:v>106.51144157591594</c:v>
                </c:pt>
                <c:pt idx="1636">
                  <c:v>107.26759200132886</c:v>
                </c:pt>
                <c:pt idx="1637">
                  <c:v>107.36950947760108</c:v>
                </c:pt>
                <c:pt idx="1638">
                  <c:v>106.57884436433487</c:v>
                </c:pt>
                <c:pt idx="1639">
                  <c:v>105.76778655956099</c:v>
                </c:pt>
                <c:pt idx="1640">
                  <c:v>105.49094485179376</c:v>
                </c:pt>
                <c:pt idx="1641">
                  <c:v>106.20298200005863</c:v>
                </c:pt>
                <c:pt idx="1642">
                  <c:v>106.05374405332908</c:v>
                </c:pt>
                <c:pt idx="1643">
                  <c:v>106.81607321137186</c:v>
                </c:pt>
                <c:pt idx="1644">
                  <c:v>106.17712328554538</c:v>
                </c:pt>
                <c:pt idx="1645">
                  <c:v>106.49151444472736</c:v>
                </c:pt>
                <c:pt idx="1646">
                  <c:v>105.23873760733034</c:v>
                </c:pt>
                <c:pt idx="1647">
                  <c:v>105.3440576972927</c:v>
                </c:pt>
                <c:pt idx="1648">
                  <c:v>105.24458872343936</c:v>
                </c:pt>
                <c:pt idx="1649">
                  <c:v>105.31384800547639</c:v>
                </c:pt>
                <c:pt idx="1650">
                  <c:v>105.48774915380102</c:v>
                </c:pt>
                <c:pt idx="1651">
                  <c:v>105.13090004304996</c:v>
                </c:pt>
                <c:pt idx="1652">
                  <c:v>104.44749772823808</c:v>
                </c:pt>
                <c:pt idx="1653">
                  <c:v>104.69099152277883</c:v>
                </c:pt>
                <c:pt idx="1654">
                  <c:v>104.06241037245401</c:v>
                </c:pt>
                <c:pt idx="1655">
                  <c:v>104.69694034907829</c:v>
                </c:pt>
                <c:pt idx="1656">
                  <c:v>104.37568648593347</c:v>
                </c:pt>
                <c:pt idx="1657">
                  <c:v>105.43941134783161</c:v>
                </c:pt>
                <c:pt idx="1658">
                  <c:v>105.54826624762406</c:v>
                </c:pt>
                <c:pt idx="1659">
                  <c:v>105.24289316425256</c:v>
                </c:pt>
                <c:pt idx="1660">
                  <c:v>106.57465432146309</c:v>
                </c:pt>
                <c:pt idx="1661">
                  <c:v>106.84909350807747</c:v>
                </c:pt>
                <c:pt idx="1662">
                  <c:v>106.44674593453762</c:v>
                </c:pt>
                <c:pt idx="1663">
                  <c:v>107.29392202381945</c:v>
                </c:pt>
                <c:pt idx="1664">
                  <c:v>107.21979447523593</c:v>
                </c:pt>
                <c:pt idx="1665">
                  <c:v>106.43894636227836</c:v>
                </c:pt>
                <c:pt idx="1666">
                  <c:v>106.09239130747157</c:v>
                </c:pt>
                <c:pt idx="1667">
                  <c:v>106.14570083783615</c:v>
                </c:pt>
                <c:pt idx="1668">
                  <c:v>107.02756404471907</c:v>
                </c:pt>
                <c:pt idx="1669">
                  <c:v>106.43171580818687</c:v>
                </c:pt>
                <c:pt idx="1670">
                  <c:v>105.59596031586831</c:v>
                </c:pt>
                <c:pt idx="1671">
                  <c:v>104.63558409714923</c:v>
                </c:pt>
                <c:pt idx="1672">
                  <c:v>105.04050087393144</c:v>
                </c:pt>
                <c:pt idx="1673">
                  <c:v>105.09841427856257</c:v>
                </c:pt>
                <c:pt idx="1674">
                  <c:v>105.12749742935985</c:v>
                </c:pt>
                <c:pt idx="1675">
                  <c:v>105.13206681767682</c:v>
                </c:pt>
                <c:pt idx="1676">
                  <c:v>105.25796352421115</c:v>
                </c:pt>
                <c:pt idx="1677">
                  <c:v>106.19487205425328</c:v>
                </c:pt>
                <c:pt idx="1678">
                  <c:v>106.29340415981019</c:v>
                </c:pt>
                <c:pt idx="1679">
                  <c:v>106.11132984143936</c:v>
                </c:pt>
                <c:pt idx="1680">
                  <c:v>105.0648479543222</c:v>
                </c:pt>
                <c:pt idx="1681">
                  <c:v>103.53843660246724</c:v>
                </c:pt>
                <c:pt idx="1682">
                  <c:v>103.11530549665801</c:v>
                </c:pt>
                <c:pt idx="1683">
                  <c:v>103.49861107838139</c:v>
                </c:pt>
                <c:pt idx="1684">
                  <c:v>102.75657690165585</c:v>
                </c:pt>
                <c:pt idx="1685">
                  <c:v>102.55109237119066</c:v>
                </c:pt>
                <c:pt idx="1686">
                  <c:v>101.94064508267719</c:v>
                </c:pt>
                <c:pt idx="1687">
                  <c:v>101.86892005524651</c:v>
                </c:pt>
                <c:pt idx="1688">
                  <c:v>102.71107843886705</c:v>
                </c:pt>
                <c:pt idx="1689">
                  <c:v>103.01708951230546</c:v>
                </c:pt>
                <c:pt idx="1690">
                  <c:v>101.98201097917681</c:v>
                </c:pt>
                <c:pt idx="1691">
                  <c:v>103.51614718373368</c:v>
                </c:pt>
                <c:pt idx="1692">
                  <c:v>101.96473926610452</c:v>
                </c:pt>
                <c:pt idx="1693">
                  <c:v>102.12023641267956</c:v>
                </c:pt>
                <c:pt idx="1694">
                  <c:v>103.83637796370814</c:v>
                </c:pt>
                <c:pt idx="1695">
                  <c:v>103.5902287510511</c:v>
                </c:pt>
                <c:pt idx="1696">
                  <c:v>103.14507261878829</c:v>
                </c:pt>
                <c:pt idx="1697">
                  <c:v>102.07868659111561</c:v>
                </c:pt>
                <c:pt idx="1698">
                  <c:v>103.77727479381713</c:v>
                </c:pt>
                <c:pt idx="1699">
                  <c:v>104.52141261346597</c:v>
                </c:pt>
                <c:pt idx="1700">
                  <c:v>104.15384986771765</c:v>
                </c:pt>
                <c:pt idx="1701">
                  <c:v>105.20693581417591</c:v>
                </c:pt>
                <c:pt idx="1702">
                  <c:v>105.6911300413429</c:v>
                </c:pt>
                <c:pt idx="1703">
                  <c:v>105.70853395055519</c:v>
                </c:pt>
                <c:pt idx="1704">
                  <c:v>105.9449063965114</c:v>
                </c:pt>
                <c:pt idx="1705">
                  <c:v>105.63022210675817</c:v>
                </c:pt>
                <c:pt idx="1706">
                  <c:v>105.81445179697661</c:v>
                </c:pt>
                <c:pt idx="1707">
                  <c:v>106.72826623612875</c:v>
                </c:pt>
                <c:pt idx="1708">
                  <c:v>107.05349747878972</c:v>
                </c:pt>
                <c:pt idx="1709">
                  <c:v>106.9781686696298</c:v>
                </c:pt>
                <c:pt idx="1710">
                  <c:v>106.57757413185934</c:v>
                </c:pt>
                <c:pt idx="1711">
                  <c:v>106.78983515141343</c:v>
                </c:pt>
                <c:pt idx="1712">
                  <c:v>107.7968881028647</c:v>
                </c:pt>
                <c:pt idx="1713">
                  <c:v>108.2854448026513</c:v>
                </c:pt>
                <c:pt idx="1714">
                  <c:v>108.85671605246232</c:v>
                </c:pt>
                <c:pt idx="1715">
                  <c:v>109.41567007062147</c:v>
                </c:pt>
                <c:pt idx="1716">
                  <c:v>109.80290130293666</c:v>
                </c:pt>
                <c:pt idx="1717">
                  <c:v>110.03344562341688</c:v>
                </c:pt>
                <c:pt idx="1718">
                  <c:v>109.11179137839765</c:v>
                </c:pt>
                <c:pt idx="1719">
                  <c:v>109.1331439288348</c:v>
                </c:pt>
                <c:pt idx="1720">
                  <c:v>108.47462897429014</c:v>
                </c:pt>
                <c:pt idx="1721">
                  <c:v>109.79361308718796</c:v>
                </c:pt>
                <c:pt idx="1722">
                  <c:v>109.82948997004895</c:v>
                </c:pt>
                <c:pt idx="1723">
                  <c:v>109.57459282151969</c:v>
                </c:pt>
                <c:pt idx="1724">
                  <c:v>109.71633582187779</c:v>
                </c:pt>
                <c:pt idx="1725">
                  <c:v>109.18783864484014</c:v>
                </c:pt>
                <c:pt idx="1726">
                  <c:v>109.06591931782195</c:v>
                </c:pt>
                <c:pt idx="1727">
                  <c:v>109.37323510968544</c:v>
                </c:pt>
                <c:pt idx="1728">
                  <c:v>109.46940492769734</c:v>
                </c:pt>
                <c:pt idx="1729">
                  <c:v>110.08473772573211</c:v>
                </c:pt>
                <c:pt idx="1730">
                  <c:v>110.55246491198322</c:v>
                </c:pt>
                <c:pt idx="1731">
                  <c:v>110.40376724513014</c:v>
                </c:pt>
                <c:pt idx="1732">
                  <c:v>110.09073253329763</c:v>
                </c:pt>
                <c:pt idx="1733">
                  <c:v>109.44770751776458</c:v>
                </c:pt>
                <c:pt idx="1734">
                  <c:v>109.42469964174846</c:v>
                </c:pt>
                <c:pt idx="1735">
                  <c:v>109.70242074122952</c:v>
                </c:pt>
                <c:pt idx="1736">
                  <c:v>110.19166141234908</c:v>
                </c:pt>
                <c:pt idx="1737">
                  <c:v>110.25470172814842</c:v>
                </c:pt>
                <c:pt idx="1738">
                  <c:v>109.20124793156147</c:v>
                </c:pt>
                <c:pt idx="1739">
                  <c:v>109.36280885760119</c:v>
                </c:pt>
                <c:pt idx="1740">
                  <c:v>109.04438858997874</c:v>
                </c:pt>
                <c:pt idx="1741">
                  <c:v>108.51239108906054</c:v>
                </c:pt>
                <c:pt idx="1742">
                  <c:v>110.29518248527594</c:v>
                </c:pt>
                <c:pt idx="1743">
                  <c:v>110.72217026977785</c:v>
                </c:pt>
                <c:pt idx="1744">
                  <c:v>110.72511881846539</c:v>
                </c:pt>
                <c:pt idx="1745">
                  <c:v>111.79279232158838</c:v>
                </c:pt>
                <c:pt idx="1746">
                  <c:v>112.20167498257024</c:v>
                </c:pt>
                <c:pt idx="1747">
                  <c:v>112.16725800490737</c:v>
                </c:pt>
                <c:pt idx="1748">
                  <c:v>112.57116319383576</c:v>
                </c:pt>
                <c:pt idx="1749">
                  <c:v>111.86559790877202</c:v>
                </c:pt>
                <c:pt idx="1750">
                  <c:v>112.00102423270199</c:v>
                </c:pt>
                <c:pt idx="1751">
                  <c:v>111.59472227027905</c:v>
                </c:pt>
                <c:pt idx="1752">
                  <c:v>111.17170036997676</c:v>
                </c:pt>
                <c:pt idx="1753">
                  <c:v>111.79106227645201</c:v>
                </c:pt>
                <c:pt idx="1754">
                  <c:v>109.74267733968487</c:v>
                </c:pt>
                <c:pt idx="1755">
                  <c:v>109.94775378641357</c:v>
                </c:pt>
                <c:pt idx="1756">
                  <c:v>110.21350826139663</c:v>
                </c:pt>
                <c:pt idx="1757">
                  <c:v>110.02610011616018</c:v>
                </c:pt>
                <c:pt idx="1758">
                  <c:v>110.82486367991523</c:v>
                </c:pt>
                <c:pt idx="1759">
                  <c:v>111.69677194269126</c:v>
                </c:pt>
                <c:pt idx="1760">
                  <c:v>111.82999691350753</c:v>
                </c:pt>
                <c:pt idx="1761">
                  <c:v>111.38555923852724</c:v>
                </c:pt>
                <c:pt idx="1762">
                  <c:v>111.60522898957892</c:v>
                </c:pt>
                <c:pt idx="1763">
                  <c:v>110.62362666890442</c:v>
                </c:pt>
                <c:pt idx="1764">
                  <c:v>110.03901510427114</c:v>
                </c:pt>
                <c:pt idx="1765">
                  <c:v>110.1272071726177</c:v>
                </c:pt>
                <c:pt idx="1766">
                  <c:v>109.23887785019188</c:v>
                </c:pt>
                <c:pt idx="1767">
                  <c:v>110.23092366592542</c:v>
                </c:pt>
                <c:pt idx="1768">
                  <c:v>110.07337460535143</c:v>
                </c:pt>
                <c:pt idx="1769">
                  <c:v>110.35504434605731</c:v>
                </c:pt>
                <c:pt idx="1770">
                  <c:v>110.01105849449289</c:v>
                </c:pt>
                <c:pt idx="1771">
                  <c:v>111.12862741897382</c:v>
                </c:pt>
                <c:pt idx="1772">
                  <c:v>111.54391871891596</c:v>
                </c:pt>
                <c:pt idx="1773">
                  <c:v>112.37016183681364</c:v>
                </c:pt>
                <c:pt idx="1774">
                  <c:v>112.18468490475269</c:v>
                </c:pt>
                <c:pt idx="1775">
                  <c:v>111.81762795293129</c:v>
                </c:pt>
                <c:pt idx="1776">
                  <c:v>112.66897109445185</c:v>
                </c:pt>
                <c:pt idx="1777">
                  <c:v>112.27291720670706</c:v>
                </c:pt>
                <c:pt idx="1778">
                  <c:v>112.43198364906179</c:v>
                </c:pt>
                <c:pt idx="1779">
                  <c:v>112.86006923629142</c:v>
                </c:pt>
                <c:pt idx="1780">
                  <c:v>111.68778260517209</c:v>
                </c:pt>
                <c:pt idx="1781">
                  <c:v>112.64058915796231</c:v>
                </c:pt>
                <c:pt idx="1782">
                  <c:v>112.45881946547928</c:v>
                </c:pt>
                <c:pt idx="1783">
                  <c:v>112.29444793455028</c:v>
                </c:pt>
                <c:pt idx="1784">
                  <c:v>111.5163069686333</c:v>
                </c:pt>
                <c:pt idx="1785">
                  <c:v>111.31398365021133</c:v>
                </c:pt>
                <c:pt idx="1786">
                  <c:v>111.57193855293508</c:v>
                </c:pt>
                <c:pt idx="1787">
                  <c:v>111.0294055944257</c:v>
                </c:pt>
                <c:pt idx="1788">
                  <c:v>111.84509601175741</c:v>
                </c:pt>
                <c:pt idx="1789">
                  <c:v>112.10149904675089</c:v>
                </c:pt>
                <c:pt idx="1790">
                  <c:v>113.26650914251262</c:v>
                </c:pt>
                <c:pt idx="1791">
                  <c:v>113.7582270543424</c:v>
                </c:pt>
                <c:pt idx="1792">
                  <c:v>113.96251607188941</c:v>
                </c:pt>
                <c:pt idx="1793">
                  <c:v>114.13055460878851</c:v>
                </c:pt>
                <c:pt idx="1794">
                  <c:v>113.94160609113833</c:v>
                </c:pt>
                <c:pt idx="1795">
                  <c:v>113.25751980499345</c:v>
                </c:pt>
                <c:pt idx="1796">
                  <c:v>113.94151987626442</c:v>
                </c:pt>
                <c:pt idx="1797">
                  <c:v>113.64792949232658</c:v>
                </c:pt>
                <c:pt idx="1798">
                  <c:v>113.75967546422399</c:v>
                </c:pt>
                <c:pt idx="1799">
                  <c:v>113.64195767539411</c:v>
                </c:pt>
                <c:pt idx="1800">
                  <c:v>112.91116591822576</c:v>
                </c:pt>
                <c:pt idx="1801">
                  <c:v>113.77528035640078</c:v>
                </c:pt>
                <c:pt idx="1802">
                  <c:v>113.55086878728436</c:v>
                </c:pt>
                <c:pt idx="1803">
                  <c:v>113.07802043752324</c:v>
                </c:pt>
                <c:pt idx="1804">
                  <c:v>113.33949865476059</c:v>
                </c:pt>
                <c:pt idx="1805">
                  <c:v>114.06038144908813</c:v>
                </c:pt>
                <c:pt idx="1806">
                  <c:v>114.56313486477771</c:v>
                </c:pt>
                <c:pt idx="1807">
                  <c:v>114.37074924748785</c:v>
                </c:pt>
                <c:pt idx="1808">
                  <c:v>113.18855365352772</c:v>
                </c:pt>
                <c:pt idx="1809">
                  <c:v>113.28778122573411</c:v>
                </c:pt>
                <c:pt idx="1810">
                  <c:v>112.43078813614365</c:v>
                </c:pt>
                <c:pt idx="1811">
                  <c:v>112.56735249640917</c:v>
                </c:pt>
                <c:pt idx="1812">
                  <c:v>112.6544582573445</c:v>
                </c:pt>
                <c:pt idx="1813">
                  <c:v>112.32349085173973</c:v>
                </c:pt>
                <c:pt idx="1814">
                  <c:v>114.27383798156036</c:v>
                </c:pt>
                <c:pt idx="1815">
                  <c:v>114.4842540028129</c:v>
                </c:pt>
                <c:pt idx="1816">
                  <c:v>114.62133565232185</c:v>
                </c:pt>
                <c:pt idx="1817">
                  <c:v>114.60769645927009</c:v>
                </c:pt>
                <c:pt idx="1818">
                  <c:v>114.33227442309317</c:v>
                </c:pt>
                <c:pt idx="1819">
                  <c:v>113.77538381424948</c:v>
                </c:pt>
                <c:pt idx="1820">
                  <c:v>114.10738005068286</c:v>
                </c:pt>
                <c:pt idx="1821">
                  <c:v>114.51586612324473</c:v>
                </c:pt>
                <c:pt idx="1822">
                  <c:v>114.59641380610506</c:v>
                </c:pt>
                <c:pt idx="1823">
                  <c:v>114.12286424203619</c:v>
                </c:pt>
                <c:pt idx="1824">
                  <c:v>114.82389462473253</c:v>
                </c:pt>
                <c:pt idx="1825">
                  <c:v>114.3766405972047</c:v>
                </c:pt>
                <c:pt idx="1826">
                  <c:v>114.76583752864488</c:v>
                </c:pt>
                <c:pt idx="1827">
                  <c:v>115.94958499033532</c:v>
                </c:pt>
                <c:pt idx="1828">
                  <c:v>115.86354254617812</c:v>
                </c:pt>
                <c:pt idx="1829">
                  <c:v>115.90697759965147</c:v>
                </c:pt>
                <c:pt idx="1830">
                  <c:v>115.75710166285502</c:v>
                </c:pt>
                <c:pt idx="1831">
                  <c:v>114.29564459700006</c:v>
                </c:pt>
                <c:pt idx="1832">
                  <c:v>113.01433638399875</c:v>
                </c:pt>
                <c:pt idx="1833">
                  <c:v>113.31225475460663</c:v>
                </c:pt>
                <c:pt idx="1834">
                  <c:v>113.10186747164536</c:v>
                </c:pt>
                <c:pt idx="1835">
                  <c:v>111.22776302864806</c:v>
                </c:pt>
                <c:pt idx="1836">
                  <c:v>110.4886141763692</c:v>
                </c:pt>
                <c:pt idx="1837">
                  <c:v>110.94550127914135</c:v>
                </c:pt>
                <c:pt idx="1838">
                  <c:v>110.51150135156185</c:v>
                </c:pt>
                <c:pt idx="1839">
                  <c:v>110.03205469011787</c:v>
                </c:pt>
                <c:pt idx="1840">
                  <c:v>110.21005391878214</c:v>
                </c:pt>
                <c:pt idx="1841">
                  <c:v>111.47706195803175</c:v>
                </c:pt>
                <c:pt idx="1842">
                  <c:v>112.12942691823784</c:v>
                </c:pt>
                <c:pt idx="1843">
                  <c:v>110.360159761909</c:v>
                </c:pt>
                <c:pt idx="1844">
                  <c:v>111.29816609467886</c:v>
                </c:pt>
                <c:pt idx="1845">
                  <c:v>112.67044249496649</c:v>
                </c:pt>
                <c:pt idx="1846">
                  <c:v>112.89013523665122</c:v>
                </c:pt>
                <c:pt idx="1847">
                  <c:v>110.88579460513301</c:v>
                </c:pt>
                <c:pt idx="1848">
                  <c:v>110.76494434255125</c:v>
                </c:pt>
                <c:pt idx="1849">
                  <c:v>110.1121368126591</c:v>
                </c:pt>
                <c:pt idx="1850">
                  <c:v>110.27409432711876</c:v>
                </c:pt>
                <c:pt idx="1851">
                  <c:v>109.78058889357003</c:v>
                </c:pt>
                <c:pt idx="1852">
                  <c:v>108.38984526729199</c:v>
                </c:pt>
                <c:pt idx="1853">
                  <c:v>107.30405514533241</c:v>
                </c:pt>
                <c:pt idx="1854">
                  <c:v>107.86453804058883</c:v>
                </c:pt>
                <c:pt idx="1855">
                  <c:v>110.15756055589053</c:v>
                </c:pt>
                <c:pt idx="1856">
                  <c:v>109.75279896588133</c:v>
                </c:pt>
                <c:pt idx="1857">
                  <c:v>108.75250526054423</c:v>
                </c:pt>
                <c:pt idx="1858">
                  <c:v>108.75321797016851</c:v>
                </c:pt>
                <c:pt idx="1859">
                  <c:v>109.8157473191485</c:v>
                </c:pt>
                <c:pt idx="1860">
                  <c:v>109.26183974494192</c:v>
                </c:pt>
                <c:pt idx="1861">
                  <c:v>109.16639413187083</c:v>
                </c:pt>
                <c:pt idx="1862">
                  <c:v>109.69768467082299</c:v>
                </c:pt>
                <c:pt idx="1863">
                  <c:v>108.70213278355065</c:v>
                </c:pt>
                <c:pt idx="1864">
                  <c:v>109.3194542713435</c:v>
                </c:pt>
                <c:pt idx="1865">
                  <c:v>111.68187401248046</c:v>
                </c:pt>
                <c:pt idx="1866">
                  <c:v>111.44905361932915</c:v>
                </c:pt>
                <c:pt idx="1867">
                  <c:v>112.33738294175497</c:v>
                </c:pt>
                <c:pt idx="1868">
                  <c:v>111.53626858577145</c:v>
                </c:pt>
                <c:pt idx="1869">
                  <c:v>111.84352115339409</c:v>
                </c:pt>
                <c:pt idx="1870">
                  <c:v>111.08810642823848</c:v>
                </c:pt>
                <c:pt idx="1871">
                  <c:v>111.25252968809183</c:v>
                </c:pt>
                <c:pt idx="1872">
                  <c:v>111.71487131855304</c:v>
                </c:pt>
                <c:pt idx="1873">
                  <c:v>110.50557551589544</c:v>
                </c:pt>
                <c:pt idx="1874">
                  <c:v>109.07506384211412</c:v>
                </c:pt>
                <c:pt idx="1875">
                  <c:v>108.54069255833443</c:v>
                </c:pt>
                <c:pt idx="1876">
                  <c:v>108.39063269647365</c:v>
                </c:pt>
                <c:pt idx="1877">
                  <c:v>108.60101997943488</c:v>
                </c:pt>
                <c:pt idx="1878">
                  <c:v>110.62731666550756</c:v>
                </c:pt>
                <c:pt idx="1879">
                  <c:v>109.68971266881591</c:v>
                </c:pt>
                <c:pt idx="1880">
                  <c:v>108.91470992430909</c:v>
                </c:pt>
                <c:pt idx="1881">
                  <c:v>110.72855017044681</c:v>
                </c:pt>
                <c:pt idx="1882">
                  <c:v>111.42843676914933</c:v>
                </c:pt>
                <c:pt idx="1883">
                  <c:v>111.38744447043662</c:v>
                </c:pt>
                <c:pt idx="1884">
                  <c:v>110.94796702453505</c:v>
                </c:pt>
                <c:pt idx="1885">
                  <c:v>112.30100026496706</c:v>
                </c:pt>
                <c:pt idx="1886">
                  <c:v>112.13652527618933</c:v>
                </c:pt>
                <c:pt idx="1887">
                  <c:v>111.63209929194599</c:v>
                </c:pt>
                <c:pt idx="1888">
                  <c:v>112.31956520114792</c:v>
                </c:pt>
                <c:pt idx="1889">
                  <c:v>112.5054732075784</c:v>
                </c:pt>
                <c:pt idx="1890">
                  <c:v>112.42683949491878</c:v>
                </c:pt>
                <c:pt idx="1891">
                  <c:v>112.1155980524635</c:v>
                </c:pt>
                <c:pt idx="1892">
                  <c:v>111.74701222354484</c:v>
                </c:pt>
                <c:pt idx="1893">
                  <c:v>111.29179194166817</c:v>
                </c:pt>
                <c:pt idx="1894">
                  <c:v>111.82702537418695</c:v>
                </c:pt>
                <c:pt idx="1895">
                  <c:v>111.39704305973139</c:v>
                </c:pt>
                <c:pt idx="1896">
                  <c:v>111.53315335499434</c:v>
                </c:pt>
                <c:pt idx="1897">
                  <c:v>113.07115198590216</c:v>
                </c:pt>
                <c:pt idx="1898">
                  <c:v>113.96503354620744</c:v>
                </c:pt>
                <c:pt idx="1899">
                  <c:v>114.15090706668836</c:v>
                </c:pt>
                <c:pt idx="1900">
                  <c:v>114.57552681598699</c:v>
                </c:pt>
                <c:pt idx="1901">
                  <c:v>114.15492467981234</c:v>
                </c:pt>
                <c:pt idx="1902">
                  <c:v>114.26917663071123</c:v>
                </c:pt>
                <c:pt idx="1903">
                  <c:v>113.76603812191819</c:v>
                </c:pt>
                <c:pt idx="1904">
                  <c:v>114.03863231023101</c:v>
                </c:pt>
                <c:pt idx="1905">
                  <c:v>113.96491284538396</c:v>
                </c:pt>
                <c:pt idx="1906">
                  <c:v>114.55422024681594</c:v>
                </c:pt>
                <c:pt idx="1907">
                  <c:v>114.79249516765633</c:v>
                </c:pt>
                <c:pt idx="1908">
                  <c:v>114.84255727110381</c:v>
                </c:pt>
                <c:pt idx="1909">
                  <c:v>114.80460548361084</c:v>
                </c:pt>
                <c:pt idx="1910">
                  <c:v>115.43977919796026</c:v>
                </c:pt>
                <c:pt idx="1911">
                  <c:v>115.64266578689177</c:v>
                </c:pt>
                <c:pt idx="1912">
                  <c:v>114.51723981356896</c:v>
                </c:pt>
                <c:pt idx="1913">
                  <c:v>113.97206293225983</c:v>
                </c:pt>
                <c:pt idx="1914">
                  <c:v>114.40393047862474</c:v>
                </c:pt>
                <c:pt idx="1915">
                  <c:v>114.46429238567477</c:v>
                </c:pt>
                <c:pt idx="1916">
                  <c:v>115.66112726522397</c:v>
                </c:pt>
                <c:pt idx="1917">
                  <c:v>116.13111328117142</c:v>
                </c:pt>
                <c:pt idx="1918">
                  <c:v>115.97957627113773</c:v>
                </c:pt>
                <c:pt idx="1919">
                  <c:v>116.29536985893523</c:v>
                </c:pt>
                <c:pt idx="1920">
                  <c:v>116.412466900673</c:v>
                </c:pt>
                <c:pt idx="1921">
                  <c:v>116.16045507659041</c:v>
                </c:pt>
                <c:pt idx="1922">
                  <c:v>116.76898839490322</c:v>
                </c:pt>
                <c:pt idx="1923">
                  <c:v>116.16503021256565</c:v>
                </c:pt>
                <c:pt idx="1924">
                  <c:v>115.87807262626025</c:v>
                </c:pt>
                <c:pt idx="1925">
                  <c:v>116.89997177899795</c:v>
                </c:pt>
                <c:pt idx="1926">
                  <c:v>117.78102456606618</c:v>
                </c:pt>
                <c:pt idx="1927">
                  <c:v>117.82501714239078</c:v>
                </c:pt>
                <c:pt idx="1928">
                  <c:v>118.05301525026168</c:v>
                </c:pt>
                <c:pt idx="1929">
                  <c:v>117.76312061058522</c:v>
                </c:pt>
                <c:pt idx="1930">
                  <c:v>117.36672761100309</c:v>
                </c:pt>
                <c:pt idx="1931">
                  <c:v>117.61335962695401</c:v>
                </c:pt>
                <c:pt idx="1932">
                  <c:v>119.05991876259814</c:v>
                </c:pt>
                <c:pt idx="1933">
                  <c:v>119.35764746048343</c:v>
                </c:pt>
                <c:pt idx="1934">
                  <c:v>119.0371063069629</c:v>
                </c:pt>
                <c:pt idx="1935">
                  <c:v>119.13220131288011</c:v>
                </c:pt>
                <c:pt idx="1936">
                  <c:v>119.37932762744138</c:v>
                </c:pt>
                <c:pt idx="1937">
                  <c:v>119.08572574818703</c:v>
                </c:pt>
                <c:pt idx="1938">
                  <c:v>120.22291143031052</c:v>
                </c:pt>
                <c:pt idx="1939">
                  <c:v>120.46931928758926</c:v>
                </c:pt>
                <c:pt idx="1940">
                  <c:v>120.77352559633393</c:v>
                </c:pt>
                <c:pt idx="1941">
                  <c:v>120.33189852624292</c:v>
                </c:pt>
                <c:pt idx="1942">
                  <c:v>120.51148410858707</c:v>
                </c:pt>
                <c:pt idx="1943">
                  <c:v>120.60433752778275</c:v>
                </c:pt>
                <c:pt idx="1944">
                  <c:v>120.7502993093039</c:v>
                </c:pt>
                <c:pt idx="1945">
                  <c:v>121.49526479174224</c:v>
                </c:pt>
                <c:pt idx="1946">
                  <c:v>121.52633088463934</c:v>
                </c:pt>
                <c:pt idx="1947">
                  <c:v>121.95579590985145</c:v>
                </c:pt>
                <c:pt idx="1948">
                  <c:v>122.56223133289919</c:v>
                </c:pt>
                <c:pt idx="1949">
                  <c:v>121.54272320599779</c:v>
                </c:pt>
                <c:pt idx="1950">
                  <c:v>121.59934338752035</c:v>
                </c:pt>
                <c:pt idx="1951">
                  <c:v>121.60055039575501</c:v>
                </c:pt>
                <c:pt idx="1952">
                  <c:v>120.7217851766744</c:v>
                </c:pt>
                <c:pt idx="1953">
                  <c:v>120.71297401656132</c:v>
                </c:pt>
                <c:pt idx="1954">
                  <c:v>120.4525188824943</c:v>
                </c:pt>
                <c:pt idx="1955">
                  <c:v>121.82335836821683</c:v>
                </c:pt>
                <c:pt idx="1956">
                  <c:v>122.09618821051833</c:v>
                </c:pt>
                <c:pt idx="1957">
                  <c:v>122.38030070598489</c:v>
                </c:pt>
                <c:pt idx="1958">
                  <c:v>121.75368525478507</c:v>
                </c:pt>
                <c:pt idx="1959">
                  <c:v>121.98009700897614</c:v>
                </c:pt>
                <c:pt idx="1960">
                  <c:v>122.31989281766874</c:v>
                </c:pt>
                <c:pt idx="1961">
                  <c:v>123.11171321024533</c:v>
                </c:pt>
                <c:pt idx="1962">
                  <c:v>123.43688122866543</c:v>
                </c:pt>
                <c:pt idx="1963">
                  <c:v>123.72232718084834</c:v>
                </c:pt>
                <c:pt idx="1964">
                  <c:v>123.85027580138161</c:v>
                </c:pt>
                <c:pt idx="1965">
                  <c:v>123.79076454775415</c:v>
                </c:pt>
                <c:pt idx="1966">
                  <c:v>124.00133575577972</c:v>
                </c:pt>
                <c:pt idx="1967">
                  <c:v>124.30171412412298</c:v>
                </c:pt>
                <c:pt idx="1968">
                  <c:v>123.85990312896769</c:v>
                </c:pt>
                <c:pt idx="1969">
                  <c:v>122.17627033305956</c:v>
                </c:pt>
                <c:pt idx="1970">
                  <c:v>122.62740977757136</c:v>
                </c:pt>
                <c:pt idx="1971">
                  <c:v>123.80951340899935</c:v>
                </c:pt>
                <c:pt idx="1972">
                  <c:v>123.91291952876099</c:v>
                </c:pt>
                <c:pt idx="1973">
                  <c:v>123.56599662382554</c:v>
                </c:pt>
                <c:pt idx="1974">
                  <c:v>124.66690308700979</c:v>
                </c:pt>
                <c:pt idx="1975">
                  <c:v>125.16940360573592</c:v>
                </c:pt>
                <c:pt idx="1976">
                  <c:v>125.03728793296393</c:v>
                </c:pt>
                <c:pt idx="1977">
                  <c:v>124.54419058315165</c:v>
                </c:pt>
                <c:pt idx="1978">
                  <c:v>124.7722576629217</c:v>
                </c:pt>
                <c:pt idx="1979">
                  <c:v>125.05762314788898</c:v>
                </c:pt>
                <c:pt idx="1980">
                  <c:v>124.92976074222962</c:v>
                </c:pt>
                <c:pt idx="1981">
                  <c:v>125.09867867084255</c:v>
                </c:pt>
                <c:pt idx="1982">
                  <c:v>126.19508471760894</c:v>
                </c:pt>
                <c:pt idx="1983">
                  <c:v>126.33751168930002</c:v>
                </c:pt>
                <c:pt idx="1984">
                  <c:v>125.9296923450963</c:v>
                </c:pt>
                <c:pt idx="1985">
                  <c:v>126.2070685850817</c:v>
                </c:pt>
                <c:pt idx="1986">
                  <c:v>126.03209837232066</c:v>
                </c:pt>
                <c:pt idx="1987">
                  <c:v>125.59824788385592</c:v>
                </c:pt>
                <c:pt idx="1988">
                  <c:v>124.9483659120183</c:v>
                </c:pt>
                <c:pt idx="1989">
                  <c:v>125.49324391509788</c:v>
                </c:pt>
                <c:pt idx="1990">
                  <c:v>126.39980480952548</c:v>
                </c:pt>
                <c:pt idx="1991">
                  <c:v>126.21835123824677</c:v>
                </c:pt>
                <c:pt idx="1992">
                  <c:v>125.65113208750924</c:v>
                </c:pt>
                <c:pt idx="1993">
                  <c:v>125.52435024160282</c:v>
                </c:pt>
                <c:pt idx="1994">
                  <c:v>125.67845645487887</c:v>
                </c:pt>
                <c:pt idx="1995">
                  <c:v>124.91337991618767</c:v>
                </c:pt>
                <c:pt idx="1996">
                  <c:v>125.23012186759807</c:v>
                </c:pt>
                <c:pt idx="1997">
                  <c:v>125.16548945046064</c:v>
                </c:pt>
                <c:pt idx="1998">
                  <c:v>125.42317996090443</c:v>
                </c:pt>
                <c:pt idx="1999">
                  <c:v>126.21977090983705</c:v>
                </c:pt>
                <c:pt idx="2000">
                  <c:v>126.83226436469121</c:v>
                </c:pt>
                <c:pt idx="2001">
                  <c:v>126.93600959629023</c:v>
                </c:pt>
                <c:pt idx="2002">
                  <c:v>126.8336150643824</c:v>
                </c:pt>
                <c:pt idx="2003">
                  <c:v>126.45976438049729</c:v>
                </c:pt>
                <c:pt idx="2004">
                  <c:v>126.82784441548903</c:v>
                </c:pt>
                <c:pt idx="2005">
                  <c:v>126.16128273937991</c:v>
                </c:pt>
                <c:pt idx="2006">
                  <c:v>126.60758265563652</c:v>
                </c:pt>
                <c:pt idx="2007">
                  <c:v>127.6874296989549</c:v>
                </c:pt>
                <c:pt idx="2008">
                  <c:v>126.24976793829774</c:v>
                </c:pt>
                <c:pt idx="2009">
                  <c:v>126.0971676114859</c:v>
                </c:pt>
                <c:pt idx="2010">
                  <c:v>125.97217903495668</c:v>
                </c:pt>
                <c:pt idx="2011">
                  <c:v>126.70114878445651</c:v>
                </c:pt>
                <c:pt idx="2012">
                  <c:v>127.55138262793282</c:v>
                </c:pt>
                <c:pt idx="2013">
                  <c:v>128.26508659709319</c:v>
                </c:pt>
                <c:pt idx="2014">
                  <c:v>128.48271018180418</c:v>
                </c:pt>
                <c:pt idx="2015">
                  <c:v>128.37071706060158</c:v>
                </c:pt>
                <c:pt idx="2016">
                  <c:v>128.4610874914288</c:v>
                </c:pt>
                <c:pt idx="2017">
                  <c:v>128.69305723115761</c:v>
                </c:pt>
                <c:pt idx="2018">
                  <c:v>128.54408942436629</c:v>
                </c:pt>
                <c:pt idx="2019">
                  <c:v>127.6394367524811</c:v>
                </c:pt>
                <c:pt idx="2020">
                  <c:v>127.22927236370722</c:v>
                </c:pt>
                <c:pt idx="2021">
                  <c:v>128.21869149961577</c:v>
                </c:pt>
                <c:pt idx="2022">
                  <c:v>129.23056673634744</c:v>
                </c:pt>
                <c:pt idx="2023">
                  <c:v>129.377994170725</c:v>
                </c:pt>
                <c:pt idx="2024">
                  <c:v>129.26854151447347</c:v>
                </c:pt>
                <c:pt idx="2025">
                  <c:v>129.63716757699996</c:v>
                </c:pt>
                <c:pt idx="2026">
                  <c:v>129.46221460721367</c:v>
                </c:pt>
                <c:pt idx="2027">
                  <c:v>129.38151173758033</c:v>
                </c:pt>
                <c:pt idx="2028">
                  <c:v>128.93500490562633</c:v>
                </c:pt>
                <c:pt idx="2029">
                  <c:v>128.78940522657558</c:v>
                </c:pt>
                <c:pt idx="2030">
                  <c:v>124.3283717631344</c:v>
                </c:pt>
                <c:pt idx="2031">
                  <c:v>125.05662305535168</c:v>
                </c:pt>
                <c:pt idx="2032">
                  <c:v>124.73403573549049</c:v>
                </c:pt>
                <c:pt idx="2033">
                  <c:v>123.31188115681968</c:v>
                </c:pt>
                <c:pt idx="2034">
                  <c:v>122.15742376162393</c:v>
                </c:pt>
                <c:pt idx="2035">
                  <c:v>124.05510509880513</c:v>
                </c:pt>
                <c:pt idx="2036">
                  <c:v>123.78422371265387</c:v>
                </c:pt>
                <c:pt idx="2037">
                  <c:v>124.67467966863602</c:v>
                </c:pt>
                <c:pt idx="2038">
                  <c:v>124.75968753430632</c:v>
                </c:pt>
                <c:pt idx="2039">
                  <c:v>125.09785100805306</c:v>
                </c:pt>
                <c:pt idx="2040">
                  <c:v>122.58377355605892</c:v>
                </c:pt>
                <c:pt idx="2041">
                  <c:v>123.41256288656595</c:v>
                </c:pt>
                <c:pt idx="2042">
                  <c:v>123.87253073416564</c:v>
                </c:pt>
                <c:pt idx="2043">
                  <c:v>123.39829145110552</c:v>
                </c:pt>
                <c:pt idx="2044">
                  <c:v>124.74294460579398</c:v>
                </c:pt>
                <c:pt idx="2045">
                  <c:v>125.53445462482449</c:v>
                </c:pt>
                <c:pt idx="2046">
                  <c:v>127.68190045170846</c:v>
                </c:pt>
                <c:pt idx="2047">
                  <c:v>127.63688479221354</c:v>
                </c:pt>
                <c:pt idx="2048">
                  <c:v>127.7771104107909</c:v>
                </c:pt>
                <c:pt idx="2049">
                  <c:v>127.9002137554107</c:v>
                </c:pt>
                <c:pt idx="2050">
                  <c:v>127.11041653854178</c:v>
                </c:pt>
                <c:pt idx="2051">
                  <c:v>126.12565300582411</c:v>
                </c:pt>
                <c:pt idx="2052">
                  <c:v>126.60269714611525</c:v>
                </c:pt>
                <c:pt idx="2053">
                  <c:v>126.45537316958639</c:v>
                </c:pt>
                <c:pt idx="2054">
                  <c:v>126.7847829598026</c:v>
                </c:pt>
                <c:pt idx="2055">
                  <c:v>127.98645736760702</c:v>
                </c:pt>
                <c:pt idx="2056">
                  <c:v>128.12995340373448</c:v>
                </c:pt>
                <c:pt idx="2057">
                  <c:v>128.55852754191625</c:v>
                </c:pt>
                <c:pt idx="2058">
                  <c:v>128.63447135051004</c:v>
                </c:pt>
                <c:pt idx="2059">
                  <c:v>128.97359468318618</c:v>
                </c:pt>
                <c:pt idx="2060">
                  <c:v>128.14064404809869</c:v>
                </c:pt>
                <c:pt idx="2061">
                  <c:v>128.93739018380438</c:v>
                </c:pt>
                <c:pt idx="2062">
                  <c:v>129.38693177931981</c:v>
                </c:pt>
                <c:pt idx="2063">
                  <c:v>130.77953189921598</c:v>
                </c:pt>
                <c:pt idx="2064">
                  <c:v>131.04736702648921</c:v>
                </c:pt>
                <c:pt idx="2065">
                  <c:v>131.13926633441372</c:v>
                </c:pt>
                <c:pt idx="2066">
                  <c:v>130.98410829967602</c:v>
                </c:pt>
                <c:pt idx="2067">
                  <c:v>132.20097951592072</c:v>
                </c:pt>
                <c:pt idx="2068">
                  <c:v>131.89868142971849</c:v>
                </c:pt>
                <c:pt idx="2069">
                  <c:v>131.85224609863326</c:v>
                </c:pt>
                <c:pt idx="2070">
                  <c:v>133.20172728626039</c:v>
                </c:pt>
                <c:pt idx="2071">
                  <c:v>133.11050045435238</c:v>
                </c:pt>
                <c:pt idx="2072">
                  <c:v>133.09867177365263</c:v>
                </c:pt>
                <c:pt idx="2073">
                  <c:v>132.05675927485242</c:v>
                </c:pt>
                <c:pt idx="2074">
                  <c:v>132.40741240999887</c:v>
                </c:pt>
                <c:pt idx="2075">
                  <c:v>133.27893557967147</c:v>
                </c:pt>
                <c:pt idx="2076">
                  <c:v>133.89423963941491</c:v>
                </c:pt>
                <c:pt idx="2077">
                  <c:v>134.18515736226169</c:v>
                </c:pt>
                <c:pt idx="2078">
                  <c:v>134.53410344290481</c:v>
                </c:pt>
                <c:pt idx="2079">
                  <c:v>134.38806694182622</c:v>
                </c:pt>
                <c:pt idx="2080">
                  <c:v>134.85744945365633</c:v>
                </c:pt>
                <c:pt idx="2081">
                  <c:v>132.99724859599078</c:v>
                </c:pt>
                <c:pt idx="2082">
                  <c:v>134.29312137502379</c:v>
                </c:pt>
                <c:pt idx="2083">
                  <c:v>134.06027224358115</c:v>
                </c:pt>
                <c:pt idx="2084">
                  <c:v>133.89784342114416</c:v>
                </c:pt>
                <c:pt idx="2085">
                  <c:v>135.09310918998827</c:v>
                </c:pt>
                <c:pt idx="2086">
                  <c:v>134.98028840599619</c:v>
                </c:pt>
                <c:pt idx="2087">
                  <c:v>135.87301468699116</c:v>
                </c:pt>
                <c:pt idx="2088">
                  <c:v>136.08299388621592</c:v>
                </c:pt>
                <c:pt idx="2089">
                  <c:v>135.99525013521367</c:v>
                </c:pt>
                <c:pt idx="2090">
                  <c:v>135.83362598493309</c:v>
                </c:pt>
                <c:pt idx="2091">
                  <c:v>134.53196531403194</c:v>
                </c:pt>
                <c:pt idx="2092">
                  <c:v>135.26671720774164</c:v>
                </c:pt>
                <c:pt idx="2093">
                  <c:v>135.49482452111948</c:v>
                </c:pt>
                <c:pt idx="2094">
                  <c:v>136.62682006783388</c:v>
                </c:pt>
                <c:pt idx="2095">
                  <c:v>136.66488680849204</c:v>
                </c:pt>
                <c:pt idx="2096">
                  <c:v>137.17529035732616</c:v>
                </c:pt>
                <c:pt idx="2097">
                  <c:v>137.434130399422</c:v>
                </c:pt>
                <c:pt idx="2098">
                  <c:v>136.70451691219708</c:v>
                </c:pt>
                <c:pt idx="2099">
                  <c:v>135.52705738864344</c:v>
                </c:pt>
                <c:pt idx="2100">
                  <c:v>133.15168817344593</c:v>
                </c:pt>
                <c:pt idx="2101">
                  <c:v>134.66638579776634</c:v>
                </c:pt>
                <c:pt idx="2102">
                  <c:v>134.79827156420797</c:v>
                </c:pt>
                <c:pt idx="2103">
                  <c:v>133.35804634796668</c:v>
                </c:pt>
                <c:pt idx="2104">
                  <c:v>135.41604711700336</c:v>
                </c:pt>
                <c:pt idx="2105">
                  <c:v>136.07694734972603</c:v>
                </c:pt>
                <c:pt idx="2106">
                  <c:v>136.9647478875919</c:v>
                </c:pt>
                <c:pt idx="2107">
                  <c:v>136.799318787543</c:v>
                </c:pt>
                <c:pt idx="2108">
                  <c:v>137.03880646427632</c:v>
                </c:pt>
                <c:pt idx="2109">
                  <c:v>135.1772319162865</c:v>
                </c:pt>
                <c:pt idx="2110">
                  <c:v>136.04267981117795</c:v>
                </c:pt>
                <c:pt idx="2111">
                  <c:v>134.28870142582159</c:v>
                </c:pt>
                <c:pt idx="2112">
                  <c:v>133.85794892515918</c:v>
                </c:pt>
                <c:pt idx="2113">
                  <c:v>133.4296679175487</c:v>
                </c:pt>
                <c:pt idx="2114">
                  <c:v>134.65851150594969</c:v>
                </c:pt>
                <c:pt idx="2115">
                  <c:v>134.60455823785992</c:v>
                </c:pt>
                <c:pt idx="2116">
                  <c:v>134.39443534717867</c:v>
                </c:pt>
                <c:pt idx="2117">
                  <c:v>135.83312019100617</c:v>
                </c:pt>
                <c:pt idx="2118">
                  <c:v>136.34713901688605</c:v>
                </c:pt>
                <c:pt idx="2119">
                  <c:v>136.39581593469282</c:v>
                </c:pt>
                <c:pt idx="2120">
                  <c:v>136.88564286695495</c:v>
                </c:pt>
                <c:pt idx="2121">
                  <c:v>137.01293050678828</c:v>
                </c:pt>
                <c:pt idx="2122">
                  <c:v>135.06898626826967</c:v>
                </c:pt>
                <c:pt idx="2123">
                  <c:v>135.85836390608557</c:v>
                </c:pt>
                <c:pt idx="2124">
                  <c:v>138.44878175509342</c:v>
                </c:pt>
                <c:pt idx="2125">
                  <c:v>138.87963196594629</c:v>
                </c:pt>
                <c:pt idx="2126">
                  <c:v>138.61354987444241</c:v>
                </c:pt>
                <c:pt idx="2127">
                  <c:v>138.59965778442717</c:v>
                </c:pt>
                <c:pt idx="2128">
                  <c:v>138.32851200599598</c:v>
                </c:pt>
                <c:pt idx="2129">
                  <c:v>138.94963844355715</c:v>
                </c:pt>
                <c:pt idx="2130">
                  <c:v>137.25190664193642</c:v>
                </c:pt>
                <c:pt idx="2131">
                  <c:v>137.92298597743815</c:v>
                </c:pt>
                <c:pt idx="2132">
                  <c:v>135.19165853851996</c:v>
                </c:pt>
                <c:pt idx="2133">
                  <c:v>135.82401015266353</c:v>
                </c:pt>
                <c:pt idx="2134">
                  <c:v>132.65464793006709</c:v>
                </c:pt>
                <c:pt idx="2135">
                  <c:v>130.55291897698581</c:v>
                </c:pt>
                <c:pt idx="2136">
                  <c:v>131.89429021880761</c:v>
                </c:pt>
                <c:pt idx="2137">
                  <c:v>130.22755553818484</c:v>
                </c:pt>
                <c:pt idx="2138">
                  <c:v>131.17866653178828</c:v>
                </c:pt>
                <c:pt idx="2139">
                  <c:v>131.78187751855202</c:v>
                </c:pt>
                <c:pt idx="2140">
                  <c:v>128.28649662411294</c:v>
                </c:pt>
                <c:pt idx="2141">
                  <c:v>131.3876226478427</c:v>
                </c:pt>
                <c:pt idx="2142">
                  <c:v>132.20161175832939</c:v>
                </c:pt>
                <c:pt idx="2143">
                  <c:v>134.10660411681772</c:v>
                </c:pt>
                <c:pt idx="2144">
                  <c:v>130.15588798733677</c:v>
                </c:pt>
                <c:pt idx="2145">
                  <c:v>130.20504770843741</c:v>
                </c:pt>
                <c:pt idx="2146">
                  <c:v>130.1600550395755</c:v>
                </c:pt>
                <c:pt idx="2147">
                  <c:v>127.81096986560252</c:v>
                </c:pt>
                <c:pt idx="2148">
                  <c:v>126.06886614221202</c:v>
                </c:pt>
                <c:pt idx="2149">
                  <c:v>126.48363440525246</c:v>
                </c:pt>
                <c:pt idx="2150">
                  <c:v>129.59151967509638</c:v>
                </c:pt>
                <c:pt idx="2151">
                  <c:v>129.55642447375877</c:v>
                </c:pt>
                <c:pt idx="2152">
                  <c:v>129.69732831601084</c:v>
                </c:pt>
                <c:pt idx="2153">
                  <c:v>131.22392359293016</c:v>
                </c:pt>
                <c:pt idx="2154">
                  <c:v>131.08556021562916</c:v>
                </c:pt>
                <c:pt idx="2155">
                  <c:v>132.61129909146769</c:v>
                </c:pt>
                <c:pt idx="2156">
                  <c:v>131.48458564269453</c:v>
                </c:pt>
                <c:pt idx="2157">
                  <c:v>128.40411670275239</c:v>
                </c:pt>
                <c:pt idx="2158">
                  <c:v>131.25244922087617</c:v>
                </c:pt>
                <c:pt idx="2159">
                  <c:v>130.7111922425006</c:v>
                </c:pt>
                <c:pt idx="2160">
                  <c:v>132.17967869440795</c:v>
                </c:pt>
                <c:pt idx="2161">
                  <c:v>133.56553106350646</c:v>
                </c:pt>
                <c:pt idx="2162">
                  <c:v>132.09053251479017</c:v>
                </c:pt>
                <c:pt idx="2163">
                  <c:v>132.67579356480687</c:v>
                </c:pt>
                <c:pt idx="2164">
                  <c:v>130.43298833972571</c:v>
                </c:pt>
                <c:pt idx="2165">
                  <c:v>130.27122049798862</c:v>
                </c:pt>
                <c:pt idx="2166">
                  <c:v>132.04739633954637</c:v>
                </c:pt>
                <c:pt idx="2167">
                  <c:v>132.08908985256681</c:v>
                </c:pt>
                <c:pt idx="2168">
                  <c:v>133.20930269984751</c:v>
                </c:pt>
                <c:pt idx="2169">
                  <c:v>133.23689145949712</c:v>
                </c:pt>
                <c:pt idx="2170">
                  <c:v>132.55543760083549</c:v>
                </c:pt>
                <c:pt idx="2171">
                  <c:v>136.42835917576281</c:v>
                </c:pt>
                <c:pt idx="2172">
                  <c:v>137.26273523009888</c:v>
                </c:pt>
                <c:pt idx="2173">
                  <c:v>136.36970432321613</c:v>
                </c:pt>
                <c:pt idx="2174">
                  <c:v>136.99856136113743</c:v>
                </c:pt>
                <c:pt idx="2175">
                  <c:v>136.27895454694371</c:v>
                </c:pt>
                <c:pt idx="2176">
                  <c:v>136.23470907365567</c:v>
                </c:pt>
                <c:pt idx="2177">
                  <c:v>136.99700374574891</c:v>
                </c:pt>
                <c:pt idx="2178">
                  <c:v>137.53701348228196</c:v>
                </c:pt>
                <c:pt idx="2179">
                  <c:v>137.12304414373975</c:v>
                </c:pt>
                <c:pt idx="2180">
                  <c:v>138.94640825961483</c:v>
                </c:pt>
                <c:pt idx="2181">
                  <c:v>138.91089347922423</c:v>
                </c:pt>
                <c:pt idx="2182">
                  <c:v>138.30617085833805</c:v>
                </c:pt>
                <c:pt idx="2183">
                  <c:v>138.59981297120021</c:v>
                </c:pt>
                <c:pt idx="2184">
                  <c:v>139.96481283613025</c:v>
                </c:pt>
                <c:pt idx="2185">
                  <c:v>139.51458152162354</c:v>
                </c:pt>
                <c:pt idx="2186">
                  <c:v>140.6467839840353</c:v>
                </c:pt>
                <c:pt idx="2187">
                  <c:v>140.41648681286026</c:v>
                </c:pt>
                <c:pt idx="2188">
                  <c:v>139.69944345425066</c:v>
                </c:pt>
                <c:pt idx="2189">
                  <c:v>140.36480386978337</c:v>
                </c:pt>
                <c:pt idx="2190">
                  <c:v>139.18956294231825</c:v>
                </c:pt>
                <c:pt idx="2191">
                  <c:v>138.27494957866793</c:v>
                </c:pt>
                <c:pt idx="2192">
                  <c:v>138.53103649245705</c:v>
                </c:pt>
                <c:pt idx="2193">
                  <c:v>138.43030303378646</c:v>
                </c:pt>
                <c:pt idx="2194">
                  <c:v>134.88463012956947</c:v>
                </c:pt>
                <c:pt idx="2195">
                  <c:v>135.39972951520224</c:v>
                </c:pt>
                <c:pt idx="2196">
                  <c:v>136.59165589459715</c:v>
                </c:pt>
                <c:pt idx="2197">
                  <c:v>136.26018269506548</c:v>
                </c:pt>
                <c:pt idx="2198">
                  <c:v>136.12921655394553</c:v>
                </c:pt>
                <c:pt idx="2199">
                  <c:v>138.00553959303133</c:v>
                </c:pt>
                <c:pt idx="2200">
                  <c:v>138.53763480413991</c:v>
                </c:pt>
                <c:pt idx="2201">
                  <c:v>137.64550053194577</c:v>
                </c:pt>
                <c:pt idx="2202">
                  <c:v>139.30423447227017</c:v>
                </c:pt>
                <c:pt idx="2203">
                  <c:v>135.65670731602177</c:v>
                </c:pt>
                <c:pt idx="2204">
                  <c:v>135.77175819141885</c:v>
                </c:pt>
                <c:pt idx="2205">
                  <c:v>135.10976590362671</c:v>
                </c:pt>
                <c:pt idx="2206">
                  <c:v>136.73975005733291</c:v>
                </c:pt>
                <c:pt idx="2207">
                  <c:v>132.79458041807317</c:v>
                </c:pt>
                <c:pt idx="2208">
                  <c:v>132.72399342697801</c:v>
                </c:pt>
                <c:pt idx="2209">
                  <c:v>130.8315884400798</c:v>
                </c:pt>
                <c:pt idx="2210">
                  <c:v>129.52527791364605</c:v>
                </c:pt>
                <c:pt idx="2211">
                  <c:v>133.33739501183732</c:v>
                </c:pt>
                <c:pt idx="2212">
                  <c:v>132.42934547392028</c:v>
                </c:pt>
                <c:pt idx="2213">
                  <c:v>130.68598876102905</c:v>
                </c:pt>
                <c:pt idx="2214">
                  <c:v>131.37263850275801</c:v>
                </c:pt>
                <c:pt idx="2215">
                  <c:v>129.08174262101264</c:v>
                </c:pt>
                <c:pt idx="2216">
                  <c:v>129.6680382495162</c:v>
                </c:pt>
                <c:pt idx="2217">
                  <c:v>127.60989953668127</c:v>
                </c:pt>
                <c:pt idx="2218">
                  <c:v>129.77945660489274</c:v>
                </c:pt>
                <c:pt idx="2219">
                  <c:v>126.7637752688611</c:v>
                </c:pt>
                <c:pt idx="2220">
                  <c:v>128.66243945560481</c:v>
                </c:pt>
                <c:pt idx="2221">
                  <c:v>132.37829477325201</c:v>
                </c:pt>
                <c:pt idx="2222">
                  <c:v>132.45051984695135</c:v>
                </c:pt>
                <c:pt idx="2223">
                  <c:v>133.48039674935438</c:v>
                </c:pt>
                <c:pt idx="2224">
                  <c:v>132.69844508601085</c:v>
                </c:pt>
                <c:pt idx="2225">
                  <c:v>131.83142233275609</c:v>
                </c:pt>
                <c:pt idx="2226">
                  <c:v>133.90397617250792</c:v>
                </c:pt>
                <c:pt idx="2227">
                  <c:v>135.93058897978491</c:v>
                </c:pt>
                <c:pt idx="2228">
                  <c:v>135.68994602374127</c:v>
                </c:pt>
                <c:pt idx="2229">
                  <c:v>136.71394307174401</c:v>
                </c:pt>
                <c:pt idx="2230">
                  <c:v>133.2602959239332</c:v>
                </c:pt>
                <c:pt idx="2231">
                  <c:v>134.08428021213459</c:v>
                </c:pt>
                <c:pt idx="2232">
                  <c:v>134.25330159859618</c:v>
                </c:pt>
                <c:pt idx="2233">
                  <c:v>132.41386703022522</c:v>
                </c:pt>
                <c:pt idx="2234">
                  <c:v>130.4280453536218</c:v>
                </c:pt>
                <c:pt idx="2235">
                  <c:v>131.24770740281139</c:v>
                </c:pt>
                <c:pt idx="2236">
                  <c:v>131.07357634815634</c:v>
                </c:pt>
                <c:pt idx="2237">
                  <c:v>131.74977109950981</c:v>
                </c:pt>
                <c:pt idx="2238">
                  <c:v>133.96709695552289</c:v>
                </c:pt>
                <c:pt idx="2239">
                  <c:v>135.05057651886182</c:v>
                </c:pt>
                <c:pt idx="2240">
                  <c:v>135.16202361252968</c:v>
                </c:pt>
                <c:pt idx="2241">
                  <c:v>133.27226829608949</c:v>
                </c:pt>
                <c:pt idx="2242">
                  <c:v>133.46685526649307</c:v>
                </c:pt>
                <c:pt idx="2243">
                  <c:v>132.55435704108254</c:v>
                </c:pt>
                <c:pt idx="2244">
                  <c:v>130.66759625459599</c:v>
                </c:pt>
                <c:pt idx="2245">
                  <c:v>130.6680560672568</c:v>
                </c:pt>
                <c:pt idx="2246">
                  <c:v>127.45958677785706</c:v>
                </c:pt>
                <c:pt idx="2247">
                  <c:v>127.87164214619857</c:v>
                </c:pt>
                <c:pt idx="2248">
                  <c:v>125.56716454798402</c:v>
                </c:pt>
                <c:pt idx="2249">
                  <c:v>127.28776053416438</c:v>
                </c:pt>
                <c:pt idx="2250">
                  <c:v>128.30180838571846</c:v>
                </c:pt>
                <c:pt idx="2251">
                  <c:v>126.56496376963618</c:v>
                </c:pt>
                <c:pt idx="2252">
                  <c:v>127.9414819417199</c:v>
                </c:pt>
                <c:pt idx="2253">
                  <c:v>124.75352604465127</c:v>
                </c:pt>
                <c:pt idx="2254">
                  <c:v>124.06752578830572</c:v>
                </c:pt>
                <c:pt idx="2255">
                  <c:v>120.46293363926203</c:v>
                </c:pt>
                <c:pt idx="2256">
                  <c:v>119.73733201750278</c:v>
                </c:pt>
                <c:pt idx="2257">
                  <c:v>118.41034716430659</c:v>
                </c:pt>
                <c:pt idx="2258">
                  <c:v>120.95219730101465</c:v>
                </c:pt>
                <c:pt idx="2259">
                  <c:v>122.1724941215825</c:v>
                </c:pt>
                <c:pt idx="2260">
                  <c:v>120.23434352259031</c:v>
                </c:pt>
                <c:pt idx="2261">
                  <c:v>122.34686083022623</c:v>
                </c:pt>
                <c:pt idx="2262">
                  <c:v>123.1062241966067</c:v>
                </c:pt>
                <c:pt idx="2263">
                  <c:v>122.52769940207114</c:v>
                </c:pt>
                <c:pt idx="2264">
                  <c:v>124.60353515468961</c:v>
                </c:pt>
                <c:pt idx="2265">
                  <c:v>126.1281762278004</c:v>
                </c:pt>
                <c:pt idx="2266">
                  <c:v>124.81121529061024</c:v>
                </c:pt>
                <c:pt idx="2267">
                  <c:v>120.82922040487657</c:v>
                </c:pt>
                <c:pt idx="2268">
                  <c:v>119.95649022696927</c:v>
                </c:pt>
                <c:pt idx="2269">
                  <c:v>120.93192531033043</c:v>
                </c:pt>
                <c:pt idx="2270">
                  <c:v>120.42561984183592</c:v>
                </c:pt>
                <c:pt idx="2271">
                  <c:v>121.14068025834574</c:v>
                </c:pt>
                <c:pt idx="2272">
                  <c:v>122.02621047119877</c:v>
                </c:pt>
                <c:pt idx="2273">
                  <c:v>123.73351212382295</c:v>
                </c:pt>
                <c:pt idx="2274">
                  <c:v>122.07685308813059</c:v>
                </c:pt>
                <c:pt idx="2275">
                  <c:v>122.18682303362552</c:v>
                </c:pt>
                <c:pt idx="2276">
                  <c:v>122.08709541515049</c:v>
                </c:pt>
                <c:pt idx="2277">
                  <c:v>123.11219026588091</c:v>
                </c:pt>
                <c:pt idx="2278">
                  <c:v>121.57021425545697</c:v>
                </c:pt>
                <c:pt idx="2279">
                  <c:v>122.5412926138568</c:v>
                </c:pt>
                <c:pt idx="2280">
                  <c:v>124.23629427780386</c:v>
                </c:pt>
                <c:pt idx="2281">
                  <c:v>125.09639110285494</c:v>
                </c:pt>
                <c:pt idx="2282">
                  <c:v>125.01163613414805</c:v>
                </c:pt>
                <c:pt idx="2283">
                  <c:v>123.90831565449444</c:v>
                </c:pt>
                <c:pt idx="2284">
                  <c:v>120.55570084358382</c:v>
                </c:pt>
                <c:pt idx="2285">
                  <c:v>120.62258059510104</c:v>
                </c:pt>
                <c:pt idx="2286">
                  <c:v>120.20781233206061</c:v>
                </c:pt>
                <c:pt idx="2287">
                  <c:v>120.89748534203453</c:v>
                </c:pt>
                <c:pt idx="2288">
                  <c:v>118.25472931690805</c:v>
                </c:pt>
                <c:pt idx="2289">
                  <c:v>117.26224093148849</c:v>
                </c:pt>
                <c:pt idx="2290">
                  <c:v>115.45392418493894</c:v>
                </c:pt>
                <c:pt idx="2291">
                  <c:v>119.74458556222731</c:v>
                </c:pt>
                <c:pt idx="2292">
                  <c:v>118.70122465354554</c:v>
                </c:pt>
                <c:pt idx="2293">
                  <c:v>119.31467796732915</c:v>
                </c:pt>
                <c:pt idx="2294">
                  <c:v>116.83755221029072</c:v>
                </c:pt>
                <c:pt idx="2295">
                  <c:v>115.80816385883983</c:v>
                </c:pt>
                <c:pt idx="2296">
                  <c:v>120.72251512927346</c:v>
                </c:pt>
                <c:pt idx="2297">
                  <c:v>117.79222100435732</c:v>
                </c:pt>
                <c:pt idx="2298">
                  <c:v>120.61245896890458</c:v>
                </c:pt>
                <c:pt idx="2299">
                  <c:v>122.46090586542779</c:v>
                </c:pt>
                <c:pt idx="2300">
                  <c:v>122.7436274275953</c:v>
                </c:pt>
                <c:pt idx="2301">
                  <c:v>121.67361462756038</c:v>
                </c:pt>
                <c:pt idx="2302">
                  <c:v>120.30485579412809</c:v>
                </c:pt>
                <c:pt idx="2303">
                  <c:v>119.35333671678816</c:v>
                </c:pt>
                <c:pt idx="2304">
                  <c:v>120.03514118260368</c:v>
                </c:pt>
                <c:pt idx="2305">
                  <c:v>124.34387894512078</c:v>
                </c:pt>
                <c:pt idx="2306">
                  <c:v>124.12833026504177</c:v>
                </c:pt>
                <c:pt idx="2307">
                  <c:v>124.29069586323793</c:v>
                </c:pt>
                <c:pt idx="2308">
                  <c:v>124.3914638078581</c:v>
                </c:pt>
                <c:pt idx="2309">
                  <c:v>124.58655657218858</c:v>
                </c:pt>
                <c:pt idx="2310">
                  <c:v>123.99301314661875</c:v>
                </c:pt>
                <c:pt idx="2311">
                  <c:v>122.99949593037056</c:v>
                </c:pt>
                <c:pt idx="2312">
                  <c:v>123.55565083895696</c:v>
                </c:pt>
                <c:pt idx="2313">
                  <c:v>121.04644165350931</c:v>
                </c:pt>
                <c:pt idx="2314">
                  <c:v>120.63846137487435</c:v>
                </c:pt>
                <c:pt idx="2315">
                  <c:v>121.19459329282766</c:v>
                </c:pt>
                <c:pt idx="2316">
                  <c:v>123.95818808521939</c:v>
                </c:pt>
                <c:pt idx="2317">
                  <c:v>124.03887371187794</c:v>
                </c:pt>
                <c:pt idx="2318">
                  <c:v>126.28958196706708</c:v>
                </c:pt>
                <c:pt idx="2319">
                  <c:v>126.09627097679727</c:v>
                </c:pt>
                <c:pt idx="2320">
                  <c:v>124.98800751103983</c:v>
                </c:pt>
                <c:pt idx="2321">
                  <c:v>125.35124801777637</c:v>
                </c:pt>
                <c:pt idx="2322">
                  <c:v>126.15900666670883</c:v>
                </c:pt>
                <c:pt idx="2323">
                  <c:v>126.98020908831221</c:v>
                </c:pt>
                <c:pt idx="2324">
                  <c:v>126.8518006551181</c:v>
                </c:pt>
                <c:pt idx="2325">
                  <c:v>126.36212890962901</c:v>
                </c:pt>
                <c:pt idx="2326">
                  <c:v>125.88122234298692</c:v>
                </c:pt>
                <c:pt idx="2327">
                  <c:v>128.06314262411638</c:v>
                </c:pt>
                <c:pt idx="2328">
                  <c:v>128.47735336430557</c:v>
                </c:pt>
                <c:pt idx="2329">
                  <c:v>127.90655917013012</c:v>
                </c:pt>
                <c:pt idx="2330">
                  <c:v>128.88970761087663</c:v>
                </c:pt>
                <c:pt idx="2331">
                  <c:v>126.60768036582697</c:v>
                </c:pt>
                <c:pt idx="2332">
                  <c:v>127.07794801702916</c:v>
                </c:pt>
                <c:pt idx="2333">
                  <c:v>126.24946331240996</c:v>
                </c:pt>
                <c:pt idx="2334">
                  <c:v>127.64464413086498</c:v>
                </c:pt>
                <c:pt idx="2335">
                  <c:v>127.62456181290335</c:v>
                </c:pt>
                <c:pt idx="2336">
                  <c:v>128.15808819091882</c:v>
                </c:pt>
                <c:pt idx="2337">
                  <c:v>129.53860673315174</c:v>
                </c:pt>
                <c:pt idx="2338">
                  <c:v>129.7036564877555</c:v>
                </c:pt>
                <c:pt idx="2339">
                  <c:v>129.82466768476854</c:v>
                </c:pt>
                <c:pt idx="2340">
                  <c:v>128.62034360650614</c:v>
                </c:pt>
                <c:pt idx="2341">
                  <c:v>126.56461316248229</c:v>
                </c:pt>
                <c:pt idx="2342">
                  <c:v>126.91966325619784</c:v>
                </c:pt>
                <c:pt idx="2343">
                  <c:v>125.24455998514806</c:v>
                </c:pt>
                <c:pt idx="2344">
                  <c:v>126.10234625157845</c:v>
                </c:pt>
                <c:pt idx="2345">
                  <c:v>126.62679132954257</c:v>
                </c:pt>
                <c:pt idx="2346">
                  <c:v>127.31736672186335</c:v>
                </c:pt>
                <c:pt idx="2347">
                  <c:v>127.51171229062001</c:v>
                </c:pt>
                <c:pt idx="2348">
                  <c:v>126.17654851971936</c:v>
                </c:pt>
                <c:pt idx="2349">
                  <c:v>125.45103311283401</c:v>
                </c:pt>
                <c:pt idx="2350">
                  <c:v>125.47192585061033</c:v>
                </c:pt>
                <c:pt idx="2351">
                  <c:v>127.92805541202377</c:v>
                </c:pt>
                <c:pt idx="2352">
                  <c:v>123.9905703918581</c:v>
                </c:pt>
                <c:pt idx="2353">
                  <c:v>124.09356842788326</c:v>
                </c:pt>
                <c:pt idx="2354">
                  <c:v>123.79129907997235</c:v>
                </c:pt>
                <c:pt idx="2355">
                  <c:v>121.72602752323634</c:v>
                </c:pt>
                <c:pt idx="2356">
                  <c:v>122.13411700737826</c:v>
                </c:pt>
                <c:pt idx="2357">
                  <c:v>123.97472984569262</c:v>
                </c:pt>
                <c:pt idx="2358">
                  <c:v>123.98501240632037</c:v>
                </c:pt>
                <c:pt idx="2359">
                  <c:v>123.14653827164467</c:v>
                </c:pt>
                <c:pt idx="2360">
                  <c:v>121.95245652040218</c:v>
                </c:pt>
                <c:pt idx="2361">
                  <c:v>122.44251910665298</c:v>
                </c:pt>
                <c:pt idx="2362">
                  <c:v>120.17288381281257</c:v>
                </c:pt>
                <c:pt idx="2363">
                  <c:v>120.17982698399106</c:v>
                </c:pt>
                <c:pt idx="2364">
                  <c:v>119.84309467715117</c:v>
                </c:pt>
                <c:pt idx="2365">
                  <c:v>120.5493554288644</c:v>
                </c:pt>
                <c:pt idx="2366">
                  <c:v>117.04534155171828</c:v>
                </c:pt>
                <c:pt idx="2367">
                  <c:v>116.61371540700031</c:v>
                </c:pt>
                <c:pt idx="2368">
                  <c:v>116.76202798074995</c:v>
                </c:pt>
                <c:pt idx="2369">
                  <c:v>117.23243357575042</c:v>
                </c:pt>
                <c:pt idx="2370">
                  <c:v>115.10508156214453</c:v>
                </c:pt>
                <c:pt idx="2371">
                  <c:v>114.2685443883026</c:v>
                </c:pt>
                <c:pt idx="2372">
                  <c:v>116.26514867180239</c:v>
                </c:pt>
                <c:pt idx="2373">
                  <c:v>113.62920362171442</c:v>
                </c:pt>
                <c:pt idx="2374">
                  <c:v>114.42341504012728</c:v>
                </c:pt>
                <c:pt idx="2375">
                  <c:v>113.1635168541457</c:v>
                </c:pt>
                <c:pt idx="2376">
                  <c:v>112.14166368267409</c:v>
                </c:pt>
                <c:pt idx="2377">
                  <c:v>110.92100475963579</c:v>
                </c:pt>
                <c:pt idx="2378">
                  <c:v>113.71564840194984</c:v>
                </c:pt>
                <c:pt idx="2379">
                  <c:v>115.08557401000897</c:v>
                </c:pt>
                <c:pt idx="2380">
                  <c:v>115.11892192323543</c:v>
                </c:pt>
                <c:pt idx="2381">
                  <c:v>115.05979576271137</c:v>
                </c:pt>
                <c:pt idx="2382">
                  <c:v>116.61454881744805</c:v>
                </c:pt>
                <c:pt idx="2383">
                  <c:v>117.08847197930383</c:v>
                </c:pt>
                <c:pt idx="2384">
                  <c:v>114.38334811439449</c:v>
                </c:pt>
                <c:pt idx="2385">
                  <c:v>114.8615417863377</c:v>
                </c:pt>
                <c:pt idx="2386">
                  <c:v>112.72482683742575</c:v>
                </c:pt>
                <c:pt idx="2387">
                  <c:v>115.36774379698352</c:v>
                </c:pt>
                <c:pt idx="2388">
                  <c:v>117.29863510359291</c:v>
                </c:pt>
                <c:pt idx="2389">
                  <c:v>115.78050612729109</c:v>
                </c:pt>
                <c:pt idx="2390">
                  <c:v>115.13490041319916</c:v>
                </c:pt>
                <c:pt idx="2391">
                  <c:v>114.10440276370399</c:v>
                </c:pt>
                <c:pt idx="2392">
                  <c:v>117.39270702633979</c:v>
                </c:pt>
                <c:pt idx="2393">
                  <c:v>117.84016796956503</c:v>
                </c:pt>
                <c:pt idx="2394">
                  <c:v>115.73801943743069</c:v>
                </c:pt>
                <c:pt idx="2395">
                  <c:v>118.50364890084657</c:v>
                </c:pt>
                <c:pt idx="2396">
                  <c:v>119.35533115420449</c:v>
                </c:pt>
                <c:pt idx="2397">
                  <c:v>117.92252616477732</c:v>
                </c:pt>
                <c:pt idx="2398">
                  <c:v>117.61704962355712</c:v>
                </c:pt>
                <c:pt idx="2399">
                  <c:v>118.27082276003699</c:v>
                </c:pt>
                <c:pt idx="2400">
                  <c:v>118.76706407891766</c:v>
                </c:pt>
                <c:pt idx="2401">
                  <c:v>116.98200810534769</c:v>
                </c:pt>
                <c:pt idx="2402">
                  <c:v>115.9025116691832</c:v>
                </c:pt>
                <c:pt idx="2403">
                  <c:v>116.62866506613543</c:v>
                </c:pt>
                <c:pt idx="2404">
                  <c:v>116.92731338934234</c:v>
                </c:pt>
                <c:pt idx="2405">
                  <c:v>118.26599472709833</c:v>
                </c:pt>
                <c:pt idx="2406">
                  <c:v>115.94560186316092</c:v>
                </c:pt>
                <c:pt idx="2407">
                  <c:v>116.37422198260874</c:v>
                </c:pt>
                <c:pt idx="2408">
                  <c:v>117.3233442864541</c:v>
                </c:pt>
                <c:pt idx="2409">
                  <c:v>119.08353589038987</c:v>
                </c:pt>
                <c:pt idx="2410">
                  <c:v>117.45523580055396</c:v>
                </c:pt>
                <c:pt idx="2411">
                  <c:v>116.9784847908341</c:v>
                </c:pt>
                <c:pt idx="2412">
                  <c:v>116.79972687127946</c:v>
                </c:pt>
                <c:pt idx="2413">
                  <c:v>113.3075761607827</c:v>
                </c:pt>
                <c:pt idx="2414">
                  <c:v>113.81415751687369</c:v>
                </c:pt>
                <c:pt idx="2415">
                  <c:v>116.16758217283322</c:v>
                </c:pt>
                <c:pt idx="2416">
                  <c:v>112.20219801947194</c:v>
                </c:pt>
                <c:pt idx="2417">
                  <c:v>112.8982796684061</c:v>
                </c:pt>
                <c:pt idx="2418">
                  <c:v>114.49342151773814</c:v>
                </c:pt>
                <c:pt idx="2419">
                  <c:v>114.73788666652489</c:v>
                </c:pt>
                <c:pt idx="2420">
                  <c:v>109.33046103691204</c:v>
                </c:pt>
                <c:pt idx="2421">
                  <c:v>111.24532212463336</c:v>
                </c:pt>
                <c:pt idx="2422">
                  <c:v>106.00440615482239</c:v>
                </c:pt>
                <c:pt idx="2423">
                  <c:v>110.6337712857339</c:v>
                </c:pt>
                <c:pt idx="2424">
                  <c:v>115.08660858849584</c:v>
                </c:pt>
                <c:pt idx="2425">
                  <c:v>110.69154674656679</c:v>
                </c:pt>
                <c:pt idx="2426">
                  <c:v>108.9630189919872</c:v>
                </c:pt>
                <c:pt idx="2427">
                  <c:v>108.7486255912185</c:v>
                </c:pt>
                <c:pt idx="2428">
                  <c:v>110.88635787564252</c:v>
                </c:pt>
                <c:pt idx="2429">
                  <c:v>111.2624041649831</c:v>
                </c:pt>
                <c:pt idx="2430">
                  <c:v>101.48775260239597</c:v>
                </c:pt>
                <c:pt idx="2431">
                  <c:v>106.98911795861572</c:v>
                </c:pt>
                <c:pt idx="2432">
                  <c:v>106.51926988646652</c:v>
                </c:pt>
                <c:pt idx="2433">
                  <c:v>102.24489737268794</c:v>
                </c:pt>
                <c:pt idx="2434">
                  <c:v>100.86605139900875</c:v>
                </c:pt>
                <c:pt idx="2435">
                  <c:v>96.98225525465287</c:v>
                </c:pt>
                <c:pt idx="2436">
                  <c:v>91.417246078516456</c:v>
                </c:pt>
                <c:pt idx="2437">
                  <c:v>90.430321426292906</c:v>
                </c:pt>
                <c:pt idx="2438">
                  <c:v>83.543281878380711</c:v>
                </c:pt>
                <c:pt idx="2439">
                  <c:v>82.568680205467288</c:v>
                </c:pt>
                <c:pt idx="2440">
                  <c:v>92.130835094511625</c:v>
                </c:pt>
                <c:pt idx="2441">
                  <c:v>91.641473722568577</c:v>
                </c:pt>
                <c:pt idx="2442">
                  <c:v>83.370035963097749</c:v>
                </c:pt>
                <c:pt idx="2443">
                  <c:v>86.916450315230321</c:v>
                </c:pt>
                <c:pt idx="2444">
                  <c:v>86.377969455794485</c:v>
                </c:pt>
                <c:pt idx="2445">
                  <c:v>90.496873561289291</c:v>
                </c:pt>
                <c:pt idx="2446">
                  <c:v>87.710385846046677</c:v>
                </c:pt>
                <c:pt idx="2447">
                  <c:v>82.376668185964334</c:v>
                </c:pt>
                <c:pt idx="2448">
                  <c:v>83.419983113380042</c:v>
                </c:pt>
                <c:pt idx="2449">
                  <c:v>80.541394922173836</c:v>
                </c:pt>
                <c:pt idx="2450">
                  <c:v>77.983077744549917</c:v>
                </c:pt>
                <c:pt idx="2451">
                  <c:v>86.396402195835364</c:v>
                </c:pt>
                <c:pt idx="2452">
                  <c:v>85.452027457713044</c:v>
                </c:pt>
                <c:pt idx="2453">
                  <c:v>87.672790413365831</c:v>
                </c:pt>
                <c:pt idx="2454">
                  <c:v>89.020512817565304</c:v>
                </c:pt>
                <c:pt idx="2455">
                  <c:v>88.796336902437517</c:v>
                </c:pt>
                <c:pt idx="2456">
                  <c:v>92.42215515343662</c:v>
                </c:pt>
                <c:pt idx="2457">
                  <c:v>87.606617623814614</c:v>
                </c:pt>
                <c:pt idx="2458">
                  <c:v>83.226603151211123</c:v>
                </c:pt>
                <c:pt idx="2459">
                  <c:v>85.65775338982516</c:v>
                </c:pt>
                <c:pt idx="2460">
                  <c:v>84.584958723192202</c:v>
                </c:pt>
                <c:pt idx="2461">
                  <c:v>82.721223055696541</c:v>
                </c:pt>
                <c:pt idx="2462">
                  <c:v>78.464087769040702</c:v>
                </c:pt>
                <c:pt idx="2463">
                  <c:v>78.348473623134112</c:v>
                </c:pt>
                <c:pt idx="2464">
                  <c:v>79.134598086374652</c:v>
                </c:pt>
                <c:pt idx="2465">
                  <c:v>74.303197019954155</c:v>
                </c:pt>
                <c:pt idx="2466">
                  <c:v>69.318988711024417</c:v>
                </c:pt>
                <c:pt idx="2467">
                  <c:v>73.71889008120867</c:v>
                </c:pt>
                <c:pt idx="2468">
                  <c:v>78.491986902236349</c:v>
                </c:pt>
                <c:pt idx="2469">
                  <c:v>79.018185015969863</c:v>
                </c:pt>
                <c:pt idx="2470">
                  <c:v>81.841158865849067</c:v>
                </c:pt>
                <c:pt idx="2471">
                  <c:v>82.632887295893482</c:v>
                </c:pt>
                <c:pt idx="2472">
                  <c:v>75.259383195801462</c:v>
                </c:pt>
                <c:pt idx="2473">
                  <c:v>78.270966451493507</c:v>
                </c:pt>
                <c:pt idx="2474">
                  <c:v>80.335962120633013</c:v>
                </c:pt>
                <c:pt idx="2475">
                  <c:v>77.984922742851509</c:v>
                </c:pt>
                <c:pt idx="2476">
                  <c:v>80.832933392112722</c:v>
                </c:pt>
                <c:pt idx="2477">
                  <c:v>83.950457484859228</c:v>
                </c:pt>
                <c:pt idx="2478">
                  <c:v>82.012186185043561</c:v>
                </c:pt>
                <c:pt idx="2479">
                  <c:v>82.996173783896097</c:v>
                </c:pt>
                <c:pt idx="2480">
                  <c:v>80.650933793299274</c:v>
                </c:pt>
                <c:pt idx="2481">
                  <c:v>81.218492055874137</c:v>
                </c:pt>
                <c:pt idx="2482">
                  <c:v>80.191937299945579</c:v>
                </c:pt>
                <c:pt idx="2483">
                  <c:v>84.310927620314288</c:v>
                </c:pt>
                <c:pt idx="2484">
                  <c:v>83.506324435766771</c:v>
                </c:pt>
                <c:pt idx="2485">
                  <c:v>81.742385358645251</c:v>
                </c:pt>
                <c:pt idx="2486">
                  <c:v>81.98388471576969</c:v>
                </c:pt>
                <c:pt idx="2487">
                  <c:v>80.491206370244612</c:v>
                </c:pt>
                <c:pt idx="2488">
                  <c:v>79.724537730215275</c:v>
                </c:pt>
                <c:pt idx="2489">
                  <c:v>80.223233299173089</c:v>
                </c:pt>
                <c:pt idx="2490">
                  <c:v>80.652445427421739</c:v>
                </c:pt>
                <c:pt idx="2491">
                  <c:v>86.166944182766343</c:v>
                </c:pt>
                <c:pt idx="2492">
                  <c:v>85.76695314911322</c:v>
                </c:pt>
                <c:pt idx="2493">
                  <c:v>86.437089868660252</c:v>
                </c:pt>
                <c:pt idx="2494">
                  <c:v>83.891543987690824</c:v>
                </c:pt>
                <c:pt idx="2495">
                  <c:v>84.180283348056918</c:v>
                </c:pt>
                <c:pt idx="2496">
                  <c:v>82.387628970266789</c:v>
                </c:pt>
                <c:pt idx="2497">
                  <c:v>80.528658111468928</c:v>
                </c:pt>
                <c:pt idx="2498">
                  <c:v>80.67569470508478</c:v>
                </c:pt>
                <c:pt idx="2499">
                  <c:v>77.983572043160322</c:v>
                </c:pt>
                <c:pt idx="2500">
                  <c:v>78.090007178825175</c:v>
                </c:pt>
                <c:pt idx="2501">
                  <c:v>78.680762990138746</c:v>
                </c:pt>
                <c:pt idx="2502">
                  <c:v>74.526022235390755</c:v>
                </c:pt>
                <c:pt idx="2503">
                  <c:v>77.784645590770182</c:v>
                </c:pt>
                <c:pt idx="2504">
                  <c:v>76.607105600000921</c:v>
                </c:pt>
                <c:pt idx="2505">
                  <c:v>77.019666762269381</c:v>
                </c:pt>
                <c:pt idx="2506">
                  <c:v>77.447827069056387</c:v>
                </c:pt>
                <c:pt idx="2507">
                  <c:v>78.293692692254851</c:v>
                </c:pt>
                <c:pt idx="2508">
                  <c:v>80.931172367098341</c:v>
                </c:pt>
                <c:pt idx="2509">
                  <c:v>78.256401885461813</c:v>
                </c:pt>
                <c:pt idx="2510">
                  <c:v>76.473185162535145</c:v>
                </c:pt>
                <c:pt idx="2511">
                  <c:v>76.43310099382758</c:v>
                </c:pt>
                <c:pt idx="2512">
                  <c:v>77.644241794786765</c:v>
                </c:pt>
                <c:pt idx="2513">
                  <c:v>77.120089847393928</c:v>
                </c:pt>
                <c:pt idx="2514">
                  <c:v>78.387459989113921</c:v>
                </c:pt>
                <c:pt idx="2515">
                  <c:v>80.528221289441163</c:v>
                </c:pt>
                <c:pt idx="2516">
                  <c:v>80.650801597159273</c:v>
                </c:pt>
                <c:pt idx="2517">
                  <c:v>76.691193840349598</c:v>
                </c:pt>
                <c:pt idx="2518">
                  <c:v>77.334747640442586</c:v>
                </c:pt>
                <c:pt idx="2519">
                  <c:v>77.487100817949241</c:v>
                </c:pt>
                <c:pt idx="2520">
                  <c:v>76.72161044786327</c:v>
                </c:pt>
                <c:pt idx="2521">
                  <c:v>73.239897484767269</c:v>
                </c:pt>
                <c:pt idx="2522">
                  <c:v>73.184593516986354</c:v>
                </c:pt>
                <c:pt idx="2523">
                  <c:v>72.352487787663122</c:v>
                </c:pt>
                <c:pt idx="2524">
                  <c:v>71.542079468272647</c:v>
                </c:pt>
                <c:pt idx="2525">
                  <c:v>69.061614321784944</c:v>
                </c:pt>
                <c:pt idx="2526">
                  <c:v>71.831933874341246</c:v>
                </c:pt>
                <c:pt idx="2527">
                  <c:v>71.083726712644108</c:v>
                </c:pt>
                <c:pt idx="2528">
                  <c:v>69.977210534997781</c:v>
                </c:pt>
                <c:pt idx="2529">
                  <c:v>68.330489200437512</c:v>
                </c:pt>
                <c:pt idx="2530">
                  <c:v>65.145751991994658</c:v>
                </c:pt>
                <c:pt idx="2531">
                  <c:v>64.728765132865746</c:v>
                </c:pt>
                <c:pt idx="2532">
                  <c:v>66.290587807262639</c:v>
                </c:pt>
                <c:pt idx="2533">
                  <c:v>63.475752641480042</c:v>
                </c:pt>
                <c:pt idx="2534">
                  <c:v>63.568973910804395</c:v>
                </c:pt>
                <c:pt idx="2535">
                  <c:v>62.938915612306666</c:v>
                </c:pt>
                <c:pt idx="2536">
                  <c:v>66.950493695106275</c:v>
                </c:pt>
                <c:pt idx="2537">
                  <c:v>67.136878757172354</c:v>
                </c:pt>
                <c:pt idx="2538">
                  <c:v>69.883977770356907</c:v>
                </c:pt>
                <c:pt idx="2539">
                  <c:v>70.426959046210598</c:v>
                </c:pt>
                <c:pt idx="2540">
                  <c:v>70.180815581211831</c:v>
                </c:pt>
                <c:pt idx="2541">
                  <c:v>72.437225513395191</c:v>
                </c:pt>
                <c:pt idx="2542">
                  <c:v>73.950612671632257</c:v>
                </c:pt>
                <c:pt idx="2543">
                  <c:v>72.990949162537461</c:v>
                </c:pt>
                <c:pt idx="2544">
                  <c:v>71.549993993697129</c:v>
                </c:pt>
                <c:pt idx="2545">
                  <c:v>76.628193758158091</c:v>
                </c:pt>
                <c:pt idx="2546">
                  <c:v>75.066049214898626</c:v>
                </c:pt>
                <c:pt idx="2547">
                  <c:v>75.789231072530271</c:v>
                </c:pt>
                <c:pt idx="2548">
                  <c:v>77.557360192523561</c:v>
                </c:pt>
                <c:pt idx="2549">
                  <c:v>75.994778827236303</c:v>
                </c:pt>
                <c:pt idx="2550">
                  <c:v>73.353028642305404</c:v>
                </c:pt>
                <c:pt idx="2551">
                  <c:v>74.315910840026007</c:v>
                </c:pt>
                <c:pt idx="2552">
                  <c:v>75.560503012060323</c:v>
                </c:pt>
                <c:pt idx="2553">
                  <c:v>77.735589327518227</c:v>
                </c:pt>
                <c:pt idx="2554">
                  <c:v>78.493619237182301</c:v>
                </c:pt>
                <c:pt idx="2555">
                  <c:v>77.843978666991603</c:v>
                </c:pt>
                <c:pt idx="2556">
                  <c:v>76.036483835573293</c:v>
                </c:pt>
                <c:pt idx="2557">
                  <c:v>76.934273803495614</c:v>
                </c:pt>
                <c:pt idx="2558">
                  <c:v>79.862947088782349</c:v>
                </c:pt>
                <c:pt idx="2559">
                  <c:v>80.072092877559371</c:v>
                </c:pt>
                <c:pt idx="2560">
                  <c:v>78.467260476400398</c:v>
                </c:pt>
                <c:pt idx="2561">
                  <c:v>79.45332872754318</c:v>
                </c:pt>
                <c:pt idx="2562">
                  <c:v>80.690799550992949</c:v>
                </c:pt>
                <c:pt idx="2563">
                  <c:v>81.090836565912127</c:v>
                </c:pt>
                <c:pt idx="2564">
                  <c:v>77.623274337453068</c:v>
                </c:pt>
                <c:pt idx="2565">
                  <c:v>79.272852258168726</c:v>
                </c:pt>
                <c:pt idx="2566">
                  <c:v>78.680843457354399</c:v>
                </c:pt>
                <c:pt idx="2567">
                  <c:v>79.462524980759724</c:v>
                </c:pt>
                <c:pt idx="2568">
                  <c:v>80.797131228809107</c:v>
                </c:pt>
                <c:pt idx="2569">
                  <c:v>79.983262819145907</c:v>
                </c:pt>
                <c:pt idx="2570">
                  <c:v>79.767145120899116</c:v>
                </c:pt>
                <c:pt idx="2571">
                  <c:v>81.501219365699924</c:v>
                </c:pt>
                <c:pt idx="2572">
                  <c:v>81.428798871619733</c:v>
                </c:pt>
                <c:pt idx="2573">
                  <c:v>81.870219026013331</c:v>
                </c:pt>
                <c:pt idx="2574">
                  <c:v>84.642314604972086</c:v>
                </c:pt>
                <c:pt idx="2575">
                  <c:v>84.332515824740113</c:v>
                </c:pt>
                <c:pt idx="2576">
                  <c:v>85.830361315041216</c:v>
                </c:pt>
                <c:pt idx="2577">
                  <c:v>84.700940719227475</c:v>
                </c:pt>
                <c:pt idx="2578">
                  <c:v>86.74020986999372</c:v>
                </c:pt>
                <c:pt idx="2579">
                  <c:v>84.904407821643275</c:v>
                </c:pt>
                <c:pt idx="2580">
                  <c:v>84.825664903476707</c:v>
                </c:pt>
                <c:pt idx="2581">
                  <c:v>82.578905289512434</c:v>
                </c:pt>
                <c:pt idx="2582">
                  <c:v>83.443927857692586</c:v>
                </c:pt>
                <c:pt idx="2583">
                  <c:v>82.506484795432229</c:v>
                </c:pt>
                <c:pt idx="2584">
                  <c:v>85.021660050154068</c:v>
                </c:pt>
                <c:pt idx="2585">
                  <c:v>84.889458162508149</c:v>
                </c:pt>
                <c:pt idx="2586">
                  <c:v>84.460113838119511</c:v>
                </c:pt>
                <c:pt idx="2587">
                  <c:v>83.069755304944877</c:v>
                </c:pt>
                <c:pt idx="2588">
                  <c:v>82.946755418173751</c:v>
                </c:pt>
                <c:pt idx="2589">
                  <c:v>85.128566493796271</c:v>
                </c:pt>
                <c:pt idx="2590">
                  <c:v>83.529567965771548</c:v>
                </c:pt>
                <c:pt idx="2591">
                  <c:v>84.83198157990482</c:v>
                </c:pt>
                <c:pt idx="2592">
                  <c:v>85.983243277107817</c:v>
                </c:pt>
                <c:pt idx="2593">
                  <c:v>88.206437492204742</c:v>
                </c:pt>
                <c:pt idx="2594">
                  <c:v>88.381160555660614</c:v>
                </c:pt>
                <c:pt idx="2595">
                  <c:v>87.185078619343528</c:v>
                </c:pt>
                <c:pt idx="2596">
                  <c:v>88.202988897248531</c:v>
                </c:pt>
                <c:pt idx="2597">
                  <c:v>87.98629643317571</c:v>
                </c:pt>
                <c:pt idx="2598">
                  <c:v>87.915605984231874</c:v>
                </c:pt>
                <c:pt idx="2599">
                  <c:v>88.228278593594013</c:v>
                </c:pt>
                <c:pt idx="2600">
                  <c:v>87.925377003274434</c:v>
                </c:pt>
                <c:pt idx="2601">
                  <c:v>88.485198917830914</c:v>
                </c:pt>
                <c:pt idx="2602">
                  <c:v>88.611647399558237</c:v>
                </c:pt>
                <c:pt idx="2603">
                  <c:v>86.505711160630383</c:v>
                </c:pt>
                <c:pt idx="2604">
                  <c:v>85.405603621944337</c:v>
                </c:pt>
                <c:pt idx="2605">
                  <c:v>85.289500925085605</c:v>
                </c:pt>
                <c:pt idx="2606">
                  <c:v>86.01887875832189</c:v>
                </c:pt>
                <c:pt idx="2607">
                  <c:v>86.286719633253426</c:v>
                </c:pt>
                <c:pt idx="2608">
                  <c:v>83.659465042455082</c:v>
                </c:pt>
                <c:pt idx="2609">
                  <c:v>83.853735891654352</c:v>
                </c:pt>
                <c:pt idx="2610">
                  <c:v>84.403212021342213</c:v>
                </c:pt>
                <c:pt idx="2611">
                  <c:v>86.213724373347191</c:v>
                </c:pt>
                <c:pt idx="2612">
                  <c:v>86.104518866400852</c:v>
                </c:pt>
                <c:pt idx="2613">
                  <c:v>86.887349921458252</c:v>
                </c:pt>
                <c:pt idx="2614">
                  <c:v>86.153942979781476</c:v>
                </c:pt>
                <c:pt idx="2615">
                  <c:v>86.539041830882056</c:v>
                </c:pt>
                <c:pt idx="2616">
                  <c:v>84.019268449551944</c:v>
                </c:pt>
                <c:pt idx="2617">
                  <c:v>84.236529931792532</c:v>
                </c:pt>
                <c:pt idx="2618">
                  <c:v>82.578905289512434</c:v>
                </c:pt>
                <c:pt idx="2619">
                  <c:v>82.490391352303291</c:v>
                </c:pt>
                <c:pt idx="2620">
                  <c:v>82.783521923580281</c:v>
                </c:pt>
                <c:pt idx="2621">
                  <c:v>82.450157744480961</c:v>
                </c:pt>
                <c:pt idx="2622">
                  <c:v>84.515297105076968</c:v>
                </c:pt>
                <c:pt idx="2623">
                  <c:v>84.96418346755074</c:v>
                </c:pt>
                <c:pt idx="2624">
                  <c:v>87.484531614706867</c:v>
                </c:pt>
                <c:pt idx="2625">
                  <c:v>88.243797270896906</c:v>
                </c:pt>
                <c:pt idx="2626">
                  <c:v>88.209886087160939</c:v>
                </c:pt>
                <c:pt idx="2627">
                  <c:v>89.21860011184944</c:v>
                </c:pt>
                <c:pt idx="2628">
                  <c:v>89.543342803558261</c:v>
                </c:pt>
                <c:pt idx="2629">
                  <c:v>89.512305448952461</c:v>
                </c:pt>
                <c:pt idx="2630">
                  <c:v>91.597555865801382</c:v>
                </c:pt>
                <c:pt idx="2631">
                  <c:v>91.87631729142754</c:v>
                </c:pt>
                <c:pt idx="2632">
                  <c:v>92.14990582461941</c:v>
                </c:pt>
                <c:pt idx="2633">
                  <c:v>91.910228475163507</c:v>
                </c:pt>
                <c:pt idx="2634">
                  <c:v>91.502719504505876</c:v>
                </c:pt>
                <c:pt idx="2635">
                  <c:v>92.602821295533673</c:v>
                </c:pt>
                <c:pt idx="2636">
                  <c:v>92.670074644837825</c:v>
                </c:pt>
                <c:pt idx="2637">
                  <c:v>94.092620064270321</c:v>
                </c:pt>
                <c:pt idx="2638">
                  <c:v>94.378272932150622</c:v>
                </c:pt>
                <c:pt idx="2639">
                  <c:v>94.135727501222817</c:v>
                </c:pt>
                <c:pt idx="2640">
                  <c:v>93.619001528302334</c:v>
                </c:pt>
                <c:pt idx="2641">
                  <c:v>94.878319200799623</c:v>
                </c:pt>
                <c:pt idx="2642">
                  <c:v>94.563922293959394</c:v>
                </c:pt>
                <c:pt idx="2643">
                  <c:v>93.394273837981572</c:v>
                </c:pt>
                <c:pt idx="2644">
                  <c:v>94.504721413877959</c:v>
                </c:pt>
                <c:pt idx="2645">
                  <c:v>95.161678753034053</c:v>
                </c:pt>
                <c:pt idx="2646">
                  <c:v>94.350109406674989</c:v>
                </c:pt>
                <c:pt idx="2647">
                  <c:v>92.080939673153665</c:v>
                </c:pt>
                <c:pt idx="2648">
                  <c:v>93.031596601754529</c:v>
                </c:pt>
                <c:pt idx="2649">
                  <c:v>93.68223151682426</c:v>
                </c:pt>
                <c:pt idx="2650">
                  <c:v>94.712786642902017</c:v>
                </c:pt>
                <c:pt idx="2651">
                  <c:v>96.4939859377793</c:v>
                </c:pt>
                <c:pt idx="2652">
                  <c:v>96.44225126577804</c:v>
                </c:pt>
                <c:pt idx="2653">
                  <c:v>96.671013812197572</c:v>
                </c:pt>
                <c:pt idx="2654">
                  <c:v>96.692280147760798</c:v>
                </c:pt>
                <c:pt idx="2655">
                  <c:v>96.972191105039045</c:v>
                </c:pt>
                <c:pt idx="2656">
                  <c:v>96.793438933142667</c:v>
                </c:pt>
                <c:pt idx="2657">
                  <c:v>96.015780770519569</c:v>
                </c:pt>
                <c:pt idx="2658">
                  <c:v>93.895469638282634</c:v>
                </c:pt>
                <c:pt idx="2659">
                  <c:v>93.609811022744069</c:v>
                </c:pt>
                <c:pt idx="2660">
                  <c:v>94.41563845850105</c:v>
                </c:pt>
                <c:pt idx="2661">
                  <c:v>95.660575490030979</c:v>
                </c:pt>
                <c:pt idx="2662">
                  <c:v>96.521568949770639</c:v>
                </c:pt>
                <c:pt idx="2663">
                  <c:v>97.277966524488761</c:v>
                </c:pt>
                <c:pt idx="2664">
                  <c:v>98.293002973263626</c:v>
                </c:pt>
                <c:pt idx="2665">
                  <c:v>98.180354619019354</c:v>
                </c:pt>
                <c:pt idx="2666">
                  <c:v>98.804544558433278</c:v>
                </c:pt>
                <c:pt idx="2667">
                  <c:v>99.115492870317311</c:v>
                </c:pt>
                <c:pt idx="2668">
                  <c:v>100.63632324600151</c:v>
                </c:pt>
                <c:pt idx="2669">
                  <c:v>100.34261790889846</c:v>
                </c:pt>
                <c:pt idx="2670">
                  <c:v>100.60874023401016</c:v>
                </c:pt>
                <c:pt idx="2671">
                  <c:v>100.26617405403604</c:v>
                </c:pt>
                <c:pt idx="2672">
                  <c:v>100.92830428562642</c:v>
                </c:pt>
                <c:pt idx="2673">
                  <c:v>99.91268732336728</c:v>
                </c:pt>
                <c:pt idx="2674">
                  <c:v>98.975824774591217</c:v>
                </c:pt>
                <c:pt idx="2675">
                  <c:v>98.372895423082255</c:v>
                </c:pt>
                <c:pt idx="2676">
                  <c:v>100.14259365378062</c:v>
                </c:pt>
                <c:pt idx="2677">
                  <c:v>99.921889324242073</c:v>
                </c:pt>
                <c:pt idx="2678">
                  <c:v>99.598870930011344</c:v>
                </c:pt>
                <c:pt idx="2679">
                  <c:v>97.034265814250631</c:v>
                </c:pt>
                <c:pt idx="2680">
                  <c:v>96.600892381421517</c:v>
                </c:pt>
                <c:pt idx="2681">
                  <c:v>98.039531243982921</c:v>
                </c:pt>
                <c:pt idx="2682">
                  <c:v>99.385058042726953</c:v>
                </c:pt>
                <c:pt idx="2683">
                  <c:v>99.706926905305622</c:v>
                </c:pt>
                <c:pt idx="2684">
                  <c:v>100.4518234158448</c:v>
                </c:pt>
                <c:pt idx="2685">
                  <c:v>101.02084158361779</c:v>
                </c:pt>
                <c:pt idx="2686">
                  <c:v>101.46399178314776</c:v>
                </c:pt>
                <c:pt idx="2687">
                  <c:v>101.18809843899351</c:v>
                </c:pt>
                <c:pt idx="2688">
                  <c:v>102.96757343639268</c:v>
                </c:pt>
                <c:pt idx="2689">
                  <c:v>103.39519921096148</c:v>
                </c:pt>
                <c:pt idx="2690">
                  <c:v>102.55834016825696</c:v>
                </c:pt>
                <c:pt idx="2691">
                  <c:v>103.52222245851483</c:v>
                </c:pt>
                <c:pt idx="2692">
                  <c:v>102.8790652468418</c:v>
                </c:pt>
                <c:pt idx="2693">
                  <c:v>101.98242481057156</c:v>
                </c:pt>
                <c:pt idx="2694">
                  <c:v>103.0750546458609</c:v>
                </c:pt>
                <c:pt idx="2695">
                  <c:v>101.81976608180412</c:v>
                </c:pt>
                <c:pt idx="2696">
                  <c:v>100.62712699278498</c:v>
                </c:pt>
                <c:pt idx="2697">
                  <c:v>100.29376281368565</c:v>
                </c:pt>
                <c:pt idx="2698">
                  <c:v>98.347605726736788</c:v>
                </c:pt>
                <c:pt idx="2699">
                  <c:v>100.57022517600767</c:v>
                </c:pt>
                <c:pt idx="2700">
                  <c:v>97.748699736010053</c:v>
                </c:pt>
                <c:pt idx="2701">
                  <c:v>98.379792612994649</c:v>
                </c:pt>
                <c:pt idx="2702">
                  <c:v>98.618900944282771</c:v>
                </c:pt>
                <c:pt idx="2703">
                  <c:v>98.756838994872524</c:v>
                </c:pt>
                <c:pt idx="2704">
                  <c:v>100.66736060060731</c:v>
                </c:pt>
                <c:pt idx="2705">
                  <c:v>100.93289666457643</c:v>
                </c:pt>
                <c:pt idx="2706">
                  <c:v>103.20265840689858</c:v>
                </c:pt>
                <c:pt idx="2707">
                  <c:v>103.22219469732545</c:v>
                </c:pt>
                <c:pt idx="2708">
                  <c:v>103.7412139858918</c:v>
                </c:pt>
                <c:pt idx="2709">
                  <c:v>102.69111107407065</c:v>
                </c:pt>
                <c:pt idx="2710">
                  <c:v>103.28140132506513</c:v>
                </c:pt>
                <c:pt idx="2711">
                  <c:v>104.79647829483072</c:v>
                </c:pt>
                <c:pt idx="2712">
                  <c:v>104.90511478360929</c:v>
                </c:pt>
                <c:pt idx="2713">
                  <c:v>104.87234738386712</c:v>
                </c:pt>
                <c:pt idx="2714">
                  <c:v>103.4647458759115</c:v>
                </c:pt>
                <c:pt idx="2715">
                  <c:v>103.15034896907129</c:v>
                </c:pt>
                <c:pt idx="2716">
                  <c:v>104.55967477450501</c:v>
                </c:pt>
                <c:pt idx="2717">
                  <c:v>104.51025066112439</c:v>
                </c:pt>
                <c:pt idx="2718">
                  <c:v>104.99477250481223</c:v>
                </c:pt>
                <c:pt idx="2719">
                  <c:v>103.21069938080478</c:v>
                </c:pt>
                <c:pt idx="2720">
                  <c:v>103.6118916750343</c:v>
                </c:pt>
                <c:pt idx="2721">
                  <c:v>104.86832402308491</c:v>
                </c:pt>
                <c:pt idx="2722">
                  <c:v>104.91775388412377</c:v>
                </c:pt>
                <c:pt idx="2723">
                  <c:v>104.04008646777088</c:v>
                </c:pt>
                <c:pt idx="2724">
                  <c:v>104.61370276215214</c:v>
                </c:pt>
                <c:pt idx="2725">
                  <c:v>104.36023103287144</c:v>
                </c:pt>
                <c:pt idx="2726">
                  <c:v>103.30324242645442</c:v>
                </c:pt>
                <c:pt idx="2727">
                  <c:v>103.69350267467277</c:v>
                </c:pt>
                <c:pt idx="2728">
                  <c:v>104.30908262201272</c:v>
                </c:pt>
                <c:pt idx="2729">
                  <c:v>104.71083818675176</c:v>
                </c:pt>
                <c:pt idx="2730">
                  <c:v>105.44366461494425</c:v>
                </c:pt>
                <c:pt idx="2731">
                  <c:v>104.85855300404232</c:v>
                </c:pt>
                <c:pt idx="2732">
                  <c:v>104.97810429585728</c:v>
                </c:pt>
                <c:pt idx="2733">
                  <c:v>103.74293253571165</c:v>
                </c:pt>
                <c:pt idx="2734">
                  <c:v>104.34873571635077</c:v>
                </c:pt>
                <c:pt idx="2735">
                  <c:v>105.44596367824839</c:v>
                </c:pt>
                <c:pt idx="2736">
                  <c:v>105.82415959177834</c:v>
                </c:pt>
                <c:pt idx="2737">
                  <c:v>106.09027616923174</c:v>
                </c:pt>
                <c:pt idx="2738">
                  <c:v>106.64779902048409</c:v>
                </c:pt>
                <c:pt idx="2739">
                  <c:v>106.78516805290606</c:v>
                </c:pt>
                <c:pt idx="2740">
                  <c:v>106.65412144457045</c:v>
                </c:pt>
                <c:pt idx="2741">
                  <c:v>106.68458403335022</c:v>
                </c:pt>
                <c:pt idx="2742">
                  <c:v>105.6132205336241</c:v>
                </c:pt>
                <c:pt idx="2743">
                  <c:v>107.31223406303687</c:v>
                </c:pt>
                <c:pt idx="2744">
                  <c:v>107.64789155778207</c:v>
                </c:pt>
                <c:pt idx="2745">
                  <c:v>107.75307370394617</c:v>
                </c:pt>
                <c:pt idx="2746">
                  <c:v>108.19047049755753</c:v>
                </c:pt>
                <c:pt idx="2747">
                  <c:v>108.50256834109364</c:v>
                </c:pt>
                <c:pt idx="2748">
                  <c:v>108.69167204551687</c:v>
                </c:pt>
                <c:pt idx="2749">
                  <c:v>107.67202597481722</c:v>
                </c:pt>
                <c:pt idx="2750">
                  <c:v>108.57901219595607</c:v>
                </c:pt>
                <c:pt idx="2751">
                  <c:v>108.84455400758345</c:v>
                </c:pt>
                <c:pt idx="2752">
                  <c:v>107.67088219082342</c:v>
                </c:pt>
                <c:pt idx="2753">
                  <c:v>109.01698375539345</c:v>
                </c:pt>
                <c:pt idx="2754">
                  <c:v>107.8777978881954</c:v>
                </c:pt>
                <c:pt idx="2755">
                  <c:v>105.83680443995107</c:v>
                </c:pt>
                <c:pt idx="2756">
                  <c:v>103.49290940138714</c:v>
                </c:pt>
                <c:pt idx="2757">
                  <c:v>103.97112031630513</c:v>
                </c:pt>
                <c:pt idx="2758">
                  <c:v>103.53486730668757</c:v>
                </c:pt>
                <c:pt idx="2759">
                  <c:v>104.04468459437915</c:v>
                </c:pt>
                <c:pt idx="2760">
                  <c:v>102.82388197988435</c:v>
                </c:pt>
                <c:pt idx="2761">
                  <c:v>101.8140184235438</c:v>
                </c:pt>
                <c:pt idx="2762">
                  <c:v>103.26645166593002</c:v>
                </c:pt>
                <c:pt idx="2763">
                  <c:v>104.60680557223974</c:v>
                </c:pt>
                <c:pt idx="2764">
                  <c:v>104.06939952489857</c:v>
                </c:pt>
                <c:pt idx="2765">
                  <c:v>100.83116886102678</c:v>
                </c:pt>
                <c:pt idx="2766">
                  <c:v>101.12314990065174</c:v>
                </c:pt>
                <c:pt idx="2767">
                  <c:v>100.26042639577571</c:v>
                </c:pt>
                <c:pt idx="2768">
                  <c:v>101.57147299261599</c:v>
                </c:pt>
                <c:pt idx="2769">
                  <c:v>101.37086822401385</c:v>
                </c:pt>
                <c:pt idx="2770">
                  <c:v>102.36636838236181</c:v>
                </c:pt>
                <c:pt idx="2771">
                  <c:v>102.10714899482079</c:v>
                </c:pt>
                <c:pt idx="2772">
                  <c:v>103.95904448630017</c:v>
                </c:pt>
                <c:pt idx="2773">
                  <c:v>104.41770761547477</c:v>
                </c:pt>
                <c:pt idx="2774">
                  <c:v>105.11375477845939</c:v>
                </c:pt>
                <c:pt idx="2775">
                  <c:v>105.35974880434338</c:v>
                </c:pt>
                <c:pt idx="2776">
                  <c:v>105.25169282904913</c:v>
                </c:pt>
                <c:pt idx="2777">
                  <c:v>103.97801175855928</c:v>
                </c:pt>
                <c:pt idx="2778">
                  <c:v>105.00914165046306</c:v>
                </c:pt>
                <c:pt idx="2779">
                  <c:v>104.8165950987419</c:v>
                </c:pt>
                <c:pt idx="2780">
                  <c:v>104.96775851098867</c:v>
                </c:pt>
                <c:pt idx="2781">
                  <c:v>106.03682294741066</c:v>
                </c:pt>
                <c:pt idx="2782">
                  <c:v>106.283972252605</c:v>
                </c:pt>
                <c:pt idx="2783">
                  <c:v>106.34547219599055</c:v>
                </c:pt>
                <c:pt idx="2784">
                  <c:v>106.74550921090974</c:v>
                </c:pt>
                <c:pt idx="2785">
                  <c:v>108.24449848520467</c:v>
                </c:pt>
                <c:pt idx="2786">
                  <c:v>108.2450732510307</c:v>
                </c:pt>
                <c:pt idx="2787">
                  <c:v>108.43532073944773</c:v>
                </c:pt>
                <c:pt idx="2788">
                  <c:v>108.93996513470501</c:v>
                </c:pt>
                <c:pt idx="2789">
                  <c:v>109.41702651797091</c:v>
                </c:pt>
                <c:pt idx="2790">
                  <c:v>109.39460490309736</c:v>
                </c:pt>
                <c:pt idx="2791">
                  <c:v>109.44632807978209</c:v>
                </c:pt>
                <c:pt idx="2792">
                  <c:v>110.29871154744779</c:v>
                </c:pt>
                <c:pt idx="2793">
                  <c:v>110.9424492726051</c:v>
                </c:pt>
                <c:pt idx="2794">
                  <c:v>110.90853808886916</c:v>
                </c:pt>
                <c:pt idx="2795">
                  <c:v>110.34354328187838</c:v>
                </c:pt>
                <c:pt idx="2796">
                  <c:v>110.90911285469518</c:v>
                </c:pt>
                <c:pt idx="2797">
                  <c:v>111.71723360609805</c:v>
                </c:pt>
                <c:pt idx="2798">
                  <c:v>111.1045332355465</c:v>
                </c:pt>
                <c:pt idx="2799">
                  <c:v>110.91543527878154</c:v>
                </c:pt>
                <c:pt idx="2800">
                  <c:v>110.99763253956259</c:v>
                </c:pt>
                <c:pt idx="2801">
                  <c:v>111.64883647280008</c:v>
                </c:pt>
                <c:pt idx="2802">
                  <c:v>111.66608519523933</c:v>
                </c:pt>
                <c:pt idx="2803">
                  <c:v>111.30225267970198</c:v>
                </c:pt>
                <c:pt idx="2804">
                  <c:v>112.13163976666807</c:v>
                </c:pt>
                <c:pt idx="2805">
                  <c:v>113.02424534683956</c:v>
                </c:pt>
                <c:pt idx="2806">
                  <c:v>113.2150733487409</c:v>
                </c:pt>
                <c:pt idx="2807">
                  <c:v>112.59892438323315</c:v>
                </c:pt>
                <c:pt idx="2808">
                  <c:v>112.98286795502344</c:v>
                </c:pt>
                <c:pt idx="2809">
                  <c:v>113.73811025043122</c:v>
                </c:pt>
                <c:pt idx="2810">
                  <c:v>113.94157735284702</c:v>
                </c:pt>
                <c:pt idx="2811">
                  <c:v>114.02836699257806</c:v>
                </c:pt>
                <c:pt idx="2812">
                  <c:v>115.30147904490013</c:v>
                </c:pt>
                <c:pt idx="2813">
                  <c:v>115.39803395601547</c:v>
                </c:pt>
                <c:pt idx="2814">
                  <c:v>113.53694221131956</c:v>
                </c:pt>
                <c:pt idx="2815">
                  <c:v>114.05192664378716</c:v>
                </c:pt>
                <c:pt idx="2816">
                  <c:v>114.97213247892478</c:v>
                </c:pt>
                <c:pt idx="2817">
                  <c:v>114.85603552972429</c:v>
                </c:pt>
                <c:pt idx="2818">
                  <c:v>115.12157734135171</c:v>
                </c:pt>
                <c:pt idx="2819">
                  <c:v>115.94118191395873</c:v>
                </c:pt>
                <c:pt idx="2820">
                  <c:v>115.44458998792418</c:v>
                </c:pt>
                <c:pt idx="2821">
                  <c:v>112.7460644346977</c:v>
                </c:pt>
                <c:pt idx="2822">
                  <c:v>113.49498430601912</c:v>
                </c:pt>
                <c:pt idx="2823">
                  <c:v>114.97270724475082</c:v>
                </c:pt>
                <c:pt idx="2824">
                  <c:v>113.05931180988587</c:v>
                </c:pt>
                <c:pt idx="2825">
                  <c:v>114.54335717270392</c:v>
                </c:pt>
                <c:pt idx="2826">
                  <c:v>111.81321949904559</c:v>
                </c:pt>
                <c:pt idx="2827">
                  <c:v>111.11660331789321</c:v>
                </c:pt>
                <c:pt idx="2828">
                  <c:v>107.53581222170558</c:v>
                </c:pt>
                <c:pt idx="2829">
                  <c:v>105.8902519141139</c:v>
                </c:pt>
                <c:pt idx="2830">
                  <c:v>110.54988421342435</c:v>
                </c:pt>
                <c:pt idx="2831">
                  <c:v>110.19697799623988</c:v>
                </c:pt>
                <c:pt idx="2832">
                  <c:v>111.74884572652988</c:v>
                </c:pt>
                <c:pt idx="2833">
                  <c:v>110.39872080117759</c:v>
                </c:pt>
                <c:pt idx="2834">
                  <c:v>108.3243909350233</c:v>
                </c:pt>
                <c:pt idx="2835">
                  <c:v>108.46463379657543</c:v>
                </c:pt>
                <c:pt idx="2836">
                  <c:v>106.94380342089124</c:v>
                </c:pt>
                <c:pt idx="2837">
                  <c:v>106.40524784189802</c:v>
                </c:pt>
                <c:pt idx="2838">
                  <c:v>102.26808342611011</c:v>
                </c:pt>
                <c:pt idx="2839">
                  <c:v>103.80558201074928</c:v>
                </c:pt>
                <c:pt idx="2840">
                  <c:v>102.46752716774368</c:v>
                </c:pt>
                <c:pt idx="2841">
                  <c:v>102.50373741478379</c:v>
                </c:pt>
                <c:pt idx="2842">
                  <c:v>101.9433407344013</c:v>
                </c:pt>
                <c:pt idx="2843">
                  <c:v>105.33216004469379</c:v>
                </c:pt>
                <c:pt idx="2844">
                  <c:v>104.03146498038038</c:v>
                </c:pt>
                <c:pt idx="2845">
                  <c:v>102.25026568550308</c:v>
                </c:pt>
                <c:pt idx="2846">
                  <c:v>104.90913239673327</c:v>
                </c:pt>
                <c:pt idx="2847">
                  <c:v>105.33848246878017</c:v>
                </c:pt>
                <c:pt idx="2848">
                  <c:v>101.71745776477019</c:v>
                </c:pt>
                <c:pt idx="2849">
                  <c:v>100.34664126968069</c:v>
                </c:pt>
                <c:pt idx="2850">
                  <c:v>101.46283650383742</c:v>
                </c:pt>
                <c:pt idx="2851">
                  <c:v>100.86622957641484</c:v>
                </c:pt>
                <c:pt idx="2852">
                  <c:v>103.84236127595715</c:v>
                </c:pt>
                <c:pt idx="2853">
                  <c:v>104.33494133652597</c:v>
                </c:pt>
                <c:pt idx="2854">
                  <c:v>104.14871720889116</c:v>
                </c:pt>
                <c:pt idx="2855">
                  <c:v>106.59664486196712</c:v>
                </c:pt>
                <c:pt idx="2856">
                  <c:v>106.53974304518981</c:v>
                </c:pt>
                <c:pt idx="2857">
                  <c:v>106.69090645743657</c:v>
                </c:pt>
                <c:pt idx="2858">
                  <c:v>106.83172408481477</c:v>
                </c:pt>
                <c:pt idx="2859">
                  <c:v>106.42076651920091</c:v>
                </c:pt>
                <c:pt idx="2860">
                  <c:v>104.7252073324026</c:v>
                </c:pt>
                <c:pt idx="2861">
                  <c:v>104.4148337863446</c:v>
                </c:pt>
                <c:pt idx="2862">
                  <c:v>102.66064848529088</c:v>
                </c:pt>
                <c:pt idx="2863">
                  <c:v>102.95435382239391</c:v>
                </c:pt>
                <c:pt idx="2864">
                  <c:v>102.76467535214466</c:v>
                </c:pt>
                <c:pt idx="2865">
                  <c:v>99.581053189404315</c:v>
                </c:pt>
                <c:pt idx="2866">
                  <c:v>98.585558778714585</c:v>
                </c:pt>
                <c:pt idx="2867">
                  <c:v>98.271736637700386</c:v>
                </c:pt>
                <c:pt idx="2868">
                  <c:v>97.817096869308017</c:v>
                </c:pt>
                <c:pt idx="2869">
                  <c:v>98.34070853682438</c:v>
                </c:pt>
                <c:pt idx="2870">
                  <c:v>101.47030845957588</c:v>
                </c:pt>
                <c:pt idx="2871">
                  <c:v>102.42901785739944</c:v>
                </c:pt>
                <c:pt idx="2872">
                  <c:v>103.16701143036799</c:v>
                </c:pt>
                <c:pt idx="2873">
                  <c:v>103.24518533036678</c:v>
                </c:pt>
                <c:pt idx="2874">
                  <c:v>104.84130428160307</c:v>
                </c:pt>
                <c:pt idx="2875">
                  <c:v>104.82693513595223</c:v>
                </c:pt>
                <c:pt idx="2876">
                  <c:v>104.95223983368575</c:v>
                </c:pt>
                <c:pt idx="2877">
                  <c:v>101.93070163388683</c:v>
                </c:pt>
                <c:pt idx="2878">
                  <c:v>102.54167770696023</c:v>
                </c:pt>
                <c:pt idx="2879">
                  <c:v>103.71534377606204</c:v>
                </c:pt>
                <c:pt idx="2880">
                  <c:v>102.40027956609778</c:v>
                </c:pt>
                <c:pt idx="2881">
                  <c:v>104.70853912344764</c:v>
                </c:pt>
                <c:pt idx="2882">
                  <c:v>105.57011309667159</c:v>
                </c:pt>
                <c:pt idx="2883">
                  <c:v>106.75355593247421</c:v>
                </c:pt>
                <c:pt idx="2884">
                  <c:v>106.64147659639774</c:v>
                </c:pt>
                <c:pt idx="2885">
                  <c:v>105.9097996998573</c:v>
                </c:pt>
                <c:pt idx="2886">
                  <c:v>105.48619728607072</c:v>
                </c:pt>
                <c:pt idx="2887">
                  <c:v>105.4925197101571</c:v>
                </c:pt>
                <c:pt idx="2888">
                  <c:v>107.81744747646189</c:v>
                </c:pt>
                <c:pt idx="2889">
                  <c:v>107.30130776468397</c:v>
                </c:pt>
                <c:pt idx="2890">
                  <c:v>107.98758390862602</c:v>
                </c:pt>
                <c:pt idx="2891">
                  <c:v>107.8553820209801</c:v>
                </c:pt>
                <c:pt idx="2892">
                  <c:v>107.46798985423365</c:v>
                </c:pt>
                <c:pt idx="2893">
                  <c:v>108.0594296368802</c:v>
                </c:pt>
                <c:pt idx="2894">
                  <c:v>107.41683569571667</c:v>
                </c:pt>
                <c:pt idx="2895">
                  <c:v>104.44242254599421</c:v>
                </c:pt>
                <c:pt idx="2896">
                  <c:v>103.89524547961047</c:v>
                </c:pt>
                <c:pt idx="2897">
                  <c:v>103.48026455321443</c:v>
                </c:pt>
                <c:pt idx="2898">
                  <c:v>103.49808229382145</c:v>
                </c:pt>
                <c:pt idx="2899">
                  <c:v>104.79016161840262</c:v>
                </c:pt>
                <c:pt idx="2900">
                  <c:v>104.96028655525022</c:v>
                </c:pt>
                <c:pt idx="2901">
                  <c:v>103.18426015280724</c:v>
                </c:pt>
                <c:pt idx="2902">
                  <c:v>102.80663900510336</c:v>
                </c:pt>
                <c:pt idx="2903">
                  <c:v>102.39280761035936</c:v>
                </c:pt>
                <c:pt idx="2904">
                  <c:v>100.9087622475413</c:v>
                </c:pt>
                <c:pt idx="2905">
                  <c:v>101.2518974456832</c:v>
                </c:pt>
                <c:pt idx="2906">
                  <c:v>100.47711311219028</c:v>
                </c:pt>
                <c:pt idx="2907">
                  <c:v>102.17037323568445</c:v>
                </c:pt>
                <c:pt idx="2908">
                  <c:v>100.68690263869242</c:v>
                </c:pt>
                <c:pt idx="2909">
                  <c:v>100.73058484147097</c:v>
                </c:pt>
                <c:pt idx="2910">
                  <c:v>103.71419424440998</c:v>
                </c:pt>
                <c:pt idx="2911">
                  <c:v>104.66370738901702</c:v>
                </c:pt>
                <c:pt idx="2912">
                  <c:v>106.05004256140941</c:v>
                </c:pt>
                <c:pt idx="2913">
                  <c:v>104.84016049760928</c:v>
                </c:pt>
                <c:pt idx="2914">
                  <c:v>105.5390757420658</c:v>
                </c:pt>
                <c:pt idx="2915">
                  <c:v>106.04946779558337</c:v>
                </c:pt>
                <c:pt idx="2916">
                  <c:v>106.56733180483941</c:v>
                </c:pt>
                <c:pt idx="2917">
                  <c:v>107.79215778011644</c:v>
                </c:pt>
                <c:pt idx="2918">
                  <c:v>107.7151334117697</c:v>
                </c:pt>
                <c:pt idx="2919">
                  <c:v>108.0985079653922</c:v>
                </c:pt>
                <c:pt idx="2920">
                  <c:v>108.07724162982896</c:v>
                </c:pt>
                <c:pt idx="2921">
                  <c:v>108.16691084634844</c:v>
                </c:pt>
                <c:pt idx="2922">
                  <c:v>109.81475872192772</c:v>
                </c:pt>
                <c:pt idx="2923">
                  <c:v>109.53542253047553</c:v>
                </c:pt>
                <c:pt idx="2924">
                  <c:v>109.01985758452363</c:v>
                </c:pt>
                <c:pt idx="2925">
                  <c:v>108.11172757939099</c:v>
                </c:pt>
                <c:pt idx="2926">
                  <c:v>110.40331892778585</c:v>
                </c:pt>
                <c:pt idx="2927">
                  <c:v>109.77912324071366</c:v>
                </c:pt>
                <c:pt idx="2928">
                  <c:v>110.33147319953167</c:v>
                </c:pt>
                <c:pt idx="2929">
                  <c:v>110.05845943216586</c:v>
                </c:pt>
                <c:pt idx="2930">
                  <c:v>109.71992236063221</c:v>
                </c:pt>
                <c:pt idx="2931">
                  <c:v>110.20674901528244</c:v>
                </c:pt>
                <c:pt idx="2932">
                  <c:v>109.32908159892956</c:v>
                </c:pt>
                <c:pt idx="2933">
                  <c:v>111.60917188314552</c:v>
                </c:pt>
                <c:pt idx="2934">
                  <c:v>111.59078512437071</c:v>
                </c:pt>
                <c:pt idx="2935">
                  <c:v>111.40744057352434</c:v>
                </c:pt>
                <c:pt idx="2936">
                  <c:v>112.08968760902589</c:v>
                </c:pt>
                <c:pt idx="2937">
                  <c:v>112.10635007032262</c:v>
                </c:pt>
                <c:pt idx="2938">
                  <c:v>112.53455061071745</c:v>
                </c:pt>
                <c:pt idx="2939">
                  <c:v>113.34841902038062</c:v>
                </c:pt>
                <c:pt idx="2940">
                  <c:v>112.93573715728871</c:v>
                </c:pt>
                <c:pt idx="2941">
                  <c:v>113.16391919022392</c:v>
                </c:pt>
                <c:pt idx="2942">
                  <c:v>113.98583432145159</c:v>
                </c:pt>
                <c:pt idx="2943">
                  <c:v>112.1753219694466</c:v>
                </c:pt>
                <c:pt idx="2944">
                  <c:v>113.37313395090005</c:v>
                </c:pt>
                <c:pt idx="2945">
                  <c:v>113.58062441409808</c:v>
                </c:pt>
                <c:pt idx="2946">
                  <c:v>113.85133911815979</c:v>
                </c:pt>
                <c:pt idx="2947">
                  <c:v>114.09733889170204</c:v>
                </c:pt>
                <c:pt idx="2948">
                  <c:v>114.09848842335413</c:v>
                </c:pt>
                <c:pt idx="2949">
                  <c:v>113.8065073837292</c:v>
                </c:pt>
                <c:pt idx="2950">
                  <c:v>113.94445118197719</c:v>
                </c:pt>
                <c:pt idx="2951">
                  <c:v>113.89502132093831</c:v>
                </c:pt>
                <c:pt idx="2952">
                  <c:v>114.00307729623258</c:v>
                </c:pt>
                <c:pt idx="2953">
                  <c:v>114.88764190249788</c:v>
                </c:pt>
                <c:pt idx="2954">
                  <c:v>115.3313611201956</c:v>
                </c:pt>
                <c:pt idx="2955">
                  <c:v>117.57524690502972</c:v>
                </c:pt>
                <c:pt idx="2956">
                  <c:v>118.04368105324687</c:v>
                </c:pt>
                <c:pt idx="2957">
                  <c:v>117.80917084856701</c:v>
                </c:pt>
                <c:pt idx="2958">
                  <c:v>116.89874752778849</c:v>
                </c:pt>
                <c:pt idx="2959">
                  <c:v>117.43385451182553</c:v>
                </c:pt>
                <c:pt idx="2960">
                  <c:v>116.93495777482859</c:v>
                </c:pt>
                <c:pt idx="2961">
                  <c:v>115.56068693712464</c:v>
                </c:pt>
                <c:pt idx="2962">
                  <c:v>115.42734701314316</c:v>
                </c:pt>
                <c:pt idx="2963">
                  <c:v>113.58867113566255</c:v>
                </c:pt>
                <c:pt idx="2964">
                  <c:v>113.63120380678902</c:v>
                </c:pt>
                <c:pt idx="2965">
                  <c:v>115.37734238627829</c:v>
                </c:pt>
                <c:pt idx="2966">
                  <c:v>115.67679538164164</c:v>
                </c:pt>
                <c:pt idx="2967">
                  <c:v>115.50034227304941</c:v>
                </c:pt>
                <c:pt idx="2968">
                  <c:v>113.854787713116</c:v>
                </c:pt>
                <c:pt idx="2969">
                  <c:v>115.56012366661513</c:v>
                </c:pt>
                <c:pt idx="2970">
                  <c:v>114.72498317373045</c:v>
                </c:pt>
                <c:pt idx="2971">
                  <c:v>114.59853469200311</c:v>
                </c:pt>
                <c:pt idx="2972">
                  <c:v>113.90939046658914</c:v>
                </c:pt>
                <c:pt idx="2973">
                  <c:v>116.38835547427091</c:v>
                </c:pt>
                <c:pt idx="2974">
                  <c:v>117.88217185613152</c:v>
                </c:pt>
                <c:pt idx="2975">
                  <c:v>118.19483871783538</c:v>
                </c:pt>
                <c:pt idx="2976">
                  <c:v>118.04540535072499</c:v>
                </c:pt>
                <c:pt idx="2977">
                  <c:v>118.10804907810437</c:v>
                </c:pt>
                <c:pt idx="2978">
                  <c:v>118.57591420815376</c:v>
                </c:pt>
                <c:pt idx="2979">
                  <c:v>119.04090550907299</c:v>
                </c:pt>
                <c:pt idx="2980">
                  <c:v>119.75648896248445</c:v>
                </c:pt>
                <c:pt idx="2981">
                  <c:v>119.78119814534564</c:v>
                </c:pt>
                <c:pt idx="2982">
                  <c:v>119.89212220211181</c:v>
                </c:pt>
                <c:pt idx="2983">
                  <c:v>119.28057711087061</c:v>
                </c:pt>
                <c:pt idx="2984">
                  <c:v>120.02201927879533</c:v>
                </c:pt>
                <c:pt idx="2985">
                  <c:v>120.12318381183546</c:v>
                </c:pt>
                <c:pt idx="2986">
                  <c:v>120.43183880807362</c:v>
                </c:pt>
                <c:pt idx="2987">
                  <c:v>121.17558003930252</c:v>
                </c:pt>
                <c:pt idx="2988">
                  <c:v>121.60262530038699</c:v>
                </c:pt>
                <c:pt idx="2989">
                  <c:v>121.41181454146046</c:v>
                </c:pt>
                <c:pt idx="2990">
                  <c:v>121.48652260352826</c:v>
                </c:pt>
                <c:pt idx="2991">
                  <c:v>121.58137046014028</c:v>
                </c:pt>
                <c:pt idx="2992">
                  <c:v>121.72563668247464</c:v>
                </c:pt>
                <c:pt idx="2993">
                  <c:v>121.54572923126794</c:v>
                </c:pt>
                <c:pt idx="2994">
                  <c:v>121.52216383240058</c:v>
                </c:pt>
                <c:pt idx="2995">
                  <c:v>122.90217658070661</c:v>
                </c:pt>
                <c:pt idx="2996">
                  <c:v>122.74296644689539</c:v>
                </c:pt>
                <c:pt idx="2997">
                  <c:v>123.37348455805395</c:v>
                </c:pt>
                <c:pt idx="2998">
                  <c:v>123.15852213911749</c:v>
                </c:pt>
                <c:pt idx="2999">
                  <c:v>122.93149538549257</c:v>
                </c:pt>
                <c:pt idx="3000">
                  <c:v>122.76193946681273</c:v>
                </c:pt>
                <c:pt idx="3001">
                  <c:v>123.21945306433526</c:v>
                </c:pt>
                <c:pt idx="3002">
                  <c:v>124.34254548840438</c:v>
                </c:pt>
                <c:pt idx="3003">
                  <c:v>124.12987063745555</c:v>
                </c:pt>
                <c:pt idx="3004">
                  <c:v>125.05064549076093</c:v>
                </c:pt>
                <c:pt idx="3005">
                  <c:v>125.22538004953331</c:v>
                </c:pt>
                <c:pt idx="3006">
                  <c:v>123.97526437791082</c:v>
                </c:pt>
                <c:pt idx="3007">
                  <c:v>123.81489896478928</c:v>
                </c:pt>
                <c:pt idx="3008">
                  <c:v>124.11665102345677</c:v>
                </c:pt>
                <c:pt idx="3009">
                  <c:v>124.84086171191704</c:v>
                </c:pt>
                <c:pt idx="3010">
                  <c:v>124.87764097712488</c:v>
                </c:pt>
                <c:pt idx="3011">
                  <c:v>125.40929936620573</c:v>
                </c:pt>
                <c:pt idx="3012">
                  <c:v>125.69725704504845</c:v>
                </c:pt>
                <c:pt idx="3013">
                  <c:v>123.45682560282876</c:v>
                </c:pt>
                <c:pt idx="3014">
                  <c:v>124.40230963899532</c:v>
                </c:pt>
                <c:pt idx="3015">
                  <c:v>126.47951908193804</c:v>
                </c:pt>
                <c:pt idx="3016">
                  <c:v>126.1576444717011</c:v>
                </c:pt>
                <c:pt idx="3017">
                  <c:v>126.47261614436738</c:v>
                </c:pt>
                <c:pt idx="3018">
                  <c:v>126.83932248903491</c:v>
                </c:pt>
                <c:pt idx="3019">
                  <c:v>127.63250507661917</c:v>
                </c:pt>
                <c:pt idx="3020">
                  <c:v>128.20669613682645</c:v>
                </c:pt>
                <c:pt idx="3021">
                  <c:v>127.8646989750201</c:v>
                </c:pt>
                <c:pt idx="3022">
                  <c:v>127.97218593214662</c:v>
                </c:pt>
                <c:pt idx="3023">
                  <c:v>128.69467232312877</c:v>
                </c:pt>
                <c:pt idx="3024">
                  <c:v>129.02859977273761</c:v>
                </c:pt>
                <c:pt idx="3025">
                  <c:v>128.62683846034028</c:v>
                </c:pt>
                <c:pt idx="3026">
                  <c:v>129.45450699748656</c:v>
                </c:pt>
                <c:pt idx="3027">
                  <c:v>129.86373451796402</c:v>
                </c:pt>
                <c:pt idx="3028">
                  <c:v>130.11491293159884</c:v>
                </c:pt>
                <c:pt idx="3029">
                  <c:v>127.44570618315834</c:v>
                </c:pt>
                <c:pt idx="3030">
                  <c:v>126.67205988600097</c:v>
                </c:pt>
                <c:pt idx="3031">
                  <c:v>126.57665450653768</c:v>
                </c:pt>
                <c:pt idx="3032">
                  <c:v>127.94574670414906</c:v>
                </c:pt>
                <c:pt idx="3033">
                  <c:v>128.66420398669075</c:v>
                </c:pt>
                <c:pt idx="3034">
                  <c:v>126.63930972923356</c:v>
                </c:pt>
                <c:pt idx="3035">
                  <c:v>126.86461218538037</c:v>
                </c:pt>
                <c:pt idx="3036">
                  <c:v>129.05390096439959</c:v>
                </c:pt>
                <c:pt idx="3037">
                  <c:v>128.10265777465617</c:v>
                </c:pt>
                <c:pt idx="3038">
                  <c:v>127.03819146484246</c:v>
                </c:pt>
                <c:pt idx="3039">
                  <c:v>128.19576409081529</c:v>
                </c:pt>
                <c:pt idx="3040">
                  <c:v>128.04058306544454</c:v>
                </c:pt>
                <c:pt idx="3041">
                  <c:v>125.62368701931615</c:v>
                </c:pt>
                <c:pt idx="3042">
                  <c:v>126.55252008950255</c:v>
                </c:pt>
                <c:pt idx="3043">
                  <c:v>125.79095537000839</c:v>
                </c:pt>
                <c:pt idx="3044">
                  <c:v>124.38277909622673</c:v>
                </c:pt>
                <c:pt idx="3045">
                  <c:v>121.96185394165782</c:v>
                </c:pt>
                <c:pt idx="3046">
                  <c:v>123.59936178002677</c:v>
                </c:pt>
                <c:pt idx="3047">
                  <c:v>124.13159493493362</c:v>
                </c:pt>
                <c:pt idx="3048">
                  <c:v>125.99384770659813</c:v>
                </c:pt>
                <c:pt idx="3049">
                  <c:v>125.56162380542108</c:v>
                </c:pt>
                <c:pt idx="3050">
                  <c:v>125.92889342059811</c:v>
                </c:pt>
                <c:pt idx="3051">
                  <c:v>127.10485855300404</c:v>
                </c:pt>
                <c:pt idx="3052">
                  <c:v>127.50719463122738</c:v>
                </c:pt>
                <c:pt idx="3053">
                  <c:v>127.15659897266356</c:v>
                </c:pt>
                <c:pt idx="3054">
                  <c:v>128.08138569143469</c:v>
                </c:pt>
                <c:pt idx="3055">
                  <c:v>128.95158689970739</c:v>
                </c:pt>
                <c:pt idx="3056">
                  <c:v>128.71535239754942</c:v>
                </c:pt>
                <c:pt idx="3057">
                  <c:v>129.35565302306708</c:v>
                </c:pt>
                <c:pt idx="3058">
                  <c:v>129.41656670531009</c:v>
                </c:pt>
                <c:pt idx="3059">
                  <c:v>129.39473135157911</c:v>
                </c:pt>
                <c:pt idx="3060">
                  <c:v>129.73097510746683</c:v>
                </c:pt>
                <c:pt idx="3061">
                  <c:v>129.53842280808743</c:v>
                </c:pt>
                <c:pt idx="3062">
                  <c:v>129.01998403300533</c:v>
                </c:pt>
                <c:pt idx="3063">
                  <c:v>128.6619049233866</c:v>
                </c:pt>
                <c:pt idx="3064">
                  <c:v>127.66239289957291</c:v>
                </c:pt>
                <c:pt idx="3065">
                  <c:v>127.69974693060679</c:v>
                </c:pt>
                <c:pt idx="3066">
                  <c:v>127.71239177877953</c:v>
                </c:pt>
                <c:pt idx="3067">
                  <c:v>128.21358757908058</c:v>
                </c:pt>
                <c:pt idx="3068">
                  <c:v>126.80195696268449</c:v>
                </c:pt>
                <c:pt idx="3069">
                  <c:v>127.53249582288935</c:v>
                </c:pt>
                <c:pt idx="3070">
                  <c:v>129.25908086897695</c:v>
                </c:pt>
                <c:pt idx="3071">
                  <c:v>129.94536276057727</c:v>
                </c:pt>
                <c:pt idx="3072">
                  <c:v>129.73844131554702</c:v>
                </c:pt>
                <c:pt idx="3073">
                  <c:v>130.90349164491658</c:v>
                </c:pt>
                <c:pt idx="3074">
                  <c:v>131.74379353491904</c:v>
                </c:pt>
                <c:pt idx="3075">
                  <c:v>132.22257921566307</c:v>
                </c:pt>
                <c:pt idx="3076">
                  <c:v>132.52720510346074</c:v>
                </c:pt>
                <c:pt idx="3077">
                  <c:v>132.29499970974325</c:v>
                </c:pt>
                <c:pt idx="3078">
                  <c:v>131.84840666291535</c:v>
                </c:pt>
                <c:pt idx="3079">
                  <c:v>130.96785966977404</c:v>
                </c:pt>
                <c:pt idx="3080">
                  <c:v>129.7867273925921</c:v>
                </c:pt>
                <c:pt idx="3081">
                  <c:v>130.29768846427743</c:v>
                </c:pt>
                <c:pt idx="3082">
                  <c:v>130.89142156256989</c:v>
                </c:pt>
                <c:pt idx="3083">
                  <c:v>131.95014021412325</c:v>
                </c:pt>
                <c:pt idx="3084">
                  <c:v>130.55633308599243</c:v>
                </c:pt>
                <c:pt idx="3085">
                  <c:v>131.20984757785058</c:v>
                </c:pt>
                <c:pt idx="3086">
                  <c:v>130.15687083689929</c:v>
                </c:pt>
                <c:pt idx="3087">
                  <c:v>129.35737732054517</c:v>
                </c:pt>
                <c:pt idx="3088">
                  <c:v>129.34243340906832</c:v>
                </c:pt>
                <c:pt idx="3089">
                  <c:v>130.5046099093077</c:v>
                </c:pt>
                <c:pt idx="3090">
                  <c:v>130.80003379623057</c:v>
                </c:pt>
                <c:pt idx="3091">
                  <c:v>129.79419360067226</c:v>
                </c:pt>
                <c:pt idx="3092">
                  <c:v>128.24807927630087</c:v>
                </c:pt>
                <c:pt idx="3093">
                  <c:v>128.14346614830453</c:v>
                </c:pt>
                <c:pt idx="3094">
                  <c:v>128.56074613800473</c:v>
                </c:pt>
                <c:pt idx="3095">
                  <c:v>129.09987073516572</c:v>
                </c:pt>
                <c:pt idx="3096">
                  <c:v>129.652226441642</c:v>
                </c:pt>
                <c:pt idx="3097">
                  <c:v>131.02706054985549</c:v>
                </c:pt>
                <c:pt idx="3098">
                  <c:v>128.05552697692144</c:v>
                </c:pt>
                <c:pt idx="3099">
                  <c:v>127.90609360981102</c:v>
                </c:pt>
                <c:pt idx="3100">
                  <c:v>126.66747325470922</c:v>
                </c:pt>
                <c:pt idx="3101">
                  <c:v>125.3069910491718</c:v>
                </c:pt>
                <c:pt idx="3102">
                  <c:v>125.19261264979116</c:v>
                </c:pt>
                <c:pt idx="3103">
                  <c:v>124.69544595793059</c:v>
                </c:pt>
                <c:pt idx="3104">
                  <c:v>125.61622081123598</c:v>
                </c:pt>
                <c:pt idx="3105">
                  <c:v>123.86203551018227</c:v>
                </c:pt>
                <c:pt idx="3106">
                  <c:v>123.98560441512116</c:v>
                </c:pt>
                <c:pt idx="3107">
                  <c:v>125.55644516532851</c:v>
                </c:pt>
                <c:pt idx="3108">
                  <c:v>123.37061072892377</c:v>
                </c:pt>
                <c:pt idx="3109">
                  <c:v>123.60799476273381</c:v>
                </c:pt>
                <c:pt idx="3110">
                  <c:v>123.98502964929514</c:v>
                </c:pt>
                <c:pt idx="3111">
                  <c:v>124.65521235010829</c:v>
                </c:pt>
                <c:pt idx="3112">
                  <c:v>126.34214430185781</c:v>
                </c:pt>
                <c:pt idx="3113">
                  <c:v>125.53058070315703</c:v>
                </c:pt>
                <c:pt idx="3114">
                  <c:v>125.17538117032669</c:v>
                </c:pt>
                <c:pt idx="3115">
                  <c:v>123.70742925063757</c:v>
                </c:pt>
                <c:pt idx="3116">
                  <c:v>124.84374128870546</c:v>
                </c:pt>
                <c:pt idx="3117">
                  <c:v>126.48756005584426</c:v>
                </c:pt>
                <c:pt idx="3118">
                  <c:v>127.55203211331623</c:v>
                </c:pt>
                <c:pt idx="3119">
                  <c:v>128.84295041092884</c:v>
                </c:pt>
                <c:pt idx="3120">
                  <c:v>130.71669275145575</c:v>
                </c:pt>
                <c:pt idx="3121">
                  <c:v>130.54598730112383</c:v>
                </c:pt>
                <c:pt idx="3122">
                  <c:v>130.725883257014</c:v>
                </c:pt>
                <c:pt idx="3123">
                  <c:v>132.09901031072417</c:v>
                </c:pt>
                <c:pt idx="3124">
                  <c:v>131.17995975489686</c:v>
                </c:pt>
                <c:pt idx="3125">
                  <c:v>128.8090507225094</c:v>
                </c:pt>
                <c:pt idx="3126">
                  <c:v>128.2388715277678</c:v>
                </c:pt>
                <c:pt idx="3127">
                  <c:v>128.64926007521387</c:v>
                </c:pt>
                <c:pt idx="3128">
                  <c:v>127.78711133616387</c:v>
                </c:pt>
                <c:pt idx="3129">
                  <c:v>128.49751614948281</c:v>
                </c:pt>
                <c:pt idx="3130">
                  <c:v>127.45719575202075</c:v>
                </c:pt>
                <c:pt idx="3131">
                  <c:v>129.53554897895725</c:v>
                </c:pt>
                <c:pt idx="3132">
                  <c:v>129.46715184565929</c:v>
                </c:pt>
                <c:pt idx="3133">
                  <c:v>131.23225769740762</c:v>
                </c:pt>
                <c:pt idx="3134">
                  <c:v>131.35353903435893</c:v>
                </c:pt>
                <c:pt idx="3135">
                  <c:v>130.61380966859576</c:v>
                </c:pt>
                <c:pt idx="3136">
                  <c:v>130.07812217107443</c:v>
                </c:pt>
                <c:pt idx="3137">
                  <c:v>127.44225184054388</c:v>
                </c:pt>
                <c:pt idx="3138">
                  <c:v>127.04222057328293</c:v>
                </c:pt>
                <c:pt idx="3139">
                  <c:v>126.22317927118544</c:v>
                </c:pt>
                <c:pt idx="3140">
                  <c:v>125.70128615348892</c:v>
                </c:pt>
                <c:pt idx="3141">
                  <c:v>122.48835093362086</c:v>
                </c:pt>
                <c:pt idx="3142">
                  <c:v>123.14703257025508</c:v>
                </c:pt>
                <c:pt idx="3143">
                  <c:v>117.26372382731967</c:v>
                </c:pt>
                <c:pt idx="3144">
                  <c:v>117.19705099149979</c:v>
                </c:pt>
                <c:pt idx="3145">
                  <c:v>109.40495068796596</c:v>
                </c:pt>
                <c:pt idx="3146">
                  <c:v>114.59451133122087</c:v>
                </c:pt>
                <c:pt idx="3147">
                  <c:v>109.58082903073216</c:v>
                </c:pt>
                <c:pt idx="3148">
                  <c:v>114.67382901521349</c:v>
                </c:pt>
                <c:pt idx="3149">
                  <c:v>115.27905743002658</c:v>
                </c:pt>
                <c:pt idx="3150">
                  <c:v>117.79883081135669</c:v>
                </c:pt>
                <c:pt idx="3151">
                  <c:v>116.6728645581574</c:v>
                </c:pt>
                <c:pt idx="3152">
                  <c:v>116.81598124883969</c:v>
                </c:pt>
                <c:pt idx="3153">
                  <c:v>111.61492528906412</c:v>
                </c:pt>
                <c:pt idx="3154">
                  <c:v>109.93948290617695</c:v>
                </c:pt>
                <c:pt idx="3155">
                  <c:v>109.96822119747863</c:v>
                </c:pt>
                <c:pt idx="3156">
                  <c:v>113.73983454790933</c:v>
                </c:pt>
                <c:pt idx="3157">
                  <c:v>115.24802007542078</c:v>
                </c:pt>
                <c:pt idx="3158">
                  <c:v>113.45647499567488</c:v>
                </c:pt>
                <c:pt idx="3159">
                  <c:v>115.18939396116536</c:v>
                </c:pt>
                <c:pt idx="3160">
                  <c:v>118.46211057459917</c:v>
                </c:pt>
                <c:pt idx="3161">
                  <c:v>118.76789174170715</c:v>
                </c:pt>
                <c:pt idx="3162">
                  <c:v>119.36621721894957</c:v>
                </c:pt>
                <c:pt idx="3163">
                  <c:v>117.95919047682</c:v>
                </c:pt>
                <c:pt idx="3164">
                  <c:v>114.98190349796735</c:v>
                </c:pt>
                <c:pt idx="3165">
                  <c:v>114.12952577795991</c:v>
                </c:pt>
                <c:pt idx="3166">
                  <c:v>117.42753208773915</c:v>
                </c:pt>
                <c:pt idx="3167">
                  <c:v>116.18431360602908</c:v>
                </c:pt>
                <c:pt idx="3168">
                  <c:v>113.08345197457925</c:v>
                </c:pt>
                <c:pt idx="3169">
                  <c:v>113.87835311198336</c:v>
                </c:pt>
                <c:pt idx="3170">
                  <c:v>114.95776333327395</c:v>
                </c:pt>
                <c:pt idx="3171">
                  <c:v>116.50733200025979</c:v>
                </c:pt>
                <c:pt idx="3172">
                  <c:v>118.53108247372315</c:v>
                </c:pt>
                <c:pt idx="3173">
                  <c:v>119.20988666192677</c:v>
                </c:pt>
                <c:pt idx="3174">
                  <c:v>118.04195675576877</c:v>
                </c:pt>
                <c:pt idx="3175">
                  <c:v>117.84940445638937</c:v>
                </c:pt>
                <c:pt idx="3176">
                  <c:v>114.38989469715301</c:v>
                </c:pt>
                <c:pt idx="3177">
                  <c:v>110.74358029679759</c:v>
                </c:pt>
                <c:pt idx="3178">
                  <c:v>111.43157499055947</c:v>
                </c:pt>
                <c:pt idx="3179">
                  <c:v>114.03181558753425</c:v>
                </c:pt>
                <c:pt idx="3180">
                  <c:v>115.25146292271873</c:v>
                </c:pt>
                <c:pt idx="3181">
                  <c:v>112.89550354946635</c:v>
                </c:pt>
                <c:pt idx="3182">
                  <c:v>113.8168531685978</c:v>
                </c:pt>
                <c:pt idx="3183">
                  <c:v>110.97521092468901</c:v>
                </c:pt>
                <c:pt idx="3184">
                  <c:v>107.82319513472225</c:v>
                </c:pt>
                <c:pt idx="3185">
                  <c:v>110.26250130040769</c:v>
                </c:pt>
                <c:pt idx="3186">
                  <c:v>112.29027513465326</c:v>
                </c:pt>
                <c:pt idx="3187">
                  <c:v>114.35598351341704</c:v>
                </c:pt>
                <c:pt idx="3188">
                  <c:v>113.4254376410691</c:v>
                </c:pt>
                <c:pt idx="3189">
                  <c:v>117.29591071357753</c:v>
                </c:pt>
                <c:pt idx="3190">
                  <c:v>117.36143401774532</c:v>
                </c:pt>
                <c:pt idx="3191">
                  <c:v>118.52935817624504</c:v>
                </c:pt>
                <c:pt idx="3192">
                  <c:v>118.18679774392919</c:v>
                </c:pt>
                <c:pt idx="3193">
                  <c:v>120.24043604034624</c:v>
                </c:pt>
                <c:pt idx="3194">
                  <c:v>117.91550827404144</c:v>
                </c:pt>
                <c:pt idx="3195">
                  <c:v>120.32319657163681</c:v>
                </c:pt>
                <c:pt idx="3196">
                  <c:v>118.82018968421792</c:v>
                </c:pt>
                <c:pt idx="3197">
                  <c:v>119.36449292147147</c:v>
                </c:pt>
                <c:pt idx="3198">
                  <c:v>121.61240781474606</c:v>
                </c:pt>
                <c:pt idx="3199">
                  <c:v>123.17978272702244</c:v>
                </c:pt>
                <c:pt idx="3200">
                  <c:v>120.71058873838325</c:v>
                </c:pt>
                <c:pt idx="3201">
                  <c:v>121.98370653836361</c:v>
                </c:pt>
                <c:pt idx="3202">
                  <c:v>126.17374366248831</c:v>
                </c:pt>
                <c:pt idx="3203">
                  <c:v>126.22604160499908</c:v>
                </c:pt>
                <c:pt idx="3204">
                  <c:v>123.10392513330257</c:v>
                </c:pt>
                <c:pt idx="3205">
                  <c:v>119.66452068266086</c:v>
                </c:pt>
                <c:pt idx="3206">
                  <c:v>121.60320581387127</c:v>
                </c:pt>
                <c:pt idx="3207">
                  <c:v>123.91204588470544</c:v>
                </c:pt>
                <c:pt idx="3208">
                  <c:v>123.13438772208234</c:v>
                </c:pt>
                <c:pt idx="3209">
                  <c:v>123.9195120927856</c:v>
                </c:pt>
                <c:pt idx="3210">
                  <c:v>125.44890073161943</c:v>
                </c:pt>
                <c:pt idx="3211">
                  <c:v>120.85739542566868</c:v>
                </c:pt>
                <c:pt idx="3212">
                  <c:v>121.91564851690299</c:v>
                </c:pt>
                <c:pt idx="3213">
                  <c:v>124.29196034805521</c:v>
                </c:pt>
                <c:pt idx="3214">
                  <c:v>123.12001857643149</c:v>
                </c:pt>
                <c:pt idx="3215">
                  <c:v>123.73558702845496</c:v>
                </c:pt>
                <c:pt idx="3216">
                  <c:v>121.71470463646349</c:v>
                </c:pt>
                <c:pt idx="3217">
                  <c:v>119.67199838605758</c:v>
                </c:pt>
                <c:pt idx="3218">
                  <c:v>119.63290281457077</c:v>
                </c:pt>
                <c:pt idx="3219">
                  <c:v>117.40799004965403</c:v>
                </c:pt>
                <c:pt idx="3220">
                  <c:v>116.93093441404636</c:v>
                </c:pt>
                <c:pt idx="3221">
                  <c:v>114.35196015263483</c:v>
                </c:pt>
                <c:pt idx="3222">
                  <c:v>114.06227817631402</c:v>
                </c:pt>
                <c:pt idx="3223">
                  <c:v>117.41316294208832</c:v>
                </c:pt>
                <c:pt idx="3224">
                  <c:v>117.71549551424012</c:v>
                </c:pt>
                <c:pt idx="3225">
                  <c:v>122.8320608975888</c:v>
                </c:pt>
                <c:pt idx="3226">
                  <c:v>122.60157980134943</c:v>
                </c:pt>
                <c:pt idx="3227">
                  <c:v>122.57685337551349</c:v>
                </c:pt>
                <c:pt idx="3228">
                  <c:v>123.84363725609096</c:v>
                </c:pt>
                <c:pt idx="3229">
                  <c:v>123.98274208130753</c:v>
                </c:pt>
                <c:pt idx="3230">
                  <c:v>124.26840069684609</c:v>
                </c:pt>
                <c:pt idx="3231">
                  <c:v>121.64400843986141</c:v>
                </c:pt>
                <c:pt idx="3232">
                  <c:v>123.6982215021045</c:v>
                </c:pt>
                <c:pt idx="3233">
                  <c:v>121.85897085879785</c:v>
                </c:pt>
                <c:pt idx="3234">
                  <c:v>120.82439237193785</c:v>
                </c:pt>
                <c:pt idx="3235">
                  <c:v>119.46565170685335</c:v>
                </c:pt>
                <c:pt idx="3236">
                  <c:v>119.86395867663617</c:v>
                </c:pt>
                <c:pt idx="3237">
                  <c:v>120.25135084338265</c:v>
                </c:pt>
                <c:pt idx="3238">
                  <c:v>118.84259980377495</c:v>
                </c:pt>
                <c:pt idx="3239">
                  <c:v>122.40614792518159</c:v>
                </c:pt>
                <c:pt idx="3240">
                  <c:v>122.64698630160606</c:v>
                </c:pt>
                <c:pt idx="3241">
                  <c:v>123.6919048256764</c:v>
                </c:pt>
                <c:pt idx="3242">
                  <c:v>124.81039912313724</c:v>
                </c:pt>
                <c:pt idx="3243">
                  <c:v>124.82246920548397</c:v>
                </c:pt>
                <c:pt idx="3244">
                  <c:v>123.29244832424149</c:v>
                </c:pt>
                <c:pt idx="3245">
                  <c:v>124.61613402159625</c:v>
                </c:pt>
                <c:pt idx="3246">
                  <c:v>124.08848749798113</c:v>
                </c:pt>
                <c:pt idx="3247">
                  <c:v>126.01165395188865</c:v>
                </c:pt>
                <c:pt idx="3248">
                  <c:v>126.06223909223786</c:v>
                </c:pt>
                <c:pt idx="3249">
                  <c:v>126.43296305002936</c:v>
                </c:pt>
                <c:pt idx="3250">
                  <c:v>126.15994928266352</c:v>
                </c:pt>
                <c:pt idx="3251">
                  <c:v>126.44848172733225</c:v>
                </c:pt>
                <c:pt idx="3252">
                  <c:v>127.57387896236376</c:v>
                </c:pt>
                <c:pt idx="3253">
                  <c:v>127.6256021390485</c:v>
                </c:pt>
                <c:pt idx="3254">
                  <c:v>127.92792896354202</c:v>
                </c:pt>
                <c:pt idx="3255">
                  <c:v>127.29511178907933</c:v>
                </c:pt>
                <c:pt idx="3256">
                  <c:v>127.74688347599978</c:v>
                </c:pt>
                <c:pt idx="3257">
                  <c:v>129.18666037489677</c:v>
                </c:pt>
                <c:pt idx="3258">
                  <c:v>129.82810478440823</c:v>
                </c:pt>
                <c:pt idx="3259">
                  <c:v>129.91834876675372</c:v>
                </c:pt>
                <c:pt idx="3260">
                  <c:v>129.98156725995912</c:v>
                </c:pt>
                <c:pt idx="3261">
                  <c:v>129.85224494910162</c:v>
                </c:pt>
                <c:pt idx="3262">
                  <c:v>130.97936648161124</c:v>
                </c:pt>
                <c:pt idx="3263">
                  <c:v>130.23274567359394</c:v>
                </c:pt>
                <c:pt idx="3264">
                  <c:v>130.03215240030832</c:v>
                </c:pt>
                <c:pt idx="3265">
                  <c:v>129.70855349259327</c:v>
                </c:pt>
                <c:pt idx="3266">
                  <c:v>129.64934686485358</c:v>
                </c:pt>
                <c:pt idx="3267">
                  <c:v>130.83049638501032</c:v>
                </c:pt>
                <c:pt idx="3268">
                  <c:v>130.98452787872901</c:v>
                </c:pt>
                <c:pt idx="3269">
                  <c:v>132.91402250438114</c:v>
                </c:pt>
                <c:pt idx="3270">
                  <c:v>132.85999451673402</c:v>
                </c:pt>
                <c:pt idx="3271">
                  <c:v>133.13128398662175</c:v>
                </c:pt>
                <c:pt idx="3272">
                  <c:v>133.46695297668347</c:v>
                </c:pt>
                <c:pt idx="3273">
                  <c:v>133.665247186665</c:v>
                </c:pt>
                <c:pt idx="3274">
                  <c:v>132.74792092831581</c:v>
                </c:pt>
                <c:pt idx="3275">
                  <c:v>133.67961633231582</c:v>
                </c:pt>
                <c:pt idx="3276">
                  <c:v>133.57557797014553</c:v>
                </c:pt>
                <c:pt idx="3277">
                  <c:v>132.90195242203447</c:v>
                </c:pt>
                <c:pt idx="3278">
                  <c:v>134.38715306416285</c:v>
                </c:pt>
                <c:pt idx="3279">
                  <c:v>134.70613660229481</c:v>
                </c:pt>
                <c:pt idx="3280">
                  <c:v>134.80614585602461</c:v>
                </c:pt>
                <c:pt idx="3281">
                  <c:v>134.36127710667481</c:v>
                </c:pt>
                <c:pt idx="3282">
                  <c:v>134.96134412437013</c:v>
                </c:pt>
                <c:pt idx="3283">
                  <c:v>135.20447006878223</c:v>
                </c:pt>
                <c:pt idx="3284">
                  <c:v>135.39988470197528</c:v>
                </c:pt>
                <c:pt idx="3285">
                  <c:v>135.87636557175696</c:v>
                </c:pt>
                <c:pt idx="3286">
                  <c:v>135.25561847964093</c:v>
                </c:pt>
                <c:pt idx="3287">
                  <c:v>136.097081396612</c:v>
                </c:pt>
                <c:pt idx="3288">
                  <c:v>135.66082838699444</c:v>
                </c:pt>
                <c:pt idx="3289">
                  <c:v>135.14353914356445</c:v>
                </c:pt>
                <c:pt idx="3290">
                  <c:v>133.07035880906221</c:v>
                </c:pt>
                <c:pt idx="3291">
                  <c:v>134.02906245922756</c:v>
                </c:pt>
                <c:pt idx="3292">
                  <c:v>135.35792679667489</c:v>
                </c:pt>
                <c:pt idx="3293">
                  <c:v>135.84935732559163</c:v>
                </c:pt>
                <c:pt idx="3294">
                  <c:v>135.88039468019744</c:v>
                </c:pt>
                <c:pt idx="3295">
                  <c:v>138.39154082647877</c:v>
                </c:pt>
                <c:pt idx="3296">
                  <c:v>138.2300316293634</c:v>
                </c:pt>
                <c:pt idx="3297">
                  <c:v>139.05712540068365</c:v>
                </c:pt>
                <c:pt idx="3298">
                  <c:v>139.21346170536469</c:v>
                </c:pt>
                <c:pt idx="3299">
                  <c:v>139.76753021400256</c:v>
                </c:pt>
                <c:pt idx="3300">
                  <c:v>139.34967545847633</c:v>
                </c:pt>
                <c:pt idx="3301">
                  <c:v>139.09447943171753</c:v>
                </c:pt>
                <c:pt idx="3302">
                  <c:v>138.09955978685383</c:v>
                </c:pt>
                <c:pt idx="3303">
                  <c:v>138.52775457959041</c:v>
                </c:pt>
                <c:pt idx="3304">
                  <c:v>140.45207056515002</c:v>
                </c:pt>
                <c:pt idx="3305">
                  <c:v>140.07100657014817</c:v>
                </c:pt>
                <c:pt idx="3306">
                  <c:v>139.41232493351399</c:v>
                </c:pt>
                <c:pt idx="3307">
                  <c:v>139.19104009049113</c:v>
                </c:pt>
                <c:pt idx="3308">
                  <c:v>139.70659928878476</c:v>
                </c:pt>
                <c:pt idx="3309">
                  <c:v>140.76475466982865</c:v>
                </c:pt>
                <c:pt idx="3310">
                  <c:v>140.2365333803875</c:v>
                </c:pt>
                <c:pt idx="3311">
                  <c:v>138.80882081617898</c:v>
                </c:pt>
                <c:pt idx="3312">
                  <c:v>138.77145528982854</c:v>
                </c:pt>
                <c:pt idx="3313">
                  <c:v>137.19832697163358</c:v>
                </c:pt>
                <c:pt idx="3314">
                  <c:v>134.85558146472175</c:v>
                </c:pt>
                <c:pt idx="3315">
                  <c:v>135.87981991437138</c:v>
                </c:pt>
                <c:pt idx="3316">
                  <c:v>137.75354501192351</c:v>
                </c:pt>
                <c:pt idx="3317">
                  <c:v>136.03788051653055</c:v>
                </c:pt>
                <c:pt idx="3318">
                  <c:v>135.96947188791606</c:v>
                </c:pt>
                <c:pt idx="3319">
                  <c:v>138.07541962216044</c:v>
                </c:pt>
                <c:pt idx="3320">
                  <c:v>137.5167529869143</c:v>
                </c:pt>
                <c:pt idx="3321">
                  <c:v>136.7069021903751</c:v>
                </c:pt>
                <c:pt idx="3322">
                  <c:v>136.87014143262681</c:v>
                </c:pt>
                <c:pt idx="3323">
                  <c:v>135.72233407803827</c:v>
                </c:pt>
                <c:pt idx="3324">
                  <c:v>136.22179983320294</c:v>
                </c:pt>
                <c:pt idx="3325">
                  <c:v>138.09955978685383</c:v>
                </c:pt>
                <c:pt idx="3326">
                  <c:v>139.02952514571751</c:v>
                </c:pt>
                <c:pt idx="3327">
                  <c:v>139.36806796490941</c:v>
                </c:pt>
                <c:pt idx="3328">
                  <c:v>138.83008140408396</c:v>
                </c:pt>
                <c:pt idx="3329">
                  <c:v>139.61637254941405</c:v>
                </c:pt>
                <c:pt idx="3330">
                  <c:v>139.28242785683042</c:v>
                </c:pt>
                <c:pt idx="3331">
                  <c:v>138.24094643239977</c:v>
                </c:pt>
                <c:pt idx="3332">
                  <c:v>136.01200455904254</c:v>
                </c:pt>
                <c:pt idx="3333">
                  <c:v>136.06201493356571</c:v>
                </c:pt>
                <c:pt idx="3334">
                  <c:v>135.498169658227</c:v>
                </c:pt>
                <c:pt idx="3335">
                  <c:v>134.62797994527079</c:v>
                </c:pt>
                <c:pt idx="3336">
                  <c:v>135.00846342678835</c:v>
                </c:pt>
                <c:pt idx="3337">
                  <c:v>134.56589948840093</c:v>
                </c:pt>
                <c:pt idx="3338">
                  <c:v>133.08415318888703</c:v>
                </c:pt>
                <c:pt idx="3339">
                  <c:v>132.34328578678833</c:v>
                </c:pt>
                <c:pt idx="3340">
                  <c:v>131.8058739917889</c:v>
                </c:pt>
                <c:pt idx="3341">
                  <c:v>129.83557099248839</c:v>
                </c:pt>
                <c:pt idx="3342">
                  <c:v>128.87686734232307</c:v>
                </c:pt>
                <c:pt idx="3343">
                  <c:v>130.94544955021698</c:v>
                </c:pt>
                <c:pt idx="3344">
                  <c:v>131.01211663837861</c:v>
                </c:pt>
                <c:pt idx="3345">
                  <c:v>131.23973540080431</c:v>
                </c:pt>
                <c:pt idx="3346">
                  <c:v>131.44147820574204</c:v>
                </c:pt>
                <c:pt idx="3347">
                  <c:v>131.156957626539</c:v>
                </c:pt>
                <c:pt idx="3348">
                  <c:v>132.63124346563103</c:v>
                </c:pt>
                <c:pt idx="3349">
                  <c:v>130.77014022561858</c:v>
                </c:pt>
                <c:pt idx="3350">
                  <c:v>130.48621165521638</c:v>
                </c:pt>
                <c:pt idx="3351">
                  <c:v>127.27671353498802</c:v>
                </c:pt>
                <c:pt idx="3352">
                  <c:v>127.29338749160122</c:v>
                </c:pt>
                <c:pt idx="3353">
                  <c:v>128.02621391979372</c:v>
                </c:pt>
                <c:pt idx="3354">
                  <c:v>131.01326617003068</c:v>
                </c:pt>
                <c:pt idx="3355">
                  <c:v>131.00522519612448</c:v>
                </c:pt>
                <c:pt idx="3356">
                  <c:v>132.07084678524851</c:v>
                </c:pt>
                <c:pt idx="3357">
                  <c:v>130.41091158434773</c:v>
                </c:pt>
                <c:pt idx="3358">
                  <c:v>131.93174196003193</c:v>
                </c:pt>
                <c:pt idx="3359">
                  <c:v>131.05407454367904</c:v>
                </c:pt>
                <c:pt idx="3360">
                  <c:v>132.47375762929789</c:v>
                </c:pt>
                <c:pt idx="3361">
                  <c:v>133.84341309741879</c:v>
                </c:pt>
                <c:pt idx="3362">
                  <c:v>134.03941973941266</c:v>
                </c:pt>
                <c:pt idx="3363">
                  <c:v>135.35792679667489</c:v>
                </c:pt>
                <c:pt idx="3364">
                  <c:v>135.13548667434173</c:v>
                </c:pt>
                <c:pt idx="3365">
                  <c:v>132.14785391062048</c:v>
                </c:pt>
                <c:pt idx="3366">
                  <c:v>133.09564275774943</c:v>
                </c:pt>
                <c:pt idx="3367">
                  <c:v>130.98798222134346</c:v>
                </c:pt>
                <c:pt idx="3368">
                  <c:v>131.613333187726</c:v>
                </c:pt>
                <c:pt idx="3369">
                  <c:v>132.82723286465011</c:v>
                </c:pt>
                <c:pt idx="3370">
                  <c:v>132.55364433145823</c:v>
                </c:pt>
                <c:pt idx="3371">
                  <c:v>135.86257119193212</c:v>
                </c:pt>
                <c:pt idx="3372">
                  <c:v>136.205131624248</c:v>
                </c:pt>
                <c:pt idx="3373">
                  <c:v>137.0851038515633</c:v>
                </c:pt>
                <c:pt idx="3374">
                  <c:v>136.44422846021959</c:v>
                </c:pt>
                <c:pt idx="3375">
                  <c:v>135.20447006878223</c:v>
                </c:pt>
                <c:pt idx="3376">
                  <c:v>134.98490377557923</c:v>
                </c:pt>
                <c:pt idx="3377">
                  <c:v>133.88940011115972</c:v>
                </c:pt>
                <c:pt idx="3378">
                  <c:v>133.90376925681056</c:v>
                </c:pt>
                <c:pt idx="3379">
                  <c:v>133.23589711461807</c:v>
                </c:pt>
                <c:pt idx="3380">
                  <c:v>135.43781349883523</c:v>
                </c:pt>
                <c:pt idx="3381">
                  <c:v>135.12399135782104</c:v>
                </c:pt>
                <c:pt idx="3382">
                  <c:v>136.12524492208763</c:v>
                </c:pt>
                <c:pt idx="3383">
                  <c:v>137.05521028095129</c:v>
                </c:pt>
                <c:pt idx="3384">
                  <c:v>137.44202768187174</c:v>
                </c:pt>
                <c:pt idx="3385">
                  <c:v>136.06201493356571</c:v>
                </c:pt>
                <c:pt idx="3386">
                  <c:v>134.85270763559157</c:v>
                </c:pt>
                <c:pt idx="3387">
                  <c:v>133.63420408440092</c:v>
                </c:pt>
                <c:pt idx="3388">
                  <c:v>133.59455099006288</c:v>
                </c:pt>
                <c:pt idx="3389">
                  <c:v>135.80854895194327</c:v>
                </c:pt>
                <c:pt idx="3390">
                  <c:v>138.40764001726598</c:v>
                </c:pt>
                <c:pt idx="3391">
                  <c:v>138.34555956039608</c:v>
                </c:pt>
                <c:pt idx="3392">
                  <c:v>137.74953314645782</c:v>
                </c:pt>
                <c:pt idx="3393">
                  <c:v>137.35351374466259</c:v>
                </c:pt>
                <c:pt idx="3394">
                  <c:v>136.35227742337079</c:v>
                </c:pt>
                <c:pt idx="3395">
                  <c:v>138.96515712086003</c:v>
                </c:pt>
                <c:pt idx="3396">
                  <c:v>139.292198875873</c:v>
                </c:pt>
                <c:pt idx="3397">
                  <c:v>140.00605228414813</c:v>
                </c:pt>
                <c:pt idx="3398">
                  <c:v>140.13709889248375</c:v>
                </c:pt>
                <c:pt idx="3399">
                  <c:v>140.25608116613088</c:v>
                </c:pt>
                <c:pt idx="3400">
                  <c:v>140.56702373035668</c:v>
                </c:pt>
                <c:pt idx="3401">
                  <c:v>140.41816512907229</c:v>
                </c:pt>
                <c:pt idx="3402">
                  <c:v>140.42448180550039</c:v>
                </c:pt>
                <c:pt idx="3403">
                  <c:v>140.63485759314511</c:v>
                </c:pt>
                <c:pt idx="3404">
                  <c:v>141.6441348883431</c:v>
                </c:pt>
                <c:pt idx="3405">
                  <c:v>141.90968244762877</c:v>
                </c:pt>
                <c:pt idx="3406">
                  <c:v>141.90910768180274</c:v>
                </c:pt>
                <c:pt idx="3407">
                  <c:v>141.41595285540788</c:v>
                </c:pt>
                <c:pt idx="3408">
                  <c:v>141.45677272437277</c:v>
                </c:pt>
                <c:pt idx="3409">
                  <c:v>140.31700634369042</c:v>
                </c:pt>
                <c:pt idx="3410">
                  <c:v>141.24294834177184</c:v>
                </c:pt>
                <c:pt idx="3411">
                  <c:v>141.17513172195817</c:v>
                </c:pt>
                <c:pt idx="3412">
                  <c:v>141.06994382813582</c:v>
                </c:pt>
                <c:pt idx="3413">
                  <c:v>141.22283728551898</c:v>
                </c:pt>
                <c:pt idx="3414">
                  <c:v>140.13940370344611</c:v>
                </c:pt>
                <c:pt idx="3415">
                  <c:v>140.85211907538573</c:v>
                </c:pt>
                <c:pt idx="3416">
                  <c:v>140.69117889643815</c:v>
                </c:pt>
                <c:pt idx="3417">
                  <c:v>140.57680624471575</c:v>
                </c:pt>
                <c:pt idx="3418">
                  <c:v>143.46845311548944</c:v>
                </c:pt>
                <c:pt idx="3419">
                  <c:v>144.0575880871736</c:v>
                </c:pt>
                <c:pt idx="3420">
                  <c:v>143.18049543664674</c:v>
                </c:pt>
                <c:pt idx="3421">
                  <c:v>143.63110609659859</c:v>
                </c:pt>
                <c:pt idx="3422">
                  <c:v>143.96964891579049</c:v>
                </c:pt>
                <c:pt idx="3423">
                  <c:v>146.3371036055635</c:v>
                </c:pt>
                <c:pt idx="3424">
                  <c:v>146.91761134219888</c:v>
                </c:pt>
                <c:pt idx="3425">
                  <c:v>146.46527638476897</c:v>
                </c:pt>
                <c:pt idx="3426">
                  <c:v>146.28077655461226</c:v>
                </c:pt>
                <c:pt idx="3427">
                  <c:v>146.45666064503669</c:v>
                </c:pt>
                <c:pt idx="3428">
                  <c:v>146.39918406243336</c:v>
                </c:pt>
                <c:pt idx="3429">
                  <c:v>146.3882520164222</c:v>
                </c:pt>
                <c:pt idx="3430">
                  <c:v>146.06121600906752</c:v>
                </c:pt>
                <c:pt idx="3431">
                  <c:v>144.5438399759978</c:v>
                </c:pt>
                <c:pt idx="3432">
                  <c:v>143.74432921666889</c:v>
                </c:pt>
                <c:pt idx="3433">
                  <c:v>145.14159068741418</c:v>
                </c:pt>
                <c:pt idx="3434">
                  <c:v>144.49209955633825</c:v>
                </c:pt>
                <c:pt idx="3435">
                  <c:v>144.88179653404711</c:v>
                </c:pt>
                <c:pt idx="3436">
                  <c:v>145.0180217824753</c:v>
                </c:pt>
                <c:pt idx="3437">
                  <c:v>145.57611365189538</c:v>
                </c:pt>
                <c:pt idx="3438">
                  <c:v>146.62161268944999</c:v>
                </c:pt>
                <c:pt idx="3439">
                  <c:v>146.62448651858017</c:v>
                </c:pt>
                <c:pt idx="3440">
                  <c:v>146.11754306001879</c:v>
                </c:pt>
                <c:pt idx="3441">
                  <c:v>144.67659938649498</c:v>
                </c:pt>
                <c:pt idx="3442">
                  <c:v>143.79204052788793</c:v>
                </c:pt>
                <c:pt idx="3443">
                  <c:v>143.8443384703987</c:v>
                </c:pt>
                <c:pt idx="3444">
                  <c:v>143.42016703844439</c:v>
                </c:pt>
                <c:pt idx="3445">
                  <c:v>144.5788891960693</c:v>
                </c:pt>
                <c:pt idx="3446">
                  <c:v>146.0640898381977</c:v>
                </c:pt>
                <c:pt idx="3447">
                  <c:v>146.68311263283559</c:v>
                </c:pt>
                <c:pt idx="3448">
                  <c:v>146.33250547895523</c:v>
                </c:pt>
                <c:pt idx="3449">
                  <c:v>143.90986752222477</c:v>
                </c:pt>
                <c:pt idx="3450">
                  <c:v>143.97654035804464</c:v>
                </c:pt>
                <c:pt idx="3451">
                  <c:v>141.89703759945607</c:v>
                </c:pt>
                <c:pt idx="3452">
                  <c:v>141.46020982401245</c:v>
                </c:pt>
                <c:pt idx="3453">
                  <c:v>141.88669756224573</c:v>
                </c:pt>
                <c:pt idx="3454">
                  <c:v>141.78323396590147</c:v>
                </c:pt>
                <c:pt idx="3455">
                  <c:v>141.82404233954981</c:v>
                </c:pt>
                <c:pt idx="3456">
                  <c:v>143.38510057539807</c:v>
                </c:pt>
                <c:pt idx="3457">
                  <c:v>142.04187858761645</c:v>
                </c:pt>
                <c:pt idx="3458">
                  <c:v>142.36604076584098</c:v>
                </c:pt>
                <c:pt idx="3459">
                  <c:v>143.4879894059163</c:v>
                </c:pt>
                <c:pt idx="3460">
                  <c:v>140.2129737291784</c:v>
                </c:pt>
                <c:pt idx="3461">
                  <c:v>138.50247063090319</c:v>
                </c:pt>
                <c:pt idx="3462">
                  <c:v>138.74386653017893</c:v>
                </c:pt>
                <c:pt idx="3463">
                  <c:v>138.76226478427026</c:v>
                </c:pt>
                <c:pt idx="3464">
                  <c:v>138.25301651474649</c:v>
                </c:pt>
                <c:pt idx="3465">
                  <c:v>136.38847617509435</c:v>
                </c:pt>
                <c:pt idx="3466">
                  <c:v>136.18042244138681</c:v>
                </c:pt>
                <c:pt idx="3467">
                  <c:v>136.85289271018755</c:v>
                </c:pt>
                <c:pt idx="3468">
                  <c:v>139.5801565547157</c:v>
                </c:pt>
                <c:pt idx="3469">
                  <c:v>139.68476393505375</c:v>
                </c:pt>
                <c:pt idx="3470">
                  <c:v>140.01123092424069</c:v>
                </c:pt>
                <c:pt idx="3471">
                  <c:v>141.85566020763991</c:v>
                </c:pt>
                <c:pt idx="3472">
                  <c:v>141.57172588957945</c:v>
                </c:pt>
                <c:pt idx="3473">
                  <c:v>140.84521613781507</c:v>
                </c:pt>
                <c:pt idx="3474">
                  <c:v>141.99417302405567</c:v>
                </c:pt>
                <c:pt idx="3475">
                  <c:v>142.6235358559039</c:v>
                </c:pt>
                <c:pt idx="3476">
                  <c:v>142.64653798426176</c:v>
                </c:pt>
                <c:pt idx="3477">
                  <c:v>141.9711881386726</c:v>
                </c:pt>
                <c:pt idx="3478">
                  <c:v>141.73149929390019</c:v>
                </c:pt>
                <c:pt idx="3479">
                  <c:v>142.00107596162636</c:v>
                </c:pt>
                <c:pt idx="3480">
                  <c:v>142.50743315904518</c:v>
                </c:pt>
                <c:pt idx="3481">
                  <c:v>142.93507042893049</c:v>
                </c:pt>
                <c:pt idx="3482">
                  <c:v>142.98909266891937</c:v>
                </c:pt>
                <c:pt idx="3483">
                  <c:v>143.92596671301197</c:v>
                </c:pt>
                <c:pt idx="3484">
                  <c:v>144.02252162412731</c:v>
                </c:pt>
                <c:pt idx="3485">
                  <c:v>143.14888331621492</c:v>
                </c:pt>
                <c:pt idx="3486">
                  <c:v>142.56262217366088</c:v>
                </c:pt>
                <c:pt idx="3487">
                  <c:v>144.25703182880713</c:v>
                </c:pt>
                <c:pt idx="3488">
                  <c:v>145.91694978673314</c:v>
                </c:pt>
                <c:pt idx="3489">
                  <c:v>144.81454893240121</c:v>
                </c:pt>
                <c:pt idx="3490">
                  <c:v>145.64048167675284</c:v>
                </c:pt>
                <c:pt idx="3491">
                  <c:v>144.28462058845673</c:v>
                </c:pt>
                <c:pt idx="3492">
                  <c:v>143.95067589587313</c:v>
                </c:pt>
                <c:pt idx="3493">
                  <c:v>143.26268120211122</c:v>
                </c:pt>
                <c:pt idx="3494">
                  <c:v>143.11496638482066</c:v>
                </c:pt>
                <c:pt idx="3495">
                  <c:v>141.54815474305383</c:v>
                </c:pt>
                <c:pt idx="3496">
                  <c:v>143.94664678743263</c:v>
                </c:pt>
                <c:pt idx="3497">
                  <c:v>147.63147624579059</c:v>
                </c:pt>
                <c:pt idx="3498">
                  <c:v>147.32339601537842</c:v>
                </c:pt>
                <c:pt idx="3499">
                  <c:v>148.04012900044202</c:v>
                </c:pt>
                <c:pt idx="3500">
                  <c:v>147.57859204213725</c:v>
                </c:pt>
                <c:pt idx="3501">
                  <c:v>147.14981673591637</c:v>
                </c:pt>
                <c:pt idx="3502">
                  <c:v>147.54353707440745</c:v>
                </c:pt>
                <c:pt idx="3503">
                  <c:v>148.66433043517247</c:v>
                </c:pt>
                <c:pt idx="3504">
                  <c:v>148.67409570655676</c:v>
                </c:pt>
                <c:pt idx="3505">
                  <c:v>148.53500812431494</c:v>
                </c:pt>
                <c:pt idx="3506">
                  <c:v>148.70341451134271</c:v>
                </c:pt>
                <c:pt idx="3507">
                  <c:v>148.75054530907747</c:v>
                </c:pt>
                <c:pt idx="3508">
                  <c:v>149.59084719907995</c:v>
                </c:pt>
                <c:pt idx="3509">
                  <c:v>150.10239453190783</c:v>
                </c:pt>
                <c:pt idx="3510">
                  <c:v>150.77372101671475</c:v>
                </c:pt>
                <c:pt idx="3511">
                  <c:v>151.00420211295415</c:v>
                </c:pt>
                <c:pt idx="3512">
                  <c:v>151.00995551887274</c:v>
                </c:pt>
                <c:pt idx="3513">
                  <c:v>151.8324339206099</c:v>
                </c:pt>
                <c:pt idx="3514">
                  <c:v>151.55598305360439</c:v>
                </c:pt>
                <c:pt idx="3515">
                  <c:v>152.33765308169319</c:v>
                </c:pt>
                <c:pt idx="3516">
                  <c:v>151.78243504140326</c:v>
                </c:pt>
                <c:pt idx="3517">
                  <c:v>151.40250908273697</c:v>
                </c:pt>
                <c:pt idx="3518">
                  <c:v>152.92794333268768</c:v>
                </c:pt>
                <c:pt idx="3519">
                  <c:v>151.16628607589556</c:v>
                </c:pt>
                <c:pt idx="3520">
                  <c:v>152.7589621798339</c:v>
                </c:pt>
                <c:pt idx="3521">
                  <c:v>152.86184526269386</c:v>
                </c:pt>
                <c:pt idx="3522">
                  <c:v>152.64861288889372</c:v>
                </c:pt>
                <c:pt idx="3523">
                  <c:v>153.51133639376977</c:v>
                </c:pt>
                <c:pt idx="3524">
                  <c:v>153.42627105151684</c:v>
                </c:pt>
                <c:pt idx="3525">
                  <c:v>153.67916226731325</c:v>
                </c:pt>
                <c:pt idx="3526">
                  <c:v>153.84182674373895</c:v>
                </c:pt>
                <c:pt idx="3527">
                  <c:v>153.96654518032992</c:v>
                </c:pt>
                <c:pt idx="3528">
                  <c:v>153.81940512886538</c:v>
                </c:pt>
                <c:pt idx="3529">
                  <c:v>154.97181061006222</c:v>
                </c:pt>
                <c:pt idx="3530">
                  <c:v>153.05668513006088</c:v>
                </c:pt>
                <c:pt idx="3531">
                  <c:v>152.12614500537117</c:v>
                </c:pt>
                <c:pt idx="3532">
                  <c:v>153.48317286829413</c:v>
                </c:pt>
                <c:pt idx="3533">
                  <c:v>150.6725622313329</c:v>
                </c:pt>
                <c:pt idx="3534">
                  <c:v>151.6168967358474</c:v>
                </c:pt>
                <c:pt idx="3535">
                  <c:v>153.58375688784997</c:v>
                </c:pt>
                <c:pt idx="3536">
                  <c:v>153.45787167663215</c:v>
                </c:pt>
                <c:pt idx="3537">
                  <c:v>153.81767508372903</c:v>
                </c:pt>
                <c:pt idx="3538">
                  <c:v>154.52809139236447</c:v>
                </c:pt>
                <c:pt idx="3539">
                  <c:v>156.01156773701476</c:v>
                </c:pt>
                <c:pt idx="3540">
                  <c:v>156.22538062429913</c:v>
                </c:pt>
                <c:pt idx="3541">
                  <c:v>156.52425310617821</c:v>
                </c:pt>
                <c:pt idx="3542">
                  <c:v>157.2369569828013</c:v>
                </c:pt>
                <c:pt idx="3543">
                  <c:v>157.76230444311227</c:v>
                </c:pt>
                <c:pt idx="3544">
                  <c:v>157.39100571949473</c:v>
                </c:pt>
                <c:pt idx="3545">
                  <c:v>157.65079987286182</c:v>
                </c:pt>
                <c:pt idx="3546">
                  <c:v>158.53765779477297</c:v>
                </c:pt>
                <c:pt idx="3547">
                  <c:v>158.28016845236829</c:v>
                </c:pt>
                <c:pt idx="3548">
                  <c:v>157.40996149643735</c:v>
                </c:pt>
                <c:pt idx="3549">
                  <c:v>157.03120231239785</c:v>
                </c:pt>
                <c:pt idx="3550">
                  <c:v>158.08473657620044</c:v>
                </c:pt>
                <c:pt idx="3551">
                  <c:v>156.77829385362671</c:v>
                </c:pt>
                <c:pt idx="3552">
                  <c:v>157.90254155700615</c:v>
                </c:pt>
                <c:pt idx="3553">
                  <c:v>157.37548704219185</c:v>
                </c:pt>
                <c:pt idx="3554">
                  <c:v>158.65376623928995</c:v>
                </c:pt>
                <c:pt idx="3555">
                  <c:v>158.56927566286308</c:v>
                </c:pt>
                <c:pt idx="3556">
                  <c:v>159.21300764036215</c:v>
                </c:pt>
                <c:pt idx="3557">
                  <c:v>158.51064954860766</c:v>
                </c:pt>
                <c:pt idx="3558">
                  <c:v>159.33141514818325</c:v>
                </c:pt>
                <c:pt idx="3559">
                  <c:v>157.68010143467296</c:v>
                </c:pt>
                <c:pt idx="3560">
                  <c:v>158.3290120522646</c:v>
                </c:pt>
                <c:pt idx="3561">
                  <c:v>157.65022510703577</c:v>
                </c:pt>
                <c:pt idx="3562">
                  <c:v>158.69571839693214</c:v>
                </c:pt>
                <c:pt idx="3563">
                  <c:v>159.25841988827702</c:v>
                </c:pt>
                <c:pt idx="3564">
                  <c:v>161.21089939931227</c:v>
                </c:pt>
                <c:pt idx="3565">
                  <c:v>161.79772956003399</c:v>
                </c:pt>
                <c:pt idx="3566">
                  <c:v>161.34252077347389</c:v>
                </c:pt>
                <c:pt idx="3567">
                  <c:v>157.63699399772048</c:v>
                </c:pt>
                <c:pt idx="3568">
                  <c:v>159.89181182856575</c:v>
                </c:pt>
                <c:pt idx="3569">
                  <c:v>157.60136426416469</c:v>
                </c:pt>
                <c:pt idx="3570">
                  <c:v>156.55011756834972</c:v>
                </c:pt>
                <c:pt idx="3571">
                  <c:v>157.94219465134418</c:v>
                </c:pt>
                <c:pt idx="3572">
                  <c:v>158.68134925128132</c:v>
                </c:pt>
                <c:pt idx="3573">
                  <c:v>160.33438151461141</c:v>
                </c:pt>
                <c:pt idx="3574">
                  <c:v>160.35563635485812</c:v>
                </c:pt>
                <c:pt idx="3575">
                  <c:v>161.00800131506423</c:v>
                </c:pt>
                <c:pt idx="3576">
                  <c:v>160.71831933874341</c:v>
                </c:pt>
                <c:pt idx="3577">
                  <c:v>161.87646673054232</c:v>
                </c:pt>
                <c:pt idx="3578">
                  <c:v>162.28052710624374</c:v>
                </c:pt>
                <c:pt idx="3579">
                  <c:v>160.77809498465089</c:v>
                </c:pt>
                <c:pt idx="3580">
                  <c:v>162.3035292346016</c:v>
                </c:pt>
                <c:pt idx="3581">
                  <c:v>164.03126381234125</c:v>
                </c:pt>
                <c:pt idx="3582">
                  <c:v>164.34509744867199</c:v>
                </c:pt>
                <c:pt idx="3583">
                  <c:v>165.21413762997611</c:v>
                </c:pt>
                <c:pt idx="3584">
                  <c:v>165.96996043886821</c:v>
                </c:pt>
                <c:pt idx="3585">
                  <c:v>165.43484770717291</c:v>
                </c:pt>
                <c:pt idx="3586">
                  <c:v>166.15158069223648</c:v>
                </c:pt>
                <c:pt idx="3587">
                  <c:v>166.17456557761955</c:v>
                </c:pt>
                <c:pt idx="3588">
                  <c:v>167.89600072190589</c:v>
                </c:pt>
                <c:pt idx="3589">
                  <c:v>168.80757357433649</c:v>
                </c:pt>
                <c:pt idx="3590">
                  <c:v>167.96955925232163</c:v>
                </c:pt>
                <c:pt idx="3591">
                  <c:v>169.70306447895467</c:v>
                </c:pt>
                <c:pt idx="3592">
                  <c:v>169.58638126861166</c:v>
                </c:pt>
                <c:pt idx="3593">
                  <c:v>169.88295468718658</c:v>
                </c:pt>
                <c:pt idx="3594">
                  <c:v>168.49720577593675</c:v>
                </c:pt>
                <c:pt idx="3595">
                  <c:v>168.02876013240308</c:v>
                </c:pt>
                <c:pt idx="3596">
                  <c:v>167.93967142936791</c:v>
                </c:pt>
                <c:pt idx="3597">
                  <c:v>169.00701731597002</c:v>
                </c:pt>
                <c:pt idx="3598">
                  <c:v>167.84196123894225</c:v>
                </c:pt>
                <c:pt idx="3599">
                  <c:v>168.48627372992559</c:v>
                </c:pt>
                <c:pt idx="3600">
                  <c:v>166.07628636902612</c:v>
                </c:pt>
                <c:pt idx="3601">
                  <c:v>167.07924698779601</c:v>
                </c:pt>
                <c:pt idx="3602">
                  <c:v>166.1659498378873</c:v>
                </c:pt>
                <c:pt idx="3603">
                  <c:v>163.91688541296062</c:v>
                </c:pt>
                <c:pt idx="3604">
                  <c:v>165.33138985848692</c:v>
                </c:pt>
                <c:pt idx="3605">
                  <c:v>167.45572435150609</c:v>
                </c:pt>
                <c:pt idx="3606">
                  <c:v>167.40801304028705</c:v>
                </c:pt>
                <c:pt idx="3607">
                  <c:v>165.70901675384906</c:v>
                </c:pt>
                <c:pt idx="3608">
                  <c:v>164.36119089180093</c:v>
                </c:pt>
                <c:pt idx="3609">
                  <c:v>166.8154409689632</c:v>
                </c:pt>
                <c:pt idx="3610">
                  <c:v>165.83373519044002</c:v>
                </c:pt>
                <c:pt idx="3611">
                  <c:v>167.09132856545924</c:v>
                </c:pt>
                <c:pt idx="3612">
                  <c:v>168.39547222472885</c:v>
                </c:pt>
                <c:pt idx="3613">
                  <c:v>166.0642162866794</c:v>
                </c:pt>
                <c:pt idx="3614">
                  <c:v>161.9368171422758</c:v>
                </c:pt>
                <c:pt idx="3615">
                  <c:v>162.36962155693715</c:v>
                </c:pt>
                <c:pt idx="3616">
                  <c:v>160.39759426015857</c:v>
                </c:pt>
                <c:pt idx="3617">
                  <c:v>161.9368171422758</c:v>
                </c:pt>
                <c:pt idx="3618">
                  <c:v>163.52317656978605</c:v>
                </c:pt>
                <c:pt idx="3619">
                  <c:v>164.55085211907539</c:v>
                </c:pt>
                <c:pt idx="3620">
                  <c:v>163.84618921635854</c:v>
                </c:pt>
                <c:pt idx="3621">
                  <c:v>164.75144539236103</c:v>
                </c:pt>
                <c:pt idx="3622">
                  <c:v>164.69799791819818</c:v>
                </c:pt>
                <c:pt idx="3623">
                  <c:v>164.83422316662634</c:v>
                </c:pt>
                <c:pt idx="3624">
                  <c:v>166.51656273942589</c:v>
                </c:pt>
                <c:pt idx="3625">
                  <c:v>167.44078044002922</c:v>
                </c:pt>
                <c:pt idx="3626">
                  <c:v>168.65411684644386</c:v>
                </c:pt>
                <c:pt idx="3627">
                  <c:v>168.69204564330377</c:v>
                </c:pt>
                <c:pt idx="3628">
                  <c:v>170.99628758752968</c:v>
                </c:pt>
                <c:pt idx="3629">
                  <c:v>171.52391686816998</c:v>
                </c:pt>
                <c:pt idx="3630">
                  <c:v>171.76015137032797</c:v>
                </c:pt>
                <c:pt idx="3631">
                  <c:v>171.12273032159874</c:v>
                </c:pt>
                <c:pt idx="3632">
                  <c:v>171.61645991381963</c:v>
                </c:pt>
                <c:pt idx="3633">
                  <c:v>172.49929447494856</c:v>
                </c:pt>
                <c:pt idx="3634">
                  <c:v>172.78207351369866</c:v>
                </c:pt>
                <c:pt idx="3635">
                  <c:v>173.13670977601953</c:v>
                </c:pt>
                <c:pt idx="3636">
                  <c:v>172.81599044509289</c:v>
                </c:pt>
                <c:pt idx="3637">
                  <c:v>172.15960787176286</c:v>
                </c:pt>
                <c:pt idx="3638">
                  <c:v>172.60275232363455</c:v>
                </c:pt>
                <c:pt idx="3639">
                  <c:v>172.7464437801429</c:v>
                </c:pt>
                <c:pt idx="3640">
                  <c:v>172.11075277655002</c:v>
                </c:pt>
                <c:pt idx="3641">
                  <c:v>172.18144322549387</c:v>
                </c:pt>
                <c:pt idx="3642">
                  <c:v>172.18374803645625</c:v>
                </c:pt>
                <c:pt idx="3643">
                  <c:v>174.36039196730272</c:v>
                </c:pt>
                <c:pt idx="3644">
                  <c:v>174.65006244830701</c:v>
                </c:pt>
                <c:pt idx="3645">
                  <c:v>174.408660801373</c:v>
                </c:pt>
                <c:pt idx="3646">
                  <c:v>173.41604021981345</c:v>
                </c:pt>
                <c:pt idx="3647">
                  <c:v>172.81081180500036</c:v>
                </c:pt>
                <c:pt idx="3648">
                  <c:v>173.52180287946183</c:v>
                </c:pt>
                <c:pt idx="3649">
                  <c:v>172.93496697108182</c:v>
                </c:pt>
                <c:pt idx="3650">
                  <c:v>172.7412651400503</c:v>
                </c:pt>
                <c:pt idx="3651">
                  <c:v>173.25912914930635</c:v>
                </c:pt>
                <c:pt idx="3652">
                  <c:v>172.3964056444303</c:v>
                </c:pt>
                <c:pt idx="3653">
                  <c:v>169.96285863232174</c:v>
                </c:pt>
                <c:pt idx="3654">
                  <c:v>169.4099281600194</c:v>
                </c:pt>
                <c:pt idx="3655">
                  <c:v>168.42190570506813</c:v>
                </c:pt>
                <c:pt idx="3656">
                  <c:v>169.07197160197006</c:v>
                </c:pt>
                <c:pt idx="3657">
                  <c:v>168.10348543744567</c:v>
                </c:pt>
                <c:pt idx="3658">
                  <c:v>169.55361961652775</c:v>
                </c:pt>
                <c:pt idx="3659">
                  <c:v>170.24909201368635</c:v>
                </c:pt>
                <c:pt idx="3660">
                  <c:v>169.56338488791204</c:v>
                </c:pt>
                <c:pt idx="3661">
                  <c:v>166.8711875064302</c:v>
                </c:pt>
                <c:pt idx="3662">
                  <c:v>167.36204326952094</c:v>
                </c:pt>
                <c:pt idx="3663">
                  <c:v>167.7143689732211</c:v>
                </c:pt>
                <c:pt idx="3664">
                  <c:v>167.19707972979108</c:v>
                </c:pt>
                <c:pt idx="3665">
                  <c:v>167.90231739833399</c:v>
                </c:pt>
                <c:pt idx="3666">
                  <c:v>169.30417699568753</c:v>
                </c:pt>
                <c:pt idx="3667">
                  <c:v>169.51396077453145</c:v>
                </c:pt>
                <c:pt idx="3668">
                  <c:v>169.54442336331121</c:v>
                </c:pt>
                <c:pt idx="3669">
                  <c:v>171.24860403750003</c:v>
                </c:pt>
                <c:pt idx="3670">
                  <c:v>172.50792170999731</c:v>
                </c:pt>
                <c:pt idx="3671">
                  <c:v>173.05853587602073</c:v>
                </c:pt>
                <c:pt idx="3672">
                  <c:v>172.52286562147418</c:v>
                </c:pt>
                <c:pt idx="3673">
                  <c:v>172.99244355368515</c:v>
                </c:pt>
                <c:pt idx="3674">
                  <c:v>173.97816119767404</c:v>
                </c:pt>
                <c:pt idx="3675">
                  <c:v>174.714441968481</c:v>
                </c:pt>
                <c:pt idx="3676">
                  <c:v>176.8445298674188</c:v>
                </c:pt>
                <c:pt idx="3677">
                  <c:v>176.54565163788143</c:v>
                </c:pt>
                <c:pt idx="3678">
                  <c:v>175.27311435138537</c:v>
                </c:pt>
                <c:pt idx="3679">
                  <c:v>174.44660684120771</c:v>
                </c:pt>
                <c:pt idx="3680">
                  <c:v>174.01150336324221</c:v>
                </c:pt>
                <c:pt idx="3681">
                  <c:v>173.53962636772715</c:v>
                </c:pt>
                <c:pt idx="3682">
                  <c:v>174.1776049393076</c:v>
                </c:pt>
                <c:pt idx="3683">
                  <c:v>173.47812067668329</c:v>
                </c:pt>
                <c:pt idx="3684">
                  <c:v>172.44008784720884</c:v>
                </c:pt>
                <c:pt idx="3685">
                  <c:v>173.83102114620951</c:v>
                </c:pt>
                <c:pt idx="3686">
                  <c:v>173.74883538074499</c:v>
                </c:pt>
                <c:pt idx="3687">
                  <c:v>172.18892667654882</c:v>
                </c:pt>
                <c:pt idx="3688">
                  <c:v>173.40972354338535</c:v>
                </c:pt>
                <c:pt idx="3689">
                  <c:v>171.93486868612558</c:v>
                </c:pt>
                <c:pt idx="3690">
                  <c:v>169.86686124405765</c:v>
                </c:pt>
                <c:pt idx="3691">
                  <c:v>169.98123964343827</c:v>
                </c:pt>
                <c:pt idx="3692">
                  <c:v>173.718941810133</c:v>
                </c:pt>
                <c:pt idx="3693">
                  <c:v>174.81099687959633</c:v>
                </c:pt>
                <c:pt idx="3694">
                  <c:v>175.52429276502022</c:v>
                </c:pt>
                <c:pt idx="3695">
                  <c:v>174.28451713060807</c:v>
                </c:pt>
                <c:pt idx="3696">
                  <c:v>176.71405227725094</c:v>
                </c:pt>
                <c:pt idx="3697">
                  <c:v>177.91415757435027</c:v>
                </c:pt>
                <c:pt idx="3698">
                  <c:v>179.08381177798637</c:v>
                </c:pt>
                <c:pt idx="3699">
                  <c:v>179.10221003207769</c:v>
                </c:pt>
                <c:pt idx="3700">
                  <c:v>180.13046034719304</c:v>
                </c:pt>
                <c:pt idx="3701">
                  <c:v>179.28095645631578</c:v>
                </c:pt>
                <c:pt idx="3702">
                  <c:v>179.86778661703758</c:v>
                </c:pt>
                <c:pt idx="3703">
                  <c:v>180.65808962783339</c:v>
                </c:pt>
                <c:pt idx="3704">
                  <c:v>180.8995027700839</c:v>
                </c:pt>
                <c:pt idx="3705">
                  <c:v>181.91971211129305</c:v>
                </c:pt>
                <c:pt idx="3706">
                  <c:v>181.04720609205796</c:v>
                </c:pt>
                <c:pt idx="3707">
                  <c:v>180.36669484935101</c:v>
                </c:pt>
                <c:pt idx="3708">
                  <c:v>180.89087553503515</c:v>
                </c:pt>
                <c:pt idx="3709">
                  <c:v>181.53806185514867</c:v>
                </c:pt>
                <c:pt idx="3710">
                  <c:v>181.04893613719432</c:v>
                </c:pt>
                <c:pt idx="3711">
                  <c:v>181.92085014762858</c:v>
                </c:pt>
                <c:pt idx="3712">
                  <c:v>179.56374699038244</c:v>
                </c:pt>
                <c:pt idx="3713">
                  <c:v>181.97718869389638</c:v>
                </c:pt>
                <c:pt idx="3714">
                  <c:v>182.10937333856754</c:v>
                </c:pt>
                <c:pt idx="3715">
                  <c:v>181.68923101505371</c:v>
                </c:pt>
                <c:pt idx="3716">
                  <c:v>183.21464802202965</c:v>
                </c:pt>
                <c:pt idx="3717">
                  <c:v>184.13484810950897</c:v>
                </c:pt>
                <c:pt idx="3718">
                  <c:v>184.9136615514424</c:v>
                </c:pt>
                <c:pt idx="3719">
                  <c:v>184.23888647167928</c:v>
                </c:pt>
                <c:pt idx="3720">
                  <c:v>183.89690080518946</c:v>
                </c:pt>
                <c:pt idx="3721">
                  <c:v>183.23764440272922</c:v>
                </c:pt>
                <c:pt idx="3722">
                  <c:v>184.73892699267003</c:v>
                </c:pt>
                <c:pt idx="3723">
                  <c:v>185.68039916337088</c:v>
                </c:pt>
                <c:pt idx="3724">
                  <c:v>185.44991806713151</c:v>
                </c:pt>
                <c:pt idx="3725">
                  <c:v>185.49762937835052</c:v>
                </c:pt>
                <c:pt idx="3726">
                  <c:v>186.00226227829128</c:v>
                </c:pt>
                <c:pt idx="3727">
                  <c:v>185.86317469604944</c:v>
                </c:pt>
                <c:pt idx="3728">
                  <c:v>185.36543323836287</c:v>
                </c:pt>
                <c:pt idx="3729">
                  <c:v>184.7843392405849</c:v>
                </c:pt>
                <c:pt idx="3730">
                  <c:v>184.59122367069597</c:v>
                </c:pt>
                <c:pt idx="3731">
                  <c:v>183.79631678563365</c:v>
                </c:pt>
                <c:pt idx="3732">
                  <c:v>185.87869337335238</c:v>
                </c:pt>
                <c:pt idx="3733">
                  <c:v>186.22355286897235</c:v>
                </c:pt>
                <c:pt idx="3734">
                  <c:v>185.63326836563613</c:v>
                </c:pt>
                <c:pt idx="3735">
                  <c:v>183.55261607539549</c:v>
                </c:pt>
                <c:pt idx="3736">
                  <c:v>182.90945886372245</c:v>
                </c:pt>
                <c:pt idx="3737">
                  <c:v>182.89451495224557</c:v>
                </c:pt>
                <c:pt idx="3738">
                  <c:v>184.05266234404448</c:v>
                </c:pt>
                <c:pt idx="3739">
                  <c:v>183.48422468975579</c:v>
                </c:pt>
                <c:pt idx="3740">
                  <c:v>186.54542747920928</c:v>
                </c:pt>
                <c:pt idx="3741">
                  <c:v>186.46264970494397</c:v>
                </c:pt>
                <c:pt idx="3742">
                  <c:v>187.36158920451834</c:v>
                </c:pt>
                <c:pt idx="3743">
                  <c:v>188.38640241999406</c:v>
                </c:pt>
                <c:pt idx="3744">
                  <c:v>188.95713913758689</c:v>
                </c:pt>
                <c:pt idx="3745">
                  <c:v>189.85376807854061</c:v>
                </c:pt>
                <c:pt idx="3746">
                  <c:v>189.82560455306498</c:v>
                </c:pt>
                <c:pt idx="3747">
                  <c:v>189.80491873098603</c:v>
                </c:pt>
                <c:pt idx="3748">
                  <c:v>190.56878826144259</c:v>
                </c:pt>
                <c:pt idx="3749">
                  <c:v>188.90770352888975</c:v>
                </c:pt>
                <c:pt idx="3750">
                  <c:v>188.8496521804604</c:v>
                </c:pt>
                <c:pt idx="3751">
                  <c:v>188.37834995077131</c:v>
                </c:pt>
                <c:pt idx="3752">
                  <c:v>189.52615730535987</c:v>
                </c:pt>
                <c:pt idx="3753">
                  <c:v>189.54282551431481</c:v>
                </c:pt>
                <c:pt idx="3754">
                  <c:v>189.60777980031486</c:v>
                </c:pt>
                <c:pt idx="3755">
                  <c:v>190.04574561209401</c:v>
                </c:pt>
                <c:pt idx="3756">
                  <c:v>187.67656087718464</c:v>
                </c:pt>
                <c:pt idx="3757">
                  <c:v>189.70778905404467</c:v>
                </c:pt>
                <c:pt idx="3758">
                  <c:v>190.69293193220753</c:v>
                </c:pt>
                <c:pt idx="3759">
                  <c:v>190.44061548223715</c:v>
                </c:pt>
                <c:pt idx="3760">
                  <c:v>189.7020356481261</c:v>
                </c:pt>
                <c:pt idx="3761">
                  <c:v>190.23254450555481</c:v>
                </c:pt>
                <c:pt idx="3762">
                  <c:v>190.3647406455425</c:v>
                </c:pt>
                <c:pt idx="3763">
                  <c:v>188.67492336934626</c:v>
                </c:pt>
                <c:pt idx="3764">
                  <c:v>184.73720269519191</c:v>
                </c:pt>
                <c:pt idx="3765">
                  <c:v>183.84287856520058</c:v>
                </c:pt>
                <c:pt idx="3766">
                  <c:v>184.97171289987179</c:v>
                </c:pt>
                <c:pt idx="3767">
                  <c:v>183.10314919943741</c:v>
                </c:pt>
                <c:pt idx="3768">
                  <c:v>185.17690429976568</c:v>
                </c:pt>
                <c:pt idx="3769">
                  <c:v>183.97966708413824</c:v>
                </c:pt>
                <c:pt idx="3770">
                  <c:v>179.77928417514494</c:v>
                </c:pt>
                <c:pt idx="3771">
                  <c:v>181.16273402309065</c:v>
                </c:pt>
                <c:pt idx="3772">
                  <c:v>180.84949239556073</c:v>
                </c:pt>
                <c:pt idx="3773">
                  <c:v>183.19223790247258</c:v>
                </c:pt>
                <c:pt idx="3774">
                  <c:v>185.62866449136962</c:v>
                </c:pt>
                <c:pt idx="3775">
                  <c:v>185.92467463943504</c:v>
                </c:pt>
                <c:pt idx="3776">
                  <c:v>187.99095778402483</c:v>
                </c:pt>
                <c:pt idx="3777">
                  <c:v>188.03291568932528</c:v>
                </c:pt>
                <c:pt idx="3778">
                  <c:v>189.14509331035802</c:v>
                </c:pt>
                <c:pt idx="3779">
                  <c:v>190.07045479495517</c:v>
                </c:pt>
                <c:pt idx="3780">
                  <c:v>190.32048367693793</c:v>
                </c:pt>
                <c:pt idx="3781">
                  <c:v>189.08819149358072</c:v>
                </c:pt>
                <c:pt idx="3782">
                  <c:v>190.2630070943346</c:v>
                </c:pt>
                <c:pt idx="3783">
                  <c:v>189.92332623880714</c:v>
                </c:pt>
                <c:pt idx="3784">
                  <c:v>191.10044665052342</c:v>
                </c:pt>
                <c:pt idx="3785">
                  <c:v>190.84696342592619</c:v>
                </c:pt>
                <c:pt idx="3786">
                  <c:v>190.88834656540058</c:v>
                </c:pt>
                <c:pt idx="3787">
                  <c:v>191.85970655905521</c:v>
                </c:pt>
                <c:pt idx="3788">
                  <c:v>192.39595732708602</c:v>
                </c:pt>
                <c:pt idx="3789">
                  <c:v>190.9860682511428</c:v>
                </c:pt>
                <c:pt idx="3790">
                  <c:v>193.90529238624953</c:v>
                </c:pt>
                <c:pt idx="3791">
                  <c:v>193.9317431095636</c:v>
                </c:pt>
                <c:pt idx="3792">
                  <c:v>194.29901272474061</c:v>
                </c:pt>
                <c:pt idx="3793">
                  <c:v>194.4185697642138</c:v>
                </c:pt>
                <c:pt idx="3794">
                  <c:v>194.34097063004106</c:v>
                </c:pt>
                <c:pt idx="3795">
                  <c:v>193.36098914899597</c:v>
                </c:pt>
                <c:pt idx="3796">
                  <c:v>193.47020615125882</c:v>
                </c:pt>
                <c:pt idx="3797">
                  <c:v>191.23091849303299</c:v>
                </c:pt>
                <c:pt idx="3798">
                  <c:v>190.696386274822</c:v>
                </c:pt>
                <c:pt idx="3799">
                  <c:v>192.52988351221006</c:v>
                </c:pt>
                <c:pt idx="3800">
                  <c:v>193.92484017199294</c:v>
                </c:pt>
                <c:pt idx="3801">
                  <c:v>192.73564967792998</c:v>
                </c:pt>
                <c:pt idx="3802">
                  <c:v>193.90300481826193</c:v>
                </c:pt>
                <c:pt idx="3803">
                  <c:v>193.33513043448272</c:v>
                </c:pt>
                <c:pt idx="3804">
                  <c:v>192.39481929075046</c:v>
                </c:pt>
                <c:pt idx="3805">
                  <c:v>193.26155466109219</c:v>
                </c:pt>
                <c:pt idx="3806">
                  <c:v>191.91430931252836</c:v>
                </c:pt>
                <c:pt idx="3807">
                  <c:v>191.58266943090712</c:v>
                </c:pt>
                <c:pt idx="3808">
                  <c:v>192.47930986717739</c:v>
                </c:pt>
                <c:pt idx="3809">
                  <c:v>194.01277934337605</c:v>
                </c:pt>
                <c:pt idx="3810">
                  <c:v>195.39221732585602</c:v>
                </c:pt>
                <c:pt idx="3811">
                  <c:v>195.98365136084433</c:v>
                </c:pt>
                <c:pt idx="3812">
                  <c:v>195.76524034695163</c:v>
                </c:pt>
                <c:pt idx="3813">
                  <c:v>193.31730694621746</c:v>
                </c:pt>
                <c:pt idx="3814">
                  <c:v>191.24010899859124</c:v>
                </c:pt>
                <c:pt idx="3815">
                  <c:v>192.02007197217674</c:v>
                </c:pt>
                <c:pt idx="3816">
                  <c:v>194.13348591450128</c:v>
                </c:pt>
                <c:pt idx="3817">
                  <c:v>190.07966254348821</c:v>
                </c:pt>
                <c:pt idx="3818">
                  <c:v>188.2955836718225</c:v>
                </c:pt>
                <c:pt idx="3819">
                  <c:v>189.8440028071563</c:v>
                </c:pt>
                <c:pt idx="3820">
                  <c:v>191.1268801308627</c:v>
                </c:pt>
                <c:pt idx="3821">
                  <c:v>193.13683622450125</c:v>
                </c:pt>
                <c:pt idx="3822">
                  <c:v>193.40870046021502</c:v>
                </c:pt>
                <c:pt idx="3823">
                  <c:v>194.1415268884075</c:v>
                </c:pt>
                <c:pt idx="3824">
                  <c:v>194.93643377346984</c:v>
                </c:pt>
                <c:pt idx="3825">
                  <c:v>194.52949382097998</c:v>
                </c:pt>
                <c:pt idx="3826">
                  <c:v>194.86802514485538</c:v>
                </c:pt>
                <c:pt idx="3827">
                  <c:v>193.29087346587818</c:v>
                </c:pt>
                <c:pt idx="3828">
                  <c:v>193.92828876694912</c:v>
                </c:pt>
                <c:pt idx="3829">
                  <c:v>194.85480553085662</c:v>
                </c:pt>
                <c:pt idx="3830">
                  <c:v>195.4468200793292</c:v>
                </c:pt>
                <c:pt idx="3831">
                  <c:v>195.43187616785232</c:v>
                </c:pt>
                <c:pt idx="3832">
                  <c:v>195.16806440136128</c:v>
                </c:pt>
                <c:pt idx="3833">
                  <c:v>195.5485536305371</c:v>
                </c:pt>
                <c:pt idx="3834">
                  <c:v>193.79494309530938</c:v>
                </c:pt>
                <c:pt idx="3835">
                  <c:v>194.9663215964236</c:v>
                </c:pt>
                <c:pt idx="3836">
                  <c:v>194.74733006904663</c:v>
                </c:pt>
                <c:pt idx="3837">
                  <c:v>195.07839518484184</c:v>
                </c:pt>
                <c:pt idx="3838">
                  <c:v>196.97282334744767</c:v>
                </c:pt>
                <c:pt idx="3839">
                  <c:v>197.1044447216093</c:v>
                </c:pt>
                <c:pt idx="3840">
                  <c:v>196.21586250222003</c:v>
                </c:pt>
                <c:pt idx="3841">
                  <c:v>194.41569018742538</c:v>
                </c:pt>
                <c:pt idx="3842">
                  <c:v>195.14506802066168</c:v>
                </c:pt>
                <c:pt idx="3843">
                  <c:v>195.91008133511204</c:v>
                </c:pt>
                <c:pt idx="3844">
                  <c:v>194.6432974545346</c:v>
                </c:pt>
                <c:pt idx="3845">
                  <c:v>196.2509174699498</c:v>
                </c:pt>
                <c:pt idx="3846">
                  <c:v>196.74176748538227</c:v>
                </c:pt>
                <c:pt idx="3847">
                  <c:v>197.58035657322318</c:v>
                </c:pt>
                <c:pt idx="3848">
                  <c:v>198.76493744536131</c:v>
                </c:pt>
                <c:pt idx="3849">
                  <c:v>198.5746899569443</c:v>
                </c:pt>
                <c:pt idx="3850">
                  <c:v>199.66560699007206</c:v>
                </c:pt>
                <c:pt idx="3851">
                  <c:v>200.03517566855322</c:v>
                </c:pt>
                <c:pt idx="3852">
                  <c:v>200.19897818131449</c:v>
                </c:pt>
                <c:pt idx="3853">
                  <c:v>200.13346062480494</c:v>
                </c:pt>
                <c:pt idx="3854">
                  <c:v>200.54786678537496</c:v>
                </c:pt>
                <c:pt idx="3855">
                  <c:v>201.86982818525166</c:v>
                </c:pt>
                <c:pt idx="3856">
                  <c:v>202.83371047550952</c:v>
                </c:pt>
                <c:pt idx="3857">
                  <c:v>203.03430374879517</c:v>
                </c:pt>
                <c:pt idx="3858">
                  <c:v>202.98545440124062</c:v>
                </c:pt>
                <c:pt idx="3859">
                  <c:v>202.28998200408199</c:v>
                </c:pt>
                <c:pt idx="3860">
                  <c:v>200.91342359839044</c:v>
                </c:pt>
                <c:pt idx="3861">
                  <c:v>201.54624077285314</c:v>
                </c:pt>
                <c:pt idx="3862">
                  <c:v>201.71636570970074</c:v>
                </c:pt>
                <c:pt idx="3863">
                  <c:v>202.15836062992034</c:v>
                </c:pt>
                <c:pt idx="3864">
                  <c:v>203.72114316324672</c:v>
                </c:pt>
                <c:pt idx="3865">
                  <c:v>204.00967560791545</c:v>
                </c:pt>
                <c:pt idx="3866">
                  <c:v>204.3637428520685</c:v>
                </c:pt>
                <c:pt idx="3867">
                  <c:v>204.33729212875446</c:v>
                </c:pt>
                <c:pt idx="3868">
                  <c:v>203.04005715471374</c:v>
                </c:pt>
                <c:pt idx="3869">
                  <c:v>204.03956917852747</c:v>
                </c:pt>
                <c:pt idx="3870">
                  <c:v>203.83379726514926</c:v>
                </c:pt>
                <c:pt idx="3871">
                  <c:v>204.23442054121099</c:v>
                </c:pt>
                <c:pt idx="3872">
                  <c:v>204.16716144424859</c:v>
                </c:pt>
                <c:pt idx="3873">
                  <c:v>205.56787150995009</c:v>
                </c:pt>
                <c:pt idx="3874">
                  <c:v>205.71501730907283</c:v>
                </c:pt>
                <c:pt idx="3875">
                  <c:v>206.84270211209198</c:v>
                </c:pt>
                <c:pt idx="3876">
                  <c:v>206.03917948729736</c:v>
                </c:pt>
                <c:pt idx="3877">
                  <c:v>204.64709665664466</c:v>
                </c:pt>
                <c:pt idx="3878">
                  <c:v>205.60982941525049</c:v>
                </c:pt>
                <c:pt idx="3879">
                  <c:v>204.7597507585472</c:v>
                </c:pt>
                <c:pt idx="3880">
                  <c:v>205.0810506029581</c:v>
                </c:pt>
                <c:pt idx="3881">
                  <c:v>206.07482071616974</c:v>
                </c:pt>
                <c:pt idx="3882">
                  <c:v>205.67765178272245</c:v>
                </c:pt>
                <c:pt idx="3883">
                  <c:v>206.56565923628568</c:v>
                </c:pt>
                <c:pt idx="3884">
                  <c:v>204.14130272973537</c:v>
                </c:pt>
                <c:pt idx="3885">
                  <c:v>206.23804846310492</c:v>
                </c:pt>
                <c:pt idx="3886">
                  <c:v>205.76559095410553</c:v>
                </c:pt>
                <c:pt idx="3887">
                  <c:v>206.79787037766141</c:v>
                </c:pt>
                <c:pt idx="3888">
                  <c:v>207.16284667719256</c:v>
                </c:pt>
                <c:pt idx="3889">
                  <c:v>207.26631027353682</c:v>
                </c:pt>
                <c:pt idx="3890">
                  <c:v>206.26505670927023</c:v>
                </c:pt>
                <c:pt idx="3891">
                  <c:v>206.32541286866197</c:v>
                </c:pt>
                <c:pt idx="3892">
                  <c:v>205.40118367274212</c:v>
                </c:pt>
                <c:pt idx="3893">
                  <c:v>205.44717068648305</c:v>
                </c:pt>
                <c:pt idx="3894">
                  <c:v>201.3513836625113</c:v>
                </c:pt>
                <c:pt idx="3895">
                  <c:v>200.77604307065195</c:v>
                </c:pt>
                <c:pt idx="3896">
                  <c:v>202.22044108679023</c:v>
                </c:pt>
                <c:pt idx="3897">
                  <c:v>200.28060642392776</c:v>
                </c:pt>
                <c:pt idx="3898">
                  <c:v>200.3443939353009</c:v>
                </c:pt>
                <c:pt idx="3899">
                  <c:v>199.27935285966117</c:v>
                </c:pt>
                <c:pt idx="3900">
                  <c:v>201.58244527223496</c:v>
                </c:pt>
                <c:pt idx="3901">
                  <c:v>202.17560360470137</c:v>
                </c:pt>
                <c:pt idx="3902">
                  <c:v>201.85545903960082</c:v>
                </c:pt>
                <c:pt idx="3903">
                  <c:v>203.26133050242007</c:v>
                </c:pt>
                <c:pt idx="3904">
                  <c:v>204.15509710956013</c:v>
                </c:pt>
                <c:pt idx="3905">
                  <c:v>204.16658667842253</c:v>
                </c:pt>
                <c:pt idx="3906">
                  <c:v>205.92135249296052</c:v>
                </c:pt>
                <c:pt idx="3907">
                  <c:v>206.99214697451893</c:v>
                </c:pt>
                <c:pt idx="3908">
                  <c:v>207.51862672350717</c:v>
                </c:pt>
                <c:pt idx="3909">
                  <c:v>208.13592522066696</c:v>
                </c:pt>
                <c:pt idx="3910">
                  <c:v>207.74910781974657</c:v>
                </c:pt>
                <c:pt idx="3911">
                  <c:v>208.74690704139866</c:v>
                </c:pt>
                <c:pt idx="3912">
                  <c:v>208.96818613676325</c:v>
                </c:pt>
                <c:pt idx="3913">
                  <c:v>209.02163361092607</c:v>
                </c:pt>
                <c:pt idx="3914">
                  <c:v>208.69632190104946</c:v>
                </c:pt>
                <c:pt idx="3915">
                  <c:v>209.40673820968493</c:v>
                </c:pt>
                <c:pt idx="3916">
                  <c:v>209.30212508168862</c:v>
                </c:pt>
                <c:pt idx="3917">
                  <c:v>209.17740664509762</c:v>
                </c:pt>
                <c:pt idx="3918">
                  <c:v>208.86243497243137</c:v>
                </c:pt>
                <c:pt idx="3919">
                  <c:v>209.91942357884841</c:v>
                </c:pt>
                <c:pt idx="3920">
                  <c:v>209.31016605559481</c:v>
                </c:pt>
                <c:pt idx="3921">
                  <c:v>207.94394768711356</c:v>
                </c:pt>
                <c:pt idx="3922">
                  <c:v>208.72333589487303</c:v>
                </c:pt>
                <c:pt idx="3923">
                  <c:v>208.96530655997481</c:v>
                </c:pt>
                <c:pt idx="3924">
                  <c:v>207.72382387105935</c:v>
                </c:pt>
                <c:pt idx="3925">
                  <c:v>207.57782760358862</c:v>
                </c:pt>
                <c:pt idx="3926">
                  <c:v>209.13429920814514</c:v>
                </c:pt>
                <c:pt idx="3927">
                  <c:v>209.41017530932461</c:v>
                </c:pt>
                <c:pt idx="3928">
                  <c:v>210.46372681610194</c:v>
                </c:pt>
                <c:pt idx="3929">
                  <c:v>210.36601662567631</c:v>
                </c:pt>
                <c:pt idx="3930">
                  <c:v>208.68022845792052</c:v>
                </c:pt>
                <c:pt idx="3931">
                  <c:v>207.49621660395013</c:v>
                </c:pt>
                <c:pt idx="3932">
                  <c:v>209.12509145961207</c:v>
                </c:pt>
                <c:pt idx="3933">
                  <c:v>205.7437556003745</c:v>
                </c:pt>
                <c:pt idx="3934">
                  <c:v>207.54679024898283</c:v>
                </c:pt>
                <c:pt idx="3935">
                  <c:v>207.03582917729744</c:v>
                </c:pt>
                <c:pt idx="3936">
                  <c:v>206.47025385682238</c:v>
                </c:pt>
                <c:pt idx="3937">
                  <c:v>203.75333579716286</c:v>
                </c:pt>
                <c:pt idx="3938">
                  <c:v>203.77172830359592</c:v>
                </c:pt>
                <c:pt idx="3939">
                  <c:v>206.05009429033373</c:v>
                </c:pt>
                <c:pt idx="3940">
                  <c:v>205.73282355436336</c:v>
                </c:pt>
                <c:pt idx="3941">
                  <c:v>202.62162188570323</c:v>
                </c:pt>
                <c:pt idx="3942">
                  <c:v>206.23000748919873</c:v>
                </c:pt>
                <c:pt idx="3943">
                  <c:v>201.97961420568225</c:v>
                </c:pt>
                <c:pt idx="3944">
                  <c:v>199.68686757797704</c:v>
                </c:pt>
                <c:pt idx="3945">
                  <c:v>196.39805752141436</c:v>
                </c:pt>
                <c:pt idx="3946">
                  <c:v>196.70957485146616</c:v>
                </c:pt>
                <c:pt idx="3947">
                  <c:v>195.13472223579308</c:v>
                </c:pt>
                <c:pt idx="3948">
                  <c:v>195.16977720352287</c:v>
                </c:pt>
                <c:pt idx="3949">
                  <c:v>197.68437769241868</c:v>
                </c:pt>
                <c:pt idx="3950">
                  <c:v>199.49489004442367</c:v>
                </c:pt>
                <c:pt idx="3951">
                  <c:v>203.40387242727633</c:v>
                </c:pt>
                <c:pt idx="3952">
                  <c:v>201.94224867933181</c:v>
                </c:pt>
                <c:pt idx="3953">
                  <c:v>204.42696134527392</c:v>
                </c:pt>
                <c:pt idx="3954">
                  <c:v>205.87077884792788</c:v>
                </c:pt>
                <c:pt idx="3955">
                  <c:v>205.56327338334177</c:v>
                </c:pt>
                <c:pt idx="3956">
                  <c:v>208.01694294701983</c:v>
                </c:pt>
                <c:pt idx="3957">
                  <c:v>207.75083211722466</c:v>
                </c:pt>
                <c:pt idx="3958">
                  <c:v>209.05957390310252</c:v>
                </c:pt>
                <c:pt idx="3959">
                  <c:v>211.51324921443879</c:v>
                </c:pt>
                <c:pt idx="3960">
                  <c:v>211.48968956322972</c:v>
                </c:pt>
                <c:pt idx="3961">
                  <c:v>210.89192160883852</c:v>
                </c:pt>
                <c:pt idx="3962">
                  <c:v>212.16790174263252</c:v>
                </c:pt>
                <c:pt idx="3963">
                  <c:v>213.03407959012299</c:v>
                </c:pt>
                <c:pt idx="3964">
                  <c:v>213.14960752115567</c:v>
                </c:pt>
                <c:pt idx="3965">
                  <c:v>213.827256430049</c:v>
                </c:pt>
                <c:pt idx="3966">
                  <c:v>213.97612652664989</c:v>
                </c:pt>
                <c:pt idx="3967">
                  <c:v>213.88760684178249</c:v>
                </c:pt>
                <c:pt idx="3968">
                  <c:v>214.01865919777637</c:v>
                </c:pt>
                <c:pt idx="3969">
                  <c:v>214.09566632314827</c:v>
                </c:pt>
                <c:pt idx="3970">
                  <c:v>214.2646589713186</c:v>
                </c:pt>
                <c:pt idx="3971">
                  <c:v>215.40728768581459</c:v>
                </c:pt>
                <c:pt idx="3972">
                  <c:v>215.09749465324091</c:v>
                </c:pt>
                <c:pt idx="3973">
                  <c:v>215.52971855441797</c:v>
                </c:pt>
                <c:pt idx="3974">
                  <c:v>216.6884407120429</c:v>
                </c:pt>
                <c:pt idx="3975">
                  <c:v>217.3120558856308</c:v>
                </c:pt>
                <c:pt idx="3976">
                  <c:v>217.08559815017367</c:v>
                </c:pt>
                <c:pt idx="3977">
                  <c:v>217.74542931845991</c:v>
                </c:pt>
                <c:pt idx="3978">
                  <c:v>217.20170659469065</c:v>
                </c:pt>
                <c:pt idx="3979">
                  <c:v>215.72743799857346</c:v>
                </c:pt>
                <c:pt idx="3980">
                  <c:v>217.11606648661169</c:v>
                </c:pt>
                <c:pt idx="3981">
                  <c:v>217.99085432617616</c:v>
                </c:pt>
                <c:pt idx="3982">
                  <c:v>217.74084268716817</c:v>
                </c:pt>
                <c:pt idx="3983">
                  <c:v>218.10523272555682</c:v>
                </c:pt>
                <c:pt idx="3984">
                  <c:v>216.5545202745771</c:v>
                </c:pt>
                <c:pt idx="3985">
                  <c:v>216.50452139537052</c:v>
                </c:pt>
                <c:pt idx="3986">
                  <c:v>212.9800516024759</c:v>
                </c:pt>
                <c:pt idx="3987">
                  <c:v>214.00371528629947</c:v>
                </c:pt>
                <c:pt idx="3988">
                  <c:v>210.54247548192677</c:v>
                </c:pt>
                <c:pt idx="3989">
                  <c:v>209.21303637865344</c:v>
                </c:pt>
                <c:pt idx="3990">
                  <c:v>207.43644095804271</c:v>
                </c:pt>
                <c:pt idx="3991">
                  <c:v>211.66901075329383</c:v>
                </c:pt>
                <c:pt idx="3992">
                  <c:v>216.78557613664253</c:v>
                </c:pt>
                <c:pt idx="3993">
                  <c:v>217.77704718655002</c:v>
                </c:pt>
                <c:pt idx="3994">
                  <c:v>218.63746588046365</c:v>
                </c:pt>
                <c:pt idx="3995">
                  <c:v>219.03061145312873</c:v>
                </c:pt>
                <c:pt idx="3996">
                  <c:v>219.00818983825516</c:v>
                </c:pt>
                <c:pt idx="3997">
                  <c:v>219.73297529254143</c:v>
                </c:pt>
                <c:pt idx="3998">
                  <c:v>219.96000779382459</c:v>
                </c:pt>
                <c:pt idx="3999">
                  <c:v>218.91047964782948</c:v>
                </c:pt>
                <c:pt idx="4000">
                  <c:v>216.65452378064867</c:v>
                </c:pt>
                <c:pt idx="4001">
                  <c:v>216.61084157787016</c:v>
                </c:pt>
                <c:pt idx="4002">
                  <c:v>212.66507992980962</c:v>
                </c:pt>
                <c:pt idx="4003">
                  <c:v>210.77466938032771</c:v>
                </c:pt>
                <c:pt idx="4004">
                  <c:v>213.2921436983537</c:v>
                </c:pt>
                <c:pt idx="4005">
                  <c:v>217.11203737817121</c:v>
                </c:pt>
                <c:pt idx="4006">
                  <c:v>215.28830541216743</c:v>
                </c:pt>
                <c:pt idx="4007">
                  <c:v>213.54620168877693</c:v>
                </c:pt>
                <c:pt idx="4008">
                  <c:v>213.01683086768372</c:v>
                </c:pt>
                <c:pt idx="4009">
                  <c:v>211.78511345015258</c:v>
                </c:pt>
                <c:pt idx="4010">
                  <c:v>209.8320591732913</c:v>
                </c:pt>
                <c:pt idx="4011">
                  <c:v>212.65128554998478</c:v>
                </c:pt>
                <c:pt idx="4012">
                  <c:v>212.98751781055608</c:v>
                </c:pt>
                <c:pt idx="4013">
                  <c:v>214.02095826108049</c:v>
                </c:pt>
                <c:pt idx="4014">
                  <c:v>217.29079529772582</c:v>
                </c:pt>
                <c:pt idx="4015">
                  <c:v>216.09815620870668</c:v>
                </c:pt>
                <c:pt idx="4016">
                  <c:v>216.65510429413297</c:v>
                </c:pt>
                <c:pt idx="4017">
                  <c:v>213.7548359359688</c:v>
                </c:pt>
                <c:pt idx="4018">
                  <c:v>210.88733497754677</c:v>
                </c:pt>
                <c:pt idx="4019">
                  <c:v>212.91338451431426</c:v>
                </c:pt>
                <c:pt idx="4020">
                  <c:v>210.15047944091378</c:v>
                </c:pt>
                <c:pt idx="4021">
                  <c:v>212.88004234874606</c:v>
                </c:pt>
                <c:pt idx="4022">
                  <c:v>215.95906862646487</c:v>
                </c:pt>
                <c:pt idx="4023">
                  <c:v>215.12565817871652</c:v>
                </c:pt>
                <c:pt idx="4024">
                  <c:v>217.38276357754941</c:v>
                </c:pt>
                <c:pt idx="4025">
                  <c:v>216.69821173108548</c:v>
                </c:pt>
                <c:pt idx="4026">
                  <c:v>215.78778841030694</c:v>
                </c:pt>
                <c:pt idx="4027">
                  <c:v>218.10179562591711</c:v>
                </c:pt>
                <c:pt idx="4028">
                  <c:v>218.1707675250411</c:v>
                </c:pt>
                <c:pt idx="4029">
                  <c:v>220.32786367014418</c:v>
                </c:pt>
                <c:pt idx="4030">
                  <c:v>221.24403464918308</c:v>
                </c:pt>
                <c:pt idx="4031">
                  <c:v>221.63200158175559</c:v>
                </c:pt>
                <c:pt idx="4032">
                  <c:v>221.57222593584808</c:v>
                </c:pt>
                <c:pt idx="4033">
                  <c:v>221.37278219421455</c:v>
                </c:pt>
                <c:pt idx="4034">
                  <c:v>222.75624928513503</c:v>
                </c:pt>
                <c:pt idx="4035">
                  <c:v>222.69072023330895</c:v>
                </c:pt>
                <c:pt idx="4036">
                  <c:v>223.31204209125099</c:v>
                </c:pt>
                <c:pt idx="4037">
                  <c:v>223.17869641961124</c:v>
                </c:pt>
                <c:pt idx="4038">
                  <c:v>222.88557159599253</c:v>
                </c:pt>
                <c:pt idx="4039">
                  <c:v>222.22860276151991</c:v>
                </c:pt>
                <c:pt idx="4040">
                  <c:v>223.60230458105605</c:v>
                </c:pt>
                <c:pt idx="4041">
                  <c:v>222.59013621375314</c:v>
                </c:pt>
                <c:pt idx="4042">
                  <c:v>221.65901557557913</c:v>
                </c:pt>
                <c:pt idx="4043">
                  <c:v>221.93375364042308</c:v>
                </c:pt>
                <c:pt idx="4044">
                  <c:v>218.81564903419223</c:v>
                </c:pt>
                <c:pt idx="4045">
                  <c:v>219.69963312697325</c:v>
                </c:pt>
                <c:pt idx="4046">
                  <c:v>215.98723215194047</c:v>
                </c:pt>
                <c:pt idx="4047">
                  <c:v>215.60615666162212</c:v>
                </c:pt>
                <c:pt idx="4048">
                  <c:v>218.37824649292261</c:v>
                </c:pt>
                <c:pt idx="4049">
                  <c:v>217.05685985887203</c:v>
                </c:pt>
                <c:pt idx="4050">
                  <c:v>219.99852285182712</c:v>
                </c:pt>
                <c:pt idx="4051">
                  <c:v>219.26798399162223</c:v>
                </c:pt>
                <c:pt idx="4052">
                  <c:v>221.93949555102512</c:v>
                </c:pt>
                <c:pt idx="4053">
                  <c:v>220.8606715908771</c:v>
                </c:pt>
                <c:pt idx="4054">
                  <c:v>222.8516546645983</c:v>
                </c:pt>
                <c:pt idx="4055">
                  <c:v>222.46253820037373</c:v>
                </c:pt>
                <c:pt idx="4056">
                  <c:v>221.11528710415161</c:v>
                </c:pt>
                <c:pt idx="4057">
                  <c:v>217.90119085731496</c:v>
                </c:pt>
                <c:pt idx="4058">
                  <c:v>217.38850548815151</c:v>
                </c:pt>
                <c:pt idx="4059">
                  <c:v>217.9454478259195</c:v>
                </c:pt>
                <c:pt idx="4060">
                  <c:v>220.63247806262532</c:v>
                </c:pt>
                <c:pt idx="4061">
                  <c:v>218.71391548298433</c:v>
                </c:pt>
                <c:pt idx="4062">
                  <c:v>217.87417686349139</c:v>
                </c:pt>
                <c:pt idx="4063">
                  <c:v>218.64896119698432</c:v>
                </c:pt>
                <c:pt idx="4064">
                  <c:v>220.09565827642678</c:v>
                </c:pt>
                <c:pt idx="4065">
                  <c:v>219.64618565281037</c:v>
                </c:pt>
                <c:pt idx="4066">
                  <c:v>220.31923643509543</c:v>
                </c:pt>
                <c:pt idx="4067">
                  <c:v>221.30151123178638</c:v>
                </c:pt>
                <c:pt idx="4068">
                  <c:v>222.45219816316339</c:v>
                </c:pt>
                <c:pt idx="4069">
                  <c:v>221.45324366220095</c:v>
                </c:pt>
                <c:pt idx="4070">
                  <c:v>221.81477711443415</c:v>
                </c:pt>
                <c:pt idx="4071">
                  <c:v>222.95741732424671</c:v>
                </c:pt>
                <c:pt idx="4072">
                  <c:v>222.78899944190238</c:v>
                </c:pt>
                <c:pt idx="4073">
                  <c:v>220.26923755588879</c:v>
                </c:pt>
                <c:pt idx="4074">
                  <c:v>222.30908147248107</c:v>
                </c:pt>
                <c:pt idx="4075">
                  <c:v>221.98317775380366</c:v>
                </c:pt>
                <c:pt idx="4076">
                  <c:v>223.12006455769756</c:v>
                </c:pt>
                <c:pt idx="4077">
                  <c:v>223.66782213756559</c:v>
                </c:pt>
                <c:pt idx="4078">
                  <c:v>224.17246653282285</c:v>
                </c:pt>
                <c:pt idx="4079">
                  <c:v>223.24480023726335</c:v>
                </c:pt>
                <c:pt idx="4080">
                  <c:v>223.88335932232812</c:v>
                </c:pt>
                <c:pt idx="4081">
                  <c:v>223.06086367761614</c:v>
                </c:pt>
                <c:pt idx="4082">
                  <c:v>220.81238551383206</c:v>
                </c:pt>
                <c:pt idx="4083">
                  <c:v>223.22467768569391</c:v>
                </c:pt>
                <c:pt idx="4084">
                  <c:v>223.88047974553967</c:v>
                </c:pt>
                <c:pt idx="4085">
                  <c:v>221.25092609143721</c:v>
                </c:pt>
                <c:pt idx="4086">
                  <c:v>220.3479747263971</c:v>
                </c:pt>
                <c:pt idx="4087">
                  <c:v>221.23483264830827</c:v>
                </c:pt>
                <c:pt idx="4088">
                  <c:v>224.21672350142745</c:v>
                </c:pt>
                <c:pt idx="4089">
                  <c:v>223.12006455769756</c:v>
                </c:pt>
                <c:pt idx="4090">
                  <c:v>222.47402776923613</c:v>
                </c:pt>
                <c:pt idx="4091">
                  <c:v>222.45507199229354</c:v>
                </c:pt>
                <c:pt idx="4092">
                  <c:v>224.87827896719179</c:v>
                </c:pt>
                <c:pt idx="4093">
                  <c:v>225.07772270882532</c:v>
                </c:pt>
                <c:pt idx="4094">
                  <c:v>225.7766322056236</c:v>
                </c:pt>
                <c:pt idx="4095">
                  <c:v>225.67662295189385</c:v>
                </c:pt>
                <c:pt idx="4096">
                  <c:v>225.49097359008505</c:v>
                </c:pt>
                <c:pt idx="4097">
                  <c:v>226.04964597298945</c:v>
                </c:pt>
                <c:pt idx="4098">
                  <c:v>225.54730064103632</c:v>
                </c:pt>
                <c:pt idx="4099">
                  <c:v>223.23214389377407</c:v>
                </c:pt>
                <c:pt idx="4100">
                  <c:v>225.31453197680932</c:v>
                </c:pt>
                <c:pt idx="4101">
                  <c:v>225.06795743744107</c:v>
                </c:pt>
                <c:pt idx="4102">
                  <c:v>223.65172294677845</c:v>
                </c:pt>
                <c:pt idx="4103">
                  <c:v>224.13511250178897</c:v>
                </c:pt>
                <c:pt idx="4104">
                  <c:v>223.9201500828525</c:v>
                </c:pt>
                <c:pt idx="4105">
                  <c:v>224.43628979463043</c:v>
                </c:pt>
                <c:pt idx="4106">
                  <c:v>222.50507087150018</c:v>
                </c:pt>
                <c:pt idx="4107">
                  <c:v>222.19470307310044</c:v>
                </c:pt>
                <c:pt idx="4108">
                  <c:v>220.79341824157291</c:v>
                </c:pt>
                <c:pt idx="4109">
                  <c:v>220.89169745016636</c:v>
                </c:pt>
                <c:pt idx="4110">
                  <c:v>223.56666335218372</c:v>
                </c:pt>
                <c:pt idx="4111">
                  <c:v>224.02015933658231</c:v>
                </c:pt>
                <c:pt idx="4112">
                  <c:v>222.46656730881421</c:v>
                </c:pt>
                <c:pt idx="4113">
                  <c:v>221.44290362499061</c:v>
                </c:pt>
                <c:pt idx="4114">
                  <c:v>222.70623891061186</c:v>
                </c:pt>
                <c:pt idx="4115">
                  <c:v>223.1522571916137</c:v>
                </c:pt>
                <c:pt idx="4116">
                  <c:v>225.39038957052924</c:v>
                </c:pt>
                <c:pt idx="4117">
                  <c:v>224.19545141820595</c:v>
                </c:pt>
                <c:pt idx="4118">
                  <c:v>225.56166978668716</c:v>
                </c:pt>
              </c:numCache>
            </c:numRef>
          </c:val>
          <c:smooth val="0"/>
        </c:ser>
        <c:dLbls>
          <c:showLegendKey val="0"/>
          <c:showVal val="0"/>
          <c:showCatName val="0"/>
          <c:showSerName val="0"/>
          <c:showPercent val="0"/>
          <c:showBubbleSize val="0"/>
        </c:dLbls>
        <c:marker val="1"/>
        <c:smooth val="0"/>
        <c:axId val="410517504"/>
        <c:axId val="410519040"/>
      </c:lineChart>
      <c:dateAx>
        <c:axId val="410517504"/>
        <c:scaling>
          <c:orientation val="minMax"/>
        </c:scaling>
        <c:delete val="0"/>
        <c:axPos val="b"/>
        <c:numFmt formatCode="dd/mm/yyyy" sourceLinked="1"/>
        <c:majorTickMark val="out"/>
        <c:minorTickMark val="none"/>
        <c:tickLblPos val="nextTo"/>
        <c:txPr>
          <a:bodyPr/>
          <a:lstStyle/>
          <a:p>
            <a:pPr>
              <a:defRPr sz="700"/>
            </a:pPr>
            <a:endParaRPr lang="en-US"/>
          </a:p>
        </c:txPr>
        <c:crossAx val="410519040"/>
        <c:crosses val="autoZero"/>
        <c:auto val="1"/>
        <c:lblOffset val="100"/>
        <c:baseTimeUnit val="days"/>
        <c:majorUnit val="2"/>
        <c:majorTimeUnit val="years"/>
      </c:dateAx>
      <c:valAx>
        <c:axId val="410519040"/>
        <c:scaling>
          <c:orientation val="minMax"/>
        </c:scaling>
        <c:delete val="0"/>
        <c:axPos val="l"/>
        <c:majorGridlines>
          <c:spPr>
            <a:ln>
              <a:prstDash val="dash"/>
            </a:ln>
          </c:spPr>
        </c:majorGridlines>
        <c:numFmt formatCode="General" sourceLinked="1"/>
        <c:majorTickMark val="out"/>
        <c:minorTickMark val="none"/>
        <c:tickLblPos val="nextTo"/>
        <c:txPr>
          <a:bodyPr/>
          <a:lstStyle/>
          <a:p>
            <a:pPr>
              <a:defRPr sz="700"/>
            </a:pPr>
            <a:endParaRPr lang="en-US"/>
          </a:p>
        </c:txPr>
        <c:crossAx val="410517504"/>
        <c:crosses val="autoZero"/>
        <c:crossBetween val="between"/>
      </c:valAx>
    </c:plotArea>
    <c:legend>
      <c:legendPos val="t"/>
      <c:layout/>
      <c:overlay val="0"/>
      <c:txPr>
        <a:bodyPr/>
        <a:lstStyle/>
        <a:p>
          <a:pPr>
            <a:defRPr sz="800"/>
          </a:pPr>
          <a:endParaRPr lang="en-US"/>
        </a:p>
      </c:tx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'long vol index'!$BD$28</c:f>
              <c:strCache>
                <c:ptCount val="1"/>
                <c:pt idx="0">
                  <c:v>SPVXSTR Index</c:v>
                </c:pt>
              </c:strCache>
            </c:strRef>
          </c:tx>
          <c:marker>
            <c:symbol val="none"/>
          </c:marker>
          <c:cat>
            <c:numRef>
              <c:f>'long vol index'!$BC$29:$BC$2360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'long vol index'!$BD$29:$BD$2360</c:f>
              <c:numCache>
                <c:formatCode>General</c:formatCode>
                <c:ptCount val="2332"/>
                <c:pt idx="0">
                  <c:v>100</c:v>
                </c:pt>
                <c:pt idx="1">
                  <c:v>100.65831186600747</c:v>
                </c:pt>
                <c:pt idx="2">
                  <c:v>100.30840087630126</c:v>
                </c:pt>
                <c:pt idx="3">
                  <c:v>101.39110840526669</c:v>
                </c:pt>
                <c:pt idx="4">
                  <c:v>101.14309861378409</c:v>
                </c:pt>
                <c:pt idx="5">
                  <c:v>101.25534522986331</c:v>
                </c:pt>
                <c:pt idx="6">
                  <c:v>102.09006632043381</c:v>
                </c:pt>
                <c:pt idx="7">
                  <c:v>99.638669350403532</c:v>
                </c:pt>
                <c:pt idx="8">
                  <c:v>98.560165377225943</c:v>
                </c:pt>
                <c:pt idx="9">
                  <c:v>98.252593535538409</c:v>
                </c:pt>
                <c:pt idx="10">
                  <c:v>99.987097419040126</c:v>
                </c:pt>
                <c:pt idx="11">
                  <c:v>98.699805165189261</c:v>
                </c:pt>
                <c:pt idx="12">
                  <c:v>95.359519617644594</c:v>
                </c:pt>
                <c:pt idx="13">
                  <c:v>92.93374098483244</c:v>
                </c:pt>
                <c:pt idx="14">
                  <c:v>92.91494174922569</c:v>
                </c:pt>
                <c:pt idx="15">
                  <c:v>92.014680217996428</c:v>
                </c:pt>
                <c:pt idx="16">
                  <c:v>91.16320328699382</c:v>
                </c:pt>
                <c:pt idx="17">
                  <c:v>92.532021170041105</c:v>
                </c:pt>
                <c:pt idx="18">
                  <c:v>91.740351496664402</c:v>
                </c:pt>
                <c:pt idx="19">
                  <c:v>91.91999512387531</c:v>
                </c:pt>
                <c:pt idx="20">
                  <c:v>92.012695205541064</c:v>
                </c:pt>
                <c:pt idx="21">
                  <c:v>93.196615016642625</c:v>
                </c:pt>
                <c:pt idx="22">
                  <c:v>93.895304371301066</c:v>
                </c:pt>
                <c:pt idx="23">
                  <c:v>92.924271307765949</c:v>
                </c:pt>
                <c:pt idx="24">
                  <c:v>93.51309606129162</c:v>
                </c:pt>
                <c:pt idx="25">
                  <c:v>92.655850917624591</c:v>
                </c:pt>
                <c:pt idx="26">
                  <c:v>91.742243096768931</c:v>
                </c:pt>
                <c:pt idx="27">
                  <c:v>90.462715744581715</c:v>
                </c:pt>
                <c:pt idx="28">
                  <c:v>90.417200576634471</c:v>
                </c:pt>
                <c:pt idx="29">
                  <c:v>89.111354294597845</c:v>
                </c:pt>
                <c:pt idx="30">
                  <c:v>89.427671867632881</c:v>
                </c:pt>
                <c:pt idx="31">
                  <c:v>89.926400408772494</c:v>
                </c:pt>
                <c:pt idx="32">
                  <c:v>90.348519145678694</c:v>
                </c:pt>
                <c:pt idx="33">
                  <c:v>88.988283522364938</c:v>
                </c:pt>
                <c:pt idx="34">
                  <c:v>89.116059941771439</c:v>
                </c:pt>
                <c:pt idx="35">
                  <c:v>88.534965060277841</c:v>
                </c:pt>
                <c:pt idx="36">
                  <c:v>88.609741647126</c:v>
                </c:pt>
                <c:pt idx="37">
                  <c:v>88.471759928390114</c:v>
                </c:pt>
                <c:pt idx="38">
                  <c:v>86.645805353415142</c:v>
                </c:pt>
                <c:pt idx="39">
                  <c:v>86.178766952298318</c:v>
                </c:pt>
                <c:pt idx="40">
                  <c:v>86.865978264347191</c:v>
                </c:pt>
                <c:pt idx="41">
                  <c:v>86.59705578282005</c:v>
                </c:pt>
                <c:pt idx="42">
                  <c:v>86.134209260947202</c:v>
                </c:pt>
                <c:pt idx="43">
                  <c:v>85.218663133811603</c:v>
                </c:pt>
                <c:pt idx="44">
                  <c:v>84.554034257578522</c:v>
                </c:pt>
                <c:pt idx="45">
                  <c:v>86.073818176128569</c:v>
                </c:pt>
                <c:pt idx="46">
                  <c:v>86.953680785242952</c:v>
                </c:pt>
                <c:pt idx="47">
                  <c:v>88.278419715237192</c:v>
                </c:pt>
                <c:pt idx="48">
                  <c:v>88.905648621502351</c:v>
                </c:pt>
                <c:pt idx="49">
                  <c:v>88.666699828051307</c:v>
                </c:pt>
                <c:pt idx="50">
                  <c:v>88.941425551874417</c:v>
                </c:pt>
                <c:pt idx="51">
                  <c:v>86.129853910089295</c:v>
                </c:pt>
                <c:pt idx="52">
                  <c:v>85.806343586039503</c:v>
                </c:pt>
                <c:pt idx="53">
                  <c:v>85.643595917786925</c:v>
                </c:pt>
                <c:pt idx="54">
                  <c:v>84.559498880102751</c:v>
                </c:pt>
                <c:pt idx="55">
                  <c:v>84.024736524626263</c:v>
                </c:pt>
                <c:pt idx="56">
                  <c:v>83.473521918857926</c:v>
                </c:pt>
                <c:pt idx="57">
                  <c:v>84.959537272578984</c:v>
                </c:pt>
                <c:pt idx="58">
                  <c:v>83.747663815488295</c:v>
                </c:pt>
                <c:pt idx="59">
                  <c:v>84.590873753441471</c:v>
                </c:pt>
                <c:pt idx="60">
                  <c:v>84.247209714697746</c:v>
                </c:pt>
                <c:pt idx="61">
                  <c:v>83.211266743872059</c:v>
                </c:pt>
                <c:pt idx="62">
                  <c:v>83.382491582963439</c:v>
                </c:pt>
                <c:pt idx="63">
                  <c:v>82.812933126798725</c:v>
                </c:pt>
                <c:pt idx="64">
                  <c:v>82.495389516658904</c:v>
                </c:pt>
                <c:pt idx="65">
                  <c:v>84.710570004500241</c:v>
                </c:pt>
                <c:pt idx="66">
                  <c:v>88.697304049495571</c:v>
                </c:pt>
                <c:pt idx="67">
                  <c:v>88.251388516212629</c:v>
                </c:pt>
                <c:pt idx="68">
                  <c:v>87.176936303752768</c:v>
                </c:pt>
                <c:pt idx="69">
                  <c:v>104.79556823783915</c:v>
                </c:pt>
                <c:pt idx="70">
                  <c:v>103.84005330108749</c:v>
                </c:pt>
                <c:pt idx="71">
                  <c:v>106.83800593588794</c:v>
                </c:pt>
                <c:pt idx="72">
                  <c:v>102.55175686446506</c:v>
                </c:pt>
                <c:pt idx="73">
                  <c:v>99.727854792368959</c:v>
                </c:pt>
                <c:pt idx="74">
                  <c:v>108.89154802714292</c:v>
                </c:pt>
                <c:pt idx="75">
                  <c:v>106.64359148070028</c:v>
                </c:pt>
                <c:pt idx="76">
                  <c:v>102.14744485693789</c:v>
                </c:pt>
                <c:pt idx="77">
                  <c:v>99.557015279224757</c:v>
                </c:pt>
                <c:pt idx="78">
                  <c:v>105.42119745759612</c:v>
                </c:pt>
                <c:pt idx="79">
                  <c:v>107.85803377743908</c:v>
                </c:pt>
                <c:pt idx="80">
                  <c:v>110.6781409727823</c:v>
                </c:pt>
                <c:pt idx="81">
                  <c:v>114.18933609273427</c:v>
                </c:pt>
                <c:pt idx="82">
                  <c:v>115.35476025836931</c:v>
                </c:pt>
                <c:pt idx="83">
                  <c:v>119.50793175947543</c:v>
                </c:pt>
                <c:pt idx="84">
                  <c:v>129.50062457833093</c:v>
                </c:pt>
                <c:pt idx="85">
                  <c:v>132.02568886354311</c:v>
                </c:pt>
                <c:pt idx="86">
                  <c:v>110.43758081627927</c:v>
                </c:pt>
                <c:pt idx="87">
                  <c:v>113.82439739108658</c:v>
                </c:pt>
                <c:pt idx="88">
                  <c:v>114.95312217938499</c:v>
                </c:pt>
                <c:pt idx="89">
                  <c:v>113.24256688733011</c:v>
                </c:pt>
                <c:pt idx="90">
                  <c:v>106.76961641852854</c:v>
                </c:pt>
                <c:pt idx="91">
                  <c:v>107.34635594916418</c:v>
                </c:pt>
                <c:pt idx="92">
                  <c:v>106.75572133134095</c:v>
                </c:pt>
                <c:pt idx="93">
                  <c:v>105.83950964120559</c:v>
                </c:pt>
                <c:pt idx="94">
                  <c:v>108.46975623346462</c:v>
                </c:pt>
                <c:pt idx="95">
                  <c:v>108.53056767386207</c:v>
                </c:pt>
                <c:pt idx="96">
                  <c:v>99.323601167561037</c:v>
                </c:pt>
                <c:pt idx="97">
                  <c:v>97.105723398089182</c:v>
                </c:pt>
                <c:pt idx="98">
                  <c:v>95.250192137529197</c:v>
                </c:pt>
                <c:pt idx="99">
                  <c:v>98.902626731952623</c:v>
                </c:pt>
                <c:pt idx="100">
                  <c:v>98.91676702656116</c:v>
                </c:pt>
                <c:pt idx="101">
                  <c:v>100.06115006016928</c:v>
                </c:pt>
                <c:pt idx="102">
                  <c:v>100.13131441219467</c:v>
                </c:pt>
                <c:pt idx="103">
                  <c:v>98.296509016977524</c:v>
                </c:pt>
                <c:pt idx="104">
                  <c:v>100.98889817563349</c:v>
                </c:pt>
                <c:pt idx="105">
                  <c:v>109.41908260197307</c:v>
                </c:pt>
                <c:pt idx="106">
                  <c:v>112.80078485057184</c:v>
                </c:pt>
                <c:pt idx="107">
                  <c:v>111.855440183518</c:v>
                </c:pt>
                <c:pt idx="108">
                  <c:v>110.40970890609708</c:v>
                </c:pt>
                <c:pt idx="109">
                  <c:v>102.35018468789423</c:v>
                </c:pt>
                <c:pt idx="110">
                  <c:v>99.521798822957734</c:v>
                </c:pt>
                <c:pt idx="111">
                  <c:v>98.828737562437468</c:v>
                </c:pt>
                <c:pt idx="112">
                  <c:v>100.50301383273451</c:v>
                </c:pt>
                <c:pt idx="113">
                  <c:v>97.448394930605161</c:v>
                </c:pt>
                <c:pt idx="114">
                  <c:v>98.3683314382303</c:v>
                </c:pt>
                <c:pt idx="115">
                  <c:v>100.75173589339225</c:v>
                </c:pt>
                <c:pt idx="116">
                  <c:v>98.756319637448016</c:v>
                </c:pt>
                <c:pt idx="117">
                  <c:v>97.836079539682643</c:v>
                </c:pt>
                <c:pt idx="118">
                  <c:v>99.281553933138767</c:v>
                </c:pt>
                <c:pt idx="119">
                  <c:v>100.09363420517421</c:v>
                </c:pt>
                <c:pt idx="120">
                  <c:v>99.769411611949266</c:v>
                </c:pt>
                <c:pt idx="121">
                  <c:v>98.71767027728761</c:v>
                </c:pt>
                <c:pt idx="122">
                  <c:v>99.351134457971369</c:v>
                </c:pt>
                <c:pt idx="123">
                  <c:v>99.805737339882498</c:v>
                </c:pt>
                <c:pt idx="124">
                  <c:v>96.00564117186731</c:v>
                </c:pt>
                <c:pt idx="125">
                  <c:v>95.10550808262046</c:v>
                </c:pt>
                <c:pt idx="126">
                  <c:v>87.941586454648686</c:v>
                </c:pt>
                <c:pt idx="127">
                  <c:v>87.166030411792022</c:v>
                </c:pt>
                <c:pt idx="128">
                  <c:v>88.814174576941326</c:v>
                </c:pt>
                <c:pt idx="129">
                  <c:v>87.94115442252604</c:v>
                </c:pt>
                <c:pt idx="130">
                  <c:v>86.132738016421456</c:v>
                </c:pt>
                <c:pt idx="131">
                  <c:v>84.893121091131007</c:v>
                </c:pt>
                <c:pt idx="132">
                  <c:v>85.904484937141689</c:v>
                </c:pt>
                <c:pt idx="133">
                  <c:v>85.339900688659242</c:v>
                </c:pt>
                <c:pt idx="134">
                  <c:v>84.039939384725585</c:v>
                </c:pt>
                <c:pt idx="135">
                  <c:v>82.325460773935376</c:v>
                </c:pt>
                <c:pt idx="136">
                  <c:v>82.834161083527235</c:v>
                </c:pt>
                <c:pt idx="137">
                  <c:v>86.276919979944381</c:v>
                </c:pt>
                <c:pt idx="138">
                  <c:v>87.240445025780659</c:v>
                </c:pt>
                <c:pt idx="139">
                  <c:v>86.655204971218481</c:v>
                </c:pt>
                <c:pt idx="140">
                  <c:v>86.984752068441352</c:v>
                </c:pt>
                <c:pt idx="141">
                  <c:v>82.411353430533552</c:v>
                </c:pt>
                <c:pt idx="142">
                  <c:v>80.97867652914266</c:v>
                </c:pt>
                <c:pt idx="143">
                  <c:v>82.150849737125952</c:v>
                </c:pt>
                <c:pt idx="144">
                  <c:v>81.839611460667882</c:v>
                </c:pt>
                <c:pt idx="145">
                  <c:v>81.034175142085985</c:v>
                </c:pt>
                <c:pt idx="146">
                  <c:v>80.682746201678626</c:v>
                </c:pt>
                <c:pt idx="147">
                  <c:v>79.111001662973351</c:v>
                </c:pt>
                <c:pt idx="148">
                  <c:v>81.24483166977609</c:v>
                </c:pt>
                <c:pt idx="149">
                  <c:v>81.49325014029364</c:v>
                </c:pt>
                <c:pt idx="150">
                  <c:v>78.803464850917365</c:v>
                </c:pt>
                <c:pt idx="151">
                  <c:v>77.154328179540386</c:v>
                </c:pt>
                <c:pt idx="152">
                  <c:v>77.396558081814732</c:v>
                </c:pt>
                <c:pt idx="153">
                  <c:v>77.175486077005885</c:v>
                </c:pt>
                <c:pt idx="154">
                  <c:v>76.882288060803987</c:v>
                </c:pt>
                <c:pt idx="155">
                  <c:v>78.239172516031331</c:v>
                </c:pt>
                <c:pt idx="156">
                  <c:v>78.28099789612034</c:v>
                </c:pt>
                <c:pt idx="157">
                  <c:v>74.337794006616875</c:v>
                </c:pt>
                <c:pt idx="158">
                  <c:v>73.68568238539649</c:v>
                </c:pt>
                <c:pt idx="159">
                  <c:v>73.564725067601373</c:v>
                </c:pt>
                <c:pt idx="160">
                  <c:v>72.197857167377904</c:v>
                </c:pt>
                <c:pt idx="161">
                  <c:v>70.262434993761246</c:v>
                </c:pt>
                <c:pt idx="162">
                  <c:v>69.317323857584483</c:v>
                </c:pt>
                <c:pt idx="163">
                  <c:v>67.79314955854494</c:v>
                </c:pt>
                <c:pt idx="164">
                  <c:v>66.878514201830015</c:v>
                </c:pt>
                <c:pt idx="165">
                  <c:v>65.293983847603371</c:v>
                </c:pt>
                <c:pt idx="166">
                  <c:v>66.153844537093946</c:v>
                </c:pt>
                <c:pt idx="167">
                  <c:v>65.840072450619331</c:v>
                </c:pt>
                <c:pt idx="168">
                  <c:v>65.465033538536929</c:v>
                </c:pt>
                <c:pt idx="169">
                  <c:v>64.245605357571989</c:v>
                </c:pt>
                <c:pt idx="170">
                  <c:v>62.695217217577699</c:v>
                </c:pt>
                <c:pt idx="171">
                  <c:v>61.656471876226774</c:v>
                </c:pt>
                <c:pt idx="172">
                  <c:v>60.146099252023966</c:v>
                </c:pt>
                <c:pt idx="173">
                  <c:v>58.815627138996888</c:v>
                </c:pt>
                <c:pt idx="174">
                  <c:v>59.102449762253897</c:v>
                </c:pt>
                <c:pt idx="175">
                  <c:v>59.304687501824475</c:v>
                </c:pt>
                <c:pt idx="176">
                  <c:v>58.876672110271436</c:v>
                </c:pt>
                <c:pt idx="177">
                  <c:v>60.156059343932391</c:v>
                </c:pt>
                <c:pt idx="178">
                  <c:v>60.545962496342355</c:v>
                </c:pt>
                <c:pt idx="179">
                  <c:v>60.127510194206643</c:v>
                </c:pt>
                <c:pt idx="180">
                  <c:v>58.080670439124482</c:v>
                </c:pt>
                <c:pt idx="181">
                  <c:v>58.273450178172418</c:v>
                </c:pt>
                <c:pt idx="182">
                  <c:v>57.214597828302992</c:v>
                </c:pt>
                <c:pt idx="183">
                  <c:v>57.361757310508985</c:v>
                </c:pt>
                <c:pt idx="184">
                  <c:v>57.818683824647295</c:v>
                </c:pt>
                <c:pt idx="185">
                  <c:v>57.58022544603817</c:v>
                </c:pt>
                <c:pt idx="186">
                  <c:v>56.34888719034101</c:v>
                </c:pt>
                <c:pt idx="187">
                  <c:v>55.868093820562841</c:v>
                </c:pt>
                <c:pt idx="188">
                  <c:v>55.672278180112585</c:v>
                </c:pt>
                <c:pt idx="189">
                  <c:v>56.078855437147652</c:v>
                </c:pt>
                <c:pt idx="190">
                  <c:v>55.100559563334656</c:v>
                </c:pt>
                <c:pt idx="191">
                  <c:v>55.473123048119767</c:v>
                </c:pt>
                <c:pt idx="192">
                  <c:v>55.994480731250604</c:v>
                </c:pt>
                <c:pt idx="193">
                  <c:v>56.643930100472048</c:v>
                </c:pt>
                <c:pt idx="194">
                  <c:v>59.898089460541385</c:v>
                </c:pt>
                <c:pt idx="195">
                  <c:v>57.787355657484049</c:v>
                </c:pt>
                <c:pt idx="196">
                  <c:v>55.543182311250455</c:v>
                </c:pt>
                <c:pt idx="197">
                  <c:v>55.182260340688892</c:v>
                </c:pt>
                <c:pt idx="198">
                  <c:v>56.353429365900652</c:v>
                </c:pt>
                <c:pt idx="199">
                  <c:v>55.429230919768401</c:v>
                </c:pt>
                <c:pt idx="200">
                  <c:v>55.617258305467296</c:v>
                </c:pt>
                <c:pt idx="201">
                  <c:v>56.049348810825776</c:v>
                </c:pt>
                <c:pt idx="202">
                  <c:v>57.049211261139163</c:v>
                </c:pt>
                <c:pt idx="203">
                  <c:v>57.140393392103746</c:v>
                </c:pt>
                <c:pt idx="204">
                  <c:v>55.734759366281295</c:v>
                </c:pt>
                <c:pt idx="205">
                  <c:v>55.146051378194173</c:v>
                </c:pt>
                <c:pt idx="206">
                  <c:v>54.259474756363097</c:v>
                </c:pt>
                <c:pt idx="207">
                  <c:v>54.505803125530569</c:v>
                </c:pt>
                <c:pt idx="208">
                  <c:v>55.244928351559267</c:v>
                </c:pt>
                <c:pt idx="209">
                  <c:v>55.410384977986233</c:v>
                </c:pt>
                <c:pt idx="210">
                  <c:v>53.942900299363252</c:v>
                </c:pt>
                <c:pt idx="211">
                  <c:v>53.76874464776423</c:v>
                </c:pt>
                <c:pt idx="212">
                  <c:v>54.163750449838865</c:v>
                </c:pt>
                <c:pt idx="213">
                  <c:v>54.939691818642743</c:v>
                </c:pt>
                <c:pt idx="214">
                  <c:v>53.491251583047458</c:v>
                </c:pt>
                <c:pt idx="215">
                  <c:v>52.125796544630461</c:v>
                </c:pt>
                <c:pt idx="216">
                  <c:v>52.595123548342912</c:v>
                </c:pt>
                <c:pt idx="217">
                  <c:v>53.154091379231062</c:v>
                </c:pt>
                <c:pt idx="218">
                  <c:v>53.154091379231062</c:v>
                </c:pt>
                <c:pt idx="219">
                  <c:v>52.891264053596302</c:v>
                </c:pt>
                <c:pt idx="220">
                  <c:v>54.135504890253372</c:v>
                </c:pt>
                <c:pt idx="221">
                  <c:v>53.544426563763665</c:v>
                </c:pt>
                <c:pt idx="222">
                  <c:v>53.304800530769029</c:v>
                </c:pt>
                <c:pt idx="223">
                  <c:v>52.723740678907006</c:v>
                </c:pt>
                <c:pt idx="224">
                  <c:v>49.108787790258496</c:v>
                </c:pt>
                <c:pt idx="225">
                  <c:v>48.241710996665461</c:v>
                </c:pt>
                <c:pt idx="226">
                  <c:v>47.543897382796168</c:v>
                </c:pt>
                <c:pt idx="227">
                  <c:v>47.583842839324518</c:v>
                </c:pt>
                <c:pt idx="228">
                  <c:v>48.150820779297284</c:v>
                </c:pt>
                <c:pt idx="229">
                  <c:v>46.782901990126852</c:v>
                </c:pt>
                <c:pt idx="230">
                  <c:v>47.378861111948005</c:v>
                </c:pt>
                <c:pt idx="231">
                  <c:v>45.948379400801876</c:v>
                </c:pt>
                <c:pt idx="232">
                  <c:v>45.439900945543236</c:v>
                </c:pt>
                <c:pt idx="233">
                  <c:v>47.144337728618034</c:v>
                </c:pt>
                <c:pt idx="234">
                  <c:v>47.270315960270857</c:v>
                </c:pt>
                <c:pt idx="235">
                  <c:v>47.154449615596569</c:v>
                </c:pt>
                <c:pt idx="236">
                  <c:v>46.415978276023758</c:v>
                </c:pt>
                <c:pt idx="237">
                  <c:v>45.688342769148484</c:v>
                </c:pt>
                <c:pt idx="238">
                  <c:v>45.125439942981167</c:v>
                </c:pt>
                <c:pt idx="239">
                  <c:v>44.935427544826901</c:v>
                </c:pt>
                <c:pt idx="240">
                  <c:v>44.980825947335582</c:v>
                </c:pt>
                <c:pt idx="241">
                  <c:v>44.321778459065257</c:v>
                </c:pt>
                <c:pt idx="242">
                  <c:v>43.730828574557947</c:v>
                </c:pt>
                <c:pt idx="243">
                  <c:v>44.014837150745876</c:v>
                </c:pt>
                <c:pt idx="244">
                  <c:v>44.865286545889234</c:v>
                </c:pt>
                <c:pt idx="245">
                  <c:v>45.647451512567883</c:v>
                </c:pt>
                <c:pt idx="246">
                  <c:v>43.968014209886874</c:v>
                </c:pt>
                <c:pt idx="247">
                  <c:v>42.647875838171579</c:v>
                </c:pt>
                <c:pt idx="248">
                  <c:v>42.338996223572259</c:v>
                </c:pt>
                <c:pt idx="249">
                  <c:v>42.363248405159325</c:v>
                </c:pt>
                <c:pt idx="250">
                  <c:v>41.63832185645844</c:v>
                </c:pt>
                <c:pt idx="251">
                  <c:v>41.216880359095818</c:v>
                </c:pt>
                <c:pt idx="252">
                  <c:v>40.922970073718758</c:v>
                </c:pt>
                <c:pt idx="253">
                  <c:v>42.446595575197122</c:v>
                </c:pt>
                <c:pt idx="254">
                  <c:v>42.014925425417424</c:v>
                </c:pt>
                <c:pt idx="255">
                  <c:v>52.322943311080252</c:v>
                </c:pt>
                <c:pt idx="256">
                  <c:v>48.151171075612929</c:v>
                </c:pt>
                <c:pt idx="257">
                  <c:v>50.249340917482179</c:v>
                </c:pt>
                <c:pt idx="258">
                  <c:v>53.134988553484142</c:v>
                </c:pt>
                <c:pt idx="259">
                  <c:v>55.597256385843551</c:v>
                </c:pt>
                <c:pt idx="260">
                  <c:v>52.034240764262584</c:v>
                </c:pt>
                <c:pt idx="261">
                  <c:v>51.152007816745609</c:v>
                </c:pt>
                <c:pt idx="262">
                  <c:v>49.284753306155103</c:v>
                </c:pt>
                <c:pt idx="263">
                  <c:v>49.224899342353801</c:v>
                </c:pt>
                <c:pt idx="264">
                  <c:v>48.387329175082634</c:v>
                </c:pt>
                <c:pt idx="265">
                  <c:v>52.966204112058506</c:v>
                </c:pt>
                <c:pt idx="266">
                  <c:v>54.91029028121568</c:v>
                </c:pt>
                <c:pt idx="267">
                  <c:v>55.204153860417328</c:v>
                </c:pt>
                <c:pt idx="268">
                  <c:v>56.918177085997186</c:v>
                </c:pt>
                <c:pt idx="269">
                  <c:v>53.446308565749241</c:v>
                </c:pt>
                <c:pt idx="270">
                  <c:v>51.500435885382245</c:v>
                </c:pt>
                <c:pt idx="271">
                  <c:v>47.560910107193131</c:v>
                </c:pt>
                <c:pt idx="272">
                  <c:v>47.854586861693093</c:v>
                </c:pt>
                <c:pt idx="273">
                  <c:v>47.81510846691895</c:v>
                </c:pt>
                <c:pt idx="274">
                  <c:v>47.920162331983406</c:v>
                </c:pt>
                <c:pt idx="275">
                  <c:v>49.615141114535575</c:v>
                </c:pt>
                <c:pt idx="276">
                  <c:v>52.247851457548066</c:v>
                </c:pt>
                <c:pt idx="277">
                  <c:v>51.910644547556238</c:v>
                </c:pt>
                <c:pt idx="278">
                  <c:v>51.453461149453126</c:v>
                </c:pt>
                <c:pt idx="279">
                  <c:v>52.456254412274149</c:v>
                </c:pt>
                <c:pt idx="280">
                  <c:v>50.318127437332699</c:v>
                </c:pt>
                <c:pt idx="281">
                  <c:v>49.578698621163781</c:v>
                </c:pt>
                <c:pt idx="282">
                  <c:v>48.988390946568508</c:v>
                </c:pt>
                <c:pt idx="283">
                  <c:v>48.755303778132735</c:v>
                </c:pt>
                <c:pt idx="284">
                  <c:v>47.033363855819104</c:v>
                </c:pt>
                <c:pt idx="285">
                  <c:v>48.599223416421417</c:v>
                </c:pt>
                <c:pt idx="286">
                  <c:v>47.575389021573478</c:v>
                </c:pt>
                <c:pt idx="287">
                  <c:v>46.838610780859653</c:v>
                </c:pt>
                <c:pt idx="288">
                  <c:v>44.704500537004371</c:v>
                </c:pt>
                <c:pt idx="289">
                  <c:v>45.299023443931333</c:v>
                </c:pt>
                <c:pt idx="290">
                  <c:v>45.264554286471046</c:v>
                </c:pt>
                <c:pt idx="291">
                  <c:v>44.932181465635232</c:v>
                </c:pt>
                <c:pt idx="292">
                  <c:v>44.945936434296563</c:v>
                </c:pt>
                <c:pt idx="293">
                  <c:v>45.628827425119034</c:v>
                </c:pt>
                <c:pt idx="294">
                  <c:v>45.601434253234935</c:v>
                </c:pt>
                <c:pt idx="295">
                  <c:v>45.131394980347331</c:v>
                </c:pt>
                <c:pt idx="296">
                  <c:v>45.278157460062246</c:v>
                </c:pt>
                <c:pt idx="297">
                  <c:v>44.971589801146244</c:v>
                </c:pt>
                <c:pt idx="298">
                  <c:v>46.202285846931375</c:v>
                </c:pt>
                <c:pt idx="299">
                  <c:v>46.224342838273678</c:v>
                </c:pt>
                <c:pt idx="300">
                  <c:v>45.546566173659748</c:v>
                </c:pt>
                <c:pt idx="301">
                  <c:v>45.220230125997041</c:v>
                </c:pt>
                <c:pt idx="302">
                  <c:v>45.341724564809489</c:v>
                </c:pt>
                <c:pt idx="303">
                  <c:v>45.633147746345422</c:v>
                </c:pt>
                <c:pt idx="304">
                  <c:v>46.097208628779207</c:v>
                </c:pt>
                <c:pt idx="305">
                  <c:v>45.543448536450441</c:v>
                </c:pt>
                <c:pt idx="306">
                  <c:v>46.941994900152821</c:v>
                </c:pt>
                <c:pt idx="307">
                  <c:v>45.914599159429081</c:v>
                </c:pt>
                <c:pt idx="308">
                  <c:v>46.731712021866088</c:v>
                </c:pt>
                <c:pt idx="309">
                  <c:v>46.991713623887904</c:v>
                </c:pt>
                <c:pt idx="310">
                  <c:v>46.528411716804705</c:v>
                </c:pt>
                <c:pt idx="311">
                  <c:v>46.863038110604549</c:v>
                </c:pt>
                <c:pt idx="312">
                  <c:v>46.299224514016529</c:v>
                </c:pt>
                <c:pt idx="313">
                  <c:v>45.619439483859516</c:v>
                </c:pt>
                <c:pt idx="314">
                  <c:v>45.745592863670147</c:v>
                </c:pt>
                <c:pt idx="315">
                  <c:v>45.582681723803603</c:v>
                </c:pt>
                <c:pt idx="316">
                  <c:v>46.993044749887375</c:v>
                </c:pt>
                <c:pt idx="317">
                  <c:v>46.369423895673457</c:v>
                </c:pt>
                <c:pt idx="318">
                  <c:v>45.857349064907453</c:v>
                </c:pt>
                <c:pt idx="319">
                  <c:v>45.196655183953553</c:v>
                </c:pt>
                <c:pt idx="320">
                  <c:v>45.107142798760243</c:v>
                </c:pt>
                <c:pt idx="321">
                  <c:v>44.870284106659263</c:v>
                </c:pt>
                <c:pt idx="322">
                  <c:v>45.210456858790288</c:v>
                </c:pt>
                <c:pt idx="323">
                  <c:v>45.505394680026605</c:v>
                </c:pt>
                <c:pt idx="324">
                  <c:v>47.034975218871082</c:v>
                </c:pt>
                <c:pt idx="325">
                  <c:v>49.962821884365432</c:v>
                </c:pt>
                <c:pt idx="326">
                  <c:v>48.779894579491568</c:v>
                </c:pt>
                <c:pt idx="327">
                  <c:v>47.796064023891248</c:v>
                </c:pt>
                <c:pt idx="328">
                  <c:v>49.41613777761286</c:v>
                </c:pt>
                <c:pt idx="329">
                  <c:v>48.166046992484389</c:v>
                </c:pt>
                <c:pt idx="330">
                  <c:v>46.811836465799857</c:v>
                </c:pt>
                <c:pt idx="331">
                  <c:v>46.104086113109851</c:v>
                </c:pt>
                <c:pt idx="332">
                  <c:v>46.189675179567836</c:v>
                </c:pt>
                <c:pt idx="333">
                  <c:v>45.199083905075405</c:v>
                </c:pt>
                <c:pt idx="334">
                  <c:v>47.908485788128282</c:v>
                </c:pt>
                <c:pt idx="335">
                  <c:v>48.071151720573873</c:v>
                </c:pt>
                <c:pt idx="336">
                  <c:v>50.208764927585698</c:v>
                </c:pt>
                <c:pt idx="337">
                  <c:v>50.918979031029139</c:v>
                </c:pt>
                <c:pt idx="338">
                  <c:v>52.8733405587788</c:v>
                </c:pt>
                <c:pt idx="339">
                  <c:v>49.762358979460849</c:v>
                </c:pt>
                <c:pt idx="340">
                  <c:v>49.772412483720103</c:v>
                </c:pt>
                <c:pt idx="341">
                  <c:v>51.432151456917538</c:v>
                </c:pt>
                <c:pt idx="342">
                  <c:v>50.219016933090487</c:v>
                </c:pt>
                <c:pt idx="343">
                  <c:v>49.494907742459468</c:v>
                </c:pt>
                <c:pt idx="344">
                  <c:v>50.281790032855582</c:v>
                </c:pt>
                <c:pt idx="345">
                  <c:v>49.290743373152807</c:v>
                </c:pt>
                <c:pt idx="346">
                  <c:v>49.419021883945092</c:v>
                </c:pt>
                <c:pt idx="347">
                  <c:v>52.819021276764815</c:v>
                </c:pt>
                <c:pt idx="348">
                  <c:v>52.298200714651315</c:v>
                </c:pt>
                <c:pt idx="349">
                  <c:v>51.213052788020164</c:v>
                </c:pt>
                <c:pt idx="350">
                  <c:v>51.415173762152186</c:v>
                </c:pt>
                <c:pt idx="351">
                  <c:v>52.049186740397147</c:v>
                </c:pt>
                <c:pt idx="352">
                  <c:v>52.447461974751214</c:v>
                </c:pt>
                <c:pt idx="353">
                  <c:v>54.098116596829364</c:v>
                </c:pt>
                <c:pt idx="354">
                  <c:v>53.522638132930084</c:v>
                </c:pt>
                <c:pt idx="355">
                  <c:v>55.168680520185468</c:v>
                </c:pt>
                <c:pt idx="356">
                  <c:v>54.654492234981674</c:v>
                </c:pt>
                <c:pt idx="357">
                  <c:v>56.555270102980217</c:v>
                </c:pt>
                <c:pt idx="358">
                  <c:v>56.306291158357624</c:v>
                </c:pt>
                <c:pt idx="359">
                  <c:v>60.291448869932516</c:v>
                </c:pt>
                <c:pt idx="360">
                  <c:v>62.129593756692223</c:v>
                </c:pt>
                <c:pt idx="361">
                  <c:v>60.437090401437352</c:v>
                </c:pt>
                <c:pt idx="362">
                  <c:v>64.181466102175932</c:v>
                </c:pt>
                <c:pt idx="363">
                  <c:v>67.418554355129103</c:v>
                </c:pt>
                <c:pt idx="364">
                  <c:v>64.59549299419055</c:v>
                </c:pt>
                <c:pt idx="365">
                  <c:v>69.964216063701713</c:v>
                </c:pt>
                <c:pt idx="366">
                  <c:v>68.441711510433436</c:v>
                </c:pt>
                <c:pt idx="367">
                  <c:v>63.819796832807633</c:v>
                </c:pt>
                <c:pt idx="368">
                  <c:v>63.095640936001182</c:v>
                </c:pt>
                <c:pt idx="369">
                  <c:v>71.971273833869503</c:v>
                </c:pt>
                <c:pt idx="370">
                  <c:v>77.331986794296071</c:v>
                </c:pt>
                <c:pt idx="371">
                  <c:v>75.409992646112784</c:v>
                </c:pt>
                <c:pt idx="372">
                  <c:v>78.684410809770753</c:v>
                </c:pt>
                <c:pt idx="373">
                  <c:v>82.100792393619216</c:v>
                </c:pt>
                <c:pt idx="374">
                  <c:v>88.56029148389969</c:v>
                </c:pt>
                <c:pt idx="375">
                  <c:v>86.154549800342906</c:v>
                </c:pt>
                <c:pt idx="376">
                  <c:v>79.210147196847274</c:v>
                </c:pt>
                <c:pt idx="377">
                  <c:v>77.207736691133817</c:v>
                </c:pt>
                <c:pt idx="378">
                  <c:v>73.48493924343947</c:v>
                </c:pt>
                <c:pt idx="379">
                  <c:v>74.772500057799007</c:v>
                </c:pt>
                <c:pt idx="380">
                  <c:v>71.973924409324624</c:v>
                </c:pt>
                <c:pt idx="381">
                  <c:v>75.370619340233333</c:v>
                </c:pt>
                <c:pt idx="382">
                  <c:v>81.634302790063558</c:v>
                </c:pt>
                <c:pt idx="383">
                  <c:v>78.377481177995222</c:v>
                </c:pt>
                <c:pt idx="384">
                  <c:v>79.121545582074646</c:v>
                </c:pt>
                <c:pt idx="385">
                  <c:v>76.704314179364431</c:v>
                </c:pt>
                <c:pt idx="386">
                  <c:v>73.797777206405669</c:v>
                </c:pt>
                <c:pt idx="387">
                  <c:v>78.057438787470431</c:v>
                </c:pt>
                <c:pt idx="388">
                  <c:v>77.479029511063516</c:v>
                </c:pt>
                <c:pt idx="389">
                  <c:v>82.388385668770667</c:v>
                </c:pt>
                <c:pt idx="390">
                  <c:v>84.679428662038674</c:v>
                </c:pt>
                <c:pt idx="391">
                  <c:v>80.470373222041971</c:v>
                </c:pt>
                <c:pt idx="392">
                  <c:v>81.051304631921596</c:v>
                </c:pt>
                <c:pt idx="393">
                  <c:v>80.669014586105178</c:v>
                </c:pt>
                <c:pt idx="394">
                  <c:v>80.699175098882932</c:v>
                </c:pt>
                <c:pt idx="395">
                  <c:v>82.594593433251958</c:v>
                </c:pt>
                <c:pt idx="396">
                  <c:v>72.207233432093631</c:v>
                </c:pt>
                <c:pt idx="397">
                  <c:v>69.439121886537237</c:v>
                </c:pt>
                <c:pt idx="398">
                  <c:v>70.329364943138813</c:v>
                </c:pt>
                <c:pt idx="399">
                  <c:v>67.180037593800677</c:v>
                </c:pt>
                <c:pt idx="400">
                  <c:v>66.685127282501696</c:v>
                </c:pt>
                <c:pt idx="401">
                  <c:v>67.279393305463856</c:v>
                </c:pt>
                <c:pt idx="402">
                  <c:v>64.664139395514766</c:v>
                </c:pt>
                <c:pt idx="403">
                  <c:v>63.761017111040999</c:v>
                </c:pt>
                <c:pt idx="404">
                  <c:v>64.669277074811021</c:v>
                </c:pt>
                <c:pt idx="405">
                  <c:v>63.07838300418333</c:v>
                </c:pt>
                <c:pt idx="406">
                  <c:v>64.508059033803448</c:v>
                </c:pt>
                <c:pt idx="407">
                  <c:v>65.310027418860358</c:v>
                </c:pt>
                <c:pt idx="408">
                  <c:v>65.843458648337389</c:v>
                </c:pt>
                <c:pt idx="409">
                  <c:v>62.317434317689425</c:v>
                </c:pt>
                <c:pt idx="410">
                  <c:v>63.147741674682699</c:v>
                </c:pt>
                <c:pt idx="411">
                  <c:v>60.006377728253739</c:v>
                </c:pt>
                <c:pt idx="412">
                  <c:v>60.16259820849131</c:v>
                </c:pt>
                <c:pt idx="413">
                  <c:v>64.055896549558028</c:v>
                </c:pt>
                <c:pt idx="414">
                  <c:v>62.799897433238854</c:v>
                </c:pt>
                <c:pt idx="415">
                  <c:v>66.008226358676893</c:v>
                </c:pt>
                <c:pt idx="416">
                  <c:v>68.982942671205663</c:v>
                </c:pt>
                <c:pt idx="417">
                  <c:v>68.142079718567345</c:v>
                </c:pt>
                <c:pt idx="418">
                  <c:v>68.200310642772806</c:v>
                </c:pt>
                <c:pt idx="419">
                  <c:v>72.874185940553872</c:v>
                </c:pt>
                <c:pt idx="420">
                  <c:v>71.887471278621334</c:v>
                </c:pt>
                <c:pt idx="421">
                  <c:v>69.690529552281689</c:v>
                </c:pt>
                <c:pt idx="422">
                  <c:v>71.078240083286531</c:v>
                </c:pt>
                <c:pt idx="423">
                  <c:v>70.424061713803781</c:v>
                </c:pt>
                <c:pt idx="424">
                  <c:v>67.552787903287467</c:v>
                </c:pt>
                <c:pt idx="425">
                  <c:v>66.403407308909351</c:v>
                </c:pt>
                <c:pt idx="426">
                  <c:v>68.685050684373991</c:v>
                </c:pt>
                <c:pt idx="427">
                  <c:v>63.263222693409759</c:v>
                </c:pt>
                <c:pt idx="428">
                  <c:v>72.238876865940981</c:v>
                </c:pt>
                <c:pt idx="429">
                  <c:v>74.273864929010188</c:v>
                </c:pt>
                <c:pt idx="430">
                  <c:v>77.169110684061053</c:v>
                </c:pt>
                <c:pt idx="431">
                  <c:v>73.266015722699905</c:v>
                </c:pt>
                <c:pt idx="432">
                  <c:v>81.304253601454889</c:v>
                </c:pt>
                <c:pt idx="433">
                  <c:v>80.95617582913394</c:v>
                </c:pt>
                <c:pt idx="434">
                  <c:v>85.602541189592358</c:v>
                </c:pt>
                <c:pt idx="435">
                  <c:v>86.867484538504556</c:v>
                </c:pt>
                <c:pt idx="436">
                  <c:v>80.078368291738073</c:v>
                </c:pt>
                <c:pt idx="437">
                  <c:v>81.351298396647138</c:v>
                </c:pt>
                <c:pt idx="438">
                  <c:v>86.654936410709922</c:v>
                </c:pt>
                <c:pt idx="439">
                  <c:v>85.4075078775804</c:v>
                </c:pt>
                <c:pt idx="440">
                  <c:v>86.694251333870085</c:v>
                </c:pt>
                <c:pt idx="441">
                  <c:v>84.333581109594022</c:v>
                </c:pt>
                <c:pt idx="442">
                  <c:v>86.362999461244371</c:v>
                </c:pt>
                <c:pt idx="443">
                  <c:v>83.334571046982092</c:v>
                </c:pt>
                <c:pt idx="444">
                  <c:v>87.877809172112137</c:v>
                </c:pt>
                <c:pt idx="445">
                  <c:v>85.835359797519487</c:v>
                </c:pt>
                <c:pt idx="446">
                  <c:v>79.246741485289178</c:v>
                </c:pt>
                <c:pt idx="447">
                  <c:v>80.052539776730569</c:v>
                </c:pt>
                <c:pt idx="448">
                  <c:v>78.167455183673283</c:v>
                </c:pt>
                <c:pt idx="449">
                  <c:v>78.596556493804869</c:v>
                </c:pt>
                <c:pt idx="450">
                  <c:v>79.316975896577674</c:v>
                </c:pt>
                <c:pt idx="451">
                  <c:v>75.570229857436502</c:v>
                </c:pt>
                <c:pt idx="452">
                  <c:v>71.748100051166688</c:v>
                </c:pt>
                <c:pt idx="453">
                  <c:v>72.764403075228074</c:v>
                </c:pt>
                <c:pt idx="454">
                  <c:v>71.247047877799901</c:v>
                </c:pt>
                <c:pt idx="455">
                  <c:v>75.048428465639162</c:v>
                </c:pt>
                <c:pt idx="456">
                  <c:v>74.088067763187624</c:v>
                </c:pt>
                <c:pt idx="457">
                  <c:v>74.462534524621134</c:v>
                </c:pt>
                <c:pt idx="458">
                  <c:v>76.643444356247699</c:v>
                </c:pt>
                <c:pt idx="459">
                  <c:v>79.225723706349967</c:v>
                </c:pt>
                <c:pt idx="460">
                  <c:v>76.424018744122407</c:v>
                </c:pt>
                <c:pt idx="461">
                  <c:v>75.957447404759776</c:v>
                </c:pt>
                <c:pt idx="462">
                  <c:v>75.174570168905973</c:v>
                </c:pt>
                <c:pt idx="463">
                  <c:v>71.9354268442343</c:v>
                </c:pt>
                <c:pt idx="464">
                  <c:v>69.375005984228807</c:v>
                </c:pt>
                <c:pt idx="465">
                  <c:v>68.878379220983106</c:v>
                </c:pt>
                <c:pt idx="466">
                  <c:v>71.072728754586919</c:v>
                </c:pt>
                <c:pt idx="467">
                  <c:v>71.464371712031294</c:v>
                </c:pt>
                <c:pt idx="468">
                  <c:v>72.612736447094022</c:v>
                </c:pt>
                <c:pt idx="469">
                  <c:v>74.288203724864289</c:v>
                </c:pt>
                <c:pt idx="470">
                  <c:v>73.658254183880899</c:v>
                </c:pt>
                <c:pt idx="471">
                  <c:v>76.702936347189507</c:v>
                </c:pt>
                <c:pt idx="472">
                  <c:v>75.119772148593924</c:v>
                </c:pt>
                <c:pt idx="473">
                  <c:v>78.787129366064192</c:v>
                </c:pt>
                <c:pt idx="474">
                  <c:v>77.971090745661868</c:v>
                </c:pt>
                <c:pt idx="475">
                  <c:v>75.448139914887449</c:v>
                </c:pt>
                <c:pt idx="476">
                  <c:v>78.941201362232434</c:v>
                </c:pt>
                <c:pt idx="477">
                  <c:v>75.569961296927872</c:v>
                </c:pt>
                <c:pt idx="478">
                  <c:v>76.083764256184452</c:v>
                </c:pt>
                <c:pt idx="479">
                  <c:v>75.330160115775413</c:v>
                </c:pt>
                <c:pt idx="480">
                  <c:v>81.244831669776303</c:v>
                </c:pt>
                <c:pt idx="481">
                  <c:v>82.009785410812498</c:v>
                </c:pt>
                <c:pt idx="482">
                  <c:v>83.151389426983116</c:v>
                </c:pt>
                <c:pt idx="483">
                  <c:v>79.265143718404886</c:v>
                </c:pt>
                <c:pt idx="484">
                  <c:v>79.362958126279167</c:v>
                </c:pt>
                <c:pt idx="485">
                  <c:v>80.450733275277713</c:v>
                </c:pt>
                <c:pt idx="486">
                  <c:v>78.810879456265525</c:v>
                </c:pt>
                <c:pt idx="487">
                  <c:v>78.852424599302026</c:v>
                </c:pt>
                <c:pt idx="488">
                  <c:v>79.041059165281382</c:v>
                </c:pt>
                <c:pt idx="489">
                  <c:v>77.860887524757331</c:v>
                </c:pt>
                <c:pt idx="490">
                  <c:v>75.813125322710633</c:v>
                </c:pt>
                <c:pt idx="491">
                  <c:v>78.509706360610608</c:v>
                </c:pt>
                <c:pt idx="492">
                  <c:v>82.945753813150716</c:v>
                </c:pt>
                <c:pt idx="493">
                  <c:v>85.161354656570836</c:v>
                </c:pt>
                <c:pt idx="494">
                  <c:v>83.87417916815852</c:v>
                </c:pt>
                <c:pt idx="495">
                  <c:v>85.365659144403764</c:v>
                </c:pt>
                <c:pt idx="496">
                  <c:v>83.443863497466026</c:v>
                </c:pt>
                <c:pt idx="497">
                  <c:v>82.356403615151592</c:v>
                </c:pt>
                <c:pt idx="498">
                  <c:v>79.493525239667093</c:v>
                </c:pt>
                <c:pt idx="499">
                  <c:v>80.60716393330469</c:v>
                </c:pt>
                <c:pt idx="500">
                  <c:v>79.843144315776883</c:v>
                </c:pt>
                <c:pt idx="501">
                  <c:v>78.857807486019254</c:v>
                </c:pt>
                <c:pt idx="502">
                  <c:v>78.346164687375889</c:v>
                </c:pt>
                <c:pt idx="503">
                  <c:v>78.274330589579208</c:v>
                </c:pt>
                <c:pt idx="504">
                  <c:v>76.550242183196247</c:v>
                </c:pt>
                <c:pt idx="505">
                  <c:v>74.51812654991538</c:v>
                </c:pt>
                <c:pt idx="506">
                  <c:v>73.322133192467632</c:v>
                </c:pt>
                <c:pt idx="507">
                  <c:v>73.932746376826955</c:v>
                </c:pt>
                <c:pt idx="508">
                  <c:v>76.031651840959071</c:v>
                </c:pt>
                <c:pt idx="509">
                  <c:v>80.391848464616373</c:v>
                </c:pt>
                <c:pt idx="510">
                  <c:v>80.352416776017662</c:v>
                </c:pt>
                <c:pt idx="511">
                  <c:v>78.973930714658337</c:v>
                </c:pt>
                <c:pt idx="512">
                  <c:v>77.015972811401326</c:v>
                </c:pt>
                <c:pt idx="513">
                  <c:v>82.367402919463089</c:v>
                </c:pt>
                <c:pt idx="514">
                  <c:v>82.314916854834351</c:v>
                </c:pt>
                <c:pt idx="515">
                  <c:v>84.662392584554112</c:v>
                </c:pt>
                <c:pt idx="516">
                  <c:v>79.92392264616656</c:v>
                </c:pt>
                <c:pt idx="517">
                  <c:v>82.276477672463287</c:v>
                </c:pt>
                <c:pt idx="518">
                  <c:v>82.565133513105565</c:v>
                </c:pt>
                <c:pt idx="519">
                  <c:v>87.49621971892708</c:v>
                </c:pt>
                <c:pt idx="520">
                  <c:v>88.000833238169662</c:v>
                </c:pt>
                <c:pt idx="521">
                  <c:v>80.47633993595197</c:v>
                </c:pt>
                <c:pt idx="522">
                  <c:v>84.192995521578553</c:v>
                </c:pt>
                <c:pt idx="523">
                  <c:v>82.925027947807877</c:v>
                </c:pt>
                <c:pt idx="524">
                  <c:v>81.01235168162097</c:v>
                </c:pt>
                <c:pt idx="525">
                  <c:v>81.01235168162097</c:v>
                </c:pt>
                <c:pt idx="526">
                  <c:v>82.841412217261393</c:v>
                </c:pt>
                <c:pt idx="527">
                  <c:v>82.248874322789774</c:v>
                </c:pt>
                <c:pt idx="528">
                  <c:v>82.29121347080843</c:v>
                </c:pt>
                <c:pt idx="529">
                  <c:v>80.807685220928519</c:v>
                </c:pt>
                <c:pt idx="530">
                  <c:v>75.321332648620938</c:v>
                </c:pt>
                <c:pt idx="531">
                  <c:v>76.624213088518388</c:v>
                </c:pt>
                <c:pt idx="532">
                  <c:v>75.937597280206148</c:v>
                </c:pt>
                <c:pt idx="533">
                  <c:v>75.553462340460612</c:v>
                </c:pt>
                <c:pt idx="534">
                  <c:v>73.138636305784544</c:v>
                </c:pt>
                <c:pt idx="535">
                  <c:v>72.749900807760085</c:v>
                </c:pt>
                <c:pt idx="536">
                  <c:v>74.569935375000526</c:v>
                </c:pt>
                <c:pt idx="537">
                  <c:v>73.274177626854694</c:v>
                </c:pt>
                <c:pt idx="538">
                  <c:v>75.44761447041401</c:v>
                </c:pt>
                <c:pt idx="539">
                  <c:v>75.15378592084393</c:v>
                </c:pt>
                <c:pt idx="540">
                  <c:v>73.651283287199448</c:v>
                </c:pt>
                <c:pt idx="541">
                  <c:v>69.276257452846167</c:v>
                </c:pt>
                <c:pt idx="542">
                  <c:v>69.517529878524385</c:v>
                </c:pt>
                <c:pt idx="543">
                  <c:v>67.045570514765231</c:v>
                </c:pt>
                <c:pt idx="544">
                  <c:v>66.15591128535641</c:v>
                </c:pt>
                <c:pt idx="545">
                  <c:v>66.701953182196931</c:v>
                </c:pt>
                <c:pt idx="546">
                  <c:v>65.99901356557524</c:v>
                </c:pt>
                <c:pt idx="547">
                  <c:v>64.302820422462133</c:v>
                </c:pt>
                <c:pt idx="548">
                  <c:v>62.693115439683865</c:v>
                </c:pt>
                <c:pt idx="549">
                  <c:v>62.206075118943204</c:v>
                </c:pt>
                <c:pt idx="550">
                  <c:v>63.001854935756924</c:v>
                </c:pt>
                <c:pt idx="551">
                  <c:v>64.427607646641732</c:v>
                </c:pt>
                <c:pt idx="552">
                  <c:v>60.567190453071014</c:v>
                </c:pt>
                <c:pt idx="553">
                  <c:v>59.801757973736741</c:v>
                </c:pt>
                <c:pt idx="554">
                  <c:v>60.399643725293984</c:v>
                </c:pt>
                <c:pt idx="555">
                  <c:v>58.057971237870191</c:v>
                </c:pt>
                <c:pt idx="556">
                  <c:v>60.77740327209461</c:v>
                </c:pt>
                <c:pt idx="557">
                  <c:v>60.820933427586468</c:v>
                </c:pt>
                <c:pt idx="558">
                  <c:v>61.379165636211745</c:v>
                </c:pt>
                <c:pt idx="559">
                  <c:v>59.316749371626862</c:v>
                </c:pt>
                <c:pt idx="560">
                  <c:v>59.060484263638685</c:v>
                </c:pt>
                <c:pt idx="561">
                  <c:v>57.7611768461609</c:v>
                </c:pt>
                <c:pt idx="562">
                  <c:v>56.291496977293164</c:v>
                </c:pt>
                <c:pt idx="563">
                  <c:v>56.85250820335596</c:v>
                </c:pt>
                <c:pt idx="564">
                  <c:v>55.737223117034766</c:v>
                </c:pt>
                <c:pt idx="565">
                  <c:v>58.708705026915673</c:v>
                </c:pt>
                <c:pt idx="566">
                  <c:v>62.430871941241847</c:v>
                </c:pt>
                <c:pt idx="567">
                  <c:v>61.309748582993102</c:v>
                </c:pt>
                <c:pt idx="568">
                  <c:v>62.727783098389672</c:v>
                </c:pt>
                <c:pt idx="569">
                  <c:v>60.842138031227357</c:v>
                </c:pt>
                <c:pt idx="570">
                  <c:v>60.229563187500375</c:v>
                </c:pt>
                <c:pt idx="571">
                  <c:v>56.608842086187444</c:v>
                </c:pt>
                <c:pt idx="572">
                  <c:v>55.24139035877122</c:v>
                </c:pt>
                <c:pt idx="573">
                  <c:v>58.445795965473927</c:v>
                </c:pt>
                <c:pt idx="574">
                  <c:v>59.554939189727335</c:v>
                </c:pt>
                <c:pt idx="575">
                  <c:v>59.766553194013561</c:v>
                </c:pt>
                <c:pt idx="576">
                  <c:v>56.63963313233338</c:v>
                </c:pt>
                <c:pt idx="577">
                  <c:v>62.894173848325039</c:v>
                </c:pt>
                <c:pt idx="578">
                  <c:v>61.76018293874796</c:v>
                </c:pt>
                <c:pt idx="579">
                  <c:v>61.849858795555242</c:v>
                </c:pt>
                <c:pt idx="580">
                  <c:v>63.705997236395689</c:v>
                </c:pt>
                <c:pt idx="581">
                  <c:v>62.846323371606793</c:v>
                </c:pt>
                <c:pt idx="582">
                  <c:v>60.368070350709743</c:v>
                </c:pt>
                <c:pt idx="583">
                  <c:v>59.542281816188392</c:v>
                </c:pt>
                <c:pt idx="584">
                  <c:v>59.419094278516944</c:v>
                </c:pt>
                <c:pt idx="585">
                  <c:v>61.174429116256192</c:v>
                </c:pt>
                <c:pt idx="586">
                  <c:v>60.104460696636686</c:v>
                </c:pt>
                <c:pt idx="587">
                  <c:v>61.53489570160739</c:v>
                </c:pt>
                <c:pt idx="588">
                  <c:v>61.55969668075565</c:v>
                </c:pt>
                <c:pt idx="589">
                  <c:v>61.923596170000273</c:v>
                </c:pt>
                <c:pt idx="590">
                  <c:v>59.300951007790886</c:v>
                </c:pt>
                <c:pt idx="591">
                  <c:v>64.319961588841409</c:v>
                </c:pt>
                <c:pt idx="592">
                  <c:v>63.971054781906759</c:v>
                </c:pt>
                <c:pt idx="593">
                  <c:v>63.148442267313996</c:v>
                </c:pt>
                <c:pt idx="594">
                  <c:v>62.986873929990793</c:v>
                </c:pt>
                <c:pt idx="595">
                  <c:v>66.243263509936483</c:v>
                </c:pt>
                <c:pt idx="596">
                  <c:v>65.692492612834627</c:v>
                </c:pt>
                <c:pt idx="597">
                  <c:v>66.288428381568067</c:v>
                </c:pt>
                <c:pt idx="598">
                  <c:v>62.474250301663602</c:v>
                </c:pt>
                <c:pt idx="599">
                  <c:v>65.762294992000506</c:v>
                </c:pt>
                <c:pt idx="600">
                  <c:v>66.195389680130546</c:v>
                </c:pt>
                <c:pt idx="601">
                  <c:v>67.71012933173516</c:v>
                </c:pt>
                <c:pt idx="602">
                  <c:v>69.480071525837147</c:v>
                </c:pt>
                <c:pt idx="603">
                  <c:v>70.118544943834749</c:v>
                </c:pt>
                <c:pt idx="604">
                  <c:v>66.360285832452419</c:v>
                </c:pt>
                <c:pt idx="605">
                  <c:v>65.095937987276855</c:v>
                </c:pt>
                <c:pt idx="606">
                  <c:v>64.56075527622157</c:v>
                </c:pt>
                <c:pt idx="607">
                  <c:v>62.907228224355059</c:v>
                </c:pt>
                <c:pt idx="608">
                  <c:v>60.506647573182235</c:v>
                </c:pt>
                <c:pt idx="609">
                  <c:v>60.442181374558153</c:v>
                </c:pt>
                <c:pt idx="610">
                  <c:v>63.333013396031774</c:v>
                </c:pt>
                <c:pt idx="611">
                  <c:v>63.072136053220817</c:v>
                </c:pt>
                <c:pt idx="612">
                  <c:v>65.055443733187303</c:v>
                </c:pt>
                <c:pt idx="613">
                  <c:v>61.152080211317489</c:v>
                </c:pt>
                <c:pt idx="614">
                  <c:v>58.411443573452175</c:v>
                </c:pt>
                <c:pt idx="615">
                  <c:v>61.201927377034956</c:v>
                </c:pt>
                <c:pt idx="616">
                  <c:v>61.581158168361348</c:v>
                </c:pt>
                <c:pt idx="617">
                  <c:v>61.32087632928701</c:v>
                </c:pt>
                <c:pt idx="618">
                  <c:v>58.408582820207677</c:v>
                </c:pt>
                <c:pt idx="619">
                  <c:v>56.751074066886559</c:v>
                </c:pt>
                <c:pt idx="620">
                  <c:v>59.135003966521992</c:v>
                </c:pt>
                <c:pt idx="621">
                  <c:v>57.445956868248224</c:v>
                </c:pt>
                <c:pt idx="622">
                  <c:v>56.620483600410964</c:v>
                </c:pt>
                <c:pt idx="623">
                  <c:v>58.823088450520331</c:v>
                </c:pt>
                <c:pt idx="624">
                  <c:v>59.934753808246434</c:v>
                </c:pt>
                <c:pt idx="625">
                  <c:v>57.909223745699855</c:v>
                </c:pt>
                <c:pt idx="626">
                  <c:v>57.180222083193549</c:v>
                </c:pt>
                <c:pt idx="627">
                  <c:v>57.981443169443736</c:v>
                </c:pt>
                <c:pt idx="628">
                  <c:v>59.826547276341095</c:v>
                </c:pt>
                <c:pt idx="629">
                  <c:v>58.574191241704739</c:v>
                </c:pt>
                <c:pt idx="630">
                  <c:v>57.944930616808797</c:v>
                </c:pt>
                <c:pt idx="631">
                  <c:v>56.459826033508449</c:v>
                </c:pt>
                <c:pt idx="632">
                  <c:v>58.966581497955822</c:v>
                </c:pt>
                <c:pt idx="633">
                  <c:v>58.362495501611519</c:v>
                </c:pt>
                <c:pt idx="634">
                  <c:v>57.018175007572282</c:v>
                </c:pt>
                <c:pt idx="635">
                  <c:v>55.609785317400032</c:v>
                </c:pt>
                <c:pt idx="636">
                  <c:v>56.841508899044413</c:v>
                </c:pt>
                <c:pt idx="637">
                  <c:v>57.618909835830173</c:v>
                </c:pt>
                <c:pt idx="638">
                  <c:v>56.919986950294636</c:v>
                </c:pt>
                <c:pt idx="639">
                  <c:v>61.112508404192482</c:v>
                </c:pt>
                <c:pt idx="640">
                  <c:v>59.879979141022098</c:v>
                </c:pt>
                <c:pt idx="641">
                  <c:v>57.919604193187062</c:v>
                </c:pt>
                <c:pt idx="642">
                  <c:v>61.976537619839334</c:v>
                </c:pt>
                <c:pt idx="643">
                  <c:v>60.815410422342978</c:v>
                </c:pt>
                <c:pt idx="644">
                  <c:v>61.300337288645856</c:v>
                </c:pt>
                <c:pt idx="645">
                  <c:v>61.80705258578238</c:v>
                </c:pt>
                <c:pt idx="646">
                  <c:v>65.517729780955108</c:v>
                </c:pt>
                <c:pt idx="647">
                  <c:v>64.287220559871656</c:v>
                </c:pt>
                <c:pt idx="648">
                  <c:v>67.965156726074653</c:v>
                </c:pt>
                <c:pt idx="649">
                  <c:v>64.68026470257864</c:v>
                </c:pt>
                <c:pt idx="650">
                  <c:v>63.209954300342716</c:v>
                </c:pt>
                <c:pt idx="651">
                  <c:v>67.625497741873247</c:v>
                </c:pt>
                <c:pt idx="652">
                  <c:v>73.514270721603467</c:v>
                </c:pt>
                <c:pt idx="653">
                  <c:v>72.665619514213788</c:v>
                </c:pt>
                <c:pt idx="654">
                  <c:v>70.455004555019812</c:v>
                </c:pt>
                <c:pt idx="655">
                  <c:v>72.318639337015242</c:v>
                </c:pt>
                <c:pt idx="656">
                  <c:v>82.443942664433251</c:v>
                </c:pt>
                <c:pt idx="657">
                  <c:v>77.54272505779312</c:v>
                </c:pt>
                <c:pt idx="658">
                  <c:v>80.097517823660439</c:v>
                </c:pt>
                <c:pt idx="659">
                  <c:v>85.438193834831623</c:v>
                </c:pt>
                <c:pt idx="660">
                  <c:v>88.296389916230225</c:v>
                </c:pt>
                <c:pt idx="661">
                  <c:v>91.476006220328514</c:v>
                </c:pt>
                <c:pt idx="662">
                  <c:v>100.25663875739166</c:v>
                </c:pt>
                <c:pt idx="663">
                  <c:v>105.9888059309371</c:v>
                </c:pt>
                <c:pt idx="664">
                  <c:v>116.55207306527274</c:v>
                </c:pt>
                <c:pt idx="665">
                  <c:v>121.6138665030084</c:v>
                </c:pt>
                <c:pt idx="666">
                  <c:v>112.34522449206466</c:v>
                </c:pt>
                <c:pt idx="667">
                  <c:v>115.29704310209357</c:v>
                </c:pt>
                <c:pt idx="668">
                  <c:v>131.47112308968843</c:v>
                </c:pt>
                <c:pt idx="669">
                  <c:v>134.32073691135349</c:v>
                </c:pt>
                <c:pt idx="670">
                  <c:v>145.20940596984343</c:v>
                </c:pt>
                <c:pt idx="671">
                  <c:v>137.0802661971764</c:v>
                </c:pt>
                <c:pt idx="672">
                  <c:v>133.51149403947488</c:v>
                </c:pt>
                <c:pt idx="673">
                  <c:v>147.31987121239217</c:v>
                </c:pt>
                <c:pt idx="674">
                  <c:v>152.32392414076426</c:v>
                </c:pt>
                <c:pt idx="675">
                  <c:v>169.60296714991242</c:v>
                </c:pt>
                <c:pt idx="676">
                  <c:v>179.49210070131693</c:v>
                </c:pt>
                <c:pt idx="677">
                  <c:v>163.91922260373414</c:v>
                </c:pt>
                <c:pt idx="678">
                  <c:v>171.57367583905926</c:v>
                </c:pt>
                <c:pt idx="679">
                  <c:v>169.24414695724482</c:v>
                </c:pt>
                <c:pt idx="680">
                  <c:v>168.37426779312653</c:v>
                </c:pt>
                <c:pt idx="681">
                  <c:v>162.88288263041736</c:v>
                </c:pt>
                <c:pt idx="682">
                  <c:v>148.42000014478944</c:v>
                </c:pt>
                <c:pt idx="683">
                  <c:v>158.10284419590562</c:v>
                </c:pt>
                <c:pt idx="684">
                  <c:v>176.69811393457761</c:v>
                </c:pt>
                <c:pt idx="685">
                  <c:v>172.0373864251774</c:v>
                </c:pt>
                <c:pt idx="686">
                  <c:v>175.50292625865583</c:v>
                </c:pt>
                <c:pt idx="687">
                  <c:v>180.64691088858768</c:v>
                </c:pt>
                <c:pt idx="688">
                  <c:v>194.59868769658959</c:v>
                </c:pt>
                <c:pt idx="689">
                  <c:v>181.59671599539419</c:v>
                </c:pt>
                <c:pt idx="690">
                  <c:v>195.33491713974217</c:v>
                </c:pt>
                <c:pt idx="691">
                  <c:v>205.99331307686538</c:v>
                </c:pt>
                <c:pt idx="692">
                  <c:v>209.40933268785435</c:v>
                </c:pt>
                <c:pt idx="693">
                  <c:v>229.9152936802578</c:v>
                </c:pt>
                <c:pt idx="694">
                  <c:v>242.0658468331699</c:v>
                </c:pt>
                <c:pt idx="695">
                  <c:v>229.55099718852213</c:v>
                </c:pt>
                <c:pt idx="696">
                  <c:v>215.00068074250709</c:v>
                </c:pt>
                <c:pt idx="697">
                  <c:v>209.49719868036405</c:v>
                </c:pt>
                <c:pt idx="698">
                  <c:v>196.73318326639199</c:v>
                </c:pt>
                <c:pt idx="699">
                  <c:v>196.51402621477536</c:v>
                </c:pt>
                <c:pt idx="700">
                  <c:v>221.59692383787481</c:v>
                </c:pt>
                <c:pt idx="701">
                  <c:v>214.51548531569557</c:v>
                </c:pt>
                <c:pt idx="702">
                  <c:v>213.95579353908835</c:v>
                </c:pt>
                <c:pt idx="703">
                  <c:v>223.72652693580201</c:v>
                </c:pt>
                <c:pt idx="704">
                  <c:v>218.33622561324657</c:v>
                </c:pt>
                <c:pt idx="705">
                  <c:v>209.03943145506813</c:v>
                </c:pt>
                <c:pt idx="706">
                  <c:v>212.26244947267591</c:v>
                </c:pt>
                <c:pt idx="707">
                  <c:v>208.47620168567292</c:v>
                </c:pt>
                <c:pt idx="708">
                  <c:v>210.96754411223151</c:v>
                </c:pt>
                <c:pt idx="709">
                  <c:v>207.91439645462793</c:v>
                </c:pt>
                <c:pt idx="710">
                  <c:v>209.66212986231753</c:v>
                </c:pt>
                <c:pt idx="711">
                  <c:v>199.63360173037069</c:v>
                </c:pt>
                <c:pt idx="712">
                  <c:v>198.94588832693606</c:v>
                </c:pt>
                <c:pt idx="713">
                  <c:v>192.33934651988815</c:v>
                </c:pt>
                <c:pt idx="714">
                  <c:v>181.18983514821889</c:v>
                </c:pt>
                <c:pt idx="715">
                  <c:v>174.62388100761135</c:v>
                </c:pt>
                <c:pt idx="716">
                  <c:v>177.26667988451464</c:v>
                </c:pt>
                <c:pt idx="717">
                  <c:v>175.51711325943984</c:v>
                </c:pt>
                <c:pt idx="718">
                  <c:v>173.5762731694744</c:v>
                </c:pt>
                <c:pt idx="719">
                  <c:v>178.03758866291696</c:v>
                </c:pt>
                <c:pt idx="720">
                  <c:v>170.43455892672978</c:v>
                </c:pt>
                <c:pt idx="721">
                  <c:v>162.005518801688</c:v>
                </c:pt>
                <c:pt idx="722">
                  <c:v>150.00511432620885</c:v>
                </c:pt>
                <c:pt idx="723">
                  <c:v>152.88652337679142</c:v>
                </c:pt>
                <c:pt idx="724">
                  <c:v>150.87121029011806</c:v>
                </c:pt>
                <c:pt idx="725">
                  <c:v>163.75020463143142</c:v>
                </c:pt>
                <c:pt idx="726">
                  <c:v>163.52101742864326</c:v>
                </c:pt>
                <c:pt idx="727">
                  <c:v>169.16687159001171</c:v>
                </c:pt>
                <c:pt idx="728">
                  <c:v>182.78430224126632</c:v>
                </c:pt>
                <c:pt idx="729">
                  <c:v>178.84631776686606</c:v>
                </c:pt>
                <c:pt idx="730">
                  <c:v>194.13390286843685</c:v>
                </c:pt>
                <c:pt idx="731">
                  <c:v>192.8188204402108</c:v>
                </c:pt>
                <c:pt idx="732">
                  <c:v>186.67371229322924</c:v>
                </c:pt>
                <c:pt idx="733">
                  <c:v>210.59870544493631</c:v>
                </c:pt>
                <c:pt idx="734">
                  <c:v>196.99804231065764</c:v>
                </c:pt>
                <c:pt idx="735">
                  <c:v>194.83811522833869</c:v>
                </c:pt>
                <c:pt idx="736">
                  <c:v>193.44920201331678</c:v>
                </c:pt>
                <c:pt idx="737">
                  <c:v>183.92797300569922</c:v>
                </c:pt>
                <c:pt idx="738">
                  <c:v>174.82569839160314</c:v>
                </c:pt>
                <c:pt idx="739">
                  <c:v>163.77809989470126</c:v>
                </c:pt>
                <c:pt idx="740">
                  <c:v>166.80620136573557</c:v>
                </c:pt>
                <c:pt idx="741">
                  <c:v>172.68262056206711</c:v>
                </c:pt>
                <c:pt idx="742">
                  <c:v>173.70337234933731</c:v>
                </c:pt>
                <c:pt idx="743">
                  <c:v>166.59239217120464</c:v>
                </c:pt>
                <c:pt idx="744">
                  <c:v>168.03312588785553</c:v>
                </c:pt>
                <c:pt idx="745">
                  <c:v>165.81252748366541</c:v>
                </c:pt>
                <c:pt idx="746">
                  <c:v>163.84694479727099</c:v>
                </c:pt>
                <c:pt idx="747">
                  <c:v>164.81707876692931</c:v>
                </c:pt>
                <c:pt idx="748">
                  <c:v>175.19875229123019</c:v>
                </c:pt>
                <c:pt idx="749">
                  <c:v>172.12285872619685</c:v>
                </c:pt>
                <c:pt idx="750">
                  <c:v>168.77188914102479</c:v>
                </c:pt>
                <c:pt idx="751">
                  <c:v>171.93515828372594</c:v>
                </c:pt>
                <c:pt idx="752">
                  <c:v>179.40227304943957</c:v>
                </c:pt>
                <c:pt idx="753">
                  <c:v>182.66041411096356</c:v>
                </c:pt>
                <c:pt idx="754">
                  <c:v>181.60911648496838</c:v>
                </c:pt>
                <c:pt idx="755">
                  <c:v>190.15494540164903</c:v>
                </c:pt>
                <c:pt idx="756">
                  <c:v>199.66117005041281</c:v>
                </c:pt>
                <c:pt idx="757">
                  <c:v>182.2493180314566</c:v>
                </c:pt>
                <c:pt idx="758">
                  <c:v>178.34545241820101</c:v>
                </c:pt>
                <c:pt idx="759">
                  <c:v>180.54444921625918</c:v>
                </c:pt>
                <c:pt idx="760">
                  <c:v>181.96290408723453</c:v>
                </c:pt>
                <c:pt idx="761">
                  <c:v>193.89355288972328</c:v>
                </c:pt>
                <c:pt idx="762">
                  <c:v>195.81024588699637</c:v>
                </c:pt>
                <c:pt idx="763">
                  <c:v>181.04183495485549</c:v>
                </c:pt>
                <c:pt idx="764">
                  <c:v>189.41450072616479</c:v>
                </c:pt>
                <c:pt idx="765">
                  <c:v>187.50417144529274</c:v>
                </c:pt>
                <c:pt idx="766">
                  <c:v>190.11734693043559</c:v>
                </c:pt>
                <c:pt idx="767">
                  <c:v>175.59088566351653</c:v>
                </c:pt>
                <c:pt idx="768">
                  <c:v>175.06811511857924</c:v>
                </c:pt>
                <c:pt idx="769">
                  <c:v>172.0951853172603</c:v>
                </c:pt>
                <c:pt idx="770">
                  <c:v>174.50284195400934</c:v>
                </c:pt>
                <c:pt idx="771">
                  <c:v>180.53607713431506</c:v>
                </c:pt>
                <c:pt idx="772">
                  <c:v>172.75452471912703</c:v>
                </c:pt>
                <c:pt idx="773">
                  <c:v>171.29049629748519</c:v>
                </c:pt>
                <c:pt idx="774">
                  <c:v>182.74297895256311</c:v>
                </c:pt>
                <c:pt idx="775">
                  <c:v>196.62567732711821</c:v>
                </c:pt>
                <c:pt idx="776">
                  <c:v>181.69263880316407</c:v>
                </c:pt>
                <c:pt idx="777">
                  <c:v>184.30493854751785</c:v>
                </c:pt>
                <c:pt idx="778">
                  <c:v>179.51491666800993</c:v>
                </c:pt>
                <c:pt idx="779">
                  <c:v>174.40471227945096</c:v>
                </c:pt>
                <c:pt idx="780">
                  <c:v>180.22528256652353</c:v>
                </c:pt>
                <c:pt idx="781">
                  <c:v>192.98259564432277</c:v>
                </c:pt>
                <c:pt idx="782">
                  <c:v>189.86328868923613</c:v>
                </c:pt>
                <c:pt idx="783">
                  <c:v>185.45910652487663</c:v>
                </c:pt>
                <c:pt idx="784">
                  <c:v>182.34545101701585</c:v>
                </c:pt>
                <c:pt idx="785">
                  <c:v>178.48777781125102</c:v>
                </c:pt>
                <c:pt idx="786">
                  <c:v>179.84848049631898</c:v>
                </c:pt>
                <c:pt idx="787">
                  <c:v>180.45559071752177</c:v>
                </c:pt>
                <c:pt idx="788">
                  <c:v>176.47964579904854</c:v>
                </c:pt>
                <c:pt idx="789">
                  <c:v>169.00853765533645</c:v>
                </c:pt>
                <c:pt idx="790">
                  <c:v>167.68765198481441</c:v>
                </c:pt>
                <c:pt idx="791">
                  <c:v>167.46455993791858</c:v>
                </c:pt>
                <c:pt idx="792">
                  <c:v>164.08142147442564</c:v>
                </c:pt>
                <c:pt idx="793">
                  <c:v>157.97488095179753</c:v>
                </c:pt>
                <c:pt idx="794">
                  <c:v>154.76989151790207</c:v>
                </c:pt>
                <c:pt idx="795">
                  <c:v>166.72664907245081</c:v>
                </c:pt>
                <c:pt idx="796">
                  <c:v>160.16115031705357</c:v>
                </c:pt>
                <c:pt idx="797">
                  <c:v>162.36152494728663</c:v>
                </c:pt>
                <c:pt idx="798">
                  <c:v>159.60991235819748</c:v>
                </c:pt>
                <c:pt idx="799">
                  <c:v>159.90636813013498</c:v>
                </c:pt>
                <c:pt idx="800">
                  <c:v>163.72696830915976</c:v>
                </c:pt>
                <c:pt idx="801">
                  <c:v>161.77795463849574</c:v>
                </c:pt>
                <c:pt idx="802">
                  <c:v>154.8712322420206</c:v>
                </c:pt>
                <c:pt idx="803">
                  <c:v>156.61650189895673</c:v>
                </c:pt>
                <c:pt idx="804">
                  <c:v>154.37996501240437</c:v>
                </c:pt>
                <c:pt idx="805">
                  <c:v>147.26529504641346</c:v>
                </c:pt>
                <c:pt idx="806">
                  <c:v>147.01117842249465</c:v>
                </c:pt>
                <c:pt idx="807">
                  <c:v>141.84546374444847</c:v>
                </c:pt>
                <c:pt idx="808">
                  <c:v>143.78298769595906</c:v>
                </c:pt>
                <c:pt idx="809">
                  <c:v>137.87201760636026</c:v>
                </c:pt>
                <c:pt idx="810">
                  <c:v>138.77617910323715</c:v>
                </c:pt>
                <c:pt idx="811">
                  <c:v>137.78818002148057</c:v>
                </c:pt>
                <c:pt idx="812">
                  <c:v>142.38532874958969</c:v>
                </c:pt>
                <c:pt idx="813">
                  <c:v>136.39113993193547</c:v>
                </c:pt>
                <c:pt idx="814">
                  <c:v>139.76807815064134</c:v>
                </c:pt>
                <c:pt idx="815">
                  <c:v>129.55367111706497</c:v>
                </c:pt>
                <c:pt idx="816">
                  <c:v>127.51007744117452</c:v>
                </c:pt>
                <c:pt idx="817">
                  <c:v>127.92952224953794</c:v>
                </c:pt>
                <c:pt idx="818">
                  <c:v>134.99385463496947</c:v>
                </c:pt>
                <c:pt idx="819">
                  <c:v>137.14063392890753</c:v>
                </c:pt>
                <c:pt idx="820">
                  <c:v>130.81344175704936</c:v>
                </c:pt>
                <c:pt idx="821">
                  <c:v>134.73618834171867</c:v>
                </c:pt>
                <c:pt idx="822">
                  <c:v>132.49753800072855</c:v>
                </c:pt>
                <c:pt idx="823">
                  <c:v>127.89502973898992</c:v>
                </c:pt>
                <c:pt idx="824">
                  <c:v>124.77803473958659</c:v>
                </c:pt>
                <c:pt idx="825">
                  <c:v>125.21463239087315</c:v>
                </c:pt>
                <c:pt idx="826">
                  <c:v>131.82377806720078</c:v>
                </c:pt>
                <c:pt idx="827">
                  <c:v>130.27061090976898</c:v>
                </c:pt>
                <c:pt idx="828">
                  <c:v>129.71803014836956</c:v>
                </c:pt>
                <c:pt idx="829">
                  <c:v>128.74554919339641</c:v>
                </c:pt>
                <c:pt idx="830">
                  <c:v>124.31755855611634</c:v>
                </c:pt>
                <c:pt idx="831">
                  <c:v>125.06930612605242</c:v>
                </c:pt>
                <c:pt idx="832">
                  <c:v>122.28713602169448</c:v>
                </c:pt>
                <c:pt idx="833">
                  <c:v>120.2309083253528</c:v>
                </c:pt>
                <c:pt idx="834">
                  <c:v>126.07406104824115</c:v>
                </c:pt>
                <c:pt idx="835">
                  <c:v>130.43205080510984</c:v>
                </c:pt>
                <c:pt idx="836">
                  <c:v>131.43846379652595</c:v>
                </c:pt>
                <c:pt idx="837">
                  <c:v>130.43133853593469</c:v>
                </c:pt>
                <c:pt idx="838">
                  <c:v>126.45037270360378</c:v>
                </c:pt>
                <c:pt idx="839">
                  <c:v>131.89125681413958</c:v>
                </c:pt>
                <c:pt idx="840">
                  <c:v>129.27090025452577</c:v>
                </c:pt>
                <c:pt idx="841">
                  <c:v>123.97209632961902</c:v>
                </c:pt>
                <c:pt idx="842">
                  <c:v>118.33470766254551</c:v>
                </c:pt>
                <c:pt idx="843">
                  <c:v>116.29950942168689</c:v>
                </c:pt>
                <c:pt idx="844">
                  <c:v>112.15312199256057</c:v>
                </c:pt>
                <c:pt idx="845">
                  <c:v>114.10491468066209</c:v>
                </c:pt>
                <c:pt idx="846">
                  <c:v>113.08909039489876</c:v>
                </c:pt>
                <c:pt idx="847">
                  <c:v>119.30305512099395</c:v>
                </c:pt>
                <c:pt idx="848">
                  <c:v>118.20853092964715</c:v>
                </c:pt>
                <c:pt idx="849">
                  <c:v>122.74356044444706</c:v>
                </c:pt>
                <c:pt idx="850">
                  <c:v>124.46210249249883</c:v>
                </c:pt>
                <c:pt idx="851">
                  <c:v>122.77883528343334</c:v>
                </c:pt>
                <c:pt idx="852">
                  <c:v>123.37133814827337</c:v>
                </c:pt>
                <c:pt idx="853">
                  <c:v>117.57817270962879</c:v>
                </c:pt>
                <c:pt idx="854">
                  <c:v>115.42167853120326</c:v>
                </c:pt>
                <c:pt idx="855">
                  <c:v>111.88463154315608</c:v>
                </c:pt>
                <c:pt idx="856">
                  <c:v>110.55652976853158</c:v>
                </c:pt>
                <c:pt idx="857">
                  <c:v>110.58071189085551</c:v>
                </c:pt>
                <c:pt idx="858">
                  <c:v>108.12585866384411</c:v>
                </c:pt>
                <c:pt idx="859">
                  <c:v>106.02795738248352</c:v>
                </c:pt>
                <c:pt idx="860">
                  <c:v>103.55333576672543</c:v>
                </c:pt>
                <c:pt idx="861">
                  <c:v>99.987762982040195</c:v>
                </c:pt>
                <c:pt idx="862">
                  <c:v>99.175624327285476</c:v>
                </c:pt>
                <c:pt idx="863">
                  <c:v>100.51951278920207</c:v>
                </c:pt>
                <c:pt idx="864">
                  <c:v>104.03600906006426</c:v>
                </c:pt>
                <c:pt idx="865">
                  <c:v>105.19972845029648</c:v>
                </c:pt>
                <c:pt idx="866">
                  <c:v>102.80798694282196</c:v>
                </c:pt>
                <c:pt idx="867">
                  <c:v>103.80512875841711</c:v>
                </c:pt>
                <c:pt idx="868">
                  <c:v>101.15760088125246</c:v>
                </c:pt>
                <c:pt idx="869">
                  <c:v>100.44400058009104</c:v>
                </c:pt>
                <c:pt idx="870">
                  <c:v>99.988685429004747</c:v>
                </c:pt>
                <c:pt idx="871">
                  <c:v>101.08497277847367</c:v>
                </c:pt>
                <c:pt idx="872">
                  <c:v>97.764794239447497</c:v>
                </c:pt>
                <c:pt idx="873">
                  <c:v>97.818681489338857</c:v>
                </c:pt>
                <c:pt idx="874">
                  <c:v>99.714263295321885</c:v>
                </c:pt>
                <c:pt idx="875">
                  <c:v>98.467827268420066</c:v>
                </c:pt>
                <c:pt idx="876">
                  <c:v>96.554462086145705</c:v>
                </c:pt>
                <c:pt idx="877">
                  <c:v>98.13211495604169</c:v>
                </c:pt>
                <c:pt idx="878">
                  <c:v>104.02214900250829</c:v>
                </c:pt>
                <c:pt idx="879">
                  <c:v>101.64729177744826</c:v>
                </c:pt>
                <c:pt idx="880">
                  <c:v>98.519682799680609</c:v>
                </c:pt>
                <c:pt idx="881">
                  <c:v>96.634352999202392</c:v>
                </c:pt>
                <c:pt idx="882">
                  <c:v>95.210596977316811</c:v>
                </c:pt>
                <c:pt idx="883">
                  <c:v>95.300821631685295</c:v>
                </c:pt>
                <c:pt idx="884">
                  <c:v>96.351535430487701</c:v>
                </c:pt>
                <c:pt idx="885">
                  <c:v>98.041610064620713</c:v>
                </c:pt>
                <c:pt idx="886">
                  <c:v>96.723223174483664</c:v>
                </c:pt>
                <c:pt idx="887">
                  <c:v>97.672094157781757</c:v>
                </c:pt>
                <c:pt idx="888">
                  <c:v>99.084815845724265</c:v>
                </c:pt>
                <c:pt idx="889">
                  <c:v>103.86718958900705</c:v>
                </c:pt>
                <c:pt idx="890">
                  <c:v>105.27730740766987</c:v>
                </c:pt>
                <c:pt idx="891">
                  <c:v>100.42493278397566</c:v>
                </c:pt>
                <c:pt idx="892">
                  <c:v>97.113079620718196</c:v>
                </c:pt>
                <c:pt idx="893">
                  <c:v>93.930462444849127</c:v>
                </c:pt>
                <c:pt idx="894">
                  <c:v>91.237150839228576</c:v>
                </c:pt>
                <c:pt idx="895">
                  <c:v>86.998939069225656</c:v>
                </c:pt>
                <c:pt idx="896">
                  <c:v>88.105676925444897</c:v>
                </c:pt>
                <c:pt idx="897">
                  <c:v>85.930126627447805</c:v>
                </c:pt>
                <c:pt idx="898">
                  <c:v>86.17408465821272</c:v>
                </c:pt>
                <c:pt idx="899">
                  <c:v>82.365277788481592</c:v>
                </c:pt>
                <c:pt idx="900">
                  <c:v>82.833810787211902</c:v>
                </c:pt>
                <c:pt idx="901">
                  <c:v>84.873702998700267</c:v>
                </c:pt>
                <c:pt idx="902">
                  <c:v>84.753995071097648</c:v>
                </c:pt>
                <c:pt idx="903">
                  <c:v>82.994304882500444</c:v>
                </c:pt>
                <c:pt idx="904">
                  <c:v>83.683582942811668</c:v>
                </c:pt>
                <c:pt idx="905">
                  <c:v>85.25213978504452</c:v>
                </c:pt>
                <c:pt idx="906">
                  <c:v>85.520233231957931</c:v>
                </c:pt>
                <c:pt idx="907">
                  <c:v>82.490812311467963</c:v>
                </c:pt>
                <c:pt idx="908">
                  <c:v>82.478411821893829</c:v>
                </c:pt>
                <c:pt idx="909">
                  <c:v>83.344005694417262</c:v>
                </c:pt>
                <c:pt idx="910">
                  <c:v>87.01994517162106</c:v>
                </c:pt>
                <c:pt idx="911">
                  <c:v>87.173935431982287</c:v>
                </c:pt>
                <c:pt idx="912">
                  <c:v>84.26444429342817</c:v>
                </c:pt>
                <c:pt idx="913">
                  <c:v>82.323942823234518</c:v>
                </c:pt>
                <c:pt idx="914">
                  <c:v>81.404811997135383</c:v>
                </c:pt>
                <c:pt idx="915">
                  <c:v>80.433370254565347</c:v>
                </c:pt>
                <c:pt idx="916">
                  <c:v>78.807037873337379</c:v>
                </c:pt>
                <c:pt idx="917">
                  <c:v>76.742286299981473</c:v>
                </c:pt>
                <c:pt idx="918">
                  <c:v>76.033671883046168</c:v>
                </c:pt>
                <c:pt idx="919">
                  <c:v>75.369615157461979</c:v>
                </c:pt>
                <c:pt idx="920">
                  <c:v>73.673083394577091</c:v>
                </c:pt>
                <c:pt idx="921">
                  <c:v>74.727522010869279</c:v>
                </c:pt>
                <c:pt idx="922">
                  <c:v>72.718012166491903</c:v>
                </c:pt>
                <c:pt idx="923">
                  <c:v>72.397724568546124</c:v>
                </c:pt>
                <c:pt idx="924">
                  <c:v>72.397724568546124</c:v>
                </c:pt>
                <c:pt idx="925">
                  <c:v>69.801059716414372</c:v>
                </c:pt>
                <c:pt idx="926">
                  <c:v>70.959758192788883</c:v>
                </c:pt>
                <c:pt idx="927">
                  <c:v>72.42224531064187</c:v>
                </c:pt>
                <c:pt idx="928">
                  <c:v>72.597253349942321</c:v>
                </c:pt>
                <c:pt idx="929">
                  <c:v>77.725614764195981</c:v>
                </c:pt>
                <c:pt idx="930">
                  <c:v>73.508502508939245</c:v>
                </c:pt>
                <c:pt idx="931">
                  <c:v>80.725050320066032</c:v>
                </c:pt>
                <c:pt idx="932">
                  <c:v>81.451249612047135</c:v>
                </c:pt>
                <c:pt idx="933">
                  <c:v>81.87237584272566</c:v>
                </c:pt>
                <c:pt idx="934">
                  <c:v>80.783643217130987</c:v>
                </c:pt>
                <c:pt idx="935">
                  <c:v>77.288024606681731</c:v>
                </c:pt>
                <c:pt idx="936">
                  <c:v>74.886334683842662</c:v>
                </c:pt>
                <c:pt idx="937">
                  <c:v>70.455786883458302</c:v>
                </c:pt>
                <c:pt idx="938">
                  <c:v>70.858721058810573</c:v>
                </c:pt>
                <c:pt idx="939">
                  <c:v>71.073884732428752</c:v>
                </c:pt>
                <c:pt idx="940">
                  <c:v>74.248608564651775</c:v>
                </c:pt>
                <c:pt idx="941">
                  <c:v>73.043577562260168</c:v>
                </c:pt>
                <c:pt idx="942">
                  <c:v>71.778318946663902</c:v>
                </c:pt>
                <c:pt idx="943">
                  <c:v>71.388952915271275</c:v>
                </c:pt>
                <c:pt idx="944">
                  <c:v>68.713634863731471</c:v>
                </c:pt>
                <c:pt idx="945">
                  <c:v>69.568778229504588</c:v>
                </c:pt>
                <c:pt idx="946">
                  <c:v>68.248955124473369</c:v>
                </c:pt>
                <c:pt idx="947">
                  <c:v>64.83796810388597</c:v>
                </c:pt>
                <c:pt idx="948">
                  <c:v>64.310129938915537</c:v>
                </c:pt>
                <c:pt idx="949">
                  <c:v>63.427394900012793</c:v>
                </c:pt>
                <c:pt idx="950">
                  <c:v>67.728519888307076</c:v>
                </c:pt>
                <c:pt idx="951">
                  <c:v>67.813420038677606</c:v>
                </c:pt>
                <c:pt idx="952">
                  <c:v>65.2333358788201</c:v>
                </c:pt>
                <c:pt idx="953">
                  <c:v>64.549172144717417</c:v>
                </c:pt>
                <c:pt idx="954">
                  <c:v>65.92093251681618</c:v>
                </c:pt>
                <c:pt idx="955">
                  <c:v>64.448835603370426</c:v>
                </c:pt>
                <c:pt idx="956">
                  <c:v>64.189406151997503</c:v>
                </c:pt>
                <c:pt idx="957">
                  <c:v>65.883415781409695</c:v>
                </c:pt>
                <c:pt idx="958">
                  <c:v>65.391844961653263</c:v>
                </c:pt>
                <c:pt idx="959">
                  <c:v>64.395485474496425</c:v>
                </c:pt>
                <c:pt idx="960">
                  <c:v>64.023797730500448</c:v>
                </c:pt>
                <c:pt idx="961">
                  <c:v>62.753062815836124</c:v>
                </c:pt>
                <c:pt idx="962">
                  <c:v>62.081182805869027</c:v>
                </c:pt>
                <c:pt idx="963">
                  <c:v>59.2537193878971</c:v>
                </c:pt>
                <c:pt idx="964">
                  <c:v>60.099241281533587</c:v>
                </c:pt>
                <c:pt idx="965">
                  <c:v>59.246223046742102</c:v>
                </c:pt>
                <c:pt idx="966">
                  <c:v>57.216559487670807</c:v>
                </c:pt>
                <c:pt idx="967">
                  <c:v>55.789172060646287</c:v>
                </c:pt>
                <c:pt idx="968">
                  <c:v>55.308367014324268</c:v>
                </c:pt>
                <c:pt idx="969">
                  <c:v>54.601515755511109</c:v>
                </c:pt>
                <c:pt idx="970">
                  <c:v>54.120138558540191</c:v>
                </c:pt>
                <c:pt idx="971">
                  <c:v>54.432100780717271</c:v>
                </c:pt>
                <c:pt idx="972">
                  <c:v>55.277342437301243</c:v>
                </c:pt>
                <c:pt idx="973">
                  <c:v>56.778222031349848</c:v>
                </c:pt>
                <c:pt idx="974">
                  <c:v>54.681791994515017</c:v>
                </c:pt>
                <c:pt idx="975">
                  <c:v>53.597006040743388</c:v>
                </c:pt>
                <c:pt idx="976">
                  <c:v>51.664876652493859</c:v>
                </c:pt>
                <c:pt idx="977">
                  <c:v>50.790081663412586</c:v>
                </c:pt>
                <c:pt idx="978">
                  <c:v>49.459224224438287</c:v>
                </c:pt>
                <c:pt idx="979">
                  <c:v>48.717646924200018</c:v>
                </c:pt>
                <c:pt idx="980">
                  <c:v>50.059106664994751</c:v>
                </c:pt>
                <c:pt idx="981">
                  <c:v>49.162651687062244</c:v>
                </c:pt>
                <c:pt idx="982">
                  <c:v>48.064414354769518</c:v>
                </c:pt>
                <c:pt idx="983">
                  <c:v>49.311527621214928</c:v>
                </c:pt>
                <c:pt idx="984">
                  <c:v>47.031927640924941</c:v>
                </c:pt>
                <c:pt idx="985">
                  <c:v>46.704552380859113</c:v>
                </c:pt>
                <c:pt idx="986">
                  <c:v>49.422933526136575</c:v>
                </c:pt>
                <c:pt idx="987">
                  <c:v>53.734964406391533</c:v>
                </c:pt>
                <c:pt idx="988">
                  <c:v>52.937117841315469</c:v>
                </c:pt>
                <c:pt idx="989">
                  <c:v>53.437971513436715</c:v>
                </c:pt>
                <c:pt idx="990">
                  <c:v>51.824144710677587</c:v>
                </c:pt>
                <c:pt idx="991">
                  <c:v>52.328839965727163</c:v>
                </c:pt>
                <c:pt idx="992">
                  <c:v>53.568293419403631</c:v>
                </c:pt>
                <c:pt idx="993">
                  <c:v>50.584422696492453</c:v>
                </c:pt>
                <c:pt idx="994">
                  <c:v>48.701953649258726</c:v>
                </c:pt>
                <c:pt idx="995">
                  <c:v>48.864888142212976</c:v>
                </c:pt>
                <c:pt idx="996">
                  <c:v>54.543856981954526</c:v>
                </c:pt>
                <c:pt idx="997">
                  <c:v>55.204655951803126</c:v>
                </c:pt>
                <c:pt idx="998">
                  <c:v>55.916224534333757</c:v>
                </c:pt>
                <c:pt idx="999">
                  <c:v>54.576609687468121</c:v>
                </c:pt>
                <c:pt idx="1000">
                  <c:v>54.386071844840373</c:v>
                </c:pt>
                <c:pt idx="1001">
                  <c:v>52.957224849833977</c:v>
                </c:pt>
                <c:pt idx="1002">
                  <c:v>52.862061017414803</c:v>
                </c:pt>
                <c:pt idx="1003">
                  <c:v>50.038053856423979</c:v>
                </c:pt>
                <c:pt idx="1004">
                  <c:v>48.23583769510644</c:v>
                </c:pt>
                <c:pt idx="1005">
                  <c:v>46.267137371502699</c:v>
                </c:pt>
                <c:pt idx="1006">
                  <c:v>45.332558477883254</c:v>
                </c:pt>
                <c:pt idx="1007">
                  <c:v>44.481361783933167</c:v>
                </c:pt>
                <c:pt idx="1008">
                  <c:v>45.914902749569336</c:v>
                </c:pt>
                <c:pt idx="1009">
                  <c:v>44.933045529880538</c:v>
                </c:pt>
                <c:pt idx="1010">
                  <c:v>44.778915150993036</c:v>
                </c:pt>
                <c:pt idx="1011">
                  <c:v>43.870269861275794</c:v>
                </c:pt>
                <c:pt idx="1012">
                  <c:v>43.018816283360906</c:v>
                </c:pt>
                <c:pt idx="1013">
                  <c:v>42.57096244379801</c:v>
                </c:pt>
                <c:pt idx="1014">
                  <c:v>42.171239318005895</c:v>
                </c:pt>
                <c:pt idx="1015">
                  <c:v>42.0620869860483</c:v>
                </c:pt>
                <c:pt idx="1016">
                  <c:v>40.169879701239402</c:v>
                </c:pt>
                <c:pt idx="1017">
                  <c:v>39.587850696237403</c:v>
                </c:pt>
                <c:pt idx="1018">
                  <c:v>39.675261303536786</c:v>
                </c:pt>
                <c:pt idx="1019">
                  <c:v>39.940564056468823</c:v>
                </c:pt>
                <c:pt idx="1020">
                  <c:v>40.247213451191826</c:v>
                </c:pt>
                <c:pt idx="1021">
                  <c:v>39.933231186927813</c:v>
                </c:pt>
                <c:pt idx="1022">
                  <c:v>39.971004806299106</c:v>
                </c:pt>
                <c:pt idx="1023">
                  <c:v>38.841964751316588</c:v>
                </c:pt>
                <c:pt idx="1024">
                  <c:v>37.355190422244959</c:v>
                </c:pt>
                <c:pt idx="1025">
                  <c:v>36.799550406355507</c:v>
                </c:pt>
                <c:pt idx="1026">
                  <c:v>37.514773747112791</c:v>
                </c:pt>
                <c:pt idx="1027">
                  <c:v>37.020248761761017</c:v>
                </c:pt>
                <c:pt idx="1028">
                  <c:v>36.241037960677716</c:v>
                </c:pt>
                <c:pt idx="1029">
                  <c:v>37.005734817749108</c:v>
                </c:pt>
                <c:pt idx="1030">
                  <c:v>37.415137798397112</c:v>
                </c:pt>
                <c:pt idx="1031">
                  <c:v>37.02614541640785</c:v>
                </c:pt>
                <c:pt idx="1032">
                  <c:v>36.273580488401919</c:v>
                </c:pt>
                <c:pt idx="1033">
                  <c:v>35.654957194957994</c:v>
                </c:pt>
                <c:pt idx="1034">
                  <c:v>35.498117857896105</c:v>
                </c:pt>
                <c:pt idx="1035">
                  <c:v>35.394009792883907</c:v>
                </c:pt>
                <c:pt idx="1036">
                  <c:v>34.061739492103136</c:v>
                </c:pt>
                <c:pt idx="1037">
                  <c:v>33.13756439905859</c:v>
                </c:pt>
                <c:pt idx="1038">
                  <c:v>33.723551752427475</c:v>
                </c:pt>
                <c:pt idx="1039">
                  <c:v>33.154939096314997</c:v>
                </c:pt>
                <c:pt idx="1040">
                  <c:v>32.7778451125141</c:v>
                </c:pt>
                <c:pt idx="1041">
                  <c:v>32.72735573688459</c:v>
                </c:pt>
                <c:pt idx="1042">
                  <c:v>32.8779714760717</c:v>
                </c:pt>
                <c:pt idx="1043">
                  <c:v>32.107728260669127</c:v>
                </c:pt>
                <c:pt idx="1044">
                  <c:v>32.107728260669127</c:v>
                </c:pt>
                <c:pt idx="1045">
                  <c:v>33.387384054838748</c:v>
                </c:pt>
                <c:pt idx="1046">
                  <c:v>32.579577397854266</c:v>
                </c:pt>
                <c:pt idx="1047">
                  <c:v>31.034163465542253</c:v>
                </c:pt>
                <c:pt idx="1048">
                  <c:v>31.201009600687971</c:v>
                </c:pt>
                <c:pt idx="1049">
                  <c:v>31.1221812531221</c:v>
                </c:pt>
                <c:pt idx="1050">
                  <c:v>30.89941614945424</c:v>
                </c:pt>
                <c:pt idx="1051">
                  <c:v>31.297189292422541</c:v>
                </c:pt>
                <c:pt idx="1052">
                  <c:v>34.771031148582004</c:v>
                </c:pt>
                <c:pt idx="1053">
                  <c:v>34.384911196381104</c:v>
                </c:pt>
                <c:pt idx="1054">
                  <c:v>32.81311995150039</c:v>
                </c:pt>
                <c:pt idx="1055">
                  <c:v>35.618771585550974</c:v>
                </c:pt>
                <c:pt idx="1056">
                  <c:v>34.348959117851216</c:v>
                </c:pt>
                <c:pt idx="1057">
                  <c:v>37.836252352531773</c:v>
                </c:pt>
                <c:pt idx="1058">
                  <c:v>39.550637550971139</c:v>
                </c:pt>
                <c:pt idx="1059">
                  <c:v>46.358471297537371</c:v>
                </c:pt>
                <c:pt idx="1060">
                  <c:v>50.510696998591236</c:v>
                </c:pt>
                <c:pt idx="1061">
                  <c:v>43.392909395391001</c:v>
                </c:pt>
                <c:pt idx="1062">
                  <c:v>43.225222549087711</c:v>
                </c:pt>
                <c:pt idx="1063">
                  <c:v>40.909226781601326</c:v>
                </c:pt>
                <c:pt idx="1064">
                  <c:v>41.929966892327663</c:v>
                </c:pt>
                <c:pt idx="1065">
                  <c:v>46.128139793451396</c:v>
                </c:pt>
                <c:pt idx="1066">
                  <c:v>46.519397424948551</c:v>
                </c:pt>
                <c:pt idx="1067">
                  <c:v>49.676431293231062</c:v>
                </c:pt>
                <c:pt idx="1068">
                  <c:v>50.799971696057817</c:v>
                </c:pt>
                <c:pt idx="1069">
                  <c:v>57.642251246996643</c:v>
                </c:pt>
                <c:pt idx="1070">
                  <c:v>57.355113357055544</c:v>
                </c:pt>
                <c:pt idx="1071">
                  <c:v>56.324728421104886</c:v>
                </c:pt>
                <c:pt idx="1072">
                  <c:v>54.276639275830235</c:v>
                </c:pt>
                <c:pt idx="1073">
                  <c:v>52.816312318590441</c:v>
                </c:pt>
                <c:pt idx="1074">
                  <c:v>48.173169684236022</c:v>
                </c:pt>
                <c:pt idx="1075">
                  <c:v>49.136718083160005</c:v>
                </c:pt>
                <c:pt idx="1076">
                  <c:v>52.031309951754999</c:v>
                </c:pt>
                <c:pt idx="1077">
                  <c:v>48.515514273524111</c:v>
                </c:pt>
                <c:pt idx="1078">
                  <c:v>48.075343599817884</c:v>
                </c:pt>
                <c:pt idx="1079">
                  <c:v>52.65274729226801</c:v>
                </c:pt>
                <c:pt idx="1080">
                  <c:v>55.074042132239825</c:v>
                </c:pt>
                <c:pt idx="1081">
                  <c:v>52.811478229434442</c:v>
                </c:pt>
                <c:pt idx="1082">
                  <c:v>53.260990138224756</c:v>
                </c:pt>
                <c:pt idx="1083">
                  <c:v>50.067934132149198</c:v>
                </c:pt>
                <c:pt idx="1084">
                  <c:v>48.855570260216588</c:v>
                </c:pt>
                <c:pt idx="1085">
                  <c:v>47.876608823403842</c:v>
                </c:pt>
                <c:pt idx="1086">
                  <c:v>45.023783952178597</c:v>
                </c:pt>
                <c:pt idx="1087">
                  <c:v>43.841020118918706</c:v>
                </c:pt>
                <c:pt idx="1088">
                  <c:v>43.063712594483775</c:v>
                </c:pt>
                <c:pt idx="1089">
                  <c:v>42.337034564204629</c:v>
                </c:pt>
                <c:pt idx="1090">
                  <c:v>42.709527989726602</c:v>
                </c:pt>
                <c:pt idx="1091">
                  <c:v>44.627738937700826</c:v>
                </c:pt>
                <c:pt idx="1092">
                  <c:v>45.240512282673343</c:v>
                </c:pt>
                <c:pt idx="1093">
                  <c:v>47.955717408022217</c:v>
                </c:pt>
                <c:pt idx="1094">
                  <c:v>46.754633077453654</c:v>
                </c:pt>
                <c:pt idx="1095">
                  <c:v>47.535175004536448</c:v>
                </c:pt>
                <c:pt idx="1096">
                  <c:v>52.202943469881291</c:v>
                </c:pt>
                <c:pt idx="1097">
                  <c:v>53.021550929931749</c:v>
                </c:pt>
                <c:pt idx="1098">
                  <c:v>52.557163104270025</c:v>
                </c:pt>
                <c:pt idx="1099">
                  <c:v>50.960991235819833</c:v>
                </c:pt>
                <c:pt idx="1100">
                  <c:v>48.094738339161211</c:v>
                </c:pt>
                <c:pt idx="1101">
                  <c:v>45.000804513871714</c:v>
                </c:pt>
                <c:pt idx="1102">
                  <c:v>44.151184153342079</c:v>
                </c:pt>
                <c:pt idx="1103">
                  <c:v>43.432866528463187</c:v>
                </c:pt>
                <c:pt idx="1104">
                  <c:v>42.359348439511734</c:v>
                </c:pt>
                <c:pt idx="1105">
                  <c:v>42.111070087520446</c:v>
                </c:pt>
                <c:pt idx="1106">
                  <c:v>43.376597263625378</c:v>
                </c:pt>
                <c:pt idx="1107">
                  <c:v>43.755979850021888</c:v>
                </c:pt>
                <c:pt idx="1108">
                  <c:v>45.777516534570026</c:v>
                </c:pt>
                <c:pt idx="1109">
                  <c:v>45.200123117478505</c:v>
                </c:pt>
                <c:pt idx="1110">
                  <c:v>42.464507393470889</c:v>
                </c:pt>
                <c:pt idx="1111">
                  <c:v>42.98600519512798</c:v>
                </c:pt>
                <c:pt idx="1112">
                  <c:v>40.709137526100079</c:v>
                </c:pt>
                <c:pt idx="1113">
                  <c:v>39.691036314285</c:v>
                </c:pt>
                <c:pt idx="1114">
                  <c:v>38.19437195256809</c:v>
                </c:pt>
                <c:pt idx="1115">
                  <c:v>37.99020758326143</c:v>
                </c:pt>
                <c:pt idx="1116">
                  <c:v>38.443327544102971</c:v>
                </c:pt>
                <c:pt idx="1117">
                  <c:v>38.421702584883299</c:v>
                </c:pt>
                <c:pt idx="1118">
                  <c:v>38.066875770214111</c:v>
                </c:pt>
                <c:pt idx="1119">
                  <c:v>35.872082527943803</c:v>
                </c:pt>
                <c:pt idx="1120">
                  <c:v>36.28977585472893</c:v>
                </c:pt>
                <c:pt idx="1121">
                  <c:v>35.93812505998833</c:v>
                </c:pt>
                <c:pt idx="1122">
                  <c:v>36.200018262114675</c:v>
                </c:pt>
                <c:pt idx="1123">
                  <c:v>36.227750053770571</c:v>
                </c:pt>
                <c:pt idx="1124">
                  <c:v>35.625847571127167</c:v>
                </c:pt>
                <c:pt idx="1125">
                  <c:v>35.830514031819604</c:v>
                </c:pt>
                <c:pt idx="1126">
                  <c:v>38.740262054338523</c:v>
                </c:pt>
                <c:pt idx="1127">
                  <c:v>39.345153732208843</c:v>
                </c:pt>
                <c:pt idx="1128">
                  <c:v>40.203099468507176</c:v>
                </c:pt>
                <c:pt idx="1129">
                  <c:v>39.685723486830938</c:v>
                </c:pt>
                <c:pt idx="1130">
                  <c:v>38.450999033415798</c:v>
                </c:pt>
                <c:pt idx="1131">
                  <c:v>37.86345869971418</c:v>
                </c:pt>
                <c:pt idx="1132">
                  <c:v>39.044342609413398</c:v>
                </c:pt>
                <c:pt idx="1133">
                  <c:v>38.71021830699933</c:v>
                </c:pt>
                <c:pt idx="1134">
                  <c:v>38.038291590856808</c:v>
                </c:pt>
                <c:pt idx="1135">
                  <c:v>39.037173211486369</c:v>
                </c:pt>
                <c:pt idx="1136">
                  <c:v>38.241591895918191</c:v>
                </c:pt>
                <c:pt idx="1137">
                  <c:v>38.668906694839926</c:v>
                </c:pt>
                <c:pt idx="1138">
                  <c:v>36.330573698958709</c:v>
                </c:pt>
                <c:pt idx="1139">
                  <c:v>37.433201411740946</c:v>
                </c:pt>
                <c:pt idx="1140">
                  <c:v>36.77675779275031</c:v>
                </c:pt>
                <c:pt idx="1141">
                  <c:v>34.564671589030574</c:v>
                </c:pt>
                <c:pt idx="1142">
                  <c:v>33.722664335094464</c:v>
                </c:pt>
                <c:pt idx="1143">
                  <c:v>32.090505358482815</c:v>
                </c:pt>
                <c:pt idx="1144">
                  <c:v>33.03669073669424</c:v>
                </c:pt>
                <c:pt idx="1145">
                  <c:v>32.183357235218679</c:v>
                </c:pt>
                <c:pt idx="1146">
                  <c:v>31.876042277495941</c:v>
                </c:pt>
                <c:pt idx="1147">
                  <c:v>31.197494960987573</c:v>
                </c:pt>
                <c:pt idx="1148">
                  <c:v>29.665719231898329</c:v>
                </c:pt>
                <c:pt idx="1149">
                  <c:v>29.665719231898329</c:v>
                </c:pt>
                <c:pt idx="1150">
                  <c:v>29.088571022227768</c:v>
                </c:pt>
                <c:pt idx="1151">
                  <c:v>28.985046784408329</c:v>
                </c:pt>
                <c:pt idx="1152">
                  <c:v>28.950682715842731</c:v>
                </c:pt>
                <c:pt idx="1153">
                  <c:v>28.186417890893967</c:v>
                </c:pt>
                <c:pt idx="1154">
                  <c:v>28.290852899134109</c:v>
                </c:pt>
                <c:pt idx="1155">
                  <c:v>28.799272971673474</c:v>
                </c:pt>
                <c:pt idx="1156">
                  <c:v>29.688068136837021</c:v>
                </c:pt>
                <c:pt idx="1157">
                  <c:v>28.067258760852535</c:v>
                </c:pt>
                <c:pt idx="1158">
                  <c:v>28.198888439731231</c:v>
                </c:pt>
                <c:pt idx="1159">
                  <c:v>28.163356716780122</c:v>
                </c:pt>
                <c:pt idx="1160">
                  <c:v>28.605477373310151</c:v>
                </c:pt>
                <c:pt idx="1161">
                  <c:v>29.333871855536</c:v>
                </c:pt>
                <c:pt idx="1162">
                  <c:v>28.750920403569445</c:v>
                </c:pt>
                <c:pt idx="1163">
                  <c:v>29.158817110060134</c:v>
                </c:pt>
                <c:pt idx="1164">
                  <c:v>27.74310622689072</c:v>
                </c:pt>
                <c:pt idx="1165">
                  <c:v>27.408339714564615</c:v>
                </c:pt>
                <c:pt idx="1166">
                  <c:v>27.223616790776717</c:v>
                </c:pt>
                <c:pt idx="1167">
                  <c:v>26.156030386103669</c:v>
                </c:pt>
                <c:pt idx="1168">
                  <c:v>25.504514268619886</c:v>
                </c:pt>
                <c:pt idx="1169">
                  <c:v>24.658863933000983</c:v>
                </c:pt>
                <c:pt idx="1170">
                  <c:v>24.072000838842964</c:v>
                </c:pt>
                <c:pt idx="1171">
                  <c:v>24.791462765019656</c:v>
                </c:pt>
                <c:pt idx="1172">
                  <c:v>24.579696965663317</c:v>
                </c:pt>
                <c:pt idx="1173">
                  <c:v>23.77628068916836</c:v>
                </c:pt>
                <c:pt idx="1174">
                  <c:v>24.363447373466602</c:v>
                </c:pt>
                <c:pt idx="1175">
                  <c:v>23.086535567102931</c:v>
                </c:pt>
                <c:pt idx="1176">
                  <c:v>22.487085158669103</c:v>
                </c:pt>
                <c:pt idx="1177">
                  <c:v>21.598313346593265</c:v>
                </c:pt>
                <c:pt idx="1178">
                  <c:v>21.43276330781546</c:v>
                </c:pt>
                <c:pt idx="1179">
                  <c:v>21.831517280467594</c:v>
                </c:pt>
                <c:pt idx="1180">
                  <c:v>22.240394816642109</c:v>
                </c:pt>
                <c:pt idx="1181">
                  <c:v>22.200951451499535</c:v>
                </c:pt>
                <c:pt idx="1182">
                  <c:v>22.183786932032515</c:v>
                </c:pt>
                <c:pt idx="1183">
                  <c:v>22.047276457822381</c:v>
                </c:pt>
                <c:pt idx="1184">
                  <c:v>21.557714003609028</c:v>
                </c:pt>
                <c:pt idx="1185">
                  <c:v>20.305194497358688</c:v>
                </c:pt>
                <c:pt idx="1186">
                  <c:v>19.033875755501615</c:v>
                </c:pt>
                <c:pt idx="1187">
                  <c:v>19.024359372259696</c:v>
                </c:pt>
                <c:pt idx="1188">
                  <c:v>19.135520069760378</c:v>
                </c:pt>
                <c:pt idx="1189">
                  <c:v>19.224868983339711</c:v>
                </c:pt>
                <c:pt idx="1190">
                  <c:v>19.026075824206394</c:v>
                </c:pt>
                <c:pt idx="1191">
                  <c:v>19.19354081617643</c:v>
                </c:pt>
                <c:pt idx="1192">
                  <c:v>20.33209725440086</c:v>
                </c:pt>
                <c:pt idx="1193">
                  <c:v>20.027946640062858</c:v>
                </c:pt>
                <c:pt idx="1194">
                  <c:v>20.883078329292115</c:v>
                </c:pt>
                <c:pt idx="1195">
                  <c:v>20.425112602750701</c:v>
                </c:pt>
                <c:pt idx="1196">
                  <c:v>19.026893182276254</c:v>
                </c:pt>
                <c:pt idx="1197">
                  <c:v>18.797017063400631</c:v>
                </c:pt>
                <c:pt idx="1198">
                  <c:v>18.173816564765499</c:v>
                </c:pt>
                <c:pt idx="1199">
                  <c:v>19.006319112003546</c:v>
                </c:pt>
                <c:pt idx="1200">
                  <c:v>18.192160415161887</c:v>
                </c:pt>
                <c:pt idx="1201">
                  <c:v>19.358039966007283</c:v>
                </c:pt>
                <c:pt idx="1202">
                  <c:v>19.545787114653656</c:v>
                </c:pt>
                <c:pt idx="1203">
                  <c:v>20.937771260709471</c:v>
                </c:pt>
                <c:pt idx="1204">
                  <c:v>19.893047528904738</c:v>
                </c:pt>
                <c:pt idx="1205">
                  <c:v>18.234394474285835</c:v>
                </c:pt>
                <c:pt idx="1206">
                  <c:v>17.529715052629722</c:v>
                </c:pt>
                <c:pt idx="1207">
                  <c:v>17.104233471093234</c:v>
                </c:pt>
                <c:pt idx="1208">
                  <c:v>17.035517010505888</c:v>
                </c:pt>
                <c:pt idx="1209">
                  <c:v>16.527575676264586</c:v>
                </c:pt>
                <c:pt idx="1210">
                  <c:v>16.203504878109758</c:v>
                </c:pt>
                <c:pt idx="1211">
                  <c:v>16.134134531066525</c:v>
                </c:pt>
                <c:pt idx="1212">
                  <c:v>16.34133480177552</c:v>
                </c:pt>
                <c:pt idx="1213">
                  <c:v>16.516716490479329</c:v>
                </c:pt>
                <c:pt idx="1214">
                  <c:v>16.804531619964028</c:v>
                </c:pt>
                <c:pt idx="1215">
                  <c:v>16.510913248183339</c:v>
                </c:pt>
                <c:pt idx="1216">
                  <c:v>16.250864939986101</c:v>
                </c:pt>
                <c:pt idx="1217">
                  <c:v>15.747138838076493</c:v>
                </c:pt>
                <c:pt idx="1218">
                  <c:v>15.438049045687778</c:v>
                </c:pt>
                <c:pt idx="1219">
                  <c:v>15.438049045687778</c:v>
                </c:pt>
                <c:pt idx="1220">
                  <c:v>15.900895567560632</c:v>
                </c:pt>
                <c:pt idx="1221">
                  <c:v>16.341731804266598</c:v>
                </c:pt>
                <c:pt idx="1222">
                  <c:v>16.427390929987713</c:v>
                </c:pt>
                <c:pt idx="1223">
                  <c:v>16.234798015641466</c:v>
                </c:pt>
                <c:pt idx="1224">
                  <c:v>16.11712180666963</c:v>
                </c:pt>
                <c:pt idx="1225">
                  <c:v>15.882785248041353</c:v>
                </c:pt>
                <c:pt idx="1226">
                  <c:v>15.617283993863778</c:v>
                </c:pt>
                <c:pt idx="1227">
                  <c:v>15.514261847430109</c:v>
                </c:pt>
                <c:pt idx="1228">
                  <c:v>15.226248216699872</c:v>
                </c:pt>
                <c:pt idx="1229">
                  <c:v>15.18808927138136</c:v>
                </c:pt>
                <c:pt idx="1230">
                  <c:v>15.249180948831313</c:v>
                </c:pt>
                <c:pt idx="1231">
                  <c:v>15.236616987643211</c:v>
                </c:pt>
                <c:pt idx="1232">
                  <c:v>14.76651933203633</c:v>
                </c:pt>
                <c:pt idx="1233">
                  <c:v>14.060006692994961</c:v>
                </c:pt>
                <c:pt idx="1234">
                  <c:v>13.961561751752498</c:v>
                </c:pt>
                <c:pt idx="1235">
                  <c:v>13.317868918651643</c:v>
                </c:pt>
                <c:pt idx="1236">
                  <c:v>12.925268484611154</c:v>
                </c:pt>
                <c:pt idx="1237">
                  <c:v>13.576971426796618</c:v>
                </c:pt>
                <c:pt idx="1238">
                  <c:v>13.506772045139677</c:v>
                </c:pt>
                <c:pt idx="1239">
                  <c:v>13.64634177383985</c:v>
                </c:pt>
                <c:pt idx="1240">
                  <c:v>13.326054175894082</c:v>
                </c:pt>
                <c:pt idx="1241">
                  <c:v>13.184511111282394</c:v>
                </c:pt>
                <c:pt idx="1242">
                  <c:v>12.735933326000488</c:v>
                </c:pt>
                <c:pt idx="1243">
                  <c:v>12.515631973086057</c:v>
                </c:pt>
                <c:pt idx="1244">
                  <c:v>13.791352771976507</c:v>
                </c:pt>
                <c:pt idx="1245">
                  <c:v>13.611160347204393</c:v>
                </c:pt>
                <c:pt idx="1246">
                  <c:v>12.910147360318785</c:v>
                </c:pt>
                <c:pt idx="1247">
                  <c:v>12.927335232873515</c:v>
                </c:pt>
                <c:pt idx="1248">
                  <c:v>12.744130259786779</c:v>
                </c:pt>
                <c:pt idx="1249">
                  <c:v>12.416825058984086</c:v>
                </c:pt>
                <c:pt idx="1250">
                  <c:v>12.16903712183472</c:v>
                </c:pt>
                <c:pt idx="1251">
                  <c:v>12.030448222818373</c:v>
                </c:pt>
                <c:pt idx="1252">
                  <c:v>12.055704587176985</c:v>
                </c:pt>
                <c:pt idx="1253">
                  <c:v>12.089239621128872</c:v>
                </c:pt>
                <c:pt idx="1254">
                  <c:v>11.91716239433606</c:v>
                </c:pt>
                <c:pt idx="1255">
                  <c:v>11.78737760938647</c:v>
                </c:pt>
                <c:pt idx="1256">
                  <c:v>11.92162283408871</c:v>
                </c:pt>
                <c:pt idx="1257">
                  <c:v>12.086740840743875</c:v>
                </c:pt>
                <c:pt idx="1258">
                  <c:v>12.190708787229807</c:v>
                </c:pt>
                <c:pt idx="1259">
                  <c:v>12.28915372847227</c:v>
                </c:pt>
                <c:pt idx="1260">
                  <c:v>13.879510678082616</c:v>
                </c:pt>
                <c:pt idx="1261">
                  <c:v>14.57752279319746</c:v>
                </c:pt>
                <c:pt idx="1262">
                  <c:v>14.350752634987296</c:v>
                </c:pt>
                <c:pt idx="1263">
                  <c:v>13.345180354728758</c:v>
                </c:pt>
                <c:pt idx="1264">
                  <c:v>12.751264628082254</c:v>
                </c:pt>
                <c:pt idx="1265">
                  <c:v>13.88440314995791</c:v>
                </c:pt>
                <c:pt idx="1266">
                  <c:v>13.819633361193594</c:v>
                </c:pt>
                <c:pt idx="1267">
                  <c:v>13.084221276110823</c:v>
                </c:pt>
                <c:pt idx="1268">
                  <c:v>13.347398898061231</c:v>
                </c:pt>
                <c:pt idx="1269">
                  <c:v>13.848591189954279</c:v>
                </c:pt>
                <c:pt idx="1270">
                  <c:v>13.551131235245258</c:v>
                </c:pt>
                <c:pt idx="1271">
                  <c:v>13.841141554974715</c:v>
                </c:pt>
                <c:pt idx="1272">
                  <c:v>14.457125949507386</c:v>
                </c:pt>
                <c:pt idx="1273">
                  <c:v>14.011595742171666</c:v>
                </c:pt>
                <c:pt idx="1274">
                  <c:v>14.181092452772498</c:v>
                </c:pt>
                <c:pt idx="1275">
                  <c:v>14.972096563149469</c:v>
                </c:pt>
                <c:pt idx="1276">
                  <c:v>15.897883019246015</c:v>
                </c:pt>
                <c:pt idx="1277">
                  <c:v>15.419214780449485</c:v>
                </c:pt>
                <c:pt idx="1278">
                  <c:v>14.911413564734444</c:v>
                </c:pt>
                <c:pt idx="1279">
                  <c:v>13.826183902296318</c:v>
                </c:pt>
                <c:pt idx="1280">
                  <c:v>13.767591005231356</c:v>
                </c:pt>
                <c:pt idx="1281">
                  <c:v>13.176197412057556</c:v>
                </c:pt>
                <c:pt idx="1282">
                  <c:v>12.827173839684352</c:v>
                </c:pt>
                <c:pt idx="1283">
                  <c:v>12.736003385263624</c:v>
                </c:pt>
                <c:pt idx="1284">
                  <c:v>13.073257001430875</c:v>
                </c:pt>
                <c:pt idx="1285">
                  <c:v>12.65490978818986</c:v>
                </c:pt>
                <c:pt idx="1286">
                  <c:v>12.460121683598853</c:v>
                </c:pt>
                <c:pt idx="1287">
                  <c:v>12.50522817251116</c:v>
                </c:pt>
                <c:pt idx="1288">
                  <c:v>12.349066074992868</c:v>
                </c:pt>
                <c:pt idx="1289">
                  <c:v>12.147295397176503</c:v>
                </c:pt>
                <c:pt idx="1290">
                  <c:v>12.071561333732234</c:v>
                </c:pt>
                <c:pt idx="1291">
                  <c:v>12.022064464330407</c:v>
                </c:pt>
                <c:pt idx="1292">
                  <c:v>12.112067264365621</c:v>
                </c:pt>
                <c:pt idx="1293">
                  <c:v>12.286444770297889</c:v>
                </c:pt>
                <c:pt idx="1294">
                  <c:v>12.155574066769773</c:v>
                </c:pt>
                <c:pt idx="1295">
                  <c:v>12.315145715093758</c:v>
                </c:pt>
                <c:pt idx="1296">
                  <c:v>12.096747638827713</c:v>
                </c:pt>
                <c:pt idx="1297">
                  <c:v>11.956582406390925</c:v>
                </c:pt>
                <c:pt idx="1298">
                  <c:v>11.608948342736479</c:v>
                </c:pt>
                <c:pt idx="1299">
                  <c:v>11.937759817696479</c:v>
                </c:pt>
                <c:pt idx="1300">
                  <c:v>11.279179391180357</c:v>
                </c:pt>
                <c:pt idx="1301">
                  <c:v>10.718168165117559</c:v>
                </c:pt>
                <c:pt idx="1302">
                  <c:v>10.56838146054416</c:v>
                </c:pt>
                <c:pt idx="1303">
                  <c:v>10.309010391890519</c:v>
                </c:pt>
                <c:pt idx="1304">
                  <c:v>10.199215850020884</c:v>
                </c:pt>
                <c:pt idx="1305">
                  <c:v>10.008152562919657</c:v>
                </c:pt>
                <c:pt idx="1306">
                  <c:v>9.8497719220688964</c:v>
                </c:pt>
                <c:pt idx="1307">
                  <c:v>9.8212461254308518</c:v>
                </c:pt>
                <c:pt idx="1308">
                  <c:v>10.112435776089676</c:v>
                </c:pt>
                <c:pt idx="1309">
                  <c:v>10.390407579104515</c:v>
                </c:pt>
                <c:pt idx="1310">
                  <c:v>10.517646877493689</c:v>
                </c:pt>
                <c:pt idx="1311">
                  <c:v>10.684072657060627</c:v>
                </c:pt>
                <c:pt idx="1312">
                  <c:v>10.568194635842477</c:v>
                </c:pt>
                <c:pt idx="1313">
                  <c:v>10.179540873625017</c:v>
                </c:pt>
                <c:pt idx="1314">
                  <c:v>9.7938996597221752</c:v>
                </c:pt>
                <c:pt idx="1315">
                  <c:v>10.056096451988754</c:v>
                </c:pt>
                <c:pt idx="1316">
                  <c:v>9.8627912684673475</c:v>
                </c:pt>
                <c:pt idx="1317">
                  <c:v>10.060883834969351</c:v>
                </c:pt>
                <c:pt idx="1318">
                  <c:v>10.292558141598663</c:v>
                </c:pt>
                <c:pt idx="1319">
                  <c:v>10.105756793004554</c:v>
                </c:pt>
                <c:pt idx="1320">
                  <c:v>9.7544913242111679</c:v>
                </c:pt>
                <c:pt idx="1321">
                  <c:v>9.5464620188884624</c:v>
                </c:pt>
                <c:pt idx="1322">
                  <c:v>9.7603295961387246</c:v>
                </c:pt>
                <c:pt idx="1323">
                  <c:v>10.009378600024444</c:v>
                </c:pt>
                <c:pt idx="1324">
                  <c:v>9.888246134071494</c:v>
                </c:pt>
                <c:pt idx="1325">
                  <c:v>9.7178736826815282</c:v>
                </c:pt>
                <c:pt idx="1326">
                  <c:v>9.4479003122074445</c:v>
                </c:pt>
                <c:pt idx="1327">
                  <c:v>9.2752976409411527</c:v>
                </c:pt>
                <c:pt idx="1328">
                  <c:v>9.0015293937141561</c:v>
                </c:pt>
                <c:pt idx="1329">
                  <c:v>9.6242861836827931</c:v>
                </c:pt>
                <c:pt idx="1330">
                  <c:v>9.5339914700511983</c:v>
                </c:pt>
                <c:pt idx="1331">
                  <c:v>9.5957136808693289</c:v>
                </c:pt>
                <c:pt idx="1332">
                  <c:v>9.7066174944051991</c:v>
                </c:pt>
                <c:pt idx="1333">
                  <c:v>9.5868395075394428</c:v>
                </c:pt>
                <c:pt idx="1334">
                  <c:v>9.7141605417356001</c:v>
                </c:pt>
                <c:pt idx="1335">
                  <c:v>9.4165954981318816</c:v>
                </c:pt>
                <c:pt idx="1336">
                  <c:v>9.7605748035596775</c:v>
                </c:pt>
                <c:pt idx="1337">
                  <c:v>9.9736717289155017</c:v>
                </c:pt>
                <c:pt idx="1338">
                  <c:v>9.5597966319709968</c:v>
                </c:pt>
                <c:pt idx="1339">
                  <c:v>10.431135364071148</c:v>
                </c:pt>
                <c:pt idx="1340">
                  <c:v>10.929782169403778</c:v>
                </c:pt>
                <c:pt idx="1341">
                  <c:v>10.689432190690118</c:v>
                </c:pt>
                <c:pt idx="1342">
                  <c:v>10.201994867458396</c:v>
                </c:pt>
                <c:pt idx="1343">
                  <c:v>9.9663738890060554</c:v>
                </c:pt>
                <c:pt idx="1344">
                  <c:v>10.134527797063548</c:v>
                </c:pt>
                <c:pt idx="1345">
                  <c:v>9.9305969586339877</c:v>
                </c:pt>
                <c:pt idx="1346">
                  <c:v>10.457909679130923</c:v>
                </c:pt>
                <c:pt idx="1347">
                  <c:v>10.219673154855036</c:v>
                </c:pt>
                <c:pt idx="1348">
                  <c:v>9.7333100736579858</c:v>
                </c:pt>
                <c:pt idx="1349">
                  <c:v>9.2722617395388198</c:v>
                </c:pt>
                <c:pt idx="1350">
                  <c:v>8.9245692931650975</c:v>
                </c:pt>
                <c:pt idx="1351">
                  <c:v>8.5450582647861921</c:v>
                </c:pt>
                <c:pt idx="1352">
                  <c:v>8.5847468373497229</c:v>
                </c:pt>
                <c:pt idx="1353">
                  <c:v>8.7167034594563635</c:v>
                </c:pt>
                <c:pt idx="1354">
                  <c:v>8.4737262583753026</c:v>
                </c:pt>
                <c:pt idx="1355">
                  <c:v>8.6595117476540171</c:v>
                </c:pt>
                <c:pt idx="1356">
                  <c:v>9.3684764609049562</c:v>
                </c:pt>
                <c:pt idx="1357">
                  <c:v>9.6037354664977865</c:v>
                </c:pt>
                <c:pt idx="1358">
                  <c:v>9.6529637753909459</c:v>
                </c:pt>
                <c:pt idx="1359">
                  <c:v>9.9542419599405907</c:v>
                </c:pt>
                <c:pt idx="1360">
                  <c:v>9.7343025798856697</c:v>
                </c:pt>
                <c:pt idx="1361">
                  <c:v>10.127942226329266</c:v>
                </c:pt>
                <c:pt idx="1362">
                  <c:v>9.5122030392175549</c:v>
                </c:pt>
                <c:pt idx="1363">
                  <c:v>9.3195517421520346</c:v>
                </c:pt>
                <c:pt idx="1364">
                  <c:v>8.8411637404080246</c:v>
                </c:pt>
                <c:pt idx="1365">
                  <c:v>8.7910363376380225</c:v>
                </c:pt>
                <c:pt idx="1366">
                  <c:v>9.2639246872262735</c:v>
                </c:pt>
                <c:pt idx="1367">
                  <c:v>9.4156380215357665</c:v>
                </c:pt>
                <c:pt idx="1368">
                  <c:v>10.124906324926938</c:v>
                </c:pt>
                <c:pt idx="1369">
                  <c:v>10.134352648905727</c:v>
                </c:pt>
                <c:pt idx="1370">
                  <c:v>9.9585506046231362</c:v>
                </c:pt>
                <c:pt idx="1371">
                  <c:v>9.750883272159939</c:v>
                </c:pt>
                <c:pt idx="1372">
                  <c:v>10.463724597970778</c:v>
                </c:pt>
                <c:pt idx="1373">
                  <c:v>10.35743301925768</c:v>
                </c:pt>
                <c:pt idx="1374">
                  <c:v>12.56904048467935</c:v>
                </c:pt>
                <c:pt idx="1375">
                  <c:v>12.976633601029805</c:v>
                </c:pt>
                <c:pt idx="1376">
                  <c:v>15.449737266086748</c:v>
                </c:pt>
                <c:pt idx="1377">
                  <c:v>12.959387345755799</c:v>
                </c:pt>
                <c:pt idx="1378">
                  <c:v>14.848033284688881</c:v>
                </c:pt>
                <c:pt idx="1379">
                  <c:v>14.331801604310446</c:v>
                </c:pt>
                <c:pt idx="1380">
                  <c:v>14.405258741702966</c:v>
                </c:pt>
                <c:pt idx="1381">
                  <c:v>13.737068519594084</c:v>
                </c:pt>
                <c:pt idx="1382">
                  <c:v>13.873322109839407</c:v>
                </c:pt>
                <c:pt idx="1383">
                  <c:v>14.414845184208014</c:v>
                </c:pt>
                <c:pt idx="1384">
                  <c:v>17.186307897850824</c:v>
                </c:pt>
                <c:pt idx="1385">
                  <c:v>18.174003389467185</c:v>
                </c:pt>
                <c:pt idx="1386">
                  <c:v>18.743877112316007</c:v>
                </c:pt>
                <c:pt idx="1387">
                  <c:v>17.72773755986859</c:v>
                </c:pt>
                <c:pt idx="1388">
                  <c:v>17.383232809967314</c:v>
                </c:pt>
                <c:pt idx="1389">
                  <c:v>17.896440265487275</c:v>
                </c:pt>
                <c:pt idx="1390">
                  <c:v>17.500208426307847</c:v>
                </c:pt>
                <c:pt idx="1391">
                  <c:v>16.439581241772444</c:v>
                </c:pt>
                <c:pt idx="1392">
                  <c:v>16.891533548228477</c:v>
                </c:pt>
                <c:pt idx="1393">
                  <c:v>16.549480872536776</c:v>
                </c:pt>
                <c:pt idx="1394">
                  <c:v>16.816535107047081</c:v>
                </c:pt>
                <c:pt idx="1395">
                  <c:v>17.806530877802896</c:v>
                </c:pt>
                <c:pt idx="1396">
                  <c:v>18.346664443452749</c:v>
                </c:pt>
                <c:pt idx="1397">
                  <c:v>17.397232986049595</c:v>
                </c:pt>
                <c:pt idx="1398">
                  <c:v>17.86313876241249</c:v>
                </c:pt>
                <c:pt idx="1399">
                  <c:v>19.443547296658277</c:v>
                </c:pt>
                <c:pt idx="1400">
                  <c:v>19.596661816230387</c:v>
                </c:pt>
                <c:pt idx="1401">
                  <c:v>19.576169481764662</c:v>
                </c:pt>
                <c:pt idx="1402">
                  <c:v>18.880691176666378</c:v>
                </c:pt>
                <c:pt idx="1403">
                  <c:v>17.937798583822087</c:v>
                </c:pt>
                <c:pt idx="1404">
                  <c:v>17.522078592948471</c:v>
                </c:pt>
                <c:pt idx="1405">
                  <c:v>18.227727167744561</c:v>
                </c:pt>
                <c:pt idx="1406">
                  <c:v>18.144041377934961</c:v>
                </c:pt>
                <c:pt idx="1407">
                  <c:v>19.685870611283459</c:v>
                </c:pt>
                <c:pt idx="1408">
                  <c:v>21.209939821428321</c:v>
                </c:pt>
                <c:pt idx="1409">
                  <c:v>21.49259391852906</c:v>
                </c:pt>
                <c:pt idx="1410">
                  <c:v>20.635558952651419</c:v>
                </c:pt>
                <c:pt idx="1411">
                  <c:v>20.255697627956859</c:v>
                </c:pt>
                <c:pt idx="1412">
                  <c:v>21.635970200526</c:v>
                </c:pt>
                <c:pt idx="1413">
                  <c:v>21.174314686126369</c:v>
                </c:pt>
                <c:pt idx="1414">
                  <c:v>22.96404862206278</c:v>
                </c:pt>
                <c:pt idx="1415">
                  <c:v>24.590124119325921</c:v>
                </c:pt>
                <c:pt idx="1416">
                  <c:v>22.624051018089585</c:v>
                </c:pt>
                <c:pt idx="1417">
                  <c:v>21.434071080727236</c:v>
                </c:pt>
                <c:pt idx="1418">
                  <c:v>21.152246018240209</c:v>
                </c:pt>
                <c:pt idx="1419">
                  <c:v>21.192611830347335</c:v>
                </c:pt>
                <c:pt idx="1420">
                  <c:v>19.67038751413158</c:v>
                </c:pt>
                <c:pt idx="1421">
                  <c:v>19.574838355765184</c:v>
                </c:pt>
                <c:pt idx="1422">
                  <c:v>18.356846389694411</c:v>
                </c:pt>
                <c:pt idx="1423">
                  <c:v>18.223278404535765</c:v>
                </c:pt>
                <c:pt idx="1424">
                  <c:v>17.103766409339027</c:v>
                </c:pt>
                <c:pt idx="1425">
                  <c:v>19.248280453769215</c:v>
                </c:pt>
                <c:pt idx="1426">
                  <c:v>18.10840456608916</c:v>
                </c:pt>
                <c:pt idx="1427">
                  <c:v>19.773211159319711</c:v>
                </c:pt>
                <c:pt idx="1428">
                  <c:v>19.912418915160377</c:v>
                </c:pt>
                <c:pt idx="1429">
                  <c:v>18.497455330797695</c:v>
                </c:pt>
                <c:pt idx="1430">
                  <c:v>17.468179666513276</c:v>
                </c:pt>
                <c:pt idx="1431">
                  <c:v>18.885957297945041</c:v>
                </c:pt>
                <c:pt idx="1432">
                  <c:v>17.885721198228286</c:v>
                </c:pt>
                <c:pt idx="1433">
                  <c:v>15.491842883228289</c:v>
                </c:pt>
                <c:pt idx="1434">
                  <c:v>15.459148560433968</c:v>
                </c:pt>
                <c:pt idx="1435">
                  <c:v>17.411630164622956</c:v>
                </c:pt>
                <c:pt idx="1436">
                  <c:v>19.544619460268148</c:v>
                </c:pt>
                <c:pt idx="1437">
                  <c:v>18.915113627951254</c:v>
                </c:pt>
                <c:pt idx="1438">
                  <c:v>18.060670854809452</c:v>
                </c:pt>
                <c:pt idx="1439">
                  <c:v>18.386516487630256</c:v>
                </c:pt>
                <c:pt idx="1440">
                  <c:v>18.283669489354413</c:v>
                </c:pt>
                <c:pt idx="1441">
                  <c:v>17.289306691196781</c:v>
                </c:pt>
                <c:pt idx="1442">
                  <c:v>20.756271063025583</c:v>
                </c:pt>
                <c:pt idx="1443">
                  <c:v>19.439577271747542</c:v>
                </c:pt>
                <c:pt idx="1444">
                  <c:v>18.575898352416342</c:v>
                </c:pt>
                <c:pt idx="1445">
                  <c:v>18.922049495001186</c:v>
                </c:pt>
                <c:pt idx="1446">
                  <c:v>18.891351861206093</c:v>
                </c:pt>
                <c:pt idx="1447">
                  <c:v>20.091291890476857</c:v>
                </c:pt>
                <c:pt idx="1448">
                  <c:v>20.766079359863873</c:v>
                </c:pt>
                <c:pt idx="1449">
                  <c:v>19.932163950819362</c:v>
                </c:pt>
                <c:pt idx="1450">
                  <c:v>20.299858316816895</c:v>
                </c:pt>
                <c:pt idx="1451">
                  <c:v>19.917509888281192</c:v>
                </c:pt>
                <c:pt idx="1452">
                  <c:v>20.698495524030477</c:v>
                </c:pt>
                <c:pt idx="1453">
                  <c:v>21.193674395838144</c:v>
                </c:pt>
                <c:pt idx="1454">
                  <c:v>19.778559016405346</c:v>
                </c:pt>
                <c:pt idx="1455">
                  <c:v>19.414169112318813</c:v>
                </c:pt>
                <c:pt idx="1456">
                  <c:v>17.75560947005075</c:v>
                </c:pt>
                <c:pt idx="1457">
                  <c:v>17.408500850869785</c:v>
                </c:pt>
                <c:pt idx="1458">
                  <c:v>17.306961625505718</c:v>
                </c:pt>
                <c:pt idx="1459">
                  <c:v>17.246967543178144</c:v>
                </c:pt>
                <c:pt idx="1460">
                  <c:v>17.410240655904197</c:v>
                </c:pt>
                <c:pt idx="1461">
                  <c:v>17.760782178978566</c:v>
                </c:pt>
                <c:pt idx="1462">
                  <c:v>18.664441584469671</c:v>
                </c:pt>
                <c:pt idx="1463">
                  <c:v>17.071982856965406</c:v>
                </c:pt>
                <c:pt idx="1464">
                  <c:v>17.371404471042087</c:v>
                </c:pt>
                <c:pt idx="1465">
                  <c:v>17.209322365789255</c:v>
                </c:pt>
                <c:pt idx="1466">
                  <c:v>17.302267654875958</c:v>
                </c:pt>
                <c:pt idx="1467">
                  <c:v>16.644668058043663</c:v>
                </c:pt>
                <c:pt idx="1468">
                  <c:v>16.600986107481681</c:v>
                </c:pt>
                <c:pt idx="1469">
                  <c:v>16.31097578775222</c:v>
                </c:pt>
                <c:pt idx="1470">
                  <c:v>15.27235888838371</c:v>
                </c:pt>
                <c:pt idx="1471">
                  <c:v>14.093133047911918</c:v>
                </c:pt>
                <c:pt idx="1472">
                  <c:v>14.421979552503487</c:v>
                </c:pt>
                <c:pt idx="1473">
                  <c:v>14.751818563322738</c:v>
                </c:pt>
                <c:pt idx="1474">
                  <c:v>14.614047022376253</c:v>
                </c:pt>
                <c:pt idx="1475">
                  <c:v>15.279925288801824</c:v>
                </c:pt>
                <c:pt idx="1476">
                  <c:v>14.886110494200402</c:v>
                </c:pt>
                <c:pt idx="1477">
                  <c:v>15.282739335870906</c:v>
                </c:pt>
                <c:pt idx="1478">
                  <c:v>14.331439631450936</c:v>
                </c:pt>
                <c:pt idx="1479">
                  <c:v>14.017854369678</c:v>
                </c:pt>
                <c:pt idx="1480">
                  <c:v>13.778286719402631</c:v>
                </c:pt>
                <c:pt idx="1481">
                  <c:v>13.449802187670572</c:v>
                </c:pt>
                <c:pt idx="1482">
                  <c:v>13.319165015019561</c:v>
                </c:pt>
                <c:pt idx="1483">
                  <c:v>13.038974668672251</c:v>
                </c:pt>
                <c:pt idx="1484">
                  <c:v>13.331390356435863</c:v>
                </c:pt>
                <c:pt idx="1485">
                  <c:v>13.074237831114695</c:v>
                </c:pt>
                <c:pt idx="1486">
                  <c:v>13.268395402337527</c:v>
                </c:pt>
                <c:pt idx="1487">
                  <c:v>13.187126657105935</c:v>
                </c:pt>
                <c:pt idx="1488">
                  <c:v>12.774162330582129</c:v>
                </c:pt>
                <c:pt idx="1489">
                  <c:v>12.420351375228329</c:v>
                </c:pt>
                <c:pt idx="1490">
                  <c:v>12.048862132477886</c:v>
                </c:pt>
                <c:pt idx="1491">
                  <c:v>11.762016156133161</c:v>
                </c:pt>
                <c:pt idx="1492">
                  <c:v>11.691688332493809</c:v>
                </c:pt>
                <c:pt idx="1493">
                  <c:v>11.348409619697321</c:v>
                </c:pt>
                <c:pt idx="1494">
                  <c:v>11.337690552438326</c:v>
                </c:pt>
                <c:pt idx="1495">
                  <c:v>11.133607918938651</c:v>
                </c:pt>
                <c:pt idx="1496">
                  <c:v>11.383147337666285</c:v>
                </c:pt>
                <c:pt idx="1497">
                  <c:v>11.488878442274341</c:v>
                </c:pt>
                <c:pt idx="1498">
                  <c:v>11.028262140277812</c:v>
                </c:pt>
                <c:pt idx="1499">
                  <c:v>10.661700399034228</c:v>
                </c:pt>
                <c:pt idx="1500">
                  <c:v>10.161699114614404</c:v>
                </c:pt>
                <c:pt idx="1501">
                  <c:v>10.071147517017998</c:v>
                </c:pt>
                <c:pt idx="1502">
                  <c:v>10.189512642077284</c:v>
                </c:pt>
                <c:pt idx="1503">
                  <c:v>10.522340848123447</c:v>
                </c:pt>
                <c:pt idx="1504">
                  <c:v>10.9913525851518</c:v>
                </c:pt>
                <c:pt idx="1505">
                  <c:v>11.814782457814418</c:v>
                </c:pt>
                <c:pt idx="1506">
                  <c:v>10.937652159962132</c:v>
                </c:pt>
                <c:pt idx="1507">
                  <c:v>11.214012599924962</c:v>
                </c:pt>
                <c:pt idx="1508">
                  <c:v>12.113129829856428</c:v>
                </c:pt>
                <c:pt idx="1509">
                  <c:v>11.400895684326056</c:v>
                </c:pt>
                <c:pt idx="1510">
                  <c:v>11.3160539166748</c:v>
                </c:pt>
                <c:pt idx="1511">
                  <c:v>11.3160539166748</c:v>
                </c:pt>
                <c:pt idx="1512">
                  <c:v>10.959090294480118</c:v>
                </c:pt>
                <c:pt idx="1513">
                  <c:v>10.23556493104185</c:v>
                </c:pt>
                <c:pt idx="1514">
                  <c:v>10.698049480055193</c:v>
                </c:pt>
                <c:pt idx="1515">
                  <c:v>10.853324160240495</c:v>
                </c:pt>
                <c:pt idx="1516">
                  <c:v>10.548496306358897</c:v>
                </c:pt>
                <c:pt idx="1517">
                  <c:v>10.584378325625662</c:v>
                </c:pt>
                <c:pt idx="1518">
                  <c:v>10.182016300922298</c:v>
                </c:pt>
                <c:pt idx="1519">
                  <c:v>10.358297083502951</c:v>
                </c:pt>
                <c:pt idx="1520">
                  <c:v>10.287829141337339</c:v>
                </c:pt>
                <c:pt idx="1521">
                  <c:v>11.20753211808537</c:v>
                </c:pt>
                <c:pt idx="1522">
                  <c:v>10.48384328303313</c:v>
                </c:pt>
                <c:pt idx="1523">
                  <c:v>10.117456689947371</c:v>
                </c:pt>
                <c:pt idx="1524">
                  <c:v>9.8652900488523336</c:v>
                </c:pt>
                <c:pt idx="1525">
                  <c:v>9.3702162659393693</c:v>
                </c:pt>
                <c:pt idx="1526">
                  <c:v>9.0315381114217974</c:v>
                </c:pt>
                <c:pt idx="1527">
                  <c:v>9.4961711445044816</c:v>
                </c:pt>
                <c:pt idx="1528">
                  <c:v>9.3111329540324963</c:v>
                </c:pt>
                <c:pt idx="1529">
                  <c:v>9.203895575267131</c:v>
                </c:pt>
                <c:pt idx="1530">
                  <c:v>8.5437504918744231</c:v>
                </c:pt>
                <c:pt idx="1531">
                  <c:v>8.1736507578427382</c:v>
                </c:pt>
                <c:pt idx="1532">
                  <c:v>7.7457054255528188</c:v>
                </c:pt>
                <c:pt idx="1533">
                  <c:v>7.8550912883875244</c:v>
                </c:pt>
                <c:pt idx="1534">
                  <c:v>7.2855561853104964</c:v>
                </c:pt>
                <c:pt idx="1535">
                  <c:v>6.670027175988178</c:v>
                </c:pt>
                <c:pt idx="1536">
                  <c:v>7.4299600031666877</c:v>
                </c:pt>
                <c:pt idx="1537">
                  <c:v>7.4612648172422489</c:v>
                </c:pt>
                <c:pt idx="1538">
                  <c:v>7.2884986743619864</c:v>
                </c:pt>
                <c:pt idx="1539">
                  <c:v>7.1297560606517143</c:v>
                </c:pt>
                <c:pt idx="1540">
                  <c:v>7.1509256346610339</c:v>
                </c:pt>
                <c:pt idx="1541">
                  <c:v>7.288825617589926</c:v>
                </c:pt>
                <c:pt idx="1542">
                  <c:v>7.5462583799636178</c:v>
                </c:pt>
                <c:pt idx="1543">
                  <c:v>7.7554786927595458</c:v>
                </c:pt>
                <c:pt idx="1544">
                  <c:v>8.1706265329842598</c:v>
                </c:pt>
                <c:pt idx="1545">
                  <c:v>8.6972036312183221</c:v>
                </c:pt>
                <c:pt idx="1546">
                  <c:v>8.5503827687841234</c:v>
                </c:pt>
                <c:pt idx="1547">
                  <c:v>7.6248882262839555</c:v>
                </c:pt>
                <c:pt idx="1548">
                  <c:v>8.2853952825361734</c:v>
                </c:pt>
                <c:pt idx="1549">
                  <c:v>8.1607481768828336</c:v>
                </c:pt>
                <c:pt idx="1550">
                  <c:v>7.618582892602193</c:v>
                </c:pt>
                <c:pt idx="1551">
                  <c:v>7.8477117126710905</c:v>
                </c:pt>
                <c:pt idx="1552">
                  <c:v>7.7935442257272172</c:v>
                </c:pt>
                <c:pt idx="1553">
                  <c:v>7.5344533941260998</c:v>
                </c:pt>
                <c:pt idx="1554">
                  <c:v>7.8588978416842901</c:v>
                </c:pt>
                <c:pt idx="1555">
                  <c:v>7.548126626980439</c:v>
                </c:pt>
                <c:pt idx="1556">
                  <c:v>7.1197375860240273</c:v>
                </c:pt>
                <c:pt idx="1557">
                  <c:v>6.9216099898904568</c:v>
                </c:pt>
                <c:pt idx="1558">
                  <c:v>6.9142420907178801</c:v>
                </c:pt>
                <c:pt idx="1559">
                  <c:v>7.0533330811199955</c:v>
                </c:pt>
                <c:pt idx="1560">
                  <c:v>6.889499494288895</c:v>
                </c:pt>
                <c:pt idx="1561">
                  <c:v>6.8804384962573248</c:v>
                </c:pt>
                <c:pt idx="1562">
                  <c:v>7.120963623128814</c:v>
                </c:pt>
                <c:pt idx="1563">
                  <c:v>7.4868714779165133</c:v>
                </c:pt>
                <c:pt idx="1564">
                  <c:v>7.2661147397917327</c:v>
                </c:pt>
                <c:pt idx="1565">
                  <c:v>7.324894461558376</c:v>
                </c:pt>
                <c:pt idx="1566">
                  <c:v>7.6354554984728367</c:v>
                </c:pt>
                <c:pt idx="1567">
                  <c:v>7.2710188882108815</c:v>
                </c:pt>
                <c:pt idx="1568">
                  <c:v>7.5354225472660783</c:v>
                </c:pt>
                <c:pt idx="1569">
                  <c:v>8.0430486148232934</c:v>
                </c:pt>
                <c:pt idx="1570">
                  <c:v>8.3409756312865202</c:v>
                </c:pt>
                <c:pt idx="1571">
                  <c:v>8.5154699026573404</c:v>
                </c:pt>
                <c:pt idx="1572">
                  <c:v>9.1345485813116145</c:v>
                </c:pt>
                <c:pt idx="1573">
                  <c:v>9.8147889966789741</c:v>
                </c:pt>
                <c:pt idx="1574">
                  <c:v>8.511511554290454</c:v>
                </c:pt>
                <c:pt idx="1575">
                  <c:v>8.7516396786708697</c:v>
                </c:pt>
                <c:pt idx="1576">
                  <c:v>8.6997024116033241</c:v>
                </c:pt>
                <c:pt idx="1577">
                  <c:v>8.5269946514423367</c:v>
                </c:pt>
                <c:pt idx="1578">
                  <c:v>8.6102250560415872</c:v>
                </c:pt>
                <c:pt idx="1579">
                  <c:v>8.1064405714127048</c:v>
                </c:pt>
                <c:pt idx="1580">
                  <c:v>8.9538890947852927</c:v>
                </c:pt>
                <c:pt idx="1581">
                  <c:v>9.0777772250880489</c:v>
                </c:pt>
                <c:pt idx="1582">
                  <c:v>9.6823886659058367</c:v>
                </c:pt>
                <c:pt idx="1583">
                  <c:v>9.4271394172330503</c:v>
                </c:pt>
                <c:pt idx="1584">
                  <c:v>9.014712211726577</c:v>
                </c:pt>
                <c:pt idx="1585">
                  <c:v>8.338862176848739</c:v>
                </c:pt>
                <c:pt idx="1586">
                  <c:v>8.2523856930577661</c:v>
                </c:pt>
                <c:pt idx="1587">
                  <c:v>7.7761812050146633</c:v>
                </c:pt>
                <c:pt idx="1588">
                  <c:v>8.6593482760400455</c:v>
                </c:pt>
                <c:pt idx="1589">
                  <c:v>8.3547072468601282</c:v>
                </c:pt>
                <c:pt idx="1590">
                  <c:v>8.774724205872424</c:v>
                </c:pt>
                <c:pt idx="1591">
                  <c:v>8.2079914733206252</c:v>
                </c:pt>
                <c:pt idx="1592">
                  <c:v>7.728692701155917</c:v>
                </c:pt>
                <c:pt idx="1593">
                  <c:v>7.1016739726801656</c:v>
                </c:pt>
                <c:pt idx="1594">
                  <c:v>7.1255525048638724</c:v>
                </c:pt>
                <c:pt idx="1595">
                  <c:v>6.6537734269418571</c:v>
                </c:pt>
                <c:pt idx="1596">
                  <c:v>7.5774347520567726</c:v>
                </c:pt>
                <c:pt idx="1597">
                  <c:v>7.1157792376571418</c:v>
                </c:pt>
                <c:pt idx="1598">
                  <c:v>7.2956563957451683</c:v>
                </c:pt>
                <c:pt idx="1599">
                  <c:v>7.082045702459717</c:v>
                </c:pt>
                <c:pt idx="1600">
                  <c:v>7.0661305731851991</c:v>
                </c:pt>
                <c:pt idx="1601">
                  <c:v>6.9553084954563129</c:v>
                </c:pt>
                <c:pt idx="1602">
                  <c:v>6.4402561460072478</c:v>
                </c:pt>
                <c:pt idx="1603">
                  <c:v>6.014914682997019</c:v>
                </c:pt>
                <c:pt idx="1604">
                  <c:v>5.8749245987180618</c:v>
                </c:pt>
                <c:pt idx="1605">
                  <c:v>6.1497203818043076</c:v>
                </c:pt>
                <c:pt idx="1606">
                  <c:v>6.0252133946772313</c:v>
                </c:pt>
                <c:pt idx="1607">
                  <c:v>6.0227963500992212</c:v>
                </c:pt>
                <c:pt idx="1608">
                  <c:v>6.2497183033795025</c:v>
                </c:pt>
                <c:pt idx="1609">
                  <c:v>6.0072315171403563</c:v>
                </c:pt>
                <c:pt idx="1610">
                  <c:v>6.0554556432619764</c:v>
                </c:pt>
                <c:pt idx="1611">
                  <c:v>5.691427712034951</c:v>
                </c:pt>
                <c:pt idx="1612">
                  <c:v>5.673445834498076</c:v>
                </c:pt>
                <c:pt idx="1613">
                  <c:v>5.453319629741471</c:v>
                </c:pt>
                <c:pt idx="1614">
                  <c:v>5.4827211671686475</c:v>
                </c:pt>
                <c:pt idx="1615">
                  <c:v>5.3509747228514</c:v>
                </c:pt>
                <c:pt idx="1616">
                  <c:v>5.6244160268504535</c:v>
                </c:pt>
                <c:pt idx="1617">
                  <c:v>6.0931708799139939</c:v>
                </c:pt>
                <c:pt idx="1618">
                  <c:v>6.3902922148512173</c:v>
                </c:pt>
                <c:pt idx="1619">
                  <c:v>6.1736222670757268</c:v>
                </c:pt>
                <c:pt idx="1620">
                  <c:v>5.6393736795288536</c:v>
                </c:pt>
                <c:pt idx="1621">
                  <c:v>5.5055604869492507</c:v>
                </c:pt>
                <c:pt idx="1622">
                  <c:v>5.7354366058248747</c:v>
                </c:pt>
                <c:pt idx="1623">
                  <c:v>5.8494113503946394</c:v>
                </c:pt>
                <c:pt idx="1624">
                  <c:v>5.781255363912341</c:v>
                </c:pt>
                <c:pt idx="1625">
                  <c:v>5.5418161556193777</c:v>
                </c:pt>
                <c:pt idx="1626">
                  <c:v>5.1460513781941541</c:v>
                </c:pt>
                <c:pt idx="1627">
                  <c:v>5.0405654810070573</c:v>
                </c:pt>
                <c:pt idx="1628">
                  <c:v>5.2482911961895296</c:v>
                </c:pt>
                <c:pt idx="1629">
                  <c:v>5.02034170705</c:v>
                </c:pt>
                <c:pt idx="1630">
                  <c:v>4.9511698612523061</c:v>
                </c:pt>
                <c:pt idx="1631">
                  <c:v>4.9148207802313371</c:v>
                </c:pt>
                <c:pt idx="1632">
                  <c:v>4.8134216733935293</c:v>
                </c:pt>
                <c:pt idx="1633">
                  <c:v>5.0079996001951432</c:v>
                </c:pt>
                <c:pt idx="1634">
                  <c:v>4.9971637674975984</c:v>
                </c:pt>
                <c:pt idx="1635">
                  <c:v>4.9276649784719631</c:v>
                </c:pt>
                <c:pt idx="1636">
                  <c:v>4.7724136513743707</c:v>
                </c:pt>
                <c:pt idx="1637">
                  <c:v>4.7750642268294818</c:v>
                </c:pt>
                <c:pt idx="1638">
                  <c:v>4.9042885376740264</c:v>
                </c:pt>
                <c:pt idx="1639">
                  <c:v>4.9696888598065181</c:v>
                </c:pt>
                <c:pt idx="1640">
                  <c:v>5.0483537357584183</c:v>
                </c:pt>
                <c:pt idx="1641">
                  <c:v>4.8641212268124336</c:v>
                </c:pt>
                <c:pt idx="1642">
                  <c:v>4.9221536497723495</c:v>
                </c:pt>
                <c:pt idx="1643">
                  <c:v>4.9704128055255348</c:v>
                </c:pt>
                <c:pt idx="1644">
                  <c:v>5.0336646435886854</c:v>
                </c:pt>
                <c:pt idx="1645">
                  <c:v>5.1348769257248108</c:v>
                </c:pt>
                <c:pt idx="1646">
                  <c:v>4.9428444854836107</c:v>
                </c:pt>
                <c:pt idx="1647">
                  <c:v>4.8526315076590016</c:v>
                </c:pt>
                <c:pt idx="1648">
                  <c:v>4.7408286002462878</c:v>
                </c:pt>
                <c:pt idx="1649">
                  <c:v>4.2697851445871446</c:v>
                </c:pt>
                <c:pt idx="1650">
                  <c:v>4.026048968155501</c:v>
                </c:pt>
                <c:pt idx="1651">
                  <c:v>4.303530356328424</c:v>
                </c:pt>
                <c:pt idx="1652">
                  <c:v>4.2782272857943919</c:v>
                </c:pt>
                <c:pt idx="1653">
                  <c:v>4.095722905338965</c:v>
                </c:pt>
                <c:pt idx="1654">
                  <c:v>3.834728797089463</c:v>
                </c:pt>
                <c:pt idx="1655">
                  <c:v>4.045829033446064</c:v>
                </c:pt>
                <c:pt idx="1656">
                  <c:v>3.9218941969678873</c:v>
                </c:pt>
                <c:pt idx="1657">
                  <c:v>3.7801993372860814</c:v>
                </c:pt>
                <c:pt idx="1658">
                  <c:v>3.7336799865673087</c:v>
                </c:pt>
                <c:pt idx="1659">
                  <c:v>3.8146801712902323</c:v>
                </c:pt>
                <c:pt idx="1660">
                  <c:v>3.7386892238811522</c:v>
                </c:pt>
                <c:pt idx="1661">
                  <c:v>3.6991874760193029</c:v>
                </c:pt>
                <c:pt idx="1662">
                  <c:v>3.9611390608649235</c:v>
                </c:pt>
                <c:pt idx="1663">
                  <c:v>4.0944968682341774</c:v>
                </c:pt>
                <c:pt idx="1664">
                  <c:v>3.7550830914537316</c:v>
                </c:pt>
                <c:pt idx="1665">
                  <c:v>3.8226318976555653</c:v>
                </c:pt>
                <c:pt idx="1666">
                  <c:v>3.918986737547963</c:v>
                </c:pt>
                <c:pt idx="1667">
                  <c:v>3.8408589826133976</c:v>
                </c:pt>
                <c:pt idx="1668">
                  <c:v>3.8019527384881582</c:v>
                </c:pt>
                <c:pt idx="1669">
                  <c:v>3.6956027770557829</c:v>
                </c:pt>
                <c:pt idx="1670">
                  <c:v>3.671350595468712</c:v>
                </c:pt>
                <c:pt idx="1671">
                  <c:v>3.704278449140133</c:v>
                </c:pt>
                <c:pt idx="1672">
                  <c:v>3.8561552550635971</c:v>
                </c:pt>
                <c:pt idx="1673">
                  <c:v>3.8752113746351431</c:v>
                </c:pt>
                <c:pt idx="1674">
                  <c:v>3.7472598070708067</c:v>
                </c:pt>
                <c:pt idx="1675">
                  <c:v>3.8444670346646288</c:v>
                </c:pt>
                <c:pt idx="1676">
                  <c:v>3.6594054911049319</c:v>
                </c:pt>
                <c:pt idx="1677">
                  <c:v>3.575824790190028</c:v>
                </c:pt>
                <c:pt idx="1678">
                  <c:v>3.5117906236885843</c:v>
                </c:pt>
                <c:pt idx="1679">
                  <c:v>3.5637395672999852</c:v>
                </c:pt>
                <c:pt idx="1680">
                  <c:v>3.7541256148576134</c:v>
                </c:pt>
                <c:pt idx="1681">
                  <c:v>3.6972958759147745</c:v>
                </c:pt>
                <c:pt idx="1682">
                  <c:v>4.0720545509446504</c:v>
                </c:pt>
                <c:pt idx="1683">
                  <c:v>3.9831726991195247</c:v>
                </c:pt>
                <c:pt idx="1684">
                  <c:v>3.9006895933270016</c:v>
                </c:pt>
                <c:pt idx="1685">
                  <c:v>3.8930881632773233</c:v>
                </c:pt>
                <c:pt idx="1686">
                  <c:v>4.0339773414331255</c:v>
                </c:pt>
                <c:pt idx="1687">
                  <c:v>3.644704722391344</c:v>
                </c:pt>
                <c:pt idx="1688">
                  <c:v>3.8133023391153316</c:v>
                </c:pt>
                <c:pt idx="1689">
                  <c:v>3.8761104685119885</c:v>
                </c:pt>
                <c:pt idx="1690">
                  <c:v>3.6859345987437506</c:v>
                </c:pt>
                <c:pt idx="1691">
                  <c:v>4.0111730512840875</c:v>
                </c:pt>
                <c:pt idx="1692">
                  <c:v>3.9582899841642778</c:v>
                </c:pt>
                <c:pt idx="1693">
                  <c:v>4.0073431448996111</c:v>
                </c:pt>
                <c:pt idx="1694">
                  <c:v>3.7335515445849041</c:v>
                </c:pt>
                <c:pt idx="1695">
                  <c:v>3.7025152910180119</c:v>
                </c:pt>
                <c:pt idx="1696">
                  <c:v>3.8716617053031896</c:v>
                </c:pt>
                <c:pt idx="1697">
                  <c:v>3.904169203395826</c:v>
                </c:pt>
                <c:pt idx="1698">
                  <c:v>3.700518602018787</c:v>
                </c:pt>
                <c:pt idx="1699">
                  <c:v>3.3747547050049693</c:v>
                </c:pt>
                <c:pt idx="1700">
                  <c:v>3.3347742188450598</c:v>
                </c:pt>
                <c:pt idx="1701">
                  <c:v>3.3449444885428634</c:v>
                </c:pt>
                <c:pt idx="1702">
                  <c:v>3.273145420377769</c:v>
                </c:pt>
                <c:pt idx="1703">
                  <c:v>3.1737313259953304</c:v>
                </c:pt>
                <c:pt idx="1704">
                  <c:v>3.2772672403586234</c:v>
                </c:pt>
                <c:pt idx="1705">
                  <c:v>3.1544066459151163</c:v>
                </c:pt>
                <c:pt idx="1706">
                  <c:v>3.1024460257598605</c:v>
                </c:pt>
                <c:pt idx="1707">
                  <c:v>3.1520363075125286</c:v>
                </c:pt>
                <c:pt idx="1708">
                  <c:v>3.2964634784564302</c:v>
                </c:pt>
                <c:pt idx="1709">
                  <c:v>3.3241018577614843</c:v>
                </c:pt>
                <c:pt idx="1710">
                  <c:v>3.2328730206214811</c:v>
                </c:pt>
                <c:pt idx="1711">
                  <c:v>3.290741971967424</c:v>
                </c:pt>
                <c:pt idx="1712">
                  <c:v>3.2138752837692106</c:v>
                </c:pt>
                <c:pt idx="1713">
                  <c:v>3.1896931614452697</c:v>
                </c:pt>
                <c:pt idx="1714">
                  <c:v>3.0907811584486016</c:v>
                </c:pt>
                <c:pt idx="1715">
                  <c:v>3.2094148440165573</c:v>
                </c:pt>
                <c:pt idx="1716">
                  <c:v>3.2592970393656033</c:v>
                </c:pt>
                <c:pt idx="1717">
                  <c:v>3.2428798187053132</c:v>
                </c:pt>
                <c:pt idx="1718">
                  <c:v>3.1116121126861245</c:v>
                </c:pt>
                <c:pt idx="1719">
                  <c:v>3.0425570323269819</c:v>
                </c:pt>
                <c:pt idx="1720">
                  <c:v>3.2215350965381657</c:v>
                </c:pt>
                <c:pt idx="1721">
                  <c:v>3.2951323524569482</c:v>
                </c:pt>
                <c:pt idx="1722">
                  <c:v>3.4284784832823467</c:v>
                </c:pt>
                <c:pt idx="1723">
                  <c:v>3.5034185417444661</c:v>
                </c:pt>
                <c:pt idx="1724">
                  <c:v>3.6521193277393387</c:v>
                </c:pt>
                <c:pt idx="1725">
                  <c:v>3.5902569983949464</c:v>
                </c:pt>
                <c:pt idx="1726">
                  <c:v>4.1543508320354894</c:v>
                </c:pt>
                <c:pt idx="1727">
                  <c:v>3.3713218011115638</c:v>
                </c:pt>
                <c:pt idx="1728">
                  <c:v>3.0082513464806575</c:v>
                </c:pt>
                <c:pt idx="1729">
                  <c:v>3.0547473441117194</c:v>
                </c:pt>
                <c:pt idx="1730">
                  <c:v>2.9795854313163526</c:v>
                </c:pt>
                <c:pt idx="1731">
                  <c:v>2.9119665658513894</c:v>
                </c:pt>
                <c:pt idx="1732">
                  <c:v>2.9058480568713096</c:v>
                </c:pt>
                <c:pt idx="1733">
                  <c:v>2.9018079726974402</c:v>
                </c:pt>
                <c:pt idx="1734">
                  <c:v>2.8394201988795675</c:v>
                </c:pt>
                <c:pt idx="1735">
                  <c:v>2.8229329189561474</c:v>
                </c:pt>
                <c:pt idx="1736">
                  <c:v>2.8140003629069854</c:v>
                </c:pt>
                <c:pt idx="1737">
                  <c:v>2.7898299171269003</c:v>
                </c:pt>
                <c:pt idx="1738">
                  <c:v>2.736853437656249</c:v>
                </c:pt>
                <c:pt idx="1739">
                  <c:v>2.7692091406787691</c:v>
                </c:pt>
                <c:pt idx="1740">
                  <c:v>2.5920409407651288</c:v>
                </c:pt>
                <c:pt idx="1741">
                  <c:v>2.4795024110895425</c:v>
                </c:pt>
                <c:pt idx="1742">
                  <c:v>2.4189595312007777</c:v>
                </c:pt>
                <c:pt idx="1743">
                  <c:v>2.452938273819159</c:v>
                </c:pt>
                <c:pt idx="1744">
                  <c:v>2.4732321070393466</c:v>
                </c:pt>
                <c:pt idx="1745">
                  <c:v>2.5397183477503642</c:v>
                </c:pt>
                <c:pt idx="1746">
                  <c:v>2.4568265629229122</c:v>
                </c:pt>
                <c:pt idx="1747">
                  <c:v>2.6234158141038191</c:v>
                </c:pt>
                <c:pt idx="1748">
                  <c:v>2.5989067485519359</c:v>
                </c:pt>
                <c:pt idx="1749">
                  <c:v>2.5220283838098672</c:v>
                </c:pt>
                <c:pt idx="1750">
                  <c:v>2.6371124000458681</c:v>
                </c:pt>
                <c:pt idx="1751">
                  <c:v>2.5549562374812882</c:v>
                </c:pt>
                <c:pt idx="1752">
                  <c:v>2.513165887023836</c:v>
                </c:pt>
                <c:pt idx="1753">
                  <c:v>2.5114027289017131</c:v>
                </c:pt>
                <c:pt idx="1754">
                  <c:v>2.4616840051666391</c:v>
                </c:pt>
                <c:pt idx="1755">
                  <c:v>2.4417054386305392</c:v>
                </c:pt>
                <c:pt idx="1756">
                  <c:v>2.4140670593254852</c:v>
                </c:pt>
                <c:pt idx="1757">
                  <c:v>2.4059051551707613</c:v>
                </c:pt>
                <c:pt idx="1758">
                  <c:v>2.3740632200778662</c:v>
                </c:pt>
                <c:pt idx="1759">
                  <c:v>2.3652824590988208</c:v>
                </c:pt>
                <c:pt idx="1760">
                  <c:v>2.2663587795582973</c:v>
                </c:pt>
                <c:pt idx="1761">
                  <c:v>2.4958028663112817</c:v>
                </c:pt>
                <c:pt idx="1762">
                  <c:v>2.5135512129710555</c:v>
                </c:pt>
                <c:pt idx="1763">
                  <c:v>2.4172664323417874</c:v>
                </c:pt>
                <c:pt idx="1764">
                  <c:v>2.818869481694569</c:v>
                </c:pt>
                <c:pt idx="1765">
                  <c:v>2.746790176476952</c:v>
                </c:pt>
                <c:pt idx="1766">
                  <c:v>2.5067204348158136</c:v>
                </c:pt>
                <c:pt idx="1767">
                  <c:v>2.6165500063170133</c:v>
                </c:pt>
                <c:pt idx="1768">
                  <c:v>2.6564370801260817</c:v>
                </c:pt>
                <c:pt idx="1769">
                  <c:v>2.4573053012209725</c:v>
                </c:pt>
                <c:pt idx="1770">
                  <c:v>2.3986890510683017</c:v>
                </c:pt>
                <c:pt idx="1771">
                  <c:v>2.4086024368012926</c:v>
                </c:pt>
                <c:pt idx="1772">
                  <c:v>2.3492972705611703</c:v>
                </c:pt>
                <c:pt idx="1773">
                  <c:v>2.3125044808737072</c:v>
                </c:pt>
                <c:pt idx="1774">
                  <c:v>2.203527297073931</c:v>
                </c:pt>
                <c:pt idx="1775">
                  <c:v>2.2543552924752408</c:v>
                </c:pt>
                <c:pt idx="1776">
                  <c:v>2.2322983011329312</c:v>
                </c:pt>
                <c:pt idx="1777">
                  <c:v>2.2090619788612549</c:v>
                </c:pt>
                <c:pt idx="1778">
                  <c:v>2.2225367104700564</c:v>
                </c:pt>
                <c:pt idx="1779">
                  <c:v>2.3354138599174403</c:v>
                </c:pt>
                <c:pt idx="1780">
                  <c:v>2.3423964331427984</c:v>
                </c:pt>
                <c:pt idx="1781">
                  <c:v>2.2055006329854447</c:v>
                </c:pt>
                <c:pt idx="1782">
                  <c:v>2.2716015477492433</c:v>
                </c:pt>
                <c:pt idx="1783">
                  <c:v>2.2490074353895979</c:v>
                </c:pt>
                <c:pt idx="1784">
                  <c:v>2.2126817074563392</c:v>
                </c:pt>
                <c:pt idx="1785">
                  <c:v>2.1651114677906058</c:v>
                </c:pt>
                <c:pt idx="1786">
                  <c:v>2.1909283062542624</c:v>
                </c:pt>
                <c:pt idx="1787">
                  <c:v>2.1660105616674499</c:v>
                </c:pt>
                <c:pt idx="1788">
                  <c:v>2.1927381705518054</c:v>
                </c:pt>
                <c:pt idx="1789">
                  <c:v>2.1110140401098643</c:v>
                </c:pt>
                <c:pt idx="1790">
                  <c:v>2.210708371544825</c:v>
                </c:pt>
                <c:pt idx="1791">
                  <c:v>2.1679255148596885</c:v>
                </c:pt>
                <c:pt idx="1792">
                  <c:v>2.1698287915080718</c:v>
                </c:pt>
                <c:pt idx="1793">
                  <c:v>2.0963483010278412</c:v>
                </c:pt>
                <c:pt idx="1794">
                  <c:v>2.0891905796446566</c:v>
                </c:pt>
                <c:pt idx="1795">
                  <c:v>2.0127325704813721</c:v>
                </c:pt>
                <c:pt idx="1796">
                  <c:v>2.0142271680948269</c:v>
                </c:pt>
                <c:pt idx="1797">
                  <c:v>1.9637728220968802</c:v>
                </c:pt>
                <c:pt idx="1798">
                  <c:v>2.3357758327769482</c:v>
                </c:pt>
                <c:pt idx="1799">
                  <c:v>2.0630000917776368</c:v>
                </c:pt>
                <c:pt idx="1800">
                  <c:v>2.3007695542993178</c:v>
                </c:pt>
                <c:pt idx="1801">
                  <c:v>2.4055898884866735</c:v>
                </c:pt>
                <c:pt idx="1802">
                  <c:v>2.237155743376658</c:v>
                </c:pt>
                <c:pt idx="1803">
                  <c:v>2.1457284049911172</c:v>
                </c:pt>
                <c:pt idx="1804">
                  <c:v>2.0425311103996218</c:v>
                </c:pt>
                <c:pt idx="1805">
                  <c:v>2.0536355036058351</c:v>
                </c:pt>
                <c:pt idx="1806">
                  <c:v>2.0727383293528012</c:v>
                </c:pt>
                <c:pt idx="1807">
                  <c:v>2.0766149419126991</c:v>
                </c:pt>
                <c:pt idx="1808">
                  <c:v>2.0697141044943268</c:v>
                </c:pt>
                <c:pt idx="1809">
                  <c:v>2.0358638038583523</c:v>
                </c:pt>
                <c:pt idx="1810">
                  <c:v>2.1237181198242276</c:v>
                </c:pt>
                <c:pt idx="1811">
                  <c:v>2.0505645725719406</c:v>
                </c:pt>
                <c:pt idx="1812">
                  <c:v>2.0128493359199231</c:v>
                </c:pt>
                <c:pt idx="1813">
                  <c:v>1.968688647059883</c:v>
                </c:pt>
                <c:pt idx="1814">
                  <c:v>1.9618928985362072</c:v>
                </c:pt>
                <c:pt idx="1815">
                  <c:v>1.9862851986495398</c:v>
                </c:pt>
                <c:pt idx="1816">
                  <c:v>2.0176250423566651</c:v>
                </c:pt>
                <c:pt idx="1817">
                  <c:v>1.9796529217398353</c:v>
                </c:pt>
                <c:pt idx="1818">
                  <c:v>1.9721332274971421</c:v>
                </c:pt>
                <c:pt idx="1819">
                  <c:v>1.9638428813600113</c:v>
                </c:pt>
                <c:pt idx="1820">
                  <c:v>1.9784852673543241</c:v>
                </c:pt>
                <c:pt idx="1821">
                  <c:v>2.0060769404839576</c:v>
                </c:pt>
                <c:pt idx="1822">
                  <c:v>1.9651156246402188</c:v>
                </c:pt>
                <c:pt idx="1823">
                  <c:v>1.9661665135871791</c:v>
                </c:pt>
                <c:pt idx="1824">
                  <c:v>2.0051544935194041</c:v>
                </c:pt>
                <c:pt idx="1825">
                  <c:v>1.9921351471209521</c:v>
                </c:pt>
                <c:pt idx="1826">
                  <c:v>2.0177301312513611</c:v>
                </c:pt>
                <c:pt idx="1827">
                  <c:v>2.0170528917077646</c:v>
                </c:pt>
                <c:pt idx="1828">
                  <c:v>1.9814627860373779</c:v>
                </c:pt>
                <c:pt idx="1829">
                  <c:v>2.0030760687131934</c:v>
                </c:pt>
                <c:pt idx="1830">
                  <c:v>2.0081203356586026</c:v>
                </c:pt>
                <c:pt idx="1831">
                  <c:v>2.0889103425921349</c:v>
                </c:pt>
                <c:pt idx="1832">
                  <c:v>2.0778876851929078</c:v>
                </c:pt>
                <c:pt idx="1833">
                  <c:v>2.090545058731851</c:v>
                </c:pt>
                <c:pt idx="1834">
                  <c:v>2.1894570617285192</c:v>
                </c:pt>
                <c:pt idx="1835">
                  <c:v>2.1298249522604538</c:v>
                </c:pt>
                <c:pt idx="1836">
                  <c:v>2.0647048671804846</c:v>
                </c:pt>
                <c:pt idx="1837">
                  <c:v>2.0396703571551207</c:v>
                </c:pt>
                <c:pt idx="1838">
                  <c:v>2.1676919839825879</c:v>
                </c:pt>
                <c:pt idx="1839">
                  <c:v>2.2990297492649074</c:v>
                </c:pt>
                <c:pt idx="1840">
                  <c:v>2.1776170462594346</c:v>
                </c:pt>
                <c:pt idx="1841">
                  <c:v>2.2549741492995632</c:v>
                </c:pt>
                <c:pt idx="1842">
                  <c:v>2.1917923704995426</c:v>
                </c:pt>
                <c:pt idx="1843">
                  <c:v>2.1732733719453328</c:v>
                </c:pt>
                <c:pt idx="1844">
                  <c:v>2.160954618178188</c:v>
                </c:pt>
                <c:pt idx="1845">
                  <c:v>2.4124556962734829</c:v>
                </c:pt>
                <c:pt idx="1846">
                  <c:v>2.3403296848804449</c:v>
                </c:pt>
                <c:pt idx="1847">
                  <c:v>2.476665010932753</c:v>
                </c:pt>
                <c:pt idx="1848">
                  <c:v>2.3997983227345392</c:v>
                </c:pt>
                <c:pt idx="1849">
                  <c:v>2.3343279413389166</c:v>
                </c:pt>
                <c:pt idx="1850">
                  <c:v>2.2586989667893449</c:v>
                </c:pt>
                <c:pt idx="1851">
                  <c:v>2.2404018225683817</c:v>
                </c:pt>
                <c:pt idx="1852">
                  <c:v>2.1891534715882872</c:v>
                </c:pt>
                <c:pt idx="1853">
                  <c:v>2.1859540985719863</c:v>
                </c:pt>
                <c:pt idx="1854">
                  <c:v>2.1594950501962988</c:v>
                </c:pt>
                <c:pt idx="1855">
                  <c:v>2.0305042702288576</c:v>
                </c:pt>
                <c:pt idx="1856">
                  <c:v>1.9508235349615615</c:v>
                </c:pt>
                <c:pt idx="1857">
                  <c:v>1.9331919537403397</c:v>
                </c:pt>
                <c:pt idx="1858">
                  <c:v>1.8990497395079875</c:v>
                </c:pt>
                <c:pt idx="1859">
                  <c:v>1.8622686263643791</c:v>
                </c:pt>
                <c:pt idx="1860">
                  <c:v>1.8799469137610212</c:v>
                </c:pt>
                <c:pt idx="1861">
                  <c:v>1.8253473946945091</c:v>
                </c:pt>
                <c:pt idx="1862">
                  <c:v>1.8762571259028049</c:v>
                </c:pt>
                <c:pt idx="1863">
                  <c:v>1.8067700134210234</c:v>
                </c:pt>
                <c:pt idx="1864">
                  <c:v>1.7899207606380942</c:v>
                </c:pt>
                <c:pt idx="1865">
                  <c:v>1.7280584312937017</c:v>
                </c:pt>
                <c:pt idx="1866">
                  <c:v>1.7037828966189206</c:v>
                </c:pt>
                <c:pt idx="1867">
                  <c:v>1.6980730666737698</c:v>
                </c:pt>
                <c:pt idx="1868">
                  <c:v>1.7128438946504887</c:v>
                </c:pt>
                <c:pt idx="1869">
                  <c:v>1.6788885051198177</c:v>
                </c:pt>
                <c:pt idx="1870">
                  <c:v>1.6732604109816531</c:v>
                </c:pt>
                <c:pt idx="1871">
                  <c:v>1.6921297058515172</c:v>
                </c:pt>
                <c:pt idx="1872">
                  <c:v>1.6569833088476249</c:v>
                </c:pt>
                <c:pt idx="1873">
                  <c:v>1.616839351073744</c:v>
                </c:pt>
                <c:pt idx="1874">
                  <c:v>1.5810857737893855</c:v>
                </c:pt>
                <c:pt idx="1875">
                  <c:v>1.5339709193340016</c:v>
                </c:pt>
                <c:pt idx="1876">
                  <c:v>1.5172267554457688</c:v>
                </c:pt>
                <c:pt idx="1877">
                  <c:v>1.5586901626752776</c:v>
                </c:pt>
                <c:pt idx="1878">
                  <c:v>1.5783417859834339</c:v>
                </c:pt>
                <c:pt idx="1879">
                  <c:v>1.5526767425898937</c:v>
                </c:pt>
                <c:pt idx="1880">
                  <c:v>1.5888389989091811</c:v>
                </c:pt>
                <c:pt idx="1881">
                  <c:v>1.5672840989526413</c:v>
                </c:pt>
                <c:pt idx="1882">
                  <c:v>1.5526884191337493</c:v>
                </c:pt>
                <c:pt idx="1883">
                  <c:v>1.579380998386539</c:v>
                </c:pt>
                <c:pt idx="1884">
                  <c:v>1.6482492540439999</c:v>
                </c:pt>
                <c:pt idx="1885">
                  <c:v>1.6368179176098436</c:v>
                </c:pt>
                <c:pt idx="1886">
                  <c:v>1.6758642802613444</c:v>
                </c:pt>
                <c:pt idx="1887">
                  <c:v>1.6453301180802218</c:v>
                </c:pt>
                <c:pt idx="1888">
                  <c:v>1.6926317972372875</c:v>
                </c:pt>
                <c:pt idx="1889">
                  <c:v>1.6250479614038893</c:v>
                </c:pt>
                <c:pt idx="1890">
                  <c:v>1.6000134513785254</c:v>
                </c:pt>
                <c:pt idx="1891">
                  <c:v>1.6644095907394776</c:v>
                </c:pt>
                <c:pt idx="1892">
                  <c:v>1.801317067440686</c:v>
                </c:pt>
                <c:pt idx="1893">
                  <c:v>1.8141262360497454</c:v>
                </c:pt>
                <c:pt idx="1894">
                  <c:v>1.8141262360497452</c:v>
                </c:pt>
                <c:pt idx="1895">
                  <c:v>1.8315126098500094</c:v>
                </c:pt>
                <c:pt idx="1896">
                  <c:v>1.7710514657682306</c:v>
                </c:pt>
                <c:pt idx="1897">
                  <c:v>1.758067149001344</c:v>
                </c:pt>
                <c:pt idx="1898">
                  <c:v>1.7354029773785682</c:v>
                </c:pt>
                <c:pt idx="1899">
                  <c:v>1.7456199532517929</c:v>
                </c:pt>
                <c:pt idx="1900">
                  <c:v>1.6742879468409033</c:v>
                </c:pt>
                <c:pt idx="1901">
                  <c:v>1.6221755316155306</c:v>
                </c:pt>
                <c:pt idx="1902">
                  <c:v>1.5614691801127942</c:v>
                </c:pt>
                <c:pt idx="1903">
                  <c:v>1.5707520324776096</c:v>
                </c:pt>
                <c:pt idx="1904">
                  <c:v>1.5707520324776096</c:v>
                </c:pt>
                <c:pt idx="1905">
                  <c:v>1.5473055324165412</c:v>
                </c:pt>
                <c:pt idx="1906">
                  <c:v>1.5375906479290864</c:v>
                </c:pt>
                <c:pt idx="1907">
                  <c:v>1.4629541796071996</c:v>
                </c:pt>
                <c:pt idx="1908">
                  <c:v>1.4676598267808103</c:v>
                </c:pt>
                <c:pt idx="1909">
                  <c:v>1.4923440404905206</c:v>
                </c:pt>
                <c:pt idx="1910">
                  <c:v>1.5252952472496515</c:v>
                </c:pt>
                <c:pt idx="1911">
                  <c:v>1.4988245223301084</c:v>
                </c:pt>
                <c:pt idx="1912">
                  <c:v>1.4976101617691766</c:v>
                </c:pt>
                <c:pt idx="1913">
                  <c:v>1.4732879209189749</c:v>
                </c:pt>
                <c:pt idx="1914">
                  <c:v>1.5309466944755266</c:v>
                </c:pt>
                <c:pt idx="1915">
                  <c:v>1.5928090238199186</c:v>
                </c:pt>
                <c:pt idx="1916">
                  <c:v>1.5248048324077363</c:v>
                </c:pt>
                <c:pt idx="1917">
                  <c:v>1.5993712414664927</c:v>
                </c:pt>
                <c:pt idx="1918">
                  <c:v>1.6673170501593995</c:v>
                </c:pt>
                <c:pt idx="1919">
                  <c:v>1.6241255144393338</c:v>
                </c:pt>
                <c:pt idx="1920">
                  <c:v>1.7653883419984995</c:v>
                </c:pt>
                <c:pt idx="1921">
                  <c:v>1.8416828795478124</c:v>
                </c:pt>
                <c:pt idx="1922">
                  <c:v>1.799658998213258</c:v>
                </c:pt>
                <c:pt idx="1923">
                  <c:v>1.6103705457780093</c:v>
                </c:pt>
                <c:pt idx="1924">
                  <c:v>1.5635943110944235</c:v>
                </c:pt>
                <c:pt idx="1925">
                  <c:v>1.587052487699347</c:v>
                </c:pt>
                <c:pt idx="1926">
                  <c:v>1.6570300150230435</c:v>
                </c:pt>
                <c:pt idx="1927">
                  <c:v>1.489413227982886</c:v>
                </c:pt>
                <c:pt idx="1928">
                  <c:v>1.3940625708620276</c:v>
                </c:pt>
                <c:pt idx="1929">
                  <c:v>1.3738738265365356</c:v>
                </c:pt>
                <c:pt idx="1930">
                  <c:v>1.3976239167378373</c:v>
                </c:pt>
                <c:pt idx="1931">
                  <c:v>1.3983828920884196</c:v>
                </c:pt>
                <c:pt idx="1932">
                  <c:v>1.4059492925065333</c:v>
                </c:pt>
                <c:pt idx="1933">
                  <c:v>1.3857605481810418</c:v>
                </c:pt>
                <c:pt idx="1934">
                  <c:v>1.3904661953546524</c:v>
                </c:pt>
                <c:pt idx="1935">
                  <c:v>1.3936538918270986</c:v>
                </c:pt>
                <c:pt idx="1936">
                  <c:v>1.3876638248294255</c:v>
                </c:pt>
                <c:pt idx="1937">
                  <c:v>1.3951368128966983</c:v>
                </c:pt>
                <c:pt idx="1938">
                  <c:v>1.390477871898508</c:v>
                </c:pt>
                <c:pt idx="1939">
                  <c:v>1.392521267073153</c:v>
                </c:pt>
                <c:pt idx="1940">
                  <c:v>1.3462471237753375</c:v>
                </c:pt>
                <c:pt idx="1941">
                  <c:v>1.3534515513339422</c:v>
                </c:pt>
                <c:pt idx="1942">
                  <c:v>1.3286272190979704</c:v>
                </c:pt>
                <c:pt idx="1943">
                  <c:v>1.3731498808175195</c:v>
                </c:pt>
                <c:pt idx="1944">
                  <c:v>1.3199865766451866</c:v>
                </c:pt>
                <c:pt idx="1945">
                  <c:v>1.3057878993173682</c:v>
                </c:pt>
                <c:pt idx="1946">
                  <c:v>1.3103183983331523</c:v>
                </c:pt>
                <c:pt idx="1947">
                  <c:v>1.2976843778819189</c:v>
                </c:pt>
                <c:pt idx="1948">
                  <c:v>1.2910170713406492</c:v>
                </c:pt>
                <c:pt idx="1949">
                  <c:v>1.2702444998224016</c:v>
                </c:pt>
                <c:pt idx="1950">
                  <c:v>1.268633136770396</c:v>
                </c:pt>
                <c:pt idx="1951">
                  <c:v>1.2867901624650977</c:v>
                </c:pt>
                <c:pt idx="1952">
                  <c:v>1.2557305558104952</c:v>
                </c:pt>
                <c:pt idx="1953">
                  <c:v>1.2158318054575716</c:v>
                </c:pt>
                <c:pt idx="1954">
                  <c:v>1.2052295036371283</c:v>
                </c:pt>
                <c:pt idx="1955">
                  <c:v>1.2068408666891339</c:v>
                </c:pt>
                <c:pt idx="1956">
                  <c:v>1.2127608744236766</c:v>
                </c:pt>
                <c:pt idx="1957">
                  <c:v>1.2213781637887506</c:v>
                </c:pt>
                <c:pt idx="1958">
                  <c:v>1.228594267891211</c:v>
                </c:pt>
                <c:pt idx="1959">
                  <c:v>1.249039896181515</c:v>
                </c:pt>
                <c:pt idx="1960">
                  <c:v>1.2770285718022227</c:v>
                </c:pt>
                <c:pt idx="1961">
                  <c:v>1.2551467286177396</c:v>
                </c:pt>
                <c:pt idx="1962">
                  <c:v>1.2715989789095949</c:v>
                </c:pt>
                <c:pt idx="1963">
                  <c:v>1.2259436924361002</c:v>
                </c:pt>
                <c:pt idx="1964">
                  <c:v>1.2091761754601569</c:v>
                </c:pt>
                <c:pt idx="1965">
                  <c:v>1.2201638032278193</c:v>
                </c:pt>
                <c:pt idx="1966">
                  <c:v>1.2747399692066208</c:v>
                </c:pt>
                <c:pt idx="1967">
                  <c:v>1.2867784859212432</c:v>
                </c:pt>
                <c:pt idx="1968">
                  <c:v>1.288086258833016</c:v>
                </c:pt>
                <c:pt idx="1969">
                  <c:v>1.3101782798068911</c:v>
                </c:pt>
                <c:pt idx="1970">
                  <c:v>1.2959562493913626</c:v>
                </c:pt>
                <c:pt idx="1971">
                  <c:v>1.2084405531972851</c:v>
                </c:pt>
                <c:pt idx="1972">
                  <c:v>1.2046690295320832</c:v>
                </c:pt>
                <c:pt idx="1973">
                  <c:v>1.2035364047781369</c:v>
                </c:pt>
                <c:pt idx="1974">
                  <c:v>1.1592823035672559</c:v>
                </c:pt>
                <c:pt idx="1975">
                  <c:v>1.1196637902668549</c:v>
                </c:pt>
                <c:pt idx="1976">
                  <c:v>1.117807219793892</c:v>
                </c:pt>
                <c:pt idx="1977">
                  <c:v>1.1389534407155029</c:v>
                </c:pt>
                <c:pt idx="1978">
                  <c:v>1.1552188663056764</c:v>
                </c:pt>
                <c:pt idx="1979">
                  <c:v>1.1548452169023129</c:v>
                </c:pt>
                <c:pt idx="1980">
                  <c:v>1.1767270600867961</c:v>
                </c:pt>
                <c:pt idx="1981">
                  <c:v>1.164618484109043</c:v>
                </c:pt>
                <c:pt idx="1982">
                  <c:v>1.1525566143067105</c:v>
                </c:pt>
                <c:pt idx="1983">
                  <c:v>1.1303011217188637</c:v>
                </c:pt>
                <c:pt idx="1984">
                  <c:v>1.1319475144024345</c:v>
                </c:pt>
                <c:pt idx="1985">
                  <c:v>1.1355672429975199</c:v>
                </c:pt>
                <c:pt idx="1986">
                  <c:v>1.111863858971639</c:v>
                </c:pt>
                <c:pt idx="1987">
                  <c:v>1.1381944653649205</c:v>
                </c:pt>
                <c:pt idx="1988">
                  <c:v>1.0980738606787497</c:v>
                </c:pt>
                <c:pt idx="1989">
                  <c:v>1.1020205325017782</c:v>
                </c:pt>
                <c:pt idx="1990">
                  <c:v>1.1154252048474489</c:v>
                </c:pt>
                <c:pt idx="1991">
                  <c:v>1.1118638589716392</c:v>
                </c:pt>
                <c:pt idx="1992">
                  <c:v>1.0999537842394231</c:v>
                </c:pt>
                <c:pt idx="1993">
                  <c:v>1.0804539560013833</c:v>
                </c:pt>
                <c:pt idx="1994">
                  <c:v>1.1068312685700852</c:v>
                </c:pt>
                <c:pt idx="1995">
                  <c:v>1.2557422323543506</c:v>
                </c:pt>
                <c:pt idx="1996">
                  <c:v>1.2498339011636632</c:v>
                </c:pt>
                <c:pt idx="1997">
                  <c:v>1.183359336996501</c:v>
                </c:pt>
                <c:pt idx="1998">
                  <c:v>1.2701160578399959</c:v>
                </c:pt>
                <c:pt idx="1999">
                  <c:v>1.2870120167983454</c:v>
                </c:pt>
                <c:pt idx="2000">
                  <c:v>1.3548293835088459</c:v>
                </c:pt>
                <c:pt idx="2001">
                  <c:v>1.4673212070090116</c:v>
                </c:pt>
                <c:pt idx="2002">
                  <c:v>1.4356777731616532</c:v>
                </c:pt>
                <c:pt idx="2003">
                  <c:v>1.4704154911306164</c:v>
                </c:pt>
                <c:pt idx="2004">
                  <c:v>1.321306026100814</c:v>
                </c:pt>
                <c:pt idx="2005">
                  <c:v>1.2243556824718047</c:v>
                </c:pt>
                <c:pt idx="2006">
                  <c:v>1.2253832183310547</c:v>
                </c:pt>
                <c:pt idx="2007">
                  <c:v>1.181689591225219</c:v>
                </c:pt>
                <c:pt idx="2008">
                  <c:v>1.155183836674111</c:v>
                </c:pt>
                <c:pt idx="2009">
                  <c:v>1.152533261219</c:v>
                </c:pt>
                <c:pt idx="2010">
                  <c:v>1.131994220577855</c:v>
                </c:pt>
                <c:pt idx="2011">
                  <c:v>1.1139306072339941</c:v>
                </c:pt>
                <c:pt idx="2012">
                  <c:v>1.1871542137494122</c:v>
                </c:pt>
                <c:pt idx="2013">
                  <c:v>1.1527200859206819</c:v>
                </c:pt>
                <c:pt idx="2014">
                  <c:v>1.1668837336169349</c:v>
                </c:pt>
                <c:pt idx="2015">
                  <c:v>1.1565733453928693</c:v>
                </c:pt>
                <c:pt idx="2016">
                  <c:v>1.1489018560800595</c:v>
                </c:pt>
                <c:pt idx="2017">
                  <c:v>1.1785252478404828</c:v>
                </c:pt>
                <c:pt idx="2018">
                  <c:v>1.1656460199682925</c:v>
                </c:pt>
                <c:pt idx="2019">
                  <c:v>1.1771007094901591</c:v>
                </c:pt>
                <c:pt idx="2020">
                  <c:v>1.2671852453323613</c:v>
                </c:pt>
                <c:pt idx="2021">
                  <c:v>1.169090600405551</c:v>
                </c:pt>
                <c:pt idx="2022">
                  <c:v>1.1708887881592387</c:v>
                </c:pt>
                <c:pt idx="2023">
                  <c:v>1.1654942248981761</c:v>
                </c:pt>
                <c:pt idx="2024">
                  <c:v>1.1924436881157785</c:v>
                </c:pt>
                <c:pt idx="2025">
                  <c:v>1.1902484978710173</c:v>
                </c:pt>
                <c:pt idx="2026">
                  <c:v>1.2063621283910744</c:v>
                </c:pt>
                <c:pt idx="2027">
                  <c:v>1.1934478708873184</c:v>
                </c:pt>
                <c:pt idx="2028">
                  <c:v>1.2501374913038954</c:v>
                </c:pt>
                <c:pt idx="2029">
                  <c:v>1.2925466985856682</c:v>
                </c:pt>
                <c:pt idx="2030">
                  <c:v>1.2184823809126819</c:v>
                </c:pt>
                <c:pt idx="2031">
                  <c:v>1.1769839440516079</c:v>
                </c:pt>
                <c:pt idx="2032">
                  <c:v>1.2065723061804661</c:v>
                </c:pt>
                <c:pt idx="2033">
                  <c:v>1.1874110977142247</c:v>
                </c:pt>
                <c:pt idx="2034">
                  <c:v>1.2061869802332477</c:v>
                </c:pt>
                <c:pt idx="2035">
                  <c:v>1.2031510788309181</c:v>
                </c:pt>
                <c:pt idx="2036">
                  <c:v>1.1853209963641593</c:v>
                </c:pt>
                <c:pt idx="2037">
                  <c:v>1.2125506966342845</c:v>
                </c:pt>
                <c:pt idx="2038">
                  <c:v>1.1914161522565285</c:v>
                </c:pt>
                <c:pt idx="2039">
                  <c:v>1.1802416997871847</c:v>
                </c:pt>
                <c:pt idx="2040">
                  <c:v>1.1483880881504345</c:v>
                </c:pt>
                <c:pt idx="2041">
                  <c:v>1.1090031057271359</c:v>
                </c:pt>
                <c:pt idx="2042">
                  <c:v>1.1164060345312781</c:v>
                </c:pt>
                <c:pt idx="2043">
                  <c:v>1.1053483475004855</c:v>
                </c:pt>
                <c:pt idx="2044">
                  <c:v>1.1324729588759148</c:v>
                </c:pt>
                <c:pt idx="2045">
                  <c:v>1.1605667233913184</c:v>
                </c:pt>
                <c:pt idx="2046">
                  <c:v>1.1401794778202901</c:v>
                </c:pt>
                <c:pt idx="2047">
                  <c:v>1.1121791256557274</c:v>
                </c:pt>
                <c:pt idx="2048">
                  <c:v>1.178069862630134</c:v>
                </c:pt>
                <c:pt idx="2049">
                  <c:v>1.2134147608795636</c:v>
                </c:pt>
                <c:pt idx="2050">
                  <c:v>1.2089076149514895</c:v>
                </c:pt>
                <c:pt idx="2051">
                  <c:v>1.1929808091331144</c:v>
                </c:pt>
                <c:pt idx="2052">
                  <c:v>1.1530937353240458</c:v>
                </c:pt>
                <c:pt idx="2053">
                  <c:v>1.1315154822797957</c:v>
                </c:pt>
                <c:pt idx="2054">
                  <c:v>1.1179473383201537</c:v>
                </c:pt>
                <c:pt idx="2055">
                  <c:v>1.1066677969561138</c:v>
                </c:pt>
                <c:pt idx="2056">
                  <c:v>1.1150749085317957</c:v>
                </c:pt>
                <c:pt idx="2057">
                  <c:v>1.1245329090544376</c:v>
                </c:pt>
                <c:pt idx="2058">
                  <c:v>1.1326247539460315</c:v>
                </c:pt>
                <c:pt idx="2059">
                  <c:v>1.1059905574125171</c:v>
                </c:pt>
                <c:pt idx="2060">
                  <c:v>1.0916634381022925</c:v>
                </c:pt>
                <c:pt idx="2061">
                  <c:v>1.0930062406456305</c:v>
                </c:pt>
                <c:pt idx="2062">
                  <c:v>1.0888377144893548</c:v>
                </c:pt>
                <c:pt idx="2063">
                  <c:v>1.0921071467687866</c:v>
                </c:pt>
                <c:pt idx="2064">
                  <c:v>1.0725722888991815</c:v>
                </c:pt>
                <c:pt idx="2065">
                  <c:v>1.0851128969995736</c:v>
                </c:pt>
                <c:pt idx="2066">
                  <c:v>1.0603936536582979</c:v>
                </c:pt>
                <c:pt idx="2067">
                  <c:v>1.0617131031139255</c:v>
                </c:pt>
                <c:pt idx="2068">
                  <c:v>1.0406486179993002</c:v>
                </c:pt>
                <c:pt idx="2069">
                  <c:v>1.0095773348008426</c:v>
                </c:pt>
                <c:pt idx="2070">
                  <c:v>1.0121928806243881</c:v>
                </c:pt>
                <c:pt idx="2071">
                  <c:v>1.0030734998735442</c:v>
                </c:pt>
                <c:pt idx="2072">
                  <c:v>1.0169102043418539</c:v>
                </c:pt>
                <c:pt idx="2073">
                  <c:v>0.99794749712114927</c:v>
                </c:pt>
                <c:pt idx="2074">
                  <c:v>0.97763031081325136</c:v>
                </c:pt>
                <c:pt idx="2075">
                  <c:v>0.98105153816279989</c:v>
                </c:pt>
                <c:pt idx="2076">
                  <c:v>0.96061758641635087</c:v>
                </c:pt>
                <c:pt idx="2077">
                  <c:v>0.95758168501402119</c:v>
                </c:pt>
                <c:pt idx="2078">
                  <c:v>0.94814703757908914</c:v>
                </c:pt>
                <c:pt idx="2079">
                  <c:v>0.91838352729240436</c:v>
                </c:pt>
                <c:pt idx="2080">
                  <c:v>0.91979638909887329</c:v>
                </c:pt>
                <c:pt idx="2081">
                  <c:v>0.91154107259330786</c:v>
                </c:pt>
                <c:pt idx="2082">
                  <c:v>0.91364285048722849</c:v>
                </c:pt>
                <c:pt idx="2083">
                  <c:v>0.90825996377002105</c:v>
                </c:pt>
                <c:pt idx="2084">
                  <c:v>0.91205484052293295</c:v>
                </c:pt>
                <c:pt idx="2085">
                  <c:v>0.90244504493017441</c:v>
                </c:pt>
                <c:pt idx="2086">
                  <c:v>0.86846630231179334</c:v>
                </c:pt>
                <c:pt idx="2087">
                  <c:v>0.8227993392944436</c:v>
                </c:pt>
                <c:pt idx="2088">
                  <c:v>0.83360014236042379</c:v>
                </c:pt>
                <c:pt idx="2089">
                  <c:v>0.82184186269832438</c:v>
                </c:pt>
                <c:pt idx="2090">
                  <c:v>0.8410731304276966</c:v>
                </c:pt>
                <c:pt idx="2091">
                  <c:v>0.88287515742900369</c:v>
                </c:pt>
                <c:pt idx="2092">
                  <c:v>0.86179899577052343</c:v>
                </c:pt>
                <c:pt idx="2093">
                  <c:v>0.86246455877026507</c:v>
                </c:pt>
                <c:pt idx="2094">
                  <c:v>0.83936835502485008</c:v>
                </c:pt>
                <c:pt idx="2095">
                  <c:v>0.79256876725355419</c:v>
                </c:pt>
                <c:pt idx="2096">
                  <c:v>0.79878068858447482</c:v>
                </c:pt>
                <c:pt idx="2097">
                  <c:v>0.80496925682768505</c:v>
                </c:pt>
                <c:pt idx="2098">
                  <c:v>0.7874544410450145</c:v>
                </c:pt>
                <c:pt idx="2099">
                  <c:v>0.81490599564838684</c:v>
                </c:pt>
                <c:pt idx="2100">
                  <c:v>0.78898406829003442</c:v>
                </c:pt>
                <c:pt idx="2101">
                  <c:v>0.79315259444630992</c:v>
                </c:pt>
                <c:pt idx="2102">
                  <c:v>0.7870807916416509</c:v>
                </c:pt>
                <c:pt idx="2103">
                  <c:v>0.77625663548796031</c:v>
                </c:pt>
                <c:pt idx="2104">
                  <c:v>0.75658165909209374</c:v>
                </c:pt>
                <c:pt idx="2105">
                  <c:v>0.74757904377980111</c:v>
                </c:pt>
                <c:pt idx="2106">
                  <c:v>0.74033958658963062</c:v>
                </c:pt>
                <c:pt idx="2107">
                  <c:v>0.75742237024966208</c:v>
                </c:pt>
                <c:pt idx="2108">
                  <c:v>0.76413638296635233</c:v>
                </c:pt>
                <c:pt idx="2109">
                  <c:v>0.7509068587785086</c:v>
                </c:pt>
                <c:pt idx="2110">
                  <c:v>0.78351944576584132</c:v>
                </c:pt>
                <c:pt idx="2111">
                  <c:v>0.77281205505070216</c:v>
                </c:pt>
                <c:pt idx="2112">
                  <c:v>0.74541888316660532</c:v>
                </c:pt>
                <c:pt idx="2113">
                  <c:v>0.75976935556454006</c:v>
                </c:pt>
                <c:pt idx="2114">
                  <c:v>0.74224286323801436</c:v>
                </c:pt>
                <c:pt idx="2115">
                  <c:v>0.79970313554902916</c:v>
                </c:pt>
                <c:pt idx="2116">
                  <c:v>0.75967594321369936</c:v>
                </c:pt>
                <c:pt idx="2117">
                  <c:v>0.78184969999456022</c:v>
                </c:pt>
                <c:pt idx="2118">
                  <c:v>0.76006126916091776</c:v>
                </c:pt>
                <c:pt idx="2119">
                  <c:v>0.76410135333478713</c:v>
                </c:pt>
                <c:pt idx="2120">
                  <c:v>0.77345426496273328</c:v>
                </c:pt>
                <c:pt idx="2121">
                  <c:v>0.78991819179844358</c:v>
                </c:pt>
                <c:pt idx="2122">
                  <c:v>0.78130090243336969</c:v>
                </c:pt>
                <c:pt idx="2123">
                  <c:v>0.78599487306312543</c:v>
                </c:pt>
                <c:pt idx="2124">
                  <c:v>0.79171637955213114</c:v>
                </c:pt>
                <c:pt idx="2125">
                  <c:v>0.87453810511645291</c:v>
                </c:pt>
                <c:pt idx="2126">
                  <c:v>0.91614163087222311</c:v>
                </c:pt>
                <c:pt idx="2127">
                  <c:v>0.86383071440131343</c:v>
                </c:pt>
                <c:pt idx="2128">
                  <c:v>0.92098739657209527</c:v>
                </c:pt>
                <c:pt idx="2129">
                  <c:v>0.92554124867558962</c:v>
                </c:pt>
                <c:pt idx="2130">
                  <c:v>0.94750482766705879</c:v>
                </c:pt>
                <c:pt idx="2131">
                  <c:v>0.91631677903005004</c:v>
                </c:pt>
                <c:pt idx="2132">
                  <c:v>0.86239449950713498</c:v>
                </c:pt>
                <c:pt idx="2133">
                  <c:v>0.85387062249290202</c:v>
                </c:pt>
                <c:pt idx="2134">
                  <c:v>0.80735127177412891</c:v>
                </c:pt>
                <c:pt idx="2135">
                  <c:v>0.77813655904863432</c:v>
                </c:pt>
                <c:pt idx="2136">
                  <c:v>0.78016827767942409</c:v>
                </c:pt>
                <c:pt idx="2137">
                  <c:v>0.75110536002404604</c:v>
                </c:pt>
                <c:pt idx="2138">
                  <c:v>0.75570591830296086</c:v>
                </c:pt>
                <c:pt idx="2139">
                  <c:v>0.75570591830296086</c:v>
                </c:pt>
                <c:pt idx="2140">
                  <c:v>0.75027632541033273</c:v>
                </c:pt>
                <c:pt idx="2141">
                  <c:v>0.75584603682922213</c:v>
                </c:pt>
                <c:pt idx="2142">
                  <c:v>0.74795269318316515</c:v>
                </c:pt>
                <c:pt idx="2143">
                  <c:v>0.75465502935600037</c:v>
                </c:pt>
                <c:pt idx="2144">
                  <c:v>0.76016635805561406</c:v>
                </c:pt>
                <c:pt idx="2145">
                  <c:v>0.7620462816162874</c:v>
                </c:pt>
                <c:pt idx="2146">
                  <c:v>0.77097883766544939</c:v>
                </c:pt>
                <c:pt idx="2147">
                  <c:v>0.77170278338446652</c:v>
                </c:pt>
                <c:pt idx="2148">
                  <c:v>0.76066844944138412</c:v>
                </c:pt>
                <c:pt idx="2149">
                  <c:v>0.76052833091512273</c:v>
                </c:pt>
                <c:pt idx="2150">
                  <c:v>0.74474164362300888</c:v>
                </c:pt>
                <c:pt idx="2151">
                  <c:v>0.74941226116505433</c:v>
                </c:pt>
                <c:pt idx="2152">
                  <c:v>0.76890041285923916</c:v>
                </c:pt>
                <c:pt idx="2153">
                  <c:v>0.76481362250994922</c:v>
                </c:pt>
                <c:pt idx="2154">
                  <c:v>0.76313220019481265</c:v>
                </c:pt>
                <c:pt idx="2155">
                  <c:v>0.78076378141603442</c:v>
                </c:pt>
                <c:pt idx="2156">
                  <c:v>0.80169982454825339</c:v>
                </c:pt>
                <c:pt idx="2157">
                  <c:v>0.75785440237230139</c:v>
                </c:pt>
                <c:pt idx="2158">
                  <c:v>0.74996105872624452</c:v>
                </c:pt>
                <c:pt idx="2159">
                  <c:v>0.73956893469519336</c:v>
                </c:pt>
                <c:pt idx="2160">
                  <c:v>0.74501020413167618</c:v>
                </c:pt>
                <c:pt idx="2161">
                  <c:v>0.78266705806441805</c:v>
                </c:pt>
                <c:pt idx="2162">
                  <c:v>0.80835545454566826</c:v>
                </c:pt>
                <c:pt idx="2163">
                  <c:v>0.7713291339811027</c:v>
                </c:pt>
                <c:pt idx="2164">
                  <c:v>0.82619721355628206</c:v>
                </c:pt>
                <c:pt idx="2165">
                  <c:v>0.80570487909055732</c:v>
                </c:pt>
                <c:pt idx="2166">
                  <c:v>0.84912994568772537</c:v>
                </c:pt>
                <c:pt idx="2167">
                  <c:v>0.85265626193196975</c:v>
                </c:pt>
                <c:pt idx="2168">
                  <c:v>0.87962907823728254</c:v>
                </c:pt>
                <c:pt idx="2169">
                  <c:v>0.86376065513818301</c:v>
                </c:pt>
                <c:pt idx="2170">
                  <c:v>0.80251718261811145</c:v>
                </c:pt>
                <c:pt idx="2171">
                  <c:v>0.82694451236300937</c:v>
                </c:pt>
                <c:pt idx="2172">
                  <c:v>0.88657662183107522</c:v>
                </c:pt>
                <c:pt idx="2173">
                  <c:v>0.801839943074515</c:v>
                </c:pt>
                <c:pt idx="2174">
                  <c:v>0.88100691041218593</c:v>
                </c:pt>
                <c:pt idx="2175">
                  <c:v>0.98189224932036867</c:v>
                </c:pt>
                <c:pt idx="2176">
                  <c:v>1.1066210907806935</c:v>
                </c:pt>
                <c:pt idx="2177">
                  <c:v>1.0401348500696759</c:v>
                </c:pt>
                <c:pt idx="2178">
                  <c:v>1.1697678399491485</c:v>
                </c:pt>
                <c:pt idx="2179">
                  <c:v>1.1099021996039804</c:v>
                </c:pt>
                <c:pt idx="2180">
                  <c:v>1.0510640951180623</c:v>
                </c:pt>
                <c:pt idx="2181">
                  <c:v>0.96093285310043952</c:v>
                </c:pt>
                <c:pt idx="2182">
                  <c:v>0.88838648612861804</c:v>
                </c:pt>
                <c:pt idx="2183">
                  <c:v>0.94866080550871523</c:v>
                </c:pt>
                <c:pt idx="2184">
                  <c:v>0.90685877850740804</c:v>
                </c:pt>
                <c:pt idx="2185">
                  <c:v>0.88904037258450441</c:v>
                </c:pt>
                <c:pt idx="2186">
                  <c:v>0.88746403916406402</c:v>
                </c:pt>
                <c:pt idx="2187">
                  <c:v>0.82508794189004653</c:v>
                </c:pt>
                <c:pt idx="2188">
                  <c:v>0.85389397558061197</c:v>
                </c:pt>
                <c:pt idx="2189">
                  <c:v>0.84839432342485332</c:v>
                </c:pt>
                <c:pt idx="2190">
                  <c:v>0.83190704350143274</c:v>
                </c:pt>
                <c:pt idx="2191">
                  <c:v>0.84080456991902941</c:v>
                </c:pt>
                <c:pt idx="2192">
                  <c:v>0.83792046358681627</c:v>
                </c:pt>
                <c:pt idx="2193">
                  <c:v>0.81442725735032739</c:v>
                </c:pt>
                <c:pt idx="2194">
                  <c:v>0.79216008821862549</c:v>
                </c:pt>
                <c:pt idx="2195">
                  <c:v>0.79163464374514536</c:v>
                </c:pt>
                <c:pt idx="2196">
                  <c:v>0.75855499500360823</c:v>
                </c:pt>
                <c:pt idx="2197">
                  <c:v>0.75648824674125315</c:v>
                </c:pt>
                <c:pt idx="2198">
                  <c:v>0.77389797362922774</c:v>
                </c:pt>
                <c:pt idx="2199">
                  <c:v>0.79138943632418823</c:v>
                </c:pt>
                <c:pt idx="2200">
                  <c:v>0.77779793927683583</c:v>
                </c:pt>
                <c:pt idx="2201">
                  <c:v>0.78009821841629323</c:v>
                </c:pt>
                <c:pt idx="2202">
                  <c:v>0.77678207996144089</c:v>
                </c:pt>
                <c:pt idx="2203">
                  <c:v>0.78694067311538984</c:v>
                </c:pt>
                <c:pt idx="2204">
                  <c:v>0.76961268203440092</c:v>
                </c:pt>
                <c:pt idx="2205">
                  <c:v>0.76057503709054286</c:v>
                </c:pt>
                <c:pt idx="2206">
                  <c:v>0.74204436199247736</c:v>
                </c:pt>
                <c:pt idx="2207">
                  <c:v>0.7375722456959688</c:v>
                </c:pt>
                <c:pt idx="2208">
                  <c:v>0.72642114631433519</c:v>
                </c:pt>
                <c:pt idx="2209">
                  <c:v>0.75316043174254554</c:v>
                </c:pt>
                <c:pt idx="2210">
                  <c:v>0.78927598188641246</c:v>
                </c:pt>
                <c:pt idx="2211">
                  <c:v>0.72804418591019604</c:v>
                </c:pt>
                <c:pt idx="2212">
                  <c:v>0.73035614159350848</c:v>
                </c:pt>
                <c:pt idx="2213">
                  <c:v>0.71830594833503114</c:v>
                </c:pt>
                <c:pt idx="2214">
                  <c:v>0.70835753297047421</c:v>
                </c:pt>
                <c:pt idx="2215">
                  <c:v>0.75221463169028147</c:v>
                </c:pt>
                <c:pt idx="2216">
                  <c:v>0.75523885654875589</c:v>
                </c:pt>
                <c:pt idx="2217">
                  <c:v>0.84292970090065988</c:v>
                </c:pt>
                <c:pt idx="2218">
                  <c:v>0.91269705043496452</c:v>
                </c:pt>
                <c:pt idx="2219">
                  <c:v>0.91646857410016613</c:v>
                </c:pt>
                <c:pt idx="2220">
                  <c:v>0.89937411389627964</c:v>
                </c:pt>
                <c:pt idx="2221">
                  <c:v>0.96939834739539665</c:v>
                </c:pt>
                <c:pt idx="2222">
                  <c:v>0.85123172358164567</c:v>
                </c:pt>
                <c:pt idx="2223">
                  <c:v>0.82933820385330748</c:v>
                </c:pt>
                <c:pt idx="2224">
                  <c:v>0.79894416019844638</c:v>
                </c:pt>
                <c:pt idx="2225">
                  <c:v>0.79293074011306286</c:v>
                </c:pt>
                <c:pt idx="2226">
                  <c:v>0.77069860061292628</c:v>
                </c:pt>
                <c:pt idx="2227">
                  <c:v>0.78396315443233544</c:v>
                </c:pt>
                <c:pt idx="2228">
                  <c:v>0.76486032868536946</c:v>
                </c:pt>
                <c:pt idx="2229">
                  <c:v>0.77602310461085822</c:v>
                </c:pt>
                <c:pt idx="2230">
                  <c:v>0.79180979190297196</c:v>
                </c:pt>
                <c:pt idx="2231">
                  <c:v>0.86003583764840141</c:v>
                </c:pt>
                <c:pt idx="2232">
                  <c:v>0.85485145217673086</c:v>
                </c:pt>
                <c:pt idx="2233">
                  <c:v>0.9087970847873561</c:v>
                </c:pt>
                <c:pt idx="2234">
                  <c:v>0.93725282216226835</c:v>
                </c:pt>
                <c:pt idx="2235">
                  <c:v>0.89072179489964032</c:v>
                </c:pt>
                <c:pt idx="2236">
                  <c:v>0.84176204651514841</c:v>
                </c:pt>
                <c:pt idx="2237">
                  <c:v>0.88521046620002652</c:v>
                </c:pt>
                <c:pt idx="2238">
                  <c:v>0.92165295957183657</c:v>
                </c:pt>
                <c:pt idx="2239">
                  <c:v>0.94096596310819458</c:v>
                </c:pt>
                <c:pt idx="2240">
                  <c:v>0.95024881547300999</c:v>
                </c:pt>
                <c:pt idx="2241">
                  <c:v>0.99306670178971224</c:v>
                </c:pt>
                <c:pt idx="2242">
                  <c:v>0.96122476669681711</c:v>
                </c:pt>
                <c:pt idx="2243">
                  <c:v>0.96025561355684264</c:v>
                </c:pt>
                <c:pt idx="2244">
                  <c:v>0.90061182754492164</c:v>
                </c:pt>
                <c:pt idx="2245">
                  <c:v>0.85317002986159463</c:v>
                </c:pt>
                <c:pt idx="2246">
                  <c:v>0.87649976448411171</c:v>
                </c:pt>
                <c:pt idx="2247">
                  <c:v>0.82359334427659159</c:v>
                </c:pt>
                <c:pt idx="2248">
                  <c:v>0.85251614340570825</c:v>
                </c:pt>
                <c:pt idx="2249">
                  <c:v>0.96926990541299041</c:v>
                </c:pt>
                <c:pt idx="2250">
                  <c:v>0.90488544259589321</c:v>
                </c:pt>
                <c:pt idx="2251">
                  <c:v>0.98766046198479429</c:v>
                </c:pt>
                <c:pt idx="2252">
                  <c:v>0.94610364240444456</c:v>
                </c:pt>
                <c:pt idx="2253">
                  <c:v>0.90600639080598411</c:v>
                </c:pt>
                <c:pt idx="2254">
                  <c:v>0.94520454852760116</c:v>
                </c:pt>
                <c:pt idx="2255">
                  <c:v>0.9023749856670441</c:v>
                </c:pt>
                <c:pt idx="2256">
                  <c:v>0.92545951286860406</c:v>
                </c:pt>
                <c:pt idx="2257">
                  <c:v>0.94444557317701905</c:v>
                </c:pt>
                <c:pt idx="2258">
                  <c:v>0.90411479070145595</c:v>
                </c:pt>
                <c:pt idx="2259">
                  <c:v>0.89980614601891906</c:v>
                </c:pt>
                <c:pt idx="2260">
                  <c:v>0.85425594844012032</c:v>
                </c:pt>
                <c:pt idx="2261">
                  <c:v>0.84921168149471105</c:v>
                </c:pt>
                <c:pt idx="2262">
                  <c:v>0.85292482244063716</c:v>
                </c:pt>
                <c:pt idx="2263">
                  <c:v>0.83539833011411146</c:v>
                </c:pt>
                <c:pt idx="2264">
                  <c:v>0.82415381838163693</c:v>
                </c:pt>
                <c:pt idx="2265">
                  <c:v>0.79170470300827589</c:v>
                </c:pt>
                <c:pt idx="2266">
                  <c:v>0.79651543907658273</c:v>
                </c:pt>
                <c:pt idx="2267">
                  <c:v>0.75718883937255965</c:v>
                </c:pt>
                <c:pt idx="2268">
                  <c:v>0.77158601794591475</c:v>
                </c:pt>
                <c:pt idx="2269">
                  <c:v>0.75597447881162771</c:v>
                </c:pt>
                <c:pt idx="2270">
                  <c:v>0.74843143148122437</c:v>
                </c:pt>
                <c:pt idx="2271">
                  <c:v>0.7274953883490054</c:v>
                </c:pt>
                <c:pt idx="2272">
                  <c:v>0.74582756220153401</c:v>
                </c:pt>
                <c:pt idx="2273">
                  <c:v>0.74470661399144311</c:v>
                </c:pt>
                <c:pt idx="2274">
                  <c:v>0.73046123048820455</c:v>
                </c:pt>
                <c:pt idx="2275">
                  <c:v>0.76525733117644335</c:v>
                </c:pt>
                <c:pt idx="2276">
                  <c:v>0.7532655206372415</c:v>
                </c:pt>
                <c:pt idx="2277">
                  <c:v>0.79259212034126458</c:v>
                </c:pt>
                <c:pt idx="2278">
                  <c:v>0.80084743684683002</c:v>
                </c:pt>
                <c:pt idx="2279">
                  <c:v>0.75041644393659368</c:v>
                </c:pt>
                <c:pt idx="2280">
                  <c:v>0.77071027715678131</c:v>
                </c:pt>
                <c:pt idx="2281">
                  <c:v>0.75376761202301146</c:v>
                </c:pt>
                <c:pt idx="2282">
                  <c:v>0.74857155000748588</c:v>
                </c:pt>
                <c:pt idx="2283">
                  <c:v>0.71194223193399409</c:v>
                </c:pt>
                <c:pt idx="2284">
                  <c:v>0.71239761714434346</c:v>
                </c:pt>
                <c:pt idx="2285">
                  <c:v>0.69877109046542585</c:v>
                </c:pt>
                <c:pt idx="2286">
                  <c:v>0.69518639150190598</c:v>
                </c:pt>
                <c:pt idx="2287">
                  <c:v>0.68804034666257641</c:v>
                </c:pt>
                <c:pt idx="2288">
                  <c:v>0.71532842965197707</c:v>
                </c:pt>
                <c:pt idx="2289">
                  <c:v>0.70915153795262198</c:v>
                </c:pt>
                <c:pt idx="2290">
                  <c:v>0.70101298688560765</c:v>
                </c:pt>
                <c:pt idx="2291">
                  <c:v>0.68404696866412751</c:v>
                </c:pt>
                <c:pt idx="2292">
                  <c:v>0.70375697469155951</c:v>
                </c:pt>
                <c:pt idx="2293">
                  <c:v>0.69563010016840043</c:v>
                </c:pt>
                <c:pt idx="2294">
                  <c:v>0.68398858594485201</c:v>
                </c:pt>
                <c:pt idx="2295">
                  <c:v>0.6697315258977582</c:v>
                </c:pt>
                <c:pt idx="2296">
                  <c:v>0.66834201717899966</c:v>
                </c:pt>
                <c:pt idx="2297">
                  <c:v>0.65319753979891715</c:v>
                </c:pt>
                <c:pt idx="2298">
                  <c:v>0.6295058323168915</c:v>
                </c:pt>
                <c:pt idx="2299">
                  <c:v>0.60033782576681738</c:v>
                </c:pt>
                <c:pt idx="2300">
                  <c:v>0.62701872847575235</c:v>
                </c:pt>
                <c:pt idx="2301">
                  <c:v>0.60874493734249935</c:v>
                </c:pt>
                <c:pt idx="2302">
                  <c:v>0.59705671694353057</c:v>
                </c:pt>
                <c:pt idx="2303">
                  <c:v>0.58944361034999637</c:v>
                </c:pt>
                <c:pt idx="2304">
                  <c:v>0.61026288804366402</c:v>
                </c:pt>
                <c:pt idx="2305">
                  <c:v>0.59190736110342523</c:v>
                </c:pt>
                <c:pt idx="2306">
                  <c:v>0.58998073136733142</c:v>
                </c:pt>
                <c:pt idx="2307">
                  <c:v>0.58232091859837676</c:v>
                </c:pt>
                <c:pt idx="2308">
                  <c:v>0.5751515206713369</c:v>
                </c:pt>
                <c:pt idx="2309">
                  <c:v>0.57240753286538515</c:v>
                </c:pt>
                <c:pt idx="2310">
                  <c:v>0.58891816587651591</c:v>
                </c:pt>
                <c:pt idx="2311">
                  <c:v>0.56642914241156694</c:v>
                </c:pt>
                <c:pt idx="2312">
                  <c:v>0.58747027443848188</c:v>
                </c:pt>
                <c:pt idx="2313">
                  <c:v>0.59938034917069782</c:v>
                </c:pt>
                <c:pt idx="2314">
                  <c:v>0.5673399128322657</c:v>
                </c:pt>
                <c:pt idx="2315">
                  <c:v>0.5673399128322657</c:v>
                </c:pt>
                <c:pt idx="2316">
                  <c:v>0.59097323759501597</c:v>
                </c:pt>
                <c:pt idx="2317">
                  <c:v>0.60094500604728296</c:v>
                </c:pt>
                <c:pt idx="2318">
                  <c:v>0.59292322041881995</c:v>
                </c:pt>
                <c:pt idx="2319">
                  <c:v>0.56745667827081692</c:v>
                </c:pt>
                <c:pt idx="2320">
                  <c:v>0.58429425450989081</c:v>
                </c:pt>
                <c:pt idx="2321">
                  <c:v>0.57474284163640788</c:v>
                </c:pt>
                <c:pt idx="2322">
                  <c:v>0.56674440909565493</c:v>
                </c:pt>
                <c:pt idx="2323">
                  <c:v>0.55415709481984232</c:v>
                </c:pt>
                <c:pt idx="2324">
                  <c:v>0.55078257364571459</c:v>
                </c:pt>
                <c:pt idx="2325">
                  <c:v>0.5315045997409219</c:v>
                </c:pt>
                <c:pt idx="2326">
                  <c:v>0.52787319460198145</c:v>
                </c:pt>
                <c:pt idx="2327">
                  <c:v>0.52787319460198145</c:v>
                </c:pt>
                <c:pt idx="2328">
                  <c:v>0.50861857378489883</c:v>
                </c:pt>
                <c:pt idx="2329">
                  <c:v>0.51250686288865177</c:v>
                </c:pt>
                <c:pt idx="2330">
                  <c:v>0.52863216995256379</c:v>
                </c:pt>
                <c:pt idx="2331">
                  <c:v>0.51541432230857509</c:v>
                </c:pt>
              </c:numCache>
            </c:numRef>
          </c:val>
          <c:smooth val="0"/>
        </c:ser>
        <c:ser>
          <c:idx val="1"/>
          <c:order val="1"/>
          <c:tx>
            <c:strRef>
              <c:f>'long vol index'!$BE$28</c:f>
              <c:strCache>
                <c:ptCount val="1"/>
                <c:pt idx="0">
                  <c:v>SPVXMTR Index</c:v>
                </c:pt>
              </c:strCache>
            </c:strRef>
          </c:tx>
          <c:marker>
            <c:symbol val="none"/>
          </c:marker>
          <c:cat>
            <c:numRef>
              <c:f>'long vol index'!$BC$29:$BC$2360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'long vol index'!$BE$29:$BE$2360</c:f>
              <c:numCache>
                <c:formatCode>General</c:formatCode>
                <c:ptCount val="2332"/>
                <c:pt idx="0">
                  <c:v>100</c:v>
                </c:pt>
                <c:pt idx="1">
                  <c:v>100.13850623707543</c:v>
                </c:pt>
                <c:pt idx="2">
                  <c:v>99.781718465136152</c:v>
                </c:pt>
                <c:pt idx="3">
                  <c:v>100.72849985934637</c:v>
                </c:pt>
                <c:pt idx="4">
                  <c:v>100.41036499077697</c:v>
                </c:pt>
                <c:pt idx="5">
                  <c:v>100.68447849717509</c:v>
                </c:pt>
                <c:pt idx="6">
                  <c:v>101.15754708675212</c:v>
                </c:pt>
                <c:pt idx="7">
                  <c:v>100.39039432403585</c:v>
                </c:pt>
                <c:pt idx="8">
                  <c:v>99.966500817079378</c:v>
                </c:pt>
                <c:pt idx="9">
                  <c:v>100.17275700422817</c:v>
                </c:pt>
                <c:pt idx="10">
                  <c:v>101.37303702303925</c:v>
                </c:pt>
                <c:pt idx="11">
                  <c:v>100.26541660313987</c:v>
                </c:pt>
                <c:pt idx="12">
                  <c:v>97.231163688603573</c:v>
                </c:pt>
                <c:pt idx="13">
                  <c:v>96.923980475988969</c:v>
                </c:pt>
                <c:pt idx="14">
                  <c:v>95.934895626423923</c:v>
                </c:pt>
                <c:pt idx="15">
                  <c:v>95.451734334300298</c:v>
                </c:pt>
                <c:pt idx="16">
                  <c:v>95.486736685685258</c:v>
                </c:pt>
                <c:pt idx="17">
                  <c:v>95.66829796234768</c:v>
                </c:pt>
                <c:pt idx="18">
                  <c:v>94.704444869149086</c:v>
                </c:pt>
                <c:pt idx="19">
                  <c:v>94.563361771848989</c:v>
                </c:pt>
                <c:pt idx="20">
                  <c:v>94.174685354629545</c:v>
                </c:pt>
                <c:pt idx="21">
                  <c:v>93.999566228528749</c:v>
                </c:pt>
                <c:pt idx="22">
                  <c:v>94.217740394216577</c:v>
                </c:pt>
                <c:pt idx="23">
                  <c:v>93.426751674422206</c:v>
                </c:pt>
                <c:pt idx="24">
                  <c:v>93.064273336153477</c:v>
                </c:pt>
                <c:pt idx="25">
                  <c:v>92.646392503054571</c:v>
                </c:pt>
                <c:pt idx="26">
                  <c:v>92.119746694639829</c:v>
                </c:pt>
                <c:pt idx="27">
                  <c:v>91.565399638810007</c:v>
                </c:pt>
                <c:pt idx="28">
                  <c:v>91.146230375598762</c:v>
                </c:pt>
                <c:pt idx="29">
                  <c:v>91.077621472117215</c:v>
                </c:pt>
                <c:pt idx="30">
                  <c:v>90.448974946476383</c:v>
                </c:pt>
                <c:pt idx="31">
                  <c:v>90.646212122838847</c:v>
                </c:pt>
                <c:pt idx="32">
                  <c:v>90.690985069242316</c:v>
                </c:pt>
                <c:pt idx="33">
                  <c:v>90.03742889476311</c:v>
                </c:pt>
                <c:pt idx="34">
                  <c:v>89.864779259710943</c:v>
                </c:pt>
                <c:pt idx="35">
                  <c:v>89.358533594741445</c:v>
                </c:pt>
                <c:pt idx="36">
                  <c:v>89.305171114255813</c:v>
                </c:pt>
                <c:pt idx="37">
                  <c:v>88.95396653946996</c:v>
                </c:pt>
                <c:pt idx="38">
                  <c:v>88.163729403907794</c:v>
                </c:pt>
                <c:pt idx="39">
                  <c:v>88.018244170390588</c:v>
                </c:pt>
                <c:pt idx="40">
                  <c:v>87.651041588376643</c:v>
                </c:pt>
                <c:pt idx="41">
                  <c:v>87.648679466504035</c:v>
                </c:pt>
                <c:pt idx="42">
                  <c:v>87.336235164264096</c:v>
                </c:pt>
                <c:pt idx="43">
                  <c:v>87.036782532323485</c:v>
                </c:pt>
                <c:pt idx="44">
                  <c:v>86.69534855255614</c:v>
                </c:pt>
                <c:pt idx="45">
                  <c:v>87.098841916067343</c:v>
                </c:pt>
                <c:pt idx="46">
                  <c:v>86.999632797417959</c:v>
                </c:pt>
                <c:pt idx="47">
                  <c:v>87.585439021823831</c:v>
                </c:pt>
                <c:pt idx="48">
                  <c:v>87.984315510765882</c:v>
                </c:pt>
                <c:pt idx="49">
                  <c:v>87.91957189762131</c:v>
                </c:pt>
                <c:pt idx="50">
                  <c:v>88.703152144269765</c:v>
                </c:pt>
                <c:pt idx="51">
                  <c:v>87.864276771967141</c:v>
                </c:pt>
                <c:pt idx="52">
                  <c:v>87.920323481853487</c:v>
                </c:pt>
                <c:pt idx="53">
                  <c:v>87.566864154371075</c:v>
                </c:pt>
                <c:pt idx="54">
                  <c:v>87.161652884043406</c:v>
                </c:pt>
                <c:pt idx="55">
                  <c:v>87.013805528653592</c:v>
                </c:pt>
                <c:pt idx="56">
                  <c:v>86.849315950979516</c:v>
                </c:pt>
                <c:pt idx="57">
                  <c:v>87.222101730146875</c:v>
                </c:pt>
                <c:pt idx="58">
                  <c:v>87.00908128490839</c:v>
                </c:pt>
                <c:pt idx="59">
                  <c:v>87.504804770627203</c:v>
                </c:pt>
                <c:pt idx="60">
                  <c:v>87.437054820553868</c:v>
                </c:pt>
                <c:pt idx="61">
                  <c:v>87.06942276183581</c:v>
                </c:pt>
                <c:pt idx="62">
                  <c:v>86.69771067442872</c:v>
                </c:pt>
                <c:pt idx="63">
                  <c:v>85.923686284446674</c:v>
                </c:pt>
                <c:pt idx="64">
                  <c:v>85.623159960745795</c:v>
                </c:pt>
                <c:pt idx="65">
                  <c:v>86.9951232920248</c:v>
                </c:pt>
                <c:pt idx="66">
                  <c:v>88.517510838918298</c:v>
                </c:pt>
                <c:pt idx="67">
                  <c:v>87.805008986800019</c:v>
                </c:pt>
                <c:pt idx="68">
                  <c:v>87.441886433475105</c:v>
                </c:pt>
                <c:pt idx="69">
                  <c:v>93.297693924837262</c:v>
                </c:pt>
                <c:pt idx="70">
                  <c:v>92.416622466355847</c:v>
                </c:pt>
                <c:pt idx="71">
                  <c:v>94.649257112671066</c:v>
                </c:pt>
                <c:pt idx="72">
                  <c:v>93.171749881357044</c:v>
                </c:pt>
                <c:pt idx="73">
                  <c:v>93.470128821537372</c:v>
                </c:pt>
                <c:pt idx="74">
                  <c:v>97.951503490571895</c:v>
                </c:pt>
                <c:pt idx="75">
                  <c:v>97.519449926237357</c:v>
                </c:pt>
                <c:pt idx="76">
                  <c:v>96.043445863387731</c:v>
                </c:pt>
                <c:pt idx="77">
                  <c:v>96.36168810113314</c:v>
                </c:pt>
                <c:pt idx="78">
                  <c:v>98.120073096934988</c:v>
                </c:pt>
                <c:pt idx="79">
                  <c:v>98.437134273744107</c:v>
                </c:pt>
                <c:pt idx="80">
                  <c:v>99.370816628478991</c:v>
                </c:pt>
                <c:pt idx="81">
                  <c:v>100.99509752342253</c:v>
                </c:pt>
                <c:pt idx="82">
                  <c:v>101.70770674471684</c:v>
                </c:pt>
                <c:pt idx="83">
                  <c:v>105.63967334001879</c:v>
                </c:pt>
                <c:pt idx="84">
                  <c:v>110.21875395923831</c:v>
                </c:pt>
                <c:pt idx="85">
                  <c:v>112.12412735702178</c:v>
                </c:pt>
                <c:pt idx="86">
                  <c:v>101.85115196388955</c:v>
                </c:pt>
                <c:pt idx="87">
                  <c:v>103.7731675839573</c:v>
                </c:pt>
                <c:pt idx="88">
                  <c:v>103.54533019242702</c:v>
                </c:pt>
                <c:pt idx="89">
                  <c:v>101.01141763817873</c:v>
                </c:pt>
                <c:pt idx="90">
                  <c:v>96.67166291232445</c:v>
                </c:pt>
                <c:pt idx="91">
                  <c:v>98.095592924800741</c:v>
                </c:pt>
                <c:pt idx="92">
                  <c:v>97.576570327883971</c:v>
                </c:pt>
                <c:pt idx="93">
                  <c:v>97.318991674594074</c:v>
                </c:pt>
                <c:pt idx="94">
                  <c:v>98.20940425138987</c:v>
                </c:pt>
                <c:pt idx="95">
                  <c:v>98.106974057459666</c:v>
                </c:pt>
                <c:pt idx="96">
                  <c:v>94.832643665325946</c:v>
                </c:pt>
                <c:pt idx="97">
                  <c:v>94.481761198068185</c:v>
                </c:pt>
                <c:pt idx="98">
                  <c:v>94.297193584476958</c:v>
                </c:pt>
                <c:pt idx="99">
                  <c:v>95.822694837475268</c:v>
                </c:pt>
                <c:pt idx="100">
                  <c:v>96.377364000833182</c:v>
                </c:pt>
                <c:pt idx="101">
                  <c:v>97.735047231700534</c:v>
                </c:pt>
                <c:pt idx="102">
                  <c:v>98.051571562629505</c:v>
                </c:pt>
                <c:pt idx="103">
                  <c:v>97.343793954256427</c:v>
                </c:pt>
                <c:pt idx="104">
                  <c:v>98.536665499921625</c:v>
                </c:pt>
                <c:pt idx="105">
                  <c:v>102.04967757036438</c:v>
                </c:pt>
                <c:pt idx="106">
                  <c:v>103.35270989063373</c:v>
                </c:pt>
                <c:pt idx="107">
                  <c:v>102.96661033363895</c:v>
                </c:pt>
                <c:pt idx="108">
                  <c:v>101.28520903704877</c:v>
                </c:pt>
                <c:pt idx="109">
                  <c:v>96.05171328994183</c:v>
                </c:pt>
                <c:pt idx="110">
                  <c:v>95.044912526332254</c:v>
                </c:pt>
                <c:pt idx="111">
                  <c:v>94.239858444478287</c:v>
                </c:pt>
                <c:pt idx="112">
                  <c:v>95.601729073210706</c:v>
                </c:pt>
                <c:pt idx="113">
                  <c:v>94.682863664767623</c:v>
                </c:pt>
                <c:pt idx="114">
                  <c:v>95.68987916672927</c:v>
                </c:pt>
                <c:pt idx="115">
                  <c:v>97.350236104818052</c:v>
                </c:pt>
                <c:pt idx="116">
                  <c:v>96.275148545255007</c:v>
                </c:pt>
                <c:pt idx="117">
                  <c:v>95.919004988371896</c:v>
                </c:pt>
                <c:pt idx="118">
                  <c:v>96.806625966590985</c:v>
                </c:pt>
                <c:pt idx="119">
                  <c:v>97.339284448863268</c:v>
                </c:pt>
                <c:pt idx="120">
                  <c:v>97.851435418514299</c:v>
                </c:pt>
                <c:pt idx="121">
                  <c:v>98.46139970752634</c:v>
                </c:pt>
                <c:pt idx="122">
                  <c:v>98.289179549178272</c:v>
                </c:pt>
                <c:pt idx="123">
                  <c:v>98.370887492135168</c:v>
                </c:pt>
                <c:pt idx="124">
                  <c:v>97.690596392825114</c:v>
                </c:pt>
                <c:pt idx="125">
                  <c:v>96.808343873407409</c:v>
                </c:pt>
                <c:pt idx="126">
                  <c:v>97.79216763334712</c:v>
                </c:pt>
                <c:pt idx="127">
                  <c:v>97.516228850956523</c:v>
                </c:pt>
                <c:pt idx="128">
                  <c:v>98.484913557076339</c:v>
                </c:pt>
                <c:pt idx="129">
                  <c:v>97.773592765894364</c:v>
                </c:pt>
                <c:pt idx="130">
                  <c:v>97.34272026249613</c:v>
                </c:pt>
                <c:pt idx="131">
                  <c:v>97.233096333772096</c:v>
                </c:pt>
                <c:pt idx="132">
                  <c:v>96.739520231573806</c:v>
                </c:pt>
                <c:pt idx="133">
                  <c:v>95.796604127700576</c:v>
                </c:pt>
                <c:pt idx="134">
                  <c:v>94.958372970454121</c:v>
                </c:pt>
                <c:pt idx="135">
                  <c:v>94.376002559681126</c:v>
                </c:pt>
                <c:pt idx="136">
                  <c:v>94.704874345853256</c:v>
                </c:pt>
                <c:pt idx="137">
                  <c:v>96.55914001584766</c:v>
                </c:pt>
                <c:pt idx="138">
                  <c:v>96.920544662356136</c:v>
                </c:pt>
                <c:pt idx="139">
                  <c:v>95.211334749174853</c:v>
                </c:pt>
                <c:pt idx="140">
                  <c:v>94.687480539336818</c:v>
                </c:pt>
                <c:pt idx="141">
                  <c:v>94.396402703126356</c:v>
                </c:pt>
                <c:pt idx="142">
                  <c:v>94.504201355857916</c:v>
                </c:pt>
                <c:pt idx="143">
                  <c:v>95.376683280257126</c:v>
                </c:pt>
                <c:pt idx="144">
                  <c:v>95.571450965570961</c:v>
                </c:pt>
                <c:pt idx="145">
                  <c:v>95.766540758412873</c:v>
                </c:pt>
                <c:pt idx="146">
                  <c:v>96.272142208326244</c:v>
                </c:pt>
                <c:pt idx="147">
                  <c:v>95.411470893290044</c:v>
                </c:pt>
                <c:pt idx="148">
                  <c:v>95.706199281485453</c:v>
                </c:pt>
                <c:pt idx="149">
                  <c:v>96.768080432397142</c:v>
                </c:pt>
                <c:pt idx="150">
                  <c:v>95.863602493541748</c:v>
                </c:pt>
                <c:pt idx="151">
                  <c:v>96.186891082560436</c:v>
                </c:pt>
                <c:pt idx="152">
                  <c:v>96.538739872402445</c:v>
                </c:pt>
                <c:pt idx="153">
                  <c:v>96.620018338655257</c:v>
                </c:pt>
                <c:pt idx="154">
                  <c:v>97.235780563172796</c:v>
                </c:pt>
                <c:pt idx="155">
                  <c:v>97.254355430625537</c:v>
                </c:pt>
                <c:pt idx="156">
                  <c:v>96.836045120822533</c:v>
                </c:pt>
                <c:pt idx="157">
                  <c:v>96.867611658574603</c:v>
                </c:pt>
                <c:pt idx="158">
                  <c:v>96.466695155288051</c:v>
                </c:pt>
                <c:pt idx="159">
                  <c:v>96.026696271927477</c:v>
                </c:pt>
                <c:pt idx="160">
                  <c:v>95.455384886285316</c:v>
                </c:pt>
                <c:pt idx="161">
                  <c:v>94.010195776955584</c:v>
                </c:pt>
                <c:pt idx="162">
                  <c:v>93.782895231305432</c:v>
                </c:pt>
                <c:pt idx="163">
                  <c:v>92.434016272872341</c:v>
                </c:pt>
                <c:pt idx="164">
                  <c:v>91.34421913619353</c:v>
                </c:pt>
                <c:pt idx="165">
                  <c:v>90.099273540155025</c:v>
                </c:pt>
                <c:pt idx="166">
                  <c:v>90.822834417404138</c:v>
                </c:pt>
                <c:pt idx="167">
                  <c:v>90.151562328880388</c:v>
                </c:pt>
                <c:pt idx="168">
                  <c:v>88.534904645434764</c:v>
                </c:pt>
                <c:pt idx="169">
                  <c:v>87.131911622283823</c:v>
                </c:pt>
                <c:pt idx="170">
                  <c:v>87.492242577032002</c:v>
                </c:pt>
                <c:pt idx="171">
                  <c:v>87.048700510862531</c:v>
                </c:pt>
                <c:pt idx="172">
                  <c:v>86.966885198729599</c:v>
                </c:pt>
                <c:pt idx="173">
                  <c:v>86.137780421445484</c:v>
                </c:pt>
                <c:pt idx="174">
                  <c:v>85.775624190704832</c:v>
                </c:pt>
                <c:pt idx="175">
                  <c:v>85.12722173667494</c:v>
                </c:pt>
                <c:pt idx="176">
                  <c:v>84.65597842309036</c:v>
                </c:pt>
                <c:pt idx="177">
                  <c:v>84.015199180558426</c:v>
                </c:pt>
                <c:pt idx="178">
                  <c:v>83.726698204572614</c:v>
                </c:pt>
                <c:pt idx="179">
                  <c:v>83.562638103602637</c:v>
                </c:pt>
                <c:pt idx="180">
                  <c:v>82.893942875303551</c:v>
                </c:pt>
                <c:pt idx="181">
                  <c:v>82.132910155620849</c:v>
                </c:pt>
                <c:pt idx="182">
                  <c:v>81.425347285599813</c:v>
                </c:pt>
                <c:pt idx="183">
                  <c:v>81.353195199309354</c:v>
                </c:pt>
                <c:pt idx="184">
                  <c:v>80.791976516213765</c:v>
                </c:pt>
                <c:pt idx="185">
                  <c:v>80.534934708804016</c:v>
                </c:pt>
                <c:pt idx="186">
                  <c:v>80.245467410233942</c:v>
                </c:pt>
                <c:pt idx="187">
                  <c:v>79.30426921317715</c:v>
                </c:pt>
                <c:pt idx="188">
                  <c:v>78.827120594911065</c:v>
                </c:pt>
                <c:pt idx="189">
                  <c:v>78.813484709555581</c:v>
                </c:pt>
                <c:pt idx="190">
                  <c:v>78.961976280001565</c:v>
                </c:pt>
                <c:pt idx="191">
                  <c:v>79.182942044266113</c:v>
                </c:pt>
                <c:pt idx="192">
                  <c:v>80.252768514203808</c:v>
                </c:pt>
                <c:pt idx="193">
                  <c:v>81.178612919088678</c:v>
                </c:pt>
                <c:pt idx="194">
                  <c:v>82.505373827260115</c:v>
                </c:pt>
                <c:pt idx="195">
                  <c:v>81.797488849711002</c:v>
                </c:pt>
                <c:pt idx="196">
                  <c:v>81.280398897962726</c:v>
                </c:pt>
                <c:pt idx="197">
                  <c:v>81.241316517888734</c:v>
                </c:pt>
                <c:pt idx="198">
                  <c:v>82.157927173635258</c:v>
                </c:pt>
                <c:pt idx="199">
                  <c:v>81.568470397244454</c:v>
                </c:pt>
                <c:pt idx="200">
                  <c:v>80.957647154824159</c:v>
                </c:pt>
                <c:pt idx="201">
                  <c:v>80.4163991384697</c:v>
                </c:pt>
                <c:pt idx="202">
                  <c:v>80.784675412243914</c:v>
                </c:pt>
                <c:pt idx="203">
                  <c:v>80.18265644225788</c:v>
                </c:pt>
                <c:pt idx="204">
                  <c:v>79.627557802195867</c:v>
                </c:pt>
                <c:pt idx="205">
                  <c:v>80.276174994577815</c:v>
                </c:pt>
                <c:pt idx="206">
                  <c:v>80.114154907952368</c:v>
                </c:pt>
                <c:pt idx="207">
                  <c:v>81.045367771638581</c:v>
                </c:pt>
                <c:pt idx="208">
                  <c:v>81.966595301954257</c:v>
                </c:pt>
                <c:pt idx="209">
                  <c:v>82.046907445622793</c:v>
                </c:pt>
                <c:pt idx="210">
                  <c:v>81.624624476306749</c:v>
                </c:pt>
                <c:pt idx="211">
                  <c:v>81.521657436496398</c:v>
                </c:pt>
                <c:pt idx="212">
                  <c:v>81.829592233343178</c:v>
                </c:pt>
                <c:pt idx="213">
                  <c:v>82.211933869176988</c:v>
                </c:pt>
                <c:pt idx="214">
                  <c:v>81.968635316298759</c:v>
                </c:pt>
                <c:pt idx="215">
                  <c:v>81.865131430608258</c:v>
                </c:pt>
                <c:pt idx="216">
                  <c:v>82.472196751867585</c:v>
                </c:pt>
                <c:pt idx="217">
                  <c:v>82.687364580626635</c:v>
                </c:pt>
                <c:pt idx="218">
                  <c:v>82.687364580626635</c:v>
                </c:pt>
                <c:pt idx="219">
                  <c:v>82.230186629101667</c:v>
                </c:pt>
                <c:pt idx="220">
                  <c:v>82.53468561231557</c:v>
                </c:pt>
                <c:pt idx="221">
                  <c:v>81.979157495549458</c:v>
                </c:pt>
                <c:pt idx="222">
                  <c:v>81.54044704230121</c:v>
                </c:pt>
                <c:pt idx="223">
                  <c:v>81.168198109013986</c:v>
                </c:pt>
                <c:pt idx="224">
                  <c:v>80.153988872258495</c:v>
                </c:pt>
                <c:pt idx="225">
                  <c:v>79.001380767603607</c:v>
                </c:pt>
                <c:pt idx="226">
                  <c:v>79.01168820850225</c:v>
                </c:pt>
                <c:pt idx="227">
                  <c:v>78.416970342486081</c:v>
                </c:pt>
                <c:pt idx="228">
                  <c:v>77.572619142206065</c:v>
                </c:pt>
                <c:pt idx="229">
                  <c:v>77.048764932368044</c:v>
                </c:pt>
                <c:pt idx="230">
                  <c:v>77.070024029221472</c:v>
                </c:pt>
                <c:pt idx="231">
                  <c:v>76.273452112273674</c:v>
                </c:pt>
                <c:pt idx="232">
                  <c:v>75.181507592074297</c:v>
                </c:pt>
                <c:pt idx="233">
                  <c:v>75.570076640117705</c:v>
                </c:pt>
                <c:pt idx="234">
                  <c:v>75.517143636336172</c:v>
                </c:pt>
                <c:pt idx="235">
                  <c:v>75.548817543264278</c:v>
                </c:pt>
                <c:pt idx="236">
                  <c:v>75.319047506565497</c:v>
                </c:pt>
                <c:pt idx="237">
                  <c:v>74.932196365338527</c:v>
                </c:pt>
                <c:pt idx="238">
                  <c:v>74.656364952123937</c:v>
                </c:pt>
                <c:pt idx="239">
                  <c:v>74.684495676243159</c:v>
                </c:pt>
                <c:pt idx="240">
                  <c:v>74.796696465191857</c:v>
                </c:pt>
                <c:pt idx="241">
                  <c:v>74.140133953783888</c:v>
                </c:pt>
                <c:pt idx="242">
                  <c:v>73.908538641092619</c:v>
                </c:pt>
                <c:pt idx="243">
                  <c:v>73.932911444050873</c:v>
                </c:pt>
                <c:pt idx="244">
                  <c:v>75.072635247582454</c:v>
                </c:pt>
                <c:pt idx="245">
                  <c:v>75.654468812475301</c:v>
                </c:pt>
                <c:pt idx="246">
                  <c:v>74.806896536914451</c:v>
                </c:pt>
                <c:pt idx="247">
                  <c:v>74.563490614860171</c:v>
                </c:pt>
                <c:pt idx="248">
                  <c:v>73.903277551467255</c:v>
                </c:pt>
                <c:pt idx="249">
                  <c:v>73.687250769299993</c:v>
                </c:pt>
                <c:pt idx="250">
                  <c:v>73.496885220203282</c:v>
                </c:pt>
                <c:pt idx="251">
                  <c:v>72.508766693222483</c:v>
                </c:pt>
                <c:pt idx="252">
                  <c:v>72.097650118213309</c:v>
                </c:pt>
                <c:pt idx="253">
                  <c:v>72.881659841565892</c:v>
                </c:pt>
                <c:pt idx="254">
                  <c:v>72.776545418235017</c:v>
                </c:pt>
                <c:pt idx="255">
                  <c:v>76.545203496799189</c:v>
                </c:pt>
                <c:pt idx="256">
                  <c:v>73.927972461953601</c:v>
                </c:pt>
                <c:pt idx="257">
                  <c:v>75.008965326198165</c:v>
                </c:pt>
                <c:pt idx="258">
                  <c:v>76.226209674821575</c:v>
                </c:pt>
                <c:pt idx="259">
                  <c:v>76.083838147409139</c:v>
                </c:pt>
                <c:pt idx="260">
                  <c:v>73.981442311615282</c:v>
                </c:pt>
                <c:pt idx="261">
                  <c:v>73.384362323726521</c:v>
                </c:pt>
                <c:pt idx="262">
                  <c:v>73.528666496307451</c:v>
                </c:pt>
                <c:pt idx="263">
                  <c:v>73.192171498637364</c:v>
                </c:pt>
                <c:pt idx="264">
                  <c:v>72.887135669543326</c:v>
                </c:pt>
                <c:pt idx="265">
                  <c:v>74.925002630544697</c:v>
                </c:pt>
                <c:pt idx="266">
                  <c:v>75.661662547269145</c:v>
                </c:pt>
                <c:pt idx="267">
                  <c:v>75.047725598744066</c:v>
                </c:pt>
                <c:pt idx="268">
                  <c:v>76.296751223471617</c:v>
                </c:pt>
                <c:pt idx="269">
                  <c:v>75.610447450304022</c:v>
                </c:pt>
                <c:pt idx="270">
                  <c:v>75.579632496784129</c:v>
                </c:pt>
                <c:pt idx="271">
                  <c:v>73.678875973569845</c:v>
                </c:pt>
                <c:pt idx="272">
                  <c:v>73.405943528108025</c:v>
                </c:pt>
                <c:pt idx="273">
                  <c:v>73.08802339789068</c:v>
                </c:pt>
                <c:pt idx="274">
                  <c:v>73.006100716581713</c:v>
                </c:pt>
                <c:pt idx="275">
                  <c:v>73.396495040617594</c:v>
                </c:pt>
                <c:pt idx="276">
                  <c:v>74.252442111908579</c:v>
                </c:pt>
                <c:pt idx="277">
                  <c:v>74.001090870828278</c:v>
                </c:pt>
                <c:pt idx="278">
                  <c:v>73.982086526671409</c:v>
                </c:pt>
                <c:pt idx="279">
                  <c:v>74.204233351872261</c:v>
                </c:pt>
                <c:pt idx="280">
                  <c:v>73.146110122121556</c:v>
                </c:pt>
                <c:pt idx="281">
                  <c:v>74.287122355765462</c:v>
                </c:pt>
                <c:pt idx="282">
                  <c:v>74.112432706368779</c:v>
                </c:pt>
                <c:pt idx="283">
                  <c:v>73.969416963900201</c:v>
                </c:pt>
                <c:pt idx="284">
                  <c:v>74.073457695470807</c:v>
                </c:pt>
                <c:pt idx="285">
                  <c:v>75.233259534919526</c:v>
                </c:pt>
                <c:pt idx="286">
                  <c:v>74.850595791557623</c:v>
                </c:pt>
                <c:pt idx="287">
                  <c:v>73.964800089330993</c:v>
                </c:pt>
                <c:pt idx="288">
                  <c:v>72.95778458736936</c:v>
                </c:pt>
                <c:pt idx="289">
                  <c:v>72.322803280342924</c:v>
                </c:pt>
                <c:pt idx="290">
                  <c:v>72.487829703897148</c:v>
                </c:pt>
                <c:pt idx="291">
                  <c:v>73.120878365755118</c:v>
                </c:pt>
                <c:pt idx="292">
                  <c:v>72.702675425128135</c:v>
                </c:pt>
                <c:pt idx="293">
                  <c:v>73.03766725433384</c:v>
                </c:pt>
                <c:pt idx="294">
                  <c:v>73.054738953322186</c:v>
                </c:pt>
                <c:pt idx="295">
                  <c:v>72.343203423788154</c:v>
                </c:pt>
                <c:pt idx="296">
                  <c:v>72.806394049170649</c:v>
                </c:pt>
                <c:pt idx="297">
                  <c:v>72.620001159586977</c:v>
                </c:pt>
                <c:pt idx="298">
                  <c:v>72.711801805090474</c:v>
                </c:pt>
                <c:pt idx="299">
                  <c:v>72.917521146359093</c:v>
                </c:pt>
                <c:pt idx="300">
                  <c:v>72.662626722469881</c:v>
                </c:pt>
                <c:pt idx="301">
                  <c:v>73.861725680344662</c:v>
                </c:pt>
                <c:pt idx="302">
                  <c:v>74.442378184301205</c:v>
                </c:pt>
                <c:pt idx="303">
                  <c:v>74.309991990259334</c:v>
                </c:pt>
                <c:pt idx="304">
                  <c:v>74.36603870014568</c:v>
                </c:pt>
                <c:pt idx="305">
                  <c:v>74.264252721271646</c:v>
                </c:pt>
                <c:pt idx="306">
                  <c:v>74.627160536244489</c:v>
                </c:pt>
                <c:pt idx="307">
                  <c:v>74.571972779766369</c:v>
                </c:pt>
                <c:pt idx="308">
                  <c:v>75.048155075448193</c:v>
                </c:pt>
                <c:pt idx="309">
                  <c:v>75.409989198660753</c:v>
                </c:pt>
                <c:pt idx="310">
                  <c:v>76.290953287966133</c:v>
                </c:pt>
                <c:pt idx="311">
                  <c:v>76.430318478449792</c:v>
                </c:pt>
                <c:pt idx="312">
                  <c:v>76.197434735646198</c:v>
                </c:pt>
                <c:pt idx="313">
                  <c:v>75.461204295625848</c:v>
                </c:pt>
                <c:pt idx="314">
                  <c:v>75.543019607758779</c:v>
                </c:pt>
                <c:pt idx="315">
                  <c:v>75.1233134986674</c:v>
                </c:pt>
                <c:pt idx="316">
                  <c:v>76.473051410508702</c:v>
                </c:pt>
                <c:pt idx="317">
                  <c:v>76.266473115831857</c:v>
                </c:pt>
                <c:pt idx="318">
                  <c:v>75.792652942022627</c:v>
                </c:pt>
                <c:pt idx="319">
                  <c:v>75.361243592744245</c:v>
                </c:pt>
                <c:pt idx="320">
                  <c:v>75.26396711926337</c:v>
                </c:pt>
                <c:pt idx="321">
                  <c:v>76.235228685607865</c:v>
                </c:pt>
                <c:pt idx="322">
                  <c:v>76.480459883654618</c:v>
                </c:pt>
                <c:pt idx="323">
                  <c:v>76.75382180582055</c:v>
                </c:pt>
                <c:pt idx="324">
                  <c:v>77.249760029891448</c:v>
                </c:pt>
                <c:pt idx="325">
                  <c:v>79.193464223516742</c:v>
                </c:pt>
                <c:pt idx="326">
                  <c:v>79.182190460033866</c:v>
                </c:pt>
                <c:pt idx="327">
                  <c:v>78.09303753841121</c:v>
                </c:pt>
                <c:pt idx="328">
                  <c:v>78.878550430228174</c:v>
                </c:pt>
                <c:pt idx="329">
                  <c:v>78.060075201370779</c:v>
                </c:pt>
                <c:pt idx="330">
                  <c:v>77.055207082929698</c:v>
                </c:pt>
                <c:pt idx="331">
                  <c:v>76.550786693952645</c:v>
                </c:pt>
                <c:pt idx="332">
                  <c:v>76.754788128404826</c:v>
                </c:pt>
                <c:pt idx="333">
                  <c:v>76.030583036099557</c:v>
                </c:pt>
                <c:pt idx="334">
                  <c:v>78.52734585544232</c:v>
                </c:pt>
                <c:pt idx="335">
                  <c:v>79.396177227856612</c:v>
                </c:pt>
                <c:pt idx="336">
                  <c:v>80.569507583484807</c:v>
                </c:pt>
                <c:pt idx="337">
                  <c:v>81.399900790881262</c:v>
                </c:pt>
                <c:pt idx="338">
                  <c:v>83.423702389823021</c:v>
                </c:pt>
                <c:pt idx="339">
                  <c:v>80.297863568135313</c:v>
                </c:pt>
                <c:pt idx="340">
                  <c:v>80.116194922296827</c:v>
                </c:pt>
                <c:pt idx="341">
                  <c:v>82.650966429953328</c:v>
                </c:pt>
                <c:pt idx="342">
                  <c:v>81.491057221328575</c:v>
                </c:pt>
                <c:pt idx="343">
                  <c:v>81.219842682683179</c:v>
                </c:pt>
                <c:pt idx="344">
                  <c:v>81.723940964132154</c:v>
                </c:pt>
                <c:pt idx="345">
                  <c:v>81.026148689129627</c:v>
                </c:pt>
                <c:pt idx="346">
                  <c:v>81.68335541559378</c:v>
                </c:pt>
                <c:pt idx="347">
                  <c:v>84.364149002647636</c:v>
                </c:pt>
                <c:pt idx="348">
                  <c:v>84.54689134024639</c:v>
                </c:pt>
                <c:pt idx="349">
                  <c:v>84.076936456774135</c:v>
                </c:pt>
                <c:pt idx="350">
                  <c:v>85.031770539186425</c:v>
                </c:pt>
                <c:pt idx="351">
                  <c:v>86.067131503619322</c:v>
                </c:pt>
                <c:pt idx="352">
                  <c:v>86.967422044609634</c:v>
                </c:pt>
                <c:pt idx="353">
                  <c:v>88.854757420820491</c:v>
                </c:pt>
                <c:pt idx="354">
                  <c:v>88.911555714939013</c:v>
                </c:pt>
                <c:pt idx="355">
                  <c:v>90.716968409840902</c:v>
                </c:pt>
                <c:pt idx="356">
                  <c:v>89.854471818812229</c:v>
                </c:pt>
                <c:pt idx="357">
                  <c:v>94.186066487288429</c:v>
                </c:pt>
                <c:pt idx="358">
                  <c:v>93.255390469482322</c:v>
                </c:pt>
                <c:pt idx="359">
                  <c:v>98.747001715759311</c:v>
                </c:pt>
                <c:pt idx="360">
                  <c:v>98.931676698526545</c:v>
                </c:pt>
                <c:pt idx="361">
                  <c:v>97.101354354786281</c:v>
                </c:pt>
                <c:pt idx="362">
                  <c:v>104.8536236023216</c:v>
                </c:pt>
                <c:pt idx="363">
                  <c:v>105.03497014063198</c:v>
                </c:pt>
                <c:pt idx="364">
                  <c:v>103.2053993811239</c:v>
                </c:pt>
                <c:pt idx="365">
                  <c:v>109.2400839197478</c:v>
                </c:pt>
                <c:pt idx="366">
                  <c:v>107.25772682275262</c:v>
                </c:pt>
                <c:pt idx="367">
                  <c:v>102.35847132061922</c:v>
                </c:pt>
                <c:pt idx="368">
                  <c:v>101.14230066375609</c:v>
                </c:pt>
                <c:pt idx="369">
                  <c:v>112.40135456952459</c:v>
                </c:pt>
                <c:pt idx="370">
                  <c:v>115.9032002456605</c:v>
                </c:pt>
                <c:pt idx="371">
                  <c:v>109.31030336086975</c:v>
                </c:pt>
                <c:pt idx="372">
                  <c:v>111.60317211493637</c:v>
                </c:pt>
                <c:pt idx="373">
                  <c:v>112.46652765937326</c:v>
                </c:pt>
                <c:pt idx="374">
                  <c:v>114.04302927098459</c:v>
                </c:pt>
                <c:pt idx="375">
                  <c:v>114.13440043978397</c:v>
                </c:pt>
                <c:pt idx="376">
                  <c:v>110.55514158773227</c:v>
                </c:pt>
                <c:pt idx="377">
                  <c:v>108.70946545182007</c:v>
                </c:pt>
                <c:pt idx="378">
                  <c:v>105.83712525473319</c:v>
                </c:pt>
                <c:pt idx="379">
                  <c:v>105.8724497136462</c:v>
                </c:pt>
                <c:pt idx="380">
                  <c:v>103.4673801706309</c:v>
                </c:pt>
                <c:pt idx="381">
                  <c:v>104.73379960187491</c:v>
                </c:pt>
                <c:pt idx="382">
                  <c:v>108.98454528080241</c:v>
                </c:pt>
                <c:pt idx="383">
                  <c:v>108.25851491250467</c:v>
                </c:pt>
                <c:pt idx="384">
                  <c:v>109.2288101562649</c:v>
                </c:pt>
                <c:pt idx="385">
                  <c:v>108.22791469733681</c:v>
                </c:pt>
                <c:pt idx="386">
                  <c:v>105.89306459544346</c:v>
                </c:pt>
                <c:pt idx="387">
                  <c:v>107.34458848615883</c:v>
                </c:pt>
                <c:pt idx="388">
                  <c:v>107.00927454942504</c:v>
                </c:pt>
                <c:pt idx="389">
                  <c:v>109.49261622176438</c:v>
                </c:pt>
                <c:pt idx="390">
                  <c:v>110.17344416695457</c:v>
                </c:pt>
                <c:pt idx="391">
                  <c:v>108.19817343557722</c:v>
                </c:pt>
                <c:pt idx="392">
                  <c:v>108.71998763107074</c:v>
                </c:pt>
                <c:pt idx="393">
                  <c:v>107.63223050873644</c:v>
                </c:pt>
                <c:pt idx="394">
                  <c:v>107.85008256689618</c:v>
                </c:pt>
                <c:pt idx="395">
                  <c:v>108.92366695799484</c:v>
                </c:pt>
                <c:pt idx="396">
                  <c:v>104.63437574487345</c:v>
                </c:pt>
                <c:pt idx="397">
                  <c:v>101.6869844937434</c:v>
                </c:pt>
                <c:pt idx="398">
                  <c:v>102.0571934126861</c:v>
                </c:pt>
                <c:pt idx="399">
                  <c:v>99.031637401408034</c:v>
                </c:pt>
                <c:pt idx="400">
                  <c:v>98.594644854976238</c:v>
                </c:pt>
                <c:pt idx="401">
                  <c:v>98.34146833790345</c:v>
                </c:pt>
                <c:pt idx="402">
                  <c:v>97.065922526697108</c:v>
                </c:pt>
                <c:pt idx="403">
                  <c:v>96.465514094351519</c:v>
                </c:pt>
                <c:pt idx="404">
                  <c:v>98.007872307986119</c:v>
                </c:pt>
                <c:pt idx="405">
                  <c:v>97.642602371140683</c:v>
                </c:pt>
                <c:pt idx="406">
                  <c:v>98.698363479018781</c:v>
                </c:pt>
                <c:pt idx="407">
                  <c:v>100.06120043033546</c:v>
                </c:pt>
                <c:pt idx="408">
                  <c:v>100.28205882542399</c:v>
                </c:pt>
                <c:pt idx="409">
                  <c:v>97.06592252669715</c:v>
                </c:pt>
                <c:pt idx="410">
                  <c:v>97.974480494241604</c:v>
                </c:pt>
                <c:pt idx="411">
                  <c:v>95.911596515225824</c:v>
                </c:pt>
                <c:pt idx="412">
                  <c:v>96.973048189433371</c:v>
                </c:pt>
                <c:pt idx="413">
                  <c:v>99.653197561431071</c:v>
                </c:pt>
                <c:pt idx="414">
                  <c:v>99.580186521732372</c:v>
                </c:pt>
                <c:pt idx="415">
                  <c:v>103.30986958939857</c:v>
                </c:pt>
                <c:pt idx="416">
                  <c:v>106.21076998730874</c:v>
                </c:pt>
                <c:pt idx="417">
                  <c:v>106.48005188078562</c:v>
                </c:pt>
                <c:pt idx="418">
                  <c:v>105.96306929821337</c:v>
                </c:pt>
                <c:pt idx="419">
                  <c:v>109.57217678120072</c:v>
                </c:pt>
                <c:pt idx="420">
                  <c:v>109.33811197746083</c:v>
                </c:pt>
                <c:pt idx="421">
                  <c:v>107.83730563494886</c:v>
                </c:pt>
                <c:pt idx="422">
                  <c:v>108.70978755934809</c:v>
                </c:pt>
                <c:pt idx="423">
                  <c:v>108.9057363055982</c:v>
                </c:pt>
                <c:pt idx="424">
                  <c:v>107.09624358200726</c:v>
                </c:pt>
                <c:pt idx="425">
                  <c:v>106.77134445534814</c:v>
                </c:pt>
                <c:pt idx="426">
                  <c:v>109.44140112479923</c:v>
                </c:pt>
                <c:pt idx="427">
                  <c:v>105.49794602766234</c:v>
                </c:pt>
                <c:pt idx="428">
                  <c:v>111.69357696115141</c:v>
                </c:pt>
                <c:pt idx="429">
                  <c:v>116.31377997478943</c:v>
                </c:pt>
                <c:pt idx="430">
                  <c:v>119.2221962150215</c:v>
                </c:pt>
                <c:pt idx="431">
                  <c:v>116.73724400504176</c:v>
                </c:pt>
                <c:pt idx="432">
                  <c:v>125.05996568481102</c:v>
                </c:pt>
                <c:pt idx="433">
                  <c:v>123.75038384480398</c:v>
                </c:pt>
                <c:pt idx="434">
                  <c:v>127.17202474644735</c:v>
                </c:pt>
                <c:pt idx="435">
                  <c:v>127.55060846112019</c:v>
                </c:pt>
                <c:pt idx="436">
                  <c:v>123.10241086747817</c:v>
                </c:pt>
                <c:pt idx="437">
                  <c:v>122.56062600524356</c:v>
                </c:pt>
                <c:pt idx="438">
                  <c:v>126.40841516653997</c:v>
                </c:pt>
                <c:pt idx="439">
                  <c:v>128.62515917480312</c:v>
                </c:pt>
                <c:pt idx="440">
                  <c:v>131.86352089296759</c:v>
                </c:pt>
                <c:pt idx="441">
                  <c:v>131.00370853133961</c:v>
                </c:pt>
                <c:pt idx="442">
                  <c:v>132.70679840148733</c:v>
                </c:pt>
                <c:pt idx="443">
                  <c:v>130.65003446550512</c:v>
                </c:pt>
                <c:pt idx="444">
                  <c:v>131.94898675708544</c:v>
                </c:pt>
                <c:pt idx="445">
                  <c:v>130.37506200569877</c:v>
                </c:pt>
                <c:pt idx="446">
                  <c:v>123.33293248840916</c:v>
                </c:pt>
                <c:pt idx="447">
                  <c:v>123.77658192375466</c:v>
                </c:pt>
                <c:pt idx="448">
                  <c:v>121.98362405327194</c:v>
                </c:pt>
                <c:pt idx="449">
                  <c:v>121.86079371589652</c:v>
                </c:pt>
                <c:pt idx="450">
                  <c:v>124.71069375519363</c:v>
                </c:pt>
                <c:pt idx="451">
                  <c:v>121.12756961280495</c:v>
                </c:pt>
                <c:pt idx="452">
                  <c:v>116.79704863608904</c:v>
                </c:pt>
                <c:pt idx="453">
                  <c:v>117.48292293255253</c:v>
                </c:pt>
                <c:pt idx="454">
                  <c:v>116.19030542235782</c:v>
                </c:pt>
                <c:pt idx="455">
                  <c:v>119.69333215943003</c:v>
                </c:pt>
                <c:pt idx="456">
                  <c:v>117.61455754236218</c:v>
                </c:pt>
                <c:pt idx="457">
                  <c:v>119.91902216743975</c:v>
                </c:pt>
                <c:pt idx="458">
                  <c:v>122.24238376749814</c:v>
                </c:pt>
                <c:pt idx="459">
                  <c:v>126.27967952448306</c:v>
                </c:pt>
                <c:pt idx="460">
                  <c:v>123.46617763585925</c:v>
                </c:pt>
                <c:pt idx="461">
                  <c:v>122.8722113540753</c:v>
                </c:pt>
                <c:pt idx="462">
                  <c:v>121.34778379283728</c:v>
                </c:pt>
                <c:pt idx="463">
                  <c:v>117.94772409557541</c:v>
                </c:pt>
                <c:pt idx="464">
                  <c:v>117.02488602761932</c:v>
                </c:pt>
                <c:pt idx="465">
                  <c:v>116.70428166800129</c:v>
                </c:pt>
                <c:pt idx="466">
                  <c:v>118.92145515296849</c:v>
                </c:pt>
                <c:pt idx="467">
                  <c:v>118.88741912416778</c:v>
                </c:pt>
                <c:pt idx="468">
                  <c:v>121.61266355009698</c:v>
                </c:pt>
                <c:pt idx="469">
                  <c:v>122.82582787003138</c:v>
                </c:pt>
                <c:pt idx="470">
                  <c:v>122.80038137531288</c:v>
                </c:pt>
                <c:pt idx="471">
                  <c:v>125.5397985324777</c:v>
                </c:pt>
                <c:pt idx="472">
                  <c:v>123.90445861240332</c:v>
                </c:pt>
                <c:pt idx="473">
                  <c:v>127.94465333714095</c:v>
                </c:pt>
                <c:pt idx="474">
                  <c:v>125.23508481091173</c:v>
                </c:pt>
                <c:pt idx="475">
                  <c:v>123.16736921897473</c:v>
                </c:pt>
                <c:pt idx="476">
                  <c:v>129.94290107218816</c:v>
                </c:pt>
                <c:pt idx="477">
                  <c:v>126.99561719023413</c:v>
                </c:pt>
                <c:pt idx="478">
                  <c:v>126.25487724482062</c:v>
                </c:pt>
                <c:pt idx="479">
                  <c:v>125.81197939370729</c:v>
                </c:pt>
                <c:pt idx="480">
                  <c:v>134.25978616354854</c:v>
                </c:pt>
                <c:pt idx="481">
                  <c:v>132.98305929140591</c:v>
                </c:pt>
                <c:pt idx="482">
                  <c:v>131.5230532357844</c:v>
                </c:pt>
                <c:pt idx="483">
                  <c:v>127.48801223149607</c:v>
                </c:pt>
                <c:pt idx="484">
                  <c:v>128.03076341631493</c:v>
                </c:pt>
                <c:pt idx="485">
                  <c:v>129.7134531430174</c:v>
                </c:pt>
                <c:pt idx="486">
                  <c:v>127.97654198242104</c:v>
                </c:pt>
                <c:pt idx="487">
                  <c:v>127.27821286153838</c:v>
                </c:pt>
                <c:pt idx="488">
                  <c:v>128.41675560413364</c:v>
                </c:pt>
                <c:pt idx="489">
                  <c:v>125.64029608123934</c:v>
                </c:pt>
                <c:pt idx="490">
                  <c:v>120.66770743187918</c:v>
                </c:pt>
                <c:pt idx="491">
                  <c:v>123.73481531427986</c:v>
                </c:pt>
                <c:pt idx="492">
                  <c:v>129.58718699200912</c:v>
                </c:pt>
                <c:pt idx="493">
                  <c:v>132.25563312381979</c:v>
                </c:pt>
                <c:pt idx="494">
                  <c:v>131.17410341369509</c:v>
                </c:pt>
                <c:pt idx="495">
                  <c:v>133.85350120146057</c:v>
                </c:pt>
                <c:pt idx="496">
                  <c:v>132.7364322940708</c:v>
                </c:pt>
                <c:pt idx="497">
                  <c:v>131.0044601155717</c:v>
                </c:pt>
                <c:pt idx="498">
                  <c:v>128.92869183543266</c:v>
                </c:pt>
                <c:pt idx="499">
                  <c:v>129.90059761683329</c:v>
                </c:pt>
                <c:pt idx="500">
                  <c:v>129.18347889014584</c:v>
                </c:pt>
                <c:pt idx="501">
                  <c:v>127.63757749370232</c:v>
                </c:pt>
                <c:pt idx="502">
                  <c:v>127.84544421849149</c:v>
                </c:pt>
                <c:pt idx="503">
                  <c:v>127.58432238239268</c:v>
                </c:pt>
                <c:pt idx="504">
                  <c:v>127.33447430977677</c:v>
                </c:pt>
                <c:pt idx="505">
                  <c:v>124.25469686460484</c:v>
                </c:pt>
                <c:pt idx="506">
                  <c:v>123.4873293635365</c:v>
                </c:pt>
                <c:pt idx="507">
                  <c:v>123.32681244537545</c:v>
                </c:pt>
                <c:pt idx="508">
                  <c:v>126.82307492435793</c:v>
                </c:pt>
                <c:pt idx="509">
                  <c:v>131.7960930504222</c:v>
                </c:pt>
                <c:pt idx="510">
                  <c:v>131.7620570216215</c:v>
                </c:pt>
                <c:pt idx="511">
                  <c:v>131.71588827592967</c:v>
                </c:pt>
                <c:pt idx="512">
                  <c:v>127.94776704324565</c:v>
                </c:pt>
                <c:pt idx="513">
                  <c:v>132.83939933388112</c:v>
                </c:pt>
                <c:pt idx="514">
                  <c:v>132.40337311003356</c:v>
                </c:pt>
                <c:pt idx="515">
                  <c:v>135.01512831690175</c:v>
                </c:pt>
                <c:pt idx="516">
                  <c:v>129.90768398245109</c:v>
                </c:pt>
                <c:pt idx="517">
                  <c:v>132.5704395479323</c:v>
                </c:pt>
                <c:pt idx="518">
                  <c:v>133.77147115097554</c:v>
                </c:pt>
                <c:pt idx="519">
                  <c:v>137.99161661473519</c:v>
                </c:pt>
                <c:pt idx="520">
                  <c:v>137.94351522387487</c:v>
                </c:pt>
                <c:pt idx="521">
                  <c:v>130.4560183644233</c:v>
                </c:pt>
                <c:pt idx="522">
                  <c:v>133.85360857063651</c:v>
                </c:pt>
                <c:pt idx="523">
                  <c:v>132.61403143339936</c:v>
                </c:pt>
                <c:pt idx="524">
                  <c:v>130.58067397779115</c:v>
                </c:pt>
                <c:pt idx="525">
                  <c:v>131.07167321976476</c:v>
                </c:pt>
                <c:pt idx="526">
                  <c:v>133.53128630420201</c:v>
                </c:pt>
                <c:pt idx="527">
                  <c:v>133.28433719933886</c:v>
                </c:pt>
                <c:pt idx="528">
                  <c:v>133.86037282872624</c:v>
                </c:pt>
                <c:pt idx="529">
                  <c:v>133.07539678278943</c:v>
                </c:pt>
                <c:pt idx="530">
                  <c:v>127.50798289823709</c:v>
                </c:pt>
                <c:pt idx="531">
                  <c:v>127.43593818112264</c:v>
                </c:pt>
                <c:pt idx="532">
                  <c:v>127.35863237438285</c:v>
                </c:pt>
                <c:pt idx="533">
                  <c:v>126.77121561233656</c:v>
                </c:pt>
                <c:pt idx="534">
                  <c:v>125.22746159941363</c:v>
                </c:pt>
                <c:pt idx="535">
                  <c:v>125.66960786629474</c:v>
                </c:pt>
                <c:pt idx="536">
                  <c:v>127.93907013998735</c:v>
                </c:pt>
                <c:pt idx="537">
                  <c:v>125.69333645419681</c:v>
                </c:pt>
                <c:pt idx="538">
                  <c:v>129.61853879140904</c:v>
                </c:pt>
                <c:pt idx="539">
                  <c:v>128.8150952471955</c:v>
                </c:pt>
                <c:pt idx="540">
                  <c:v>127.6342490492454</c:v>
                </c:pt>
                <c:pt idx="541">
                  <c:v>122.83645741845797</c:v>
                </c:pt>
                <c:pt idx="542">
                  <c:v>123.01232812879095</c:v>
                </c:pt>
                <c:pt idx="543">
                  <c:v>121.22173238018085</c:v>
                </c:pt>
                <c:pt idx="544">
                  <c:v>122.28232510098017</c:v>
                </c:pt>
                <c:pt idx="545">
                  <c:v>122.07810892817592</c:v>
                </c:pt>
                <c:pt idx="546">
                  <c:v>122.39753222685763</c:v>
                </c:pt>
                <c:pt idx="547">
                  <c:v>120.70045503056747</c:v>
                </c:pt>
                <c:pt idx="548">
                  <c:v>117.286329971246</c:v>
                </c:pt>
                <c:pt idx="549">
                  <c:v>116.95466658649717</c:v>
                </c:pt>
                <c:pt idx="550">
                  <c:v>117.99507390220333</c:v>
                </c:pt>
                <c:pt idx="551">
                  <c:v>118.09213563733216</c:v>
                </c:pt>
                <c:pt idx="552">
                  <c:v>112.20454686986592</c:v>
                </c:pt>
                <c:pt idx="553">
                  <c:v>112.11929574410011</c:v>
                </c:pt>
                <c:pt idx="554">
                  <c:v>113.41706697474413</c:v>
                </c:pt>
                <c:pt idx="555">
                  <c:v>112.09717769383843</c:v>
                </c:pt>
                <c:pt idx="556">
                  <c:v>115.66698805839972</c:v>
                </c:pt>
                <c:pt idx="557">
                  <c:v>115.81397646038133</c:v>
                </c:pt>
                <c:pt idx="558">
                  <c:v>117.30200587094602</c:v>
                </c:pt>
                <c:pt idx="559">
                  <c:v>114.15598164416514</c:v>
                </c:pt>
                <c:pt idx="560">
                  <c:v>114.61197853475379</c:v>
                </c:pt>
                <c:pt idx="561">
                  <c:v>114.44566368108724</c:v>
                </c:pt>
                <c:pt idx="562">
                  <c:v>111.63720814373674</c:v>
                </c:pt>
                <c:pt idx="563">
                  <c:v>113.98988152885063</c:v>
                </c:pt>
                <c:pt idx="564">
                  <c:v>114.29180365183986</c:v>
                </c:pt>
                <c:pt idx="565">
                  <c:v>117.45973119053033</c:v>
                </c:pt>
                <c:pt idx="566">
                  <c:v>123.76208708499071</c:v>
                </c:pt>
                <c:pt idx="567">
                  <c:v>122.58961568277076</c:v>
                </c:pt>
                <c:pt idx="568">
                  <c:v>125.32581176465477</c:v>
                </c:pt>
                <c:pt idx="569">
                  <c:v>122.90850213557233</c:v>
                </c:pt>
                <c:pt idx="570">
                  <c:v>122.1407051577999</c:v>
                </c:pt>
                <c:pt idx="571">
                  <c:v>119.46012630909811</c:v>
                </c:pt>
                <c:pt idx="572">
                  <c:v>119.14671568427393</c:v>
                </c:pt>
                <c:pt idx="573">
                  <c:v>121.99060304971349</c:v>
                </c:pt>
                <c:pt idx="574">
                  <c:v>123.76230182334277</c:v>
                </c:pt>
                <c:pt idx="575">
                  <c:v>124.51946925268848</c:v>
                </c:pt>
                <c:pt idx="576">
                  <c:v>121.03823845834987</c:v>
                </c:pt>
                <c:pt idx="577">
                  <c:v>126.9061786666031</c:v>
                </c:pt>
                <c:pt idx="578">
                  <c:v>126.98208867405452</c:v>
                </c:pt>
                <c:pt idx="579">
                  <c:v>126.58643326039331</c:v>
                </c:pt>
                <c:pt idx="580">
                  <c:v>127.68310202433787</c:v>
                </c:pt>
                <c:pt idx="581">
                  <c:v>127.28068235258692</c:v>
                </c:pt>
                <c:pt idx="582">
                  <c:v>123.94397046918127</c:v>
                </c:pt>
                <c:pt idx="583">
                  <c:v>122.17291591060817</c:v>
                </c:pt>
                <c:pt idx="584">
                  <c:v>122.19857714367875</c:v>
                </c:pt>
                <c:pt idx="585">
                  <c:v>123.47090187960427</c:v>
                </c:pt>
                <c:pt idx="586">
                  <c:v>122.02034431147315</c:v>
                </c:pt>
                <c:pt idx="587">
                  <c:v>123.17735455234516</c:v>
                </c:pt>
                <c:pt idx="588">
                  <c:v>122.4945939619865</c:v>
                </c:pt>
                <c:pt idx="589">
                  <c:v>122.42566295097686</c:v>
                </c:pt>
                <c:pt idx="590">
                  <c:v>119.1526209889555</c:v>
                </c:pt>
                <c:pt idx="591">
                  <c:v>126.06805487853272</c:v>
                </c:pt>
                <c:pt idx="592">
                  <c:v>124.44108975418848</c:v>
                </c:pt>
                <c:pt idx="593">
                  <c:v>123.89565433996894</c:v>
                </c:pt>
                <c:pt idx="594">
                  <c:v>123.37394751365149</c:v>
                </c:pt>
                <c:pt idx="595">
                  <c:v>126.57129420657347</c:v>
                </c:pt>
                <c:pt idx="596">
                  <c:v>124.76341202062295</c:v>
                </c:pt>
                <c:pt idx="597">
                  <c:v>126.27323737392122</c:v>
                </c:pt>
                <c:pt idx="598">
                  <c:v>121.49992591526802</c:v>
                </c:pt>
                <c:pt idx="599">
                  <c:v>126.21901594002735</c:v>
                </c:pt>
                <c:pt idx="600">
                  <c:v>126.1996894883424</c:v>
                </c:pt>
                <c:pt idx="601">
                  <c:v>127.49381016700146</c:v>
                </c:pt>
                <c:pt idx="602">
                  <c:v>128.37520373301098</c:v>
                </c:pt>
                <c:pt idx="603">
                  <c:v>129.22256127021976</c:v>
                </c:pt>
                <c:pt idx="604">
                  <c:v>122.50608246382144</c:v>
                </c:pt>
                <c:pt idx="605">
                  <c:v>120.78774617067785</c:v>
                </c:pt>
                <c:pt idx="606">
                  <c:v>120.06644004612532</c:v>
                </c:pt>
                <c:pt idx="607">
                  <c:v>118.77360779757856</c:v>
                </c:pt>
                <c:pt idx="608">
                  <c:v>116.5387183985668</c:v>
                </c:pt>
                <c:pt idx="609">
                  <c:v>117.69626548531895</c:v>
                </c:pt>
                <c:pt idx="610">
                  <c:v>122.87575453688405</c:v>
                </c:pt>
                <c:pt idx="611">
                  <c:v>121.94464904237384</c:v>
                </c:pt>
                <c:pt idx="612">
                  <c:v>124.52569666489816</c:v>
                </c:pt>
                <c:pt idx="613">
                  <c:v>119.75979367939087</c:v>
                </c:pt>
                <c:pt idx="614">
                  <c:v>116.97077196290135</c:v>
                </c:pt>
                <c:pt idx="615">
                  <c:v>119.76387370807991</c:v>
                </c:pt>
                <c:pt idx="616">
                  <c:v>120.29223742331106</c:v>
                </c:pt>
                <c:pt idx="617">
                  <c:v>120.08866546556298</c:v>
                </c:pt>
                <c:pt idx="618">
                  <c:v>117.01049855803147</c:v>
                </c:pt>
                <c:pt idx="619">
                  <c:v>116.63964542403258</c:v>
                </c:pt>
                <c:pt idx="620">
                  <c:v>118.75932769716685</c:v>
                </c:pt>
                <c:pt idx="621">
                  <c:v>118.11833371628286</c:v>
                </c:pt>
                <c:pt idx="622">
                  <c:v>118.16514667703085</c:v>
                </c:pt>
                <c:pt idx="623">
                  <c:v>120.48485772510432</c:v>
                </c:pt>
                <c:pt idx="624">
                  <c:v>120.72976681562299</c:v>
                </c:pt>
                <c:pt idx="625">
                  <c:v>119.30154203610559</c:v>
                </c:pt>
                <c:pt idx="626">
                  <c:v>118.84049879424366</c:v>
                </c:pt>
                <c:pt idx="627">
                  <c:v>120.18443877057948</c:v>
                </c:pt>
                <c:pt idx="628">
                  <c:v>122.3503971585816</c:v>
                </c:pt>
                <c:pt idx="629">
                  <c:v>121.1261738135164</c:v>
                </c:pt>
                <c:pt idx="630">
                  <c:v>121.25501682474936</c:v>
                </c:pt>
                <c:pt idx="631">
                  <c:v>121.32770575691995</c:v>
                </c:pt>
                <c:pt idx="632">
                  <c:v>123.66599167244615</c:v>
                </c:pt>
                <c:pt idx="633">
                  <c:v>123.09414344092384</c:v>
                </c:pt>
                <c:pt idx="634">
                  <c:v>121.61964254653861</c:v>
                </c:pt>
                <c:pt idx="635">
                  <c:v>120.53145594750021</c:v>
                </c:pt>
                <c:pt idx="636">
                  <c:v>122.5885419910105</c:v>
                </c:pt>
                <c:pt idx="637">
                  <c:v>123.32777876795961</c:v>
                </c:pt>
                <c:pt idx="638">
                  <c:v>123.67490331405642</c:v>
                </c:pt>
                <c:pt idx="639">
                  <c:v>127.48468378703909</c:v>
                </c:pt>
                <c:pt idx="640">
                  <c:v>125.93931923647574</c:v>
                </c:pt>
                <c:pt idx="641">
                  <c:v>123.18293774949854</c:v>
                </c:pt>
                <c:pt idx="642">
                  <c:v>128.31582857866772</c:v>
                </c:pt>
                <c:pt idx="643">
                  <c:v>126.58578904533711</c:v>
                </c:pt>
                <c:pt idx="644">
                  <c:v>126.81856541896465</c:v>
                </c:pt>
                <c:pt idx="645">
                  <c:v>127.21701243120262</c:v>
                </c:pt>
                <c:pt idx="646">
                  <c:v>131.18945720586689</c:v>
                </c:pt>
                <c:pt idx="647">
                  <c:v>128.92278653075101</c:v>
                </c:pt>
                <c:pt idx="648">
                  <c:v>133.04447446009348</c:v>
                </c:pt>
                <c:pt idx="649">
                  <c:v>128.59047893094598</c:v>
                </c:pt>
                <c:pt idx="650">
                  <c:v>126.88771116832633</c:v>
                </c:pt>
                <c:pt idx="651">
                  <c:v>131.32195076908476</c:v>
                </c:pt>
                <c:pt idx="652">
                  <c:v>135.35624018914086</c:v>
                </c:pt>
                <c:pt idx="653">
                  <c:v>134.16895184062912</c:v>
                </c:pt>
                <c:pt idx="654">
                  <c:v>132.71839427249802</c:v>
                </c:pt>
                <c:pt idx="655">
                  <c:v>132.96008228773584</c:v>
                </c:pt>
                <c:pt idx="656">
                  <c:v>144.00869260849043</c:v>
                </c:pt>
                <c:pt idx="657">
                  <c:v>138.68307410835195</c:v>
                </c:pt>
                <c:pt idx="658">
                  <c:v>140.02089404165417</c:v>
                </c:pt>
                <c:pt idx="659">
                  <c:v>143.74520865051898</c:v>
                </c:pt>
                <c:pt idx="660">
                  <c:v>145.08957810355892</c:v>
                </c:pt>
                <c:pt idx="661">
                  <c:v>147.87570085229572</c:v>
                </c:pt>
                <c:pt idx="662">
                  <c:v>148.97870439762593</c:v>
                </c:pt>
                <c:pt idx="663">
                  <c:v>149.61422255053253</c:v>
                </c:pt>
                <c:pt idx="664">
                  <c:v>157.15647768975808</c:v>
                </c:pt>
                <c:pt idx="665">
                  <c:v>158.6795094517077</c:v>
                </c:pt>
                <c:pt idx="666">
                  <c:v>151.42478896588366</c:v>
                </c:pt>
                <c:pt idx="667">
                  <c:v>154.8966786419079</c:v>
                </c:pt>
                <c:pt idx="668">
                  <c:v>167.89586478355352</c:v>
                </c:pt>
                <c:pt idx="669">
                  <c:v>173.84454661217939</c:v>
                </c:pt>
                <c:pt idx="670">
                  <c:v>176.43160690856121</c:v>
                </c:pt>
                <c:pt idx="671">
                  <c:v>171.5380419727573</c:v>
                </c:pt>
                <c:pt idx="672">
                  <c:v>174.13326232651724</c:v>
                </c:pt>
                <c:pt idx="673">
                  <c:v>185.64774750205504</c:v>
                </c:pt>
                <c:pt idx="674">
                  <c:v>188.15460302394436</c:v>
                </c:pt>
                <c:pt idx="675">
                  <c:v>202.59715299892727</c:v>
                </c:pt>
                <c:pt idx="676">
                  <c:v>207.73036593562452</c:v>
                </c:pt>
                <c:pt idx="677">
                  <c:v>192.308072229391</c:v>
                </c:pt>
                <c:pt idx="678">
                  <c:v>195.11577618250931</c:v>
                </c:pt>
                <c:pt idx="679">
                  <c:v>198.70179929265078</c:v>
                </c:pt>
                <c:pt idx="680">
                  <c:v>199.56128954675069</c:v>
                </c:pt>
                <c:pt idx="681">
                  <c:v>197.28087561710328</c:v>
                </c:pt>
                <c:pt idx="682">
                  <c:v>190.63730048122761</c:v>
                </c:pt>
                <c:pt idx="683">
                  <c:v>201.87294790662207</c:v>
                </c:pt>
                <c:pt idx="684">
                  <c:v>211.41860450134419</c:v>
                </c:pt>
                <c:pt idx="685">
                  <c:v>211.54497802152849</c:v>
                </c:pt>
                <c:pt idx="686">
                  <c:v>212.45901181705037</c:v>
                </c:pt>
                <c:pt idx="687">
                  <c:v>215.98877347895339</c:v>
                </c:pt>
                <c:pt idx="688">
                  <c:v>222.14049041944719</c:v>
                </c:pt>
                <c:pt idx="689">
                  <c:v>216.53700049174967</c:v>
                </c:pt>
                <c:pt idx="690">
                  <c:v>224.11382850565607</c:v>
                </c:pt>
                <c:pt idx="691">
                  <c:v>229.85582467042906</c:v>
                </c:pt>
                <c:pt idx="692">
                  <c:v>234.04665834913325</c:v>
                </c:pt>
                <c:pt idx="693">
                  <c:v>249.33066055664341</c:v>
                </c:pt>
                <c:pt idx="694">
                  <c:v>261.61852590710708</c:v>
                </c:pt>
                <c:pt idx="695">
                  <c:v>254.26298576499329</c:v>
                </c:pt>
                <c:pt idx="696">
                  <c:v>242.87734360068845</c:v>
                </c:pt>
                <c:pt idx="697">
                  <c:v>237.72211998290555</c:v>
                </c:pt>
                <c:pt idx="698">
                  <c:v>229.8494898890435</c:v>
                </c:pt>
                <c:pt idx="699">
                  <c:v>229.62734306384263</c:v>
                </c:pt>
                <c:pt idx="700">
                  <c:v>253.82373846586486</c:v>
                </c:pt>
                <c:pt idx="701">
                  <c:v>250.99466804671709</c:v>
                </c:pt>
                <c:pt idx="702">
                  <c:v>249.54990841409145</c:v>
                </c:pt>
                <c:pt idx="703">
                  <c:v>257.99535306206013</c:v>
                </c:pt>
                <c:pt idx="704">
                  <c:v>256.37397113486929</c:v>
                </c:pt>
                <c:pt idx="705">
                  <c:v>254.81228646954978</c:v>
                </c:pt>
                <c:pt idx="706">
                  <c:v>261.35815565524047</c:v>
                </c:pt>
                <c:pt idx="707">
                  <c:v>258.43825091317348</c:v>
                </c:pt>
                <c:pt idx="708">
                  <c:v>261.74006781437021</c:v>
                </c:pt>
                <c:pt idx="709">
                  <c:v>258.44308252609477</c:v>
                </c:pt>
                <c:pt idx="710">
                  <c:v>256.87978732313485</c:v>
                </c:pt>
                <c:pt idx="711">
                  <c:v>249.65008385532525</c:v>
                </c:pt>
                <c:pt idx="712">
                  <c:v>242.63619243133084</c:v>
                </c:pt>
                <c:pt idx="713">
                  <c:v>238.67448457426926</c:v>
                </c:pt>
                <c:pt idx="714">
                  <c:v>232.02167568925526</c:v>
                </c:pt>
                <c:pt idx="715">
                  <c:v>232.69896045163654</c:v>
                </c:pt>
                <c:pt idx="716">
                  <c:v>235.14300500554987</c:v>
                </c:pt>
                <c:pt idx="717">
                  <c:v>235.29933452584584</c:v>
                </c:pt>
                <c:pt idx="718">
                  <c:v>235.63990955220493</c:v>
                </c:pt>
                <c:pt idx="719">
                  <c:v>238.53254252356098</c:v>
                </c:pt>
                <c:pt idx="720">
                  <c:v>231.762701236677</c:v>
                </c:pt>
                <c:pt idx="721">
                  <c:v>220.33024611162418</c:v>
                </c:pt>
                <c:pt idx="722">
                  <c:v>208.41430758691968</c:v>
                </c:pt>
                <c:pt idx="723">
                  <c:v>207.75967772068017</c:v>
                </c:pt>
                <c:pt idx="724">
                  <c:v>208.56505391006226</c:v>
                </c:pt>
                <c:pt idx="725">
                  <c:v>217.59533845985254</c:v>
                </c:pt>
                <c:pt idx="726">
                  <c:v>215.86529892652192</c:v>
                </c:pt>
                <c:pt idx="727">
                  <c:v>216.76752211268075</c:v>
                </c:pt>
                <c:pt idx="728">
                  <c:v>224.49047957516058</c:v>
                </c:pt>
                <c:pt idx="729">
                  <c:v>224.91297728282865</c:v>
                </c:pt>
                <c:pt idx="730">
                  <c:v>233.43003717120763</c:v>
                </c:pt>
                <c:pt idx="731">
                  <c:v>233.14926677589582</c:v>
                </c:pt>
                <c:pt idx="732">
                  <c:v>235.29203342187603</c:v>
                </c:pt>
                <c:pt idx="733">
                  <c:v>249.49665330278208</c:v>
                </c:pt>
                <c:pt idx="734">
                  <c:v>235.74931874257703</c:v>
                </c:pt>
                <c:pt idx="735">
                  <c:v>238.40681321843292</c:v>
                </c:pt>
                <c:pt idx="736">
                  <c:v>237.50705952332271</c:v>
                </c:pt>
                <c:pt idx="737">
                  <c:v>234.49739415009674</c:v>
                </c:pt>
                <c:pt idx="738">
                  <c:v>226.18272515852956</c:v>
                </c:pt>
                <c:pt idx="739">
                  <c:v>220.90209434314664</c:v>
                </c:pt>
                <c:pt idx="740">
                  <c:v>217.24091280978595</c:v>
                </c:pt>
                <c:pt idx="741">
                  <c:v>224.47104575429967</c:v>
                </c:pt>
                <c:pt idx="742">
                  <c:v>227.49617228887359</c:v>
                </c:pt>
                <c:pt idx="743">
                  <c:v>225.62784125681964</c:v>
                </c:pt>
                <c:pt idx="744">
                  <c:v>222.96132777017746</c:v>
                </c:pt>
                <c:pt idx="745">
                  <c:v>221.2621031903667</c:v>
                </c:pt>
                <c:pt idx="746">
                  <c:v>219.3601656062161</c:v>
                </c:pt>
                <c:pt idx="747">
                  <c:v>220.41292037716542</c:v>
                </c:pt>
                <c:pt idx="748">
                  <c:v>225.08358690353634</c:v>
                </c:pt>
                <c:pt idx="749">
                  <c:v>224.04994384591987</c:v>
                </c:pt>
                <c:pt idx="750">
                  <c:v>222.06962676326924</c:v>
                </c:pt>
                <c:pt idx="751">
                  <c:v>223.38060440256461</c:v>
                </c:pt>
                <c:pt idx="752">
                  <c:v>229.13000904048351</c:v>
                </c:pt>
                <c:pt idx="753">
                  <c:v>229.62530304949829</c:v>
                </c:pt>
                <c:pt idx="754">
                  <c:v>231.8217542834922</c:v>
                </c:pt>
                <c:pt idx="755">
                  <c:v>237.44929490661997</c:v>
                </c:pt>
                <c:pt idx="756">
                  <c:v>242.16924388478748</c:v>
                </c:pt>
                <c:pt idx="757">
                  <c:v>233.03491860342655</c:v>
                </c:pt>
                <c:pt idx="758">
                  <c:v>233.78188596104962</c:v>
                </c:pt>
                <c:pt idx="759">
                  <c:v>237.62001189650357</c:v>
                </c:pt>
                <c:pt idx="760">
                  <c:v>239.34103241904785</c:v>
                </c:pt>
                <c:pt idx="761">
                  <c:v>244.37385517615942</c:v>
                </c:pt>
                <c:pt idx="762">
                  <c:v>244.65376661806303</c:v>
                </c:pt>
                <c:pt idx="763">
                  <c:v>232.19593586194787</c:v>
                </c:pt>
                <c:pt idx="764">
                  <c:v>234.48944883107069</c:v>
                </c:pt>
                <c:pt idx="765">
                  <c:v>235.07096028843546</c:v>
                </c:pt>
                <c:pt idx="766">
                  <c:v>235.25155524251363</c:v>
                </c:pt>
                <c:pt idx="767">
                  <c:v>222.05534666285757</c:v>
                </c:pt>
                <c:pt idx="768">
                  <c:v>220.49784939540314</c:v>
                </c:pt>
                <c:pt idx="769">
                  <c:v>218.84822937491708</c:v>
                </c:pt>
                <c:pt idx="770">
                  <c:v>220.9825138559911</c:v>
                </c:pt>
                <c:pt idx="771">
                  <c:v>223.64312203795177</c:v>
                </c:pt>
                <c:pt idx="772">
                  <c:v>221.68567458979496</c:v>
                </c:pt>
                <c:pt idx="773">
                  <c:v>223.80664529304158</c:v>
                </c:pt>
                <c:pt idx="774">
                  <c:v>232.55433417152759</c:v>
                </c:pt>
                <c:pt idx="775">
                  <c:v>243.10249676281813</c:v>
                </c:pt>
                <c:pt idx="776">
                  <c:v>233.89354990411815</c:v>
                </c:pt>
                <c:pt idx="777">
                  <c:v>236.40405597799241</c:v>
                </c:pt>
                <c:pt idx="778">
                  <c:v>235.33981270520812</c:v>
                </c:pt>
                <c:pt idx="779">
                  <c:v>232.23952774741494</c:v>
                </c:pt>
                <c:pt idx="780">
                  <c:v>238.71979436655283</c:v>
                </c:pt>
                <c:pt idx="781">
                  <c:v>246.6340837007136</c:v>
                </c:pt>
                <c:pt idx="782">
                  <c:v>245.47374501538474</c:v>
                </c:pt>
                <c:pt idx="783">
                  <c:v>242.61214173590065</c:v>
                </c:pt>
                <c:pt idx="784">
                  <c:v>243.53315452786421</c:v>
                </c:pt>
                <c:pt idx="785">
                  <c:v>241.96384665104677</c:v>
                </c:pt>
                <c:pt idx="786">
                  <c:v>244.1071501429071</c:v>
                </c:pt>
                <c:pt idx="787">
                  <c:v>246.05321645840496</c:v>
                </c:pt>
                <c:pt idx="788">
                  <c:v>244.80848560071848</c:v>
                </c:pt>
                <c:pt idx="789">
                  <c:v>238.79044328437885</c:v>
                </c:pt>
                <c:pt idx="790">
                  <c:v>238.95300021688445</c:v>
                </c:pt>
                <c:pt idx="791">
                  <c:v>239.63672712982739</c:v>
                </c:pt>
                <c:pt idx="792">
                  <c:v>237.67670282144596</c:v>
                </c:pt>
                <c:pt idx="793">
                  <c:v>231.60894857660563</c:v>
                </c:pt>
                <c:pt idx="794">
                  <c:v>227.13347921225267</c:v>
                </c:pt>
                <c:pt idx="795">
                  <c:v>234.83023859578179</c:v>
                </c:pt>
                <c:pt idx="796">
                  <c:v>230.50562292374741</c:v>
                </c:pt>
                <c:pt idx="797">
                  <c:v>232.92239570694971</c:v>
                </c:pt>
                <c:pt idx="798">
                  <c:v>229.38103817403572</c:v>
                </c:pt>
                <c:pt idx="799">
                  <c:v>230.97643676062785</c:v>
                </c:pt>
                <c:pt idx="800">
                  <c:v>235.35441491314788</c:v>
                </c:pt>
                <c:pt idx="801">
                  <c:v>232.98499193657366</c:v>
                </c:pt>
                <c:pt idx="802">
                  <c:v>227.52537670475292</c:v>
                </c:pt>
                <c:pt idx="803">
                  <c:v>227.79004172366064</c:v>
                </c:pt>
                <c:pt idx="804">
                  <c:v>224.01741098558347</c:v>
                </c:pt>
                <c:pt idx="805">
                  <c:v>215.70156093307997</c:v>
                </c:pt>
                <c:pt idx="806">
                  <c:v>216.89722407732188</c:v>
                </c:pt>
                <c:pt idx="807">
                  <c:v>210.42243328616138</c:v>
                </c:pt>
                <c:pt idx="808">
                  <c:v>212.01117498383988</c:v>
                </c:pt>
                <c:pt idx="809">
                  <c:v>206.60749909272948</c:v>
                </c:pt>
                <c:pt idx="810">
                  <c:v>207.31495459357447</c:v>
                </c:pt>
                <c:pt idx="811">
                  <c:v>207.34394427110189</c:v>
                </c:pt>
                <c:pt idx="812">
                  <c:v>210.52905087795676</c:v>
                </c:pt>
                <c:pt idx="813">
                  <c:v>204.12104371428535</c:v>
                </c:pt>
                <c:pt idx="814">
                  <c:v>206.2639177294416</c:v>
                </c:pt>
                <c:pt idx="815">
                  <c:v>192.39654443043781</c:v>
                </c:pt>
                <c:pt idx="816">
                  <c:v>192.90955435349701</c:v>
                </c:pt>
                <c:pt idx="817">
                  <c:v>194.87494712067985</c:v>
                </c:pt>
                <c:pt idx="818">
                  <c:v>199.56837591236862</c:v>
                </c:pt>
                <c:pt idx="819">
                  <c:v>200.16835486801008</c:v>
                </c:pt>
                <c:pt idx="820">
                  <c:v>194.08814579875056</c:v>
                </c:pt>
                <c:pt idx="821">
                  <c:v>195.39912343804596</c:v>
                </c:pt>
                <c:pt idx="822">
                  <c:v>196.2139481149184</c:v>
                </c:pt>
                <c:pt idx="823">
                  <c:v>194.47295692563299</c:v>
                </c:pt>
                <c:pt idx="824">
                  <c:v>190.51114169939544</c:v>
                </c:pt>
                <c:pt idx="825">
                  <c:v>190.6920587610017</c:v>
                </c:pt>
                <c:pt idx="826">
                  <c:v>196.14727185660536</c:v>
                </c:pt>
                <c:pt idx="827">
                  <c:v>194.68028680454205</c:v>
                </c:pt>
                <c:pt idx="828">
                  <c:v>195.0103396516505</c:v>
                </c:pt>
                <c:pt idx="829">
                  <c:v>194.85615751487506</c:v>
                </c:pt>
                <c:pt idx="830">
                  <c:v>191.64785916599826</c:v>
                </c:pt>
                <c:pt idx="831">
                  <c:v>194.15857997822462</c:v>
                </c:pt>
                <c:pt idx="832">
                  <c:v>190.55215672463797</c:v>
                </c:pt>
                <c:pt idx="833">
                  <c:v>188.36858979176736</c:v>
                </c:pt>
                <c:pt idx="834">
                  <c:v>193.32024145180219</c:v>
                </c:pt>
                <c:pt idx="835">
                  <c:v>196.83089140037234</c:v>
                </c:pt>
                <c:pt idx="836">
                  <c:v>196.72556223868938</c:v>
                </c:pt>
                <c:pt idx="837">
                  <c:v>196.26011686061028</c:v>
                </c:pt>
                <c:pt idx="838">
                  <c:v>195.77684819931062</c:v>
                </c:pt>
                <c:pt idx="839">
                  <c:v>200.09019010786216</c:v>
                </c:pt>
                <c:pt idx="840">
                  <c:v>199.12204224762246</c:v>
                </c:pt>
                <c:pt idx="841">
                  <c:v>194.58150716259681</c:v>
                </c:pt>
                <c:pt idx="842">
                  <c:v>191.59363773210438</c:v>
                </c:pt>
                <c:pt idx="843">
                  <c:v>190.94545001642658</c:v>
                </c:pt>
                <c:pt idx="844">
                  <c:v>187.45197913602081</c:v>
                </c:pt>
                <c:pt idx="845">
                  <c:v>187.62409192519283</c:v>
                </c:pt>
                <c:pt idx="846">
                  <c:v>185.87590700111357</c:v>
                </c:pt>
                <c:pt idx="847">
                  <c:v>191.30867993892744</c:v>
                </c:pt>
                <c:pt idx="848">
                  <c:v>191.62692217667285</c:v>
                </c:pt>
                <c:pt idx="849">
                  <c:v>196.17336256638001</c:v>
                </c:pt>
                <c:pt idx="850">
                  <c:v>197.99670591367848</c:v>
                </c:pt>
                <c:pt idx="851">
                  <c:v>197.61146531009192</c:v>
                </c:pt>
                <c:pt idx="852">
                  <c:v>198.49779785819868</c:v>
                </c:pt>
                <c:pt idx="853">
                  <c:v>196.40882316940824</c:v>
                </c:pt>
                <c:pt idx="854">
                  <c:v>195.39686868534935</c:v>
                </c:pt>
                <c:pt idx="855">
                  <c:v>190.94330263290601</c:v>
                </c:pt>
                <c:pt idx="856">
                  <c:v>189.20188196691652</c:v>
                </c:pt>
                <c:pt idx="857">
                  <c:v>190.36189854471732</c:v>
                </c:pt>
                <c:pt idx="858">
                  <c:v>185.33702110663179</c:v>
                </c:pt>
                <c:pt idx="859">
                  <c:v>184.05567735992</c:v>
                </c:pt>
                <c:pt idx="860">
                  <c:v>182.77379676732804</c:v>
                </c:pt>
                <c:pt idx="861">
                  <c:v>181.34224354335382</c:v>
                </c:pt>
                <c:pt idx="862">
                  <c:v>181.13920843148588</c:v>
                </c:pt>
                <c:pt idx="863">
                  <c:v>183.40029590944837</c:v>
                </c:pt>
                <c:pt idx="864">
                  <c:v>187.39979771647162</c:v>
                </c:pt>
                <c:pt idx="865">
                  <c:v>187.77419403327943</c:v>
                </c:pt>
                <c:pt idx="866">
                  <c:v>185.17381995907016</c:v>
                </c:pt>
                <c:pt idx="867">
                  <c:v>187.60379915092383</c:v>
                </c:pt>
                <c:pt idx="868">
                  <c:v>185.11959852517631</c:v>
                </c:pt>
                <c:pt idx="869">
                  <c:v>184.57330415754853</c:v>
                </c:pt>
                <c:pt idx="870">
                  <c:v>184.62688137638628</c:v>
                </c:pt>
                <c:pt idx="871">
                  <c:v>186.04640925264545</c:v>
                </c:pt>
                <c:pt idx="872">
                  <c:v>182.12442799071405</c:v>
                </c:pt>
                <c:pt idx="873">
                  <c:v>182.69251830107541</c:v>
                </c:pt>
                <c:pt idx="874">
                  <c:v>185.19046218135446</c:v>
                </c:pt>
                <c:pt idx="875">
                  <c:v>183.5552296304561</c:v>
                </c:pt>
                <c:pt idx="876">
                  <c:v>183.51228196004513</c:v>
                </c:pt>
                <c:pt idx="877">
                  <c:v>182.97586555661186</c:v>
                </c:pt>
                <c:pt idx="878">
                  <c:v>192.47127337695315</c:v>
                </c:pt>
                <c:pt idx="879">
                  <c:v>190.64138050991696</c:v>
                </c:pt>
                <c:pt idx="880">
                  <c:v>189.9973801921042</c:v>
                </c:pt>
                <c:pt idx="881">
                  <c:v>188.66439187172318</c:v>
                </c:pt>
                <c:pt idx="882">
                  <c:v>186.9982369981289</c:v>
                </c:pt>
                <c:pt idx="883">
                  <c:v>187.04912998756592</c:v>
                </c:pt>
                <c:pt idx="884">
                  <c:v>188.42173753390105</c:v>
                </c:pt>
                <c:pt idx="885">
                  <c:v>190.03173832843297</c:v>
                </c:pt>
                <c:pt idx="886">
                  <c:v>189.34822615384212</c:v>
                </c:pt>
                <c:pt idx="887">
                  <c:v>189.7379762628218</c:v>
                </c:pt>
                <c:pt idx="888">
                  <c:v>191.82276355374717</c:v>
                </c:pt>
                <c:pt idx="889">
                  <c:v>196.17862365600553</c:v>
                </c:pt>
                <c:pt idx="890">
                  <c:v>198.26351831610694</c:v>
                </c:pt>
                <c:pt idx="891">
                  <c:v>192.60677327709973</c:v>
                </c:pt>
                <c:pt idx="892">
                  <c:v>189.83192429184584</c:v>
                </c:pt>
                <c:pt idx="893">
                  <c:v>188.11970804173578</c:v>
                </c:pt>
                <c:pt idx="894">
                  <c:v>186.47556384922717</c:v>
                </c:pt>
                <c:pt idx="895">
                  <c:v>183.5272062755129</c:v>
                </c:pt>
                <c:pt idx="896">
                  <c:v>185.24328781595992</c:v>
                </c:pt>
                <c:pt idx="897">
                  <c:v>183.94573132366793</c:v>
                </c:pt>
                <c:pt idx="898">
                  <c:v>183.33104279091066</c:v>
                </c:pt>
                <c:pt idx="899">
                  <c:v>181.29650427436616</c:v>
                </c:pt>
                <c:pt idx="900">
                  <c:v>181.90464328738574</c:v>
                </c:pt>
                <c:pt idx="901">
                  <c:v>183.39503481982305</c:v>
                </c:pt>
                <c:pt idx="902">
                  <c:v>184.0760775033653</c:v>
                </c:pt>
                <c:pt idx="903">
                  <c:v>184.0717827363242</c:v>
                </c:pt>
                <c:pt idx="904">
                  <c:v>182.89415761365487</c:v>
                </c:pt>
                <c:pt idx="905">
                  <c:v>186.63618813656421</c:v>
                </c:pt>
                <c:pt idx="906">
                  <c:v>187.23122811010842</c:v>
                </c:pt>
                <c:pt idx="907">
                  <c:v>183.91910376801309</c:v>
                </c:pt>
                <c:pt idx="908">
                  <c:v>184.41536409961205</c:v>
                </c:pt>
                <c:pt idx="909">
                  <c:v>185.22804139296395</c:v>
                </c:pt>
                <c:pt idx="910">
                  <c:v>189.67130000450868</c:v>
                </c:pt>
                <c:pt idx="911">
                  <c:v>189.19672824646725</c:v>
                </c:pt>
                <c:pt idx="912">
                  <c:v>186.26801923196601</c:v>
                </c:pt>
                <c:pt idx="913">
                  <c:v>182.80139064556712</c:v>
                </c:pt>
                <c:pt idx="914">
                  <c:v>182.26722899483048</c:v>
                </c:pt>
                <c:pt idx="915">
                  <c:v>180.39170422798267</c:v>
                </c:pt>
                <c:pt idx="916">
                  <c:v>178.7559348312042</c:v>
                </c:pt>
                <c:pt idx="917">
                  <c:v>176.88159112529269</c:v>
                </c:pt>
                <c:pt idx="918">
                  <c:v>176.53586237848424</c:v>
                </c:pt>
                <c:pt idx="919">
                  <c:v>176.51449591245481</c:v>
                </c:pt>
                <c:pt idx="920">
                  <c:v>173.88717217506263</c:v>
                </c:pt>
                <c:pt idx="921">
                  <c:v>175.31110218753889</c:v>
                </c:pt>
                <c:pt idx="922">
                  <c:v>173.57247312012609</c:v>
                </c:pt>
                <c:pt idx="923">
                  <c:v>172.94640345470989</c:v>
                </c:pt>
                <c:pt idx="924">
                  <c:v>172.84000060126667</c:v>
                </c:pt>
                <c:pt idx="925">
                  <c:v>170.06751373788538</c:v>
                </c:pt>
                <c:pt idx="926">
                  <c:v>172.19610765262993</c:v>
                </c:pt>
                <c:pt idx="927">
                  <c:v>174.85703794211867</c:v>
                </c:pt>
                <c:pt idx="928">
                  <c:v>174.62286576920278</c:v>
                </c:pt>
                <c:pt idx="929">
                  <c:v>178.26804929533535</c:v>
                </c:pt>
                <c:pt idx="930">
                  <c:v>173.78688936465292</c:v>
                </c:pt>
                <c:pt idx="931">
                  <c:v>180.66850196378147</c:v>
                </c:pt>
                <c:pt idx="932">
                  <c:v>180.3704451311292</c:v>
                </c:pt>
                <c:pt idx="933">
                  <c:v>181.8717883195213</c:v>
                </c:pt>
                <c:pt idx="934">
                  <c:v>179.52845605272176</c:v>
                </c:pt>
                <c:pt idx="935">
                  <c:v>177.18458694004212</c:v>
                </c:pt>
                <c:pt idx="936">
                  <c:v>176.22545809058875</c:v>
                </c:pt>
                <c:pt idx="937">
                  <c:v>172.77214328201725</c:v>
                </c:pt>
                <c:pt idx="938">
                  <c:v>174.1897385131079</c:v>
                </c:pt>
                <c:pt idx="939">
                  <c:v>176.214828542162</c:v>
                </c:pt>
                <c:pt idx="940">
                  <c:v>179.22073599422703</c:v>
                </c:pt>
                <c:pt idx="941">
                  <c:v>178.42652619915185</c:v>
                </c:pt>
                <c:pt idx="942">
                  <c:v>177.05144916176809</c:v>
                </c:pt>
                <c:pt idx="943">
                  <c:v>177.79229647635762</c:v>
                </c:pt>
                <c:pt idx="944">
                  <c:v>178.00553165994816</c:v>
                </c:pt>
                <c:pt idx="945">
                  <c:v>179.70529308563903</c:v>
                </c:pt>
                <c:pt idx="946">
                  <c:v>179.60994925732666</c:v>
                </c:pt>
                <c:pt idx="947">
                  <c:v>176.99561719023382</c:v>
                </c:pt>
                <c:pt idx="948">
                  <c:v>176.46274396960945</c:v>
                </c:pt>
                <c:pt idx="949">
                  <c:v>175.90174002486592</c:v>
                </c:pt>
                <c:pt idx="950">
                  <c:v>181.77418973851229</c:v>
                </c:pt>
                <c:pt idx="951">
                  <c:v>182.27903960419349</c:v>
                </c:pt>
                <c:pt idx="952">
                  <c:v>178.48676030690331</c:v>
                </c:pt>
                <c:pt idx="953">
                  <c:v>179.12635848849894</c:v>
                </c:pt>
                <c:pt idx="954">
                  <c:v>179.02532409385711</c:v>
                </c:pt>
                <c:pt idx="955">
                  <c:v>178.76731596386307</c:v>
                </c:pt>
                <c:pt idx="956">
                  <c:v>178.59337789869858</c:v>
                </c:pt>
                <c:pt idx="957">
                  <c:v>182.18337366835306</c:v>
                </c:pt>
                <c:pt idx="958">
                  <c:v>181.78514139446716</c:v>
                </c:pt>
                <c:pt idx="959">
                  <c:v>181.38132592342782</c:v>
                </c:pt>
                <c:pt idx="960">
                  <c:v>180.79798919007061</c:v>
                </c:pt>
                <c:pt idx="961">
                  <c:v>180.15860574682705</c:v>
                </c:pt>
                <c:pt idx="962">
                  <c:v>178.33043078660731</c:v>
                </c:pt>
                <c:pt idx="963">
                  <c:v>176.30641444931348</c:v>
                </c:pt>
                <c:pt idx="964">
                  <c:v>177.99597580328174</c:v>
                </c:pt>
                <c:pt idx="965">
                  <c:v>175.66284360820481</c:v>
                </c:pt>
                <c:pt idx="966">
                  <c:v>170.46016281461777</c:v>
                </c:pt>
                <c:pt idx="967">
                  <c:v>167.43106362053084</c:v>
                </c:pt>
                <c:pt idx="968">
                  <c:v>166.37648357358901</c:v>
                </c:pt>
                <c:pt idx="969">
                  <c:v>165.22548600657456</c:v>
                </c:pt>
                <c:pt idx="970">
                  <c:v>164.40808446947744</c:v>
                </c:pt>
                <c:pt idx="971">
                  <c:v>163.69246891125434</c:v>
                </c:pt>
                <c:pt idx="972">
                  <c:v>165.35100057335063</c:v>
                </c:pt>
                <c:pt idx="973">
                  <c:v>168.05863645441136</c:v>
                </c:pt>
                <c:pt idx="974">
                  <c:v>164.44222786745414</c:v>
                </c:pt>
                <c:pt idx="975">
                  <c:v>162.74042642741878</c:v>
                </c:pt>
                <c:pt idx="976">
                  <c:v>159.825353298273</c:v>
                </c:pt>
                <c:pt idx="977">
                  <c:v>158.54927064118652</c:v>
                </c:pt>
                <c:pt idx="978">
                  <c:v>157.13790282230548</c:v>
                </c:pt>
                <c:pt idx="979">
                  <c:v>155.4368529665023</c:v>
                </c:pt>
                <c:pt idx="980">
                  <c:v>156.07462587210546</c:v>
                </c:pt>
                <c:pt idx="981">
                  <c:v>155.73652033679497</c:v>
                </c:pt>
                <c:pt idx="982">
                  <c:v>153.05153935187604</c:v>
                </c:pt>
                <c:pt idx="983">
                  <c:v>155.1949502129124</c:v>
                </c:pt>
                <c:pt idx="984">
                  <c:v>151.80208425044438</c:v>
                </c:pt>
                <c:pt idx="985">
                  <c:v>151.90827236553559</c:v>
                </c:pt>
                <c:pt idx="986">
                  <c:v>156.02523605113285</c:v>
                </c:pt>
                <c:pt idx="987">
                  <c:v>161.84013588642853</c:v>
                </c:pt>
                <c:pt idx="988">
                  <c:v>159.87377679666147</c:v>
                </c:pt>
                <c:pt idx="989">
                  <c:v>161.14180676554588</c:v>
                </c:pt>
                <c:pt idx="990">
                  <c:v>159.78992147018403</c:v>
                </c:pt>
                <c:pt idx="991">
                  <c:v>160.10827107710546</c:v>
                </c:pt>
                <c:pt idx="992">
                  <c:v>162.04703628863351</c:v>
                </c:pt>
                <c:pt idx="993">
                  <c:v>159.37601329659816</c:v>
                </c:pt>
                <c:pt idx="994">
                  <c:v>157.97903294730477</c:v>
                </c:pt>
                <c:pt idx="995">
                  <c:v>158.50417558725513</c:v>
                </c:pt>
                <c:pt idx="996">
                  <c:v>165.14163068009722</c:v>
                </c:pt>
                <c:pt idx="997">
                  <c:v>166.52175406875438</c:v>
                </c:pt>
                <c:pt idx="998">
                  <c:v>167.5221126818023</c:v>
                </c:pt>
                <c:pt idx="999">
                  <c:v>166.38206677074265</c:v>
                </c:pt>
                <c:pt idx="1000">
                  <c:v>166.42683971714607</c:v>
                </c:pt>
                <c:pt idx="1001">
                  <c:v>164.88995733148886</c:v>
                </c:pt>
                <c:pt idx="1002">
                  <c:v>165.5494188106496</c:v>
                </c:pt>
                <c:pt idx="1003">
                  <c:v>161.38016633632697</c:v>
                </c:pt>
                <c:pt idx="1004">
                  <c:v>159.68147860239637</c:v>
                </c:pt>
                <c:pt idx="1005">
                  <c:v>158.20590401625088</c:v>
                </c:pt>
                <c:pt idx="1006">
                  <c:v>155.84990218668008</c:v>
                </c:pt>
                <c:pt idx="1007">
                  <c:v>153.98758382848365</c:v>
                </c:pt>
                <c:pt idx="1008">
                  <c:v>155.17573113040362</c:v>
                </c:pt>
                <c:pt idx="1009">
                  <c:v>154.0619906674707</c:v>
                </c:pt>
                <c:pt idx="1010">
                  <c:v>154.19985268948997</c:v>
                </c:pt>
                <c:pt idx="1011">
                  <c:v>153.66977106744233</c:v>
                </c:pt>
                <c:pt idx="1012">
                  <c:v>152.97026088562336</c:v>
                </c:pt>
                <c:pt idx="1013">
                  <c:v>152.28674871103252</c:v>
                </c:pt>
                <c:pt idx="1014">
                  <c:v>150.80365828256504</c:v>
                </c:pt>
                <c:pt idx="1015">
                  <c:v>150.94656665585759</c:v>
                </c:pt>
                <c:pt idx="1016">
                  <c:v>148.5747815574108</c:v>
                </c:pt>
                <c:pt idx="1017">
                  <c:v>148.18846726206399</c:v>
                </c:pt>
                <c:pt idx="1018">
                  <c:v>147.93464652993504</c:v>
                </c:pt>
                <c:pt idx="1019">
                  <c:v>150.18199075336599</c:v>
                </c:pt>
                <c:pt idx="1020">
                  <c:v>150.90082738686991</c:v>
                </c:pt>
                <c:pt idx="1021">
                  <c:v>149.77022996330066</c:v>
                </c:pt>
                <c:pt idx="1022">
                  <c:v>150.69972492017047</c:v>
                </c:pt>
                <c:pt idx="1023">
                  <c:v>148.7940294148589</c:v>
                </c:pt>
                <c:pt idx="1024">
                  <c:v>147.63326125282592</c:v>
                </c:pt>
                <c:pt idx="1025">
                  <c:v>146.89037392389187</c:v>
                </c:pt>
                <c:pt idx="1026">
                  <c:v>148.35811056018736</c:v>
                </c:pt>
                <c:pt idx="1027">
                  <c:v>147.73869778368484</c:v>
                </c:pt>
                <c:pt idx="1028">
                  <c:v>146.89542027516512</c:v>
                </c:pt>
                <c:pt idx="1029">
                  <c:v>148.39257606569214</c:v>
                </c:pt>
                <c:pt idx="1030">
                  <c:v>149.15629301477554</c:v>
                </c:pt>
                <c:pt idx="1031">
                  <c:v>148.84030552972669</c:v>
                </c:pt>
                <c:pt idx="1032">
                  <c:v>147.82255311016235</c:v>
                </c:pt>
                <c:pt idx="1033">
                  <c:v>147.6515140127506</c:v>
                </c:pt>
                <c:pt idx="1034">
                  <c:v>147.73923462956503</c:v>
                </c:pt>
                <c:pt idx="1035">
                  <c:v>148.05468526873378</c:v>
                </c:pt>
                <c:pt idx="1036">
                  <c:v>144.95386346506049</c:v>
                </c:pt>
                <c:pt idx="1037">
                  <c:v>143.65373011254391</c:v>
                </c:pt>
                <c:pt idx="1038">
                  <c:v>144.91360002405023</c:v>
                </c:pt>
                <c:pt idx="1039">
                  <c:v>144.72999873304326</c:v>
                </c:pt>
                <c:pt idx="1040">
                  <c:v>144.52030673226162</c:v>
                </c:pt>
                <c:pt idx="1041">
                  <c:v>144.13173768421822</c:v>
                </c:pt>
                <c:pt idx="1042">
                  <c:v>144.65526978652818</c:v>
                </c:pt>
                <c:pt idx="1043">
                  <c:v>143.67015759647614</c:v>
                </c:pt>
                <c:pt idx="1044">
                  <c:v>143.86181157568521</c:v>
                </c:pt>
                <c:pt idx="1045">
                  <c:v>146.81210179456798</c:v>
                </c:pt>
                <c:pt idx="1046">
                  <c:v>146.36855972839857</c:v>
                </c:pt>
                <c:pt idx="1047">
                  <c:v>145.19555148029846</c:v>
                </c:pt>
                <c:pt idx="1048">
                  <c:v>147.07043203209011</c:v>
                </c:pt>
                <c:pt idx="1049">
                  <c:v>148.32450400809094</c:v>
                </c:pt>
                <c:pt idx="1050">
                  <c:v>148.02301136180583</c:v>
                </c:pt>
                <c:pt idx="1051">
                  <c:v>148.48018931333075</c:v>
                </c:pt>
                <c:pt idx="1052">
                  <c:v>155.31230472231064</c:v>
                </c:pt>
                <c:pt idx="1053">
                  <c:v>154.61193558708342</c:v>
                </c:pt>
                <c:pt idx="1054">
                  <c:v>153.04606352389882</c:v>
                </c:pt>
                <c:pt idx="1055">
                  <c:v>158.11807603026043</c:v>
                </c:pt>
                <c:pt idx="1056">
                  <c:v>156.83404805414793</c:v>
                </c:pt>
                <c:pt idx="1057">
                  <c:v>164.77646811242792</c:v>
                </c:pt>
                <c:pt idx="1058">
                  <c:v>170.15523435470001</c:v>
                </c:pt>
                <c:pt idx="1059">
                  <c:v>184.27793155429717</c:v>
                </c:pt>
                <c:pt idx="1060">
                  <c:v>192.07153793460304</c:v>
                </c:pt>
                <c:pt idx="1061">
                  <c:v>176.07170543051771</c:v>
                </c:pt>
                <c:pt idx="1062">
                  <c:v>176.50558427084468</c:v>
                </c:pt>
                <c:pt idx="1063">
                  <c:v>170.87686258678065</c:v>
                </c:pt>
                <c:pt idx="1064">
                  <c:v>171.14517815767331</c:v>
                </c:pt>
                <c:pt idx="1065">
                  <c:v>180.19682917349309</c:v>
                </c:pt>
                <c:pt idx="1066">
                  <c:v>183.2798276939458</c:v>
                </c:pt>
                <c:pt idx="1067">
                  <c:v>189.24236014627922</c:v>
                </c:pt>
                <c:pt idx="1068">
                  <c:v>194.49904763540809</c:v>
                </c:pt>
                <c:pt idx="1069">
                  <c:v>208.97949892952877</c:v>
                </c:pt>
                <c:pt idx="1070">
                  <c:v>209.27830734641324</c:v>
                </c:pt>
                <c:pt idx="1071">
                  <c:v>208.46294582366065</c:v>
                </c:pt>
                <c:pt idx="1072">
                  <c:v>205.68380207136568</c:v>
                </c:pt>
                <c:pt idx="1073">
                  <c:v>204.02988728383858</c:v>
                </c:pt>
                <c:pt idx="1074">
                  <c:v>194.56615337042538</c:v>
                </c:pt>
                <c:pt idx="1075">
                  <c:v>195.73078682279532</c:v>
                </c:pt>
                <c:pt idx="1076">
                  <c:v>199.37189032023886</c:v>
                </c:pt>
                <c:pt idx="1077">
                  <c:v>195.16334072749015</c:v>
                </c:pt>
                <c:pt idx="1078">
                  <c:v>193.18130573802307</c:v>
                </c:pt>
                <c:pt idx="1079">
                  <c:v>201.05211055589274</c:v>
                </c:pt>
                <c:pt idx="1080">
                  <c:v>203.59740424279997</c:v>
                </c:pt>
                <c:pt idx="1081">
                  <c:v>201.63920521041098</c:v>
                </c:pt>
                <c:pt idx="1082">
                  <c:v>202.91099310045638</c:v>
                </c:pt>
                <c:pt idx="1083">
                  <c:v>198.19179570652105</c:v>
                </c:pt>
                <c:pt idx="1084">
                  <c:v>196.49783221633567</c:v>
                </c:pt>
                <c:pt idx="1085">
                  <c:v>194.36011192162877</c:v>
                </c:pt>
                <c:pt idx="1086">
                  <c:v>187.78503832005862</c:v>
                </c:pt>
                <c:pt idx="1087">
                  <c:v>186.8492085818032</c:v>
                </c:pt>
                <c:pt idx="1088">
                  <c:v>185.28494705625903</c:v>
                </c:pt>
                <c:pt idx="1089">
                  <c:v>182.77991681036215</c:v>
                </c:pt>
                <c:pt idx="1090">
                  <c:v>183.31311213851455</c:v>
                </c:pt>
                <c:pt idx="1091">
                  <c:v>187.61410659182292</c:v>
                </c:pt>
                <c:pt idx="1092">
                  <c:v>190.63257623748319</c:v>
                </c:pt>
                <c:pt idx="1093">
                  <c:v>195.36981165299116</c:v>
                </c:pt>
                <c:pt idx="1094">
                  <c:v>195.74302690886265</c:v>
                </c:pt>
                <c:pt idx="1095">
                  <c:v>199.25088525885613</c:v>
                </c:pt>
                <c:pt idx="1096">
                  <c:v>213.22992250092855</c:v>
                </c:pt>
                <c:pt idx="1097">
                  <c:v>216.22702568055936</c:v>
                </c:pt>
                <c:pt idx="1098">
                  <c:v>217.30018059495396</c:v>
                </c:pt>
                <c:pt idx="1099">
                  <c:v>216.62235898669255</c:v>
                </c:pt>
                <c:pt idx="1100">
                  <c:v>213.67120981440152</c:v>
                </c:pt>
                <c:pt idx="1101">
                  <c:v>204.26588473274725</c:v>
                </c:pt>
                <c:pt idx="1102">
                  <c:v>201.33202199779663</c:v>
                </c:pt>
                <c:pt idx="1103">
                  <c:v>199.73243601333942</c:v>
                </c:pt>
                <c:pt idx="1104">
                  <c:v>198.24172237337405</c:v>
                </c:pt>
                <c:pt idx="1105">
                  <c:v>195.47793241325095</c:v>
                </c:pt>
                <c:pt idx="1106">
                  <c:v>199.08854306470266</c:v>
                </c:pt>
                <c:pt idx="1107">
                  <c:v>202.04291331227452</c:v>
                </c:pt>
                <c:pt idx="1108">
                  <c:v>210.37014449743694</c:v>
                </c:pt>
                <c:pt idx="1109">
                  <c:v>209.39737976262805</c:v>
                </c:pt>
                <c:pt idx="1110">
                  <c:v>203.74417790642971</c:v>
                </c:pt>
                <c:pt idx="1111">
                  <c:v>204.57747008157889</c:v>
                </c:pt>
                <c:pt idx="1112">
                  <c:v>198.88765533635518</c:v>
                </c:pt>
                <c:pt idx="1113">
                  <c:v>197.32704436279593</c:v>
                </c:pt>
                <c:pt idx="1114">
                  <c:v>191.02640637515196</c:v>
                </c:pt>
                <c:pt idx="1115">
                  <c:v>189.86263187619025</c:v>
                </c:pt>
                <c:pt idx="1116">
                  <c:v>188.22696984858777</c:v>
                </c:pt>
                <c:pt idx="1117">
                  <c:v>188.47606633697148</c:v>
                </c:pt>
                <c:pt idx="1118">
                  <c:v>187.40763566632214</c:v>
                </c:pt>
                <c:pt idx="1119">
                  <c:v>181.62312130784224</c:v>
                </c:pt>
                <c:pt idx="1120">
                  <c:v>183.11995499084119</c:v>
                </c:pt>
                <c:pt idx="1121">
                  <c:v>182.60243556238879</c:v>
                </c:pt>
                <c:pt idx="1122">
                  <c:v>183.84373060644234</c:v>
                </c:pt>
                <c:pt idx="1123">
                  <c:v>184.56739885286748</c:v>
                </c:pt>
                <c:pt idx="1124">
                  <c:v>183.52913892068185</c:v>
                </c:pt>
                <c:pt idx="1125">
                  <c:v>185.12915438184322</c:v>
                </c:pt>
                <c:pt idx="1126">
                  <c:v>193.45971401146247</c:v>
                </c:pt>
                <c:pt idx="1127">
                  <c:v>194.67642151420577</c:v>
                </c:pt>
                <c:pt idx="1128">
                  <c:v>197.65527193391185</c:v>
                </c:pt>
                <c:pt idx="1129">
                  <c:v>196.20224487473212</c:v>
                </c:pt>
                <c:pt idx="1130">
                  <c:v>195.14111530805263</c:v>
                </c:pt>
                <c:pt idx="1131">
                  <c:v>196.47990156393917</c:v>
                </c:pt>
                <c:pt idx="1132">
                  <c:v>200.40156071834249</c:v>
                </c:pt>
                <c:pt idx="1133">
                  <c:v>199.86568116078939</c:v>
                </c:pt>
                <c:pt idx="1134">
                  <c:v>201.76461240801123</c:v>
                </c:pt>
                <c:pt idx="1135">
                  <c:v>206.1440937289957</c:v>
                </c:pt>
                <c:pt idx="1136">
                  <c:v>202.18915013002388</c:v>
                </c:pt>
                <c:pt idx="1137">
                  <c:v>204.61891458352548</c:v>
                </c:pt>
                <c:pt idx="1138">
                  <c:v>197.84703328229696</c:v>
                </c:pt>
                <c:pt idx="1139">
                  <c:v>202.26774436687595</c:v>
                </c:pt>
                <c:pt idx="1140">
                  <c:v>202.51018396634598</c:v>
                </c:pt>
                <c:pt idx="1141">
                  <c:v>198.14004376367589</c:v>
                </c:pt>
                <c:pt idx="1142">
                  <c:v>196.84463465490447</c:v>
                </c:pt>
                <c:pt idx="1143">
                  <c:v>193.1513497379116</c:v>
                </c:pt>
                <c:pt idx="1144">
                  <c:v>195.5579224493913</c:v>
                </c:pt>
                <c:pt idx="1145">
                  <c:v>193.31540983888158</c:v>
                </c:pt>
                <c:pt idx="1146">
                  <c:v>191.64818127352706</c:v>
                </c:pt>
                <c:pt idx="1147">
                  <c:v>190.87458636024914</c:v>
                </c:pt>
                <c:pt idx="1148">
                  <c:v>187.42363367355026</c:v>
                </c:pt>
                <c:pt idx="1149">
                  <c:v>186.54116641578048</c:v>
                </c:pt>
                <c:pt idx="1150">
                  <c:v>185.6336821399963</c:v>
                </c:pt>
                <c:pt idx="1151">
                  <c:v>186.03277336729039</c:v>
                </c:pt>
                <c:pt idx="1152">
                  <c:v>186.9392913204903</c:v>
                </c:pt>
                <c:pt idx="1153">
                  <c:v>185.0748255787733</c:v>
                </c:pt>
                <c:pt idx="1154">
                  <c:v>185.09093095517741</c:v>
                </c:pt>
                <c:pt idx="1155">
                  <c:v>186.65948724776268</c:v>
                </c:pt>
                <c:pt idx="1156">
                  <c:v>189.95550621345396</c:v>
                </c:pt>
                <c:pt idx="1157">
                  <c:v>186.37979054421112</c:v>
                </c:pt>
                <c:pt idx="1158">
                  <c:v>186.37571051552209</c:v>
                </c:pt>
                <c:pt idx="1159">
                  <c:v>186.11093812743835</c:v>
                </c:pt>
                <c:pt idx="1160">
                  <c:v>187.99569664342457</c:v>
                </c:pt>
                <c:pt idx="1161">
                  <c:v>190.70064829508462</c:v>
                </c:pt>
                <c:pt idx="1162">
                  <c:v>188.99465945718416</c:v>
                </c:pt>
                <c:pt idx="1163">
                  <c:v>190.63934049557292</c:v>
                </c:pt>
                <c:pt idx="1164">
                  <c:v>186.70844759203123</c:v>
                </c:pt>
                <c:pt idx="1165">
                  <c:v>186.88818359270121</c:v>
                </c:pt>
                <c:pt idx="1166">
                  <c:v>186.68858429446612</c:v>
                </c:pt>
                <c:pt idx="1167">
                  <c:v>185.03262949259448</c:v>
                </c:pt>
                <c:pt idx="1168">
                  <c:v>181.79909938735122</c:v>
                </c:pt>
                <c:pt idx="1169">
                  <c:v>179.11003837374327</c:v>
                </c:pt>
                <c:pt idx="1170">
                  <c:v>174.65174807755469</c:v>
                </c:pt>
                <c:pt idx="1171">
                  <c:v>177.30473304801743</c:v>
                </c:pt>
                <c:pt idx="1172">
                  <c:v>175.73886098483283</c:v>
                </c:pt>
                <c:pt idx="1173">
                  <c:v>174.31718572505312</c:v>
                </c:pt>
                <c:pt idx="1174">
                  <c:v>176.6065112963108</c:v>
                </c:pt>
                <c:pt idx="1175">
                  <c:v>172.93953182744465</c:v>
                </c:pt>
                <c:pt idx="1176">
                  <c:v>170.3647116171299</c:v>
                </c:pt>
                <c:pt idx="1177">
                  <c:v>167.01994704552217</c:v>
                </c:pt>
                <c:pt idx="1178">
                  <c:v>164.92871760403511</c:v>
                </c:pt>
                <c:pt idx="1179">
                  <c:v>165.40296725454843</c:v>
                </c:pt>
                <c:pt idx="1180">
                  <c:v>165.57572425877663</c:v>
                </c:pt>
                <c:pt idx="1181">
                  <c:v>164.79643877916925</c:v>
                </c:pt>
                <c:pt idx="1182">
                  <c:v>164.04227768675233</c:v>
                </c:pt>
                <c:pt idx="1183">
                  <c:v>163.94382015233512</c:v>
                </c:pt>
                <c:pt idx="1184">
                  <c:v>161.68938956328634</c:v>
                </c:pt>
                <c:pt idx="1185">
                  <c:v>156.3768701026232</c:v>
                </c:pt>
                <c:pt idx="1186">
                  <c:v>150.59622103448029</c:v>
                </c:pt>
                <c:pt idx="1187">
                  <c:v>150.7927066266106</c:v>
                </c:pt>
                <c:pt idx="1188">
                  <c:v>152.09788633040051</c:v>
                </c:pt>
                <c:pt idx="1189">
                  <c:v>153.53910278021726</c:v>
                </c:pt>
                <c:pt idx="1190">
                  <c:v>153.56369032152753</c:v>
                </c:pt>
                <c:pt idx="1191">
                  <c:v>155.55979067305418</c:v>
                </c:pt>
                <c:pt idx="1192">
                  <c:v>160.29595239680188</c:v>
                </c:pt>
                <c:pt idx="1193">
                  <c:v>158.25464962216762</c:v>
                </c:pt>
                <c:pt idx="1194">
                  <c:v>162.3533605478402</c:v>
                </c:pt>
                <c:pt idx="1195">
                  <c:v>160.30561562264432</c:v>
                </c:pt>
                <c:pt idx="1196">
                  <c:v>155.72438761990426</c:v>
                </c:pt>
                <c:pt idx="1197">
                  <c:v>154.84750355928793</c:v>
                </c:pt>
                <c:pt idx="1198">
                  <c:v>153.4231440701075</c:v>
                </c:pt>
                <c:pt idx="1199">
                  <c:v>156.83029013298719</c:v>
                </c:pt>
                <c:pt idx="1200">
                  <c:v>154.53559610292814</c:v>
                </c:pt>
                <c:pt idx="1201">
                  <c:v>158.8390600472851</c:v>
                </c:pt>
                <c:pt idx="1202">
                  <c:v>158.7823691223426</c:v>
                </c:pt>
                <c:pt idx="1203">
                  <c:v>163.41427537616761</c:v>
                </c:pt>
                <c:pt idx="1204">
                  <c:v>160.47558102829578</c:v>
                </c:pt>
                <c:pt idx="1205">
                  <c:v>154.33299046776426</c:v>
                </c:pt>
                <c:pt idx="1206">
                  <c:v>151.01678609697984</c:v>
                </c:pt>
                <c:pt idx="1207">
                  <c:v>149.85290422884208</c:v>
                </c:pt>
                <c:pt idx="1208">
                  <c:v>149.67520824251659</c:v>
                </c:pt>
                <c:pt idx="1209">
                  <c:v>146.86696744351815</c:v>
                </c:pt>
                <c:pt idx="1210">
                  <c:v>144.98038365153948</c:v>
                </c:pt>
                <c:pt idx="1211">
                  <c:v>142.33845770620761</c:v>
                </c:pt>
                <c:pt idx="1212">
                  <c:v>142.4913514128707</c:v>
                </c:pt>
                <c:pt idx="1213">
                  <c:v>142.63608506215573</c:v>
                </c:pt>
                <c:pt idx="1214">
                  <c:v>143.4270737819501</c:v>
                </c:pt>
                <c:pt idx="1215">
                  <c:v>142.35187885321102</c:v>
                </c:pt>
                <c:pt idx="1216">
                  <c:v>141.79882022749354</c:v>
                </c:pt>
                <c:pt idx="1217">
                  <c:v>141.09404895604922</c:v>
                </c:pt>
                <c:pt idx="1218">
                  <c:v>140.40989256640219</c:v>
                </c:pt>
                <c:pt idx="1219">
                  <c:v>140.21813121801713</c:v>
                </c:pt>
                <c:pt idx="1220">
                  <c:v>141.74030402655856</c:v>
                </c:pt>
                <c:pt idx="1221">
                  <c:v>144.02640852253543</c:v>
                </c:pt>
                <c:pt idx="1222">
                  <c:v>144.40885752754534</c:v>
                </c:pt>
                <c:pt idx="1223">
                  <c:v>144.30266941245415</c:v>
                </c:pt>
                <c:pt idx="1224">
                  <c:v>144.80644558637502</c:v>
                </c:pt>
                <c:pt idx="1225">
                  <c:v>145.69632131729068</c:v>
                </c:pt>
                <c:pt idx="1226">
                  <c:v>143.61679511599064</c:v>
                </c:pt>
                <c:pt idx="1227">
                  <c:v>142.7183298509928</c:v>
                </c:pt>
                <c:pt idx="1228">
                  <c:v>140.81789543530661</c:v>
                </c:pt>
                <c:pt idx="1229">
                  <c:v>140.72308845287435</c:v>
                </c:pt>
                <c:pt idx="1230">
                  <c:v>141.40756695004944</c:v>
                </c:pt>
                <c:pt idx="1231">
                  <c:v>141.43913348780148</c:v>
                </c:pt>
                <c:pt idx="1232">
                  <c:v>139.99523280858406</c:v>
                </c:pt>
                <c:pt idx="1233">
                  <c:v>137.11204832471844</c:v>
                </c:pt>
                <c:pt idx="1234">
                  <c:v>136.13885411320547</c:v>
                </c:pt>
                <c:pt idx="1235">
                  <c:v>133.09891063233974</c:v>
                </c:pt>
                <c:pt idx="1236">
                  <c:v>130.56005909599421</c:v>
                </c:pt>
                <c:pt idx="1237">
                  <c:v>133.83804004011282</c:v>
                </c:pt>
                <c:pt idx="1238">
                  <c:v>133.17396168638291</c:v>
                </c:pt>
                <c:pt idx="1239">
                  <c:v>133.07120938492463</c:v>
                </c:pt>
                <c:pt idx="1240">
                  <c:v>131.52702589529758</c:v>
                </c:pt>
                <c:pt idx="1241">
                  <c:v>130.52076197756813</c:v>
                </c:pt>
                <c:pt idx="1242">
                  <c:v>127.17105842386314</c:v>
                </c:pt>
                <c:pt idx="1243">
                  <c:v>125.59155047532305</c:v>
                </c:pt>
                <c:pt idx="1244">
                  <c:v>130.43926877296329</c:v>
                </c:pt>
                <c:pt idx="1245">
                  <c:v>128.15971379672411</c:v>
                </c:pt>
                <c:pt idx="1246">
                  <c:v>123.71720676941153</c:v>
                </c:pt>
                <c:pt idx="1247">
                  <c:v>123.53242441746825</c:v>
                </c:pt>
                <c:pt idx="1248">
                  <c:v>122.9369549672199</c:v>
                </c:pt>
                <c:pt idx="1249">
                  <c:v>121.16708146958308</c:v>
                </c:pt>
                <c:pt idx="1250">
                  <c:v>119.41352808670247</c:v>
                </c:pt>
                <c:pt idx="1251">
                  <c:v>117.66749054614378</c:v>
                </c:pt>
                <c:pt idx="1252">
                  <c:v>117.41517298247923</c:v>
                </c:pt>
                <c:pt idx="1253">
                  <c:v>115.94958372970429</c:v>
                </c:pt>
                <c:pt idx="1254">
                  <c:v>115.06228485901329</c:v>
                </c:pt>
                <c:pt idx="1255">
                  <c:v>114.77904497265281</c:v>
                </c:pt>
                <c:pt idx="1256">
                  <c:v>115.5134501366807</c:v>
                </c:pt>
                <c:pt idx="1257">
                  <c:v>116.15111567310785</c:v>
                </c:pt>
                <c:pt idx="1258">
                  <c:v>117.95642099883372</c:v>
                </c:pt>
                <c:pt idx="1259">
                  <c:v>119.4823517285361</c:v>
                </c:pt>
                <c:pt idx="1260">
                  <c:v>126.12957741639671</c:v>
                </c:pt>
                <c:pt idx="1261">
                  <c:v>129.46736299156262</c:v>
                </c:pt>
                <c:pt idx="1262">
                  <c:v>129.24317615201727</c:v>
                </c:pt>
                <c:pt idx="1263">
                  <c:v>125.70525443273614</c:v>
                </c:pt>
                <c:pt idx="1264">
                  <c:v>123.33765673215441</c:v>
                </c:pt>
                <c:pt idx="1265">
                  <c:v>127.87239388167455</c:v>
                </c:pt>
                <c:pt idx="1266">
                  <c:v>127.69179892759635</c:v>
                </c:pt>
                <c:pt idx="1267">
                  <c:v>124.36281762486468</c:v>
                </c:pt>
                <c:pt idx="1268">
                  <c:v>126.11304256328843</c:v>
                </c:pt>
                <c:pt idx="1269">
                  <c:v>128.81369944790737</c:v>
                </c:pt>
                <c:pt idx="1270">
                  <c:v>128.2173710442508</c:v>
                </c:pt>
                <c:pt idx="1271">
                  <c:v>129.31876405194058</c:v>
                </c:pt>
                <c:pt idx="1272">
                  <c:v>132.67587607879145</c:v>
                </c:pt>
                <c:pt idx="1273">
                  <c:v>130.58636454412087</c:v>
                </c:pt>
                <c:pt idx="1274">
                  <c:v>131.91978234120603</c:v>
                </c:pt>
                <c:pt idx="1275">
                  <c:v>134.43758951905016</c:v>
                </c:pt>
                <c:pt idx="1276">
                  <c:v>139.70791289353451</c:v>
                </c:pt>
                <c:pt idx="1277">
                  <c:v>135.15073558622464</c:v>
                </c:pt>
                <c:pt idx="1278">
                  <c:v>130.770502681008</c:v>
                </c:pt>
                <c:pt idx="1279">
                  <c:v>125.20394774986387</c:v>
                </c:pt>
                <c:pt idx="1280">
                  <c:v>125.66402466914158</c:v>
                </c:pt>
                <c:pt idx="1281">
                  <c:v>124.38096301561333</c:v>
                </c:pt>
                <c:pt idx="1282">
                  <c:v>122.97421207130144</c:v>
                </c:pt>
                <c:pt idx="1283">
                  <c:v>123.73567426768824</c:v>
                </c:pt>
                <c:pt idx="1284">
                  <c:v>124.41832748887089</c:v>
                </c:pt>
                <c:pt idx="1285">
                  <c:v>122.41503340255035</c:v>
                </c:pt>
                <c:pt idx="1286">
                  <c:v>120.81834638584586</c:v>
                </c:pt>
                <c:pt idx="1287">
                  <c:v>121.21174704681049</c:v>
                </c:pt>
                <c:pt idx="1288">
                  <c:v>121.11973166295496</c:v>
                </c:pt>
                <c:pt idx="1289">
                  <c:v>120.06214527908439</c:v>
                </c:pt>
                <c:pt idx="1290">
                  <c:v>120.13988056252826</c:v>
                </c:pt>
                <c:pt idx="1291">
                  <c:v>120.36922112252294</c:v>
                </c:pt>
                <c:pt idx="1292">
                  <c:v>121.42670013721749</c:v>
                </c:pt>
                <c:pt idx="1293">
                  <c:v>123.27516787170642</c:v>
                </c:pt>
                <c:pt idx="1294">
                  <c:v>123.75339018173277</c:v>
                </c:pt>
                <c:pt idx="1295">
                  <c:v>124.18898692887623</c:v>
                </c:pt>
                <c:pt idx="1296">
                  <c:v>123.43461109810724</c:v>
                </c:pt>
                <c:pt idx="1297">
                  <c:v>123.42054573604766</c:v>
                </c:pt>
                <c:pt idx="1298">
                  <c:v>122.78685285913353</c:v>
                </c:pt>
                <c:pt idx="1299">
                  <c:v>124.5492105144484</c:v>
                </c:pt>
                <c:pt idx="1300">
                  <c:v>122.87274819995551</c:v>
                </c:pt>
                <c:pt idx="1301">
                  <c:v>120.5181421696731</c:v>
                </c:pt>
                <c:pt idx="1302">
                  <c:v>119.56953549947042</c:v>
                </c:pt>
                <c:pt idx="1303">
                  <c:v>118.31138349478053</c:v>
                </c:pt>
                <c:pt idx="1304">
                  <c:v>117.02821447207626</c:v>
                </c:pt>
                <c:pt idx="1305">
                  <c:v>115.59215174270886</c:v>
                </c:pt>
                <c:pt idx="1306">
                  <c:v>114.19044714967026</c:v>
                </c:pt>
                <c:pt idx="1307">
                  <c:v>112.86411571820292</c:v>
                </c:pt>
                <c:pt idx="1308">
                  <c:v>115.2983896770977</c:v>
                </c:pt>
                <c:pt idx="1309">
                  <c:v>116.61505788272255</c:v>
                </c:pt>
                <c:pt idx="1310">
                  <c:v>117.12989308177426</c:v>
                </c:pt>
                <c:pt idx="1311">
                  <c:v>117.94160405254192</c:v>
                </c:pt>
                <c:pt idx="1312">
                  <c:v>117.13579838645576</c:v>
                </c:pt>
                <c:pt idx="1313">
                  <c:v>114.9470777331358</c:v>
                </c:pt>
                <c:pt idx="1314">
                  <c:v>112.78455515876654</c:v>
                </c:pt>
                <c:pt idx="1315">
                  <c:v>114.25379496352645</c:v>
                </c:pt>
                <c:pt idx="1316">
                  <c:v>113.4710736702862</c:v>
                </c:pt>
                <c:pt idx="1317">
                  <c:v>114.67221264250549</c:v>
                </c:pt>
                <c:pt idx="1318">
                  <c:v>115.36775016481143</c:v>
                </c:pt>
                <c:pt idx="1319">
                  <c:v>114.75338373958225</c:v>
                </c:pt>
                <c:pt idx="1320">
                  <c:v>113.40235739762862</c:v>
                </c:pt>
                <c:pt idx="1321">
                  <c:v>113.75323986488637</c:v>
                </c:pt>
                <c:pt idx="1322">
                  <c:v>116.94811706675975</c:v>
                </c:pt>
                <c:pt idx="1323">
                  <c:v>118.08322399572214</c:v>
                </c:pt>
                <c:pt idx="1324">
                  <c:v>117.46305963498749</c:v>
                </c:pt>
                <c:pt idx="1325">
                  <c:v>116.43618083546077</c:v>
                </c:pt>
                <c:pt idx="1326">
                  <c:v>114.13729940753666</c:v>
                </c:pt>
                <c:pt idx="1327">
                  <c:v>112.10168719923186</c:v>
                </c:pt>
                <c:pt idx="1328">
                  <c:v>110.04213166467295</c:v>
                </c:pt>
                <c:pt idx="1329">
                  <c:v>113.13822922460108</c:v>
                </c:pt>
                <c:pt idx="1330">
                  <c:v>112.68072916554803</c:v>
                </c:pt>
                <c:pt idx="1331">
                  <c:v>113.43188392103622</c:v>
                </c:pt>
                <c:pt idx="1332">
                  <c:v>114.48453132280952</c:v>
                </c:pt>
                <c:pt idx="1333">
                  <c:v>113.62600739129385</c:v>
                </c:pt>
                <c:pt idx="1334">
                  <c:v>114.25143284165388</c:v>
                </c:pt>
                <c:pt idx="1335">
                  <c:v>112.09363451102983</c:v>
                </c:pt>
                <c:pt idx="1336">
                  <c:v>114.35762095674505</c:v>
                </c:pt>
                <c:pt idx="1337">
                  <c:v>114.75402795463846</c:v>
                </c:pt>
                <c:pt idx="1338">
                  <c:v>111.43868253726227</c:v>
                </c:pt>
                <c:pt idx="1339">
                  <c:v>115.97878814558379</c:v>
                </c:pt>
                <c:pt idx="1340">
                  <c:v>120.00577646167004</c:v>
                </c:pt>
                <c:pt idx="1341">
                  <c:v>118.93466156162</c:v>
                </c:pt>
                <c:pt idx="1342">
                  <c:v>116.57823025534515</c:v>
                </c:pt>
                <c:pt idx="1343">
                  <c:v>115.34455842278953</c:v>
                </c:pt>
                <c:pt idx="1344">
                  <c:v>116.88852717406455</c:v>
                </c:pt>
                <c:pt idx="1345">
                  <c:v>116.60120725901504</c:v>
                </c:pt>
                <c:pt idx="1346">
                  <c:v>118.7914310807994</c:v>
                </c:pt>
                <c:pt idx="1347">
                  <c:v>117.3167154480621</c:v>
                </c:pt>
                <c:pt idx="1348">
                  <c:v>115.93573310599679</c:v>
                </c:pt>
                <c:pt idx="1349">
                  <c:v>114.0283196938688</c:v>
                </c:pt>
                <c:pt idx="1350">
                  <c:v>111.52801369171711</c:v>
                </c:pt>
                <c:pt idx="1351">
                  <c:v>106.63648877025767</c:v>
                </c:pt>
                <c:pt idx="1352">
                  <c:v>107.013032470586</c:v>
                </c:pt>
                <c:pt idx="1353">
                  <c:v>106.36269737138761</c:v>
                </c:pt>
                <c:pt idx="1354">
                  <c:v>103.68405116785429</c:v>
                </c:pt>
                <c:pt idx="1355">
                  <c:v>104.95379904355511</c:v>
                </c:pt>
                <c:pt idx="1356">
                  <c:v>108.68992426178296</c:v>
                </c:pt>
                <c:pt idx="1357">
                  <c:v>111.21578412782917</c:v>
                </c:pt>
                <c:pt idx="1358">
                  <c:v>111.15189946809284</c:v>
                </c:pt>
                <c:pt idx="1359">
                  <c:v>112.73763482884252</c:v>
                </c:pt>
                <c:pt idx="1360">
                  <c:v>111.12666771172638</c:v>
                </c:pt>
                <c:pt idx="1361">
                  <c:v>113.07788774767359</c:v>
                </c:pt>
                <c:pt idx="1362">
                  <c:v>109.93272247430095</c:v>
                </c:pt>
                <c:pt idx="1363">
                  <c:v>108.96908411945442</c:v>
                </c:pt>
                <c:pt idx="1364">
                  <c:v>106.32297077625743</c:v>
                </c:pt>
                <c:pt idx="1365">
                  <c:v>106.01868653139559</c:v>
                </c:pt>
                <c:pt idx="1366">
                  <c:v>107.60560295308157</c:v>
                </c:pt>
                <c:pt idx="1367">
                  <c:v>108.29212146460121</c:v>
                </c:pt>
                <c:pt idx="1368">
                  <c:v>111.22168943251071</c:v>
                </c:pt>
                <c:pt idx="1369">
                  <c:v>110.7440039683645</c:v>
                </c:pt>
                <c:pt idx="1370">
                  <c:v>107.88186384300026</c:v>
                </c:pt>
                <c:pt idx="1371">
                  <c:v>105.57943923226722</c:v>
                </c:pt>
                <c:pt idx="1372">
                  <c:v>109.55156189940344</c:v>
                </c:pt>
                <c:pt idx="1373">
                  <c:v>108.72009500024672</c:v>
                </c:pt>
                <c:pt idx="1374">
                  <c:v>117.96071576587482</c:v>
                </c:pt>
                <c:pt idx="1375">
                  <c:v>119.31990216520656</c:v>
                </c:pt>
                <c:pt idx="1376">
                  <c:v>127.924790039576</c:v>
                </c:pt>
                <c:pt idx="1377">
                  <c:v>118.34380898594081</c:v>
                </c:pt>
                <c:pt idx="1378">
                  <c:v>128.74358737596148</c:v>
                </c:pt>
                <c:pt idx="1379">
                  <c:v>125.36596783648936</c:v>
                </c:pt>
                <c:pt idx="1380">
                  <c:v>124.37591666434007</c:v>
                </c:pt>
                <c:pt idx="1381">
                  <c:v>119.8176656652699</c:v>
                </c:pt>
                <c:pt idx="1382">
                  <c:v>120.76380284442395</c:v>
                </c:pt>
                <c:pt idx="1383">
                  <c:v>121.70972528522596</c:v>
                </c:pt>
                <c:pt idx="1384">
                  <c:v>134.77537294683262</c:v>
                </c:pt>
                <c:pt idx="1385">
                  <c:v>138.75071668924966</c:v>
                </c:pt>
                <c:pt idx="1386">
                  <c:v>140.28512958385824</c:v>
                </c:pt>
                <c:pt idx="1387">
                  <c:v>139.69513596158731</c:v>
                </c:pt>
                <c:pt idx="1388">
                  <c:v>141.56905019079471</c:v>
                </c:pt>
                <c:pt idx="1389">
                  <c:v>144.33906756312737</c:v>
                </c:pt>
                <c:pt idx="1390">
                  <c:v>142.52281058144669</c:v>
                </c:pt>
                <c:pt idx="1391">
                  <c:v>138.41486590663573</c:v>
                </c:pt>
                <c:pt idx="1392">
                  <c:v>142.0720747804834</c:v>
                </c:pt>
                <c:pt idx="1393">
                  <c:v>138.95622129216628</c:v>
                </c:pt>
                <c:pt idx="1394">
                  <c:v>140.05278268693482</c:v>
                </c:pt>
                <c:pt idx="1395">
                  <c:v>142.24418756965548</c:v>
                </c:pt>
                <c:pt idx="1396">
                  <c:v>144.81868567244217</c:v>
                </c:pt>
                <c:pt idx="1397">
                  <c:v>141.33380432611861</c:v>
                </c:pt>
                <c:pt idx="1398">
                  <c:v>143.30628345891924</c:v>
                </c:pt>
                <c:pt idx="1399">
                  <c:v>148.5367728690974</c:v>
                </c:pt>
                <c:pt idx="1400">
                  <c:v>150.22096576426429</c:v>
                </c:pt>
                <c:pt idx="1401">
                  <c:v>150.10393336239437</c:v>
                </c:pt>
                <c:pt idx="1402">
                  <c:v>147.96642780603952</c:v>
                </c:pt>
                <c:pt idx="1403">
                  <c:v>144.94001284135328</c:v>
                </c:pt>
                <c:pt idx="1404">
                  <c:v>144.21956567020897</c:v>
                </c:pt>
                <c:pt idx="1405">
                  <c:v>147.04133498538687</c:v>
                </c:pt>
                <c:pt idx="1406">
                  <c:v>146.11098107510884</c:v>
                </c:pt>
                <c:pt idx="1407">
                  <c:v>150.07676896085945</c:v>
                </c:pt>
                <c:pt idx="1408">
                  <c:v>156.10307870375323</c:v>
                </c:pt>
                <c:pt idx="1409">
                  <c:v>156.78755720092832</c:v>
                </c:pt>
                <c:pt idx="1410">
                  <c:v>153.8544460502099</c:v>
                </c:pt>
                <c:pt idx="1411">
                  <c:v>152.60928571581934</c:v>
                </c:pt>
                <c:pt idx="1412">
                  <c:v>157.35768752563419</c:v>
                </c:pt>
                <c:pt idx="1413">
                  <c:v>155.480766959498</c:v>
                </c:pt>
                <c:pt idx="1414">
                  <c:v>162.11843679069216</c:v>
                </c:pt>
                <c:pt idx="1415">
                  <c:v>166.96679930338857</c:v>
                </c:pt>
                <c:pt idx="1416">
                  <c:v>161.5995215629514</c:v>
                </c:pt>
                <c:pt idx="1417">
                  <c:v>160.50628861263971</c:v>
                </c:pt>
                <c:pt idx="1418">
                  <c:v>158.78752284279196</c:v>
                </c:pt>
                <c:pt idx="1419">
                  <c:v>159.97577751388798</c:v>
                </c:pt>
                <c:pt idx="1420">
                  <c:v>153.07720058494704</c:v>
                </c:pt>
                <c:pt idx="1421">
                  <c:v>152.74081295645297</c:v>
                </c:pt>
                <c:pt idx="1422">
                  <c:v>147.4591084493097</c:v>
                </c:pt>
                <c:pt idx="1423">
                  <c:v>147.31824009036168</c:v>
                </c:pt>
                <c:pt idx="1424">
                  <c:v>142.07551059411637</c:v>
                </c:pt>
                <c:pt idx="1425">
                  <c:v>148.87498577358392</c:v>
                </c:pt>
                <c:pt idx="1426">
                  <c:v>145.40416978931995</c:v>
                </c:pt>
                <c:pt idx="1427">
                  <c:v>149.86492957655719</c:v>
                </c:pt>
                <c:pt idx="1428">
                  <c:v>149.94320170588122</c:v>
                </c:pt>
                <c:pt idx="1429">
                  <c:v>144.1683505732438</c:v>
                </c:pt>
                <c:pt idx="1430">
                  <c:v>140.580931663814</c:v>
                </c:pt>
                <c:pt idx="1431">
                  <c:v>144.94624025356279</c:v>
                </c:pt>
                <c:pt idx="1432">
                  <c:v>140.87812954305804</c:v>
                </c:pt>
                <c:pt idx="1433">
                  <c:v>128.70611553352796</c:v>
                </c:pt>
                <c:pt idx="1434">
                  <c:v>128.08047534481591</c:v>
                </c:pt>
                <c:pt idx="1435">
                  <c:v>136.24182115301591</c:v>
                </c:pt>
                <c:pt idx="1436">
                  <c:v>145.97397800649779</c:v>
                </c:pt>
                <c:pt idx="1437">
                  <c:v>143.94115739676971</c:v>
                </c:pt>
                <c:pt idx="1438">
                  <c:v>140.87211686920054</c:v>
                </c:pt>
                <c:pt idx="1439">
                  <c:v>141.70089953895661</c:v>
                </c:pt>
                <c:pt idx="1440">
                  <c:v>142.00969328921161</c:v>
                </c:pt>
                <c:pt idx="1441">
                  <c:v>139.62513125881756</c:v>
                </c:pt>
                <c:pt idx="1442">
                  <c:v>152.77667426124623</c:v>
                </c:pt>
                <c:pt idx="1443">
                  <c:v>149.49257327409401</c:v>
                </c:pt>
                <c:pt idx="1444">
                  <c:v>145.94949783436357</c:v>
                </c:pt>
                <c:pt idx="1445">
                  <c:v>147.36537515863782</c:v>
                </c:pt>
                <c:pt idx="1446">
                  <c:v>147.83092790589293</c:v>
                </c:pt>
                <c:pt idx="1447">
                  <c:v>151.19609262094588</c:v>
                </c:pt>
                <c:pt idx="1448">
                  <c:v>155.62797009983171</c:v>
                </c:pt>
                <c:pt idx="1449">
                  <c:v>154.87112477801412</c:v>
                </c:pt>
                <c:pt idx="1450">
                  <c:v>156.7212030501434</c:v>
                </c:pt>
                <c:pt idx="1451">
                  <c:v>155.50728714597685</c:v>
                </c:pt>
                <c:pt idx="1452">
                  <c:v>159.27959577652592</c:v>
                </c:pt>
                <c:pt idx="1453">
                  <c:v>161.74693944163718</c:v>
                </c:pt>
                <c:pt idx="1454">
                  <c:v>155.05859135935805</c:v>
                </c:pt>
                <c:pt idx="1455">
                  <c:v>153.77907288863872</c:v>
                </c:pt>
                <c:pt idx="1456">
                  <c:v>146.53272719854482</c:v>
                </c:pt>
                <c:pt idx="1457">
                  <c:v>145.19437041936243</c:v>
                </c:pt>
                <c:pt idx="1458">
                  <c:v>144.60351784368325</c:v>
                </c:pt>
                <c:pt idx="1459">
                  <c:v>142.88013519926639</c:v>
                </c:pt>
                <c:pt idx="1460">
                  <c:v>142.83772437473553</c:v>
                </c:pt>
                <c:pt idx="1461">
                  <c:v>144.48229804394822</c:v>
                </c:pt>
                <c:pt idx="1462">
                  <c:v>148.48566514130843</c:v>
                </c:pt>
                <c:pt idx="1463">
                  <c:v>144.7011164246922</c:v>
                </c:pt>
                <c:pt idx="1464">
                  <c:v>147.07236467725883</c:v>
                </c:pt>
                <c:pt idx="1465">
                  <c:v>148.22669068873012</c:v>
                </c:pt>
                <c:pt idx="1466">
                  <c:v>148.85265298497023</c:v>
                </c:pt>
                <c:pt idx="1467">
                  <c:v>146.1410444443965</c:v>
                </c:pt>
                <c:pt idx="1468">
                  <c:v>145.79885888039698</c:v>
                </c:pt>
                <c:pt idx="1469">
                  <c:v>144.69166793720171</c:v>
                </c:pt>
                <c:pt idx="1470">
                  <c:v>139.73743941694227</c:v>
                </c:pt>
                <c:pt idx="1471">
                  <c:v>132.86763742717667</c:v>
                </c:pt>
                <c:pt idx="1472">
                  <c:v>133.404375938138</c:v>
                </c:pt>
                <c:pt idx="1473">
                  <c:v>133.73442878524645</c:v>
                </c:pt>
                <c:pt idx="1474">
                  <c:v>132.56678899594775</c:v>
                </c:pt>
                <c:pt idx="1475">
                  <c:v>135.13291230300425</c:v>
                </c:pt>
                <c:pt idx="1476">
                  <c:v>133.34618184473115</c:v>
                </c:pt>
                <c:pt idx="1477">
                  <c:v>134.53304071653878</c:v>
                </c:pt>
                <c:pt idx="1478">
                  <c:v>130.51947354745593</c:v>
                </c:pt>
                <c:pt idx="1479">
                  <c:v>129.1981884672619</c:v>
                </c:pt>
                <c:pt idx="1480">
                  <c:v>128.54742389135941</c:v>
                </c:pt>
                <c:pt idx="1481">
                  <c:v>126.72472475911712</c:v>
                </c:pt>
                <c:pt idx="1482">
                  <c:v>126.10735199695917</c:v>
                </c:pt>
                <c:pt idx="1483">
                  <c:v>124.92843844417754</c:v>
                </c:pt>
                <c:pt idx="1484">
                  <c:v>126.16017763156468</c:v>
                </c:pt>
                <c:pt idx="1485">
                  <c:v>125.55858813828276</c:v>
                </c:pt>
                <c:pt idx="1486">
                  <c:v>127.40168741397031</c:v>
                </c:pt>
                <c:pt idx="1487">
                  <c:v>128.30852747469834</c:v>
                </c:pt>
                <c:pt idx="1488">
                  <c:v>126.3934908510724</c:v>
                </c:pt>
                <c:pt idx="1489">
                  <c:v>125.3334349761532</c:v>
                </c:pt>
                <c:pt idx="1490">
                  <c:v>123.43697321998</c:v>
                </c:pt>
                <c:pt idx="1491">
                  <c:v>121.56155582230821</c:v>
                </c:pt>
                <c:pt idx="1492">
                  <c:v>120.76788287311317</c:v>
                </c:pt>
                <c:pt idx="1493">
                  <c:v>119.16733056607167</c:v>
                </c:pt>
                <c:pt idx="1494">
                  <c:v>120.8418602353961</c:v>
                </c:pt>
                <c:pt idx="1495">
                  <c:v>119.14671568427441</c:v>
                </c:pt>
                <c:pt idx="1496">
                  <c:v>120.69530131011859</c:v>
                </c:pt>
                <c:pt idx="1497">
                  <c:v>121.48736372167323</c:v>
                </c:pt>
                <c:pt idx="1498">
                  <c:v>119.59508936336513</c:v>
                </c:pt>
                <c:pt idx="1499">
                  <c:v>117.96651370138046</c:v>
                </c:pt>
                <c:pt idx="1500">
                  <c:v>115.65753957090975</c:v>
                </c:pt>
                <c:pt idx="1501">
                  <c:v>113.52207402889943</c:v>
                </c:pt>
                <c:pt idx="1502">
                  <c:v>113.17623791291494</c:v>
                </c:pt>
                <c:pt idx="1503">
                  <c:v>114.33947556599655</c:v>
                </c:pt>
                <c:pt idx="1504">
                  <c:v>117.81566000906189</c:v>
                </c:pt>
                <c:pt idx="1505">
                  <c:v>120.16790391747169</c:v>
                </c:pt>
                <c:pt idx="1506">
                  <c:v>118.57722957462474</c:v>
                </c:pt>
                <c:pt idx="1507">
                  <c:v>120.73567212030498</c:v>
                </c:pt>
                <c:pt idx="1508">
                  <c:v>124.60643828527127</c:v>
                </c:pt>
                <c:pt idx="1509">
                  <c:v>122.92063485246398</c:v>
                </c:pt>
                <c:pt idx="1510">
                  <c:v>124.14024132295999</c:v>
                </c:pt>
                <c:pt idx="1511">
                  <c:v>125.47602124191773</c:v>
                </c:pt>
                <c:pt idx="1512">
                  <c:v>122.80768247928306</c:v>
                </c:pt>
                <c:pt idx="1513">
                  <c:v>121.65700701979668</c:v>
                </c:pt>
                <c:pt idx="1514">
                  <c:v>124.22624403295801</c:v>
                </c:pt>
                <c:pt idx="1515">
                  <c:v>125.63836343607127</c:v>
                </c:pt>
                <c:pt idx="1516">
                  <c:v>123.64720206664187</c:v>
                </c:pt>
                <c:pt idx="1517">
                  <c:v>123.01189865208734</c:v>
                </c:pt>
                <c:pt idx="1518">
                  <c:v>120.03884616788673</c:v>
                </c:pt>
                <c:pt idx="1519">
                  <c:v>123.05098103216135</c:v>
                </c:pt>
                <c:pt idx="1520">
                  <c:v>124.00484879198937</c:v>
                </c:pt>
                <c:pt idx="1521">
                  <c:v>125.70557654026449</c:v>
                </c:pt>
                <c:pt idx="1522">
                  <c:v>122.72876613490291</c:v>
                </c:pt>
                <c:pt idx="1523">
                  <c:v>121.15677402868474</c:v>
                </c:pt>
                <c:pt idx="1524">
                  <c:v>119.35576346999996</c:v>
                </c:pt>
                <c:pt idx="1525">
                  <c:v>117.21997582046154</c:v>
                </c:pt>
                <c:pt idx="1526">
                  <c:v>114.83562852841952</c:v>
                </c:pt>
                <c:pt idx="1527">
                  <c:v>116.80134340313045</c:v>
                </c:pt>
                <c:pt idx="1528">
                  <c:v>115.59150752765289</c:v>
                </c:pt>
                <c:pt idx="1529">
                  <c:v>115.36495856623493</c:v>
                </c:pt>
                <c:pt idx="1530">
                  <c:v>112.58989484262896</c:v>
                </c:pt>
                <c:pt idx="1531">
                  <c:v>112.35196474855209</c:v>
                </c:pt>
                <c:pt idx="1532">
                  <c:v>108.81608304361549</c:v>
                </c:pt>
                <c:pt idx="1533">
                  <c:v>111.28063511015</c:v>
                </c:pt>
                <c:pt idx="1534">
                  <c:v>108.55163276305981</c:v>
                </c:pt>
                <c:pt idx="1535">
                  <c:v>102.45929097690916</c:v>
                </c:pt>
                <c:pt idx="1536">
                  <c:v>105.29630671508298</c:v>
                </c:pt>
                <c:pt idx="1537">
                  <c:v>104.19147789376032</c:v>
                </c:pt>
                <c:pt idx="1538">
                  <c:v>104.19147789376032</c:v>
                </c:pt>
                <c:pt idx="1539">
                  <c:v>101.58960065108668</c:v>
                </c:pt>
                <c:pt idx="1540">
                  <c:v>101.90268916838276</c:v>
                </c:pt>
                <c:pt idx="1541">
                  <c:v>101.91385556268965</c:v>
                </c:pt>
                <c:pt idx="1542">
                  <c:v>102.61476154379694</c:v>
                </c:pt>
                <c:pt idx="1543">
                  <c:v>104.27962798727889</c:v>
                </c:pt>
                <c:pt idx="1544">
                  <c:v>107.52443185600505</c:v>
                </c:pt>
                <c:pt idx="1545">
                  <c:v>111.60177631564821</c:v>
                </c:pt>
                <c:pt idx="1546">
                  <c:v>111.94729032410457</c:v>
                </c:pt>
                <c:pt idx="1547">
                  <c:v>105.75573941930455</c:v>
                </c:pt>
                <c:pt idx="1548">
                  <c:v>110.17977894834037</c:v>
                </c:pt>
                <c:pt idx="1549">
                  <c:v>109.00032854967861</c:v>
                </c:pt>
                <c:pt idx="1550">
                  <c:v>106.832544885684</c:v>
                </c:pt>
                <c:pt idx="1551">
                  <c:v>107.24688253597401</c:v>
                </c:pt>
                <c:pt idx="1552">
                  <c:v>106.76758653418737</c:v>
                </c:pt>
                <c:pt idx="1553">
                  <c:v>104.77084196760453</c:v>
                </c:pt>
                <c:pt idx="1554">
                  <c:v>107.17709257155613</c:v>
                </c:pt>
                <c:pt idx="1555">
                  <c:v>106.20228782240272</c:v>
                </c:pt>
                <c:pt idx="1556">
                  <c:v>102.22694407998567</c:v>
                </c:pt>
                <c:pt idx="1557">
                  <c:v>101.1939452374254</c:v>
                </c:pt>
                <c:pt idx="1558">
                  <c:v>100.37793949961663</c:v>
                </c:pt>
                <c:pt idx="1559">
                  <c:v>100.7868013219292</c:v>
                </c:pt>
                <c:pt idx="1560">
                  <c:v>100.00128843011225</c:v>
                </c:pt>
                <c:pt idx="1561">
                  <c:v>98.881535293321775</c:v>
                </c:pt>
                <c:pt idx="1562">
                  <c:v>99.785691124649119</c:v>
                </c:pt>
                <c:pt idx="1563">
                  <c:v>101.50263161850437</c:v>
                </c:pt>
                <c:pt idx="1564">
                  <c:v>100.0382234266657</c:v>
                </c:pt>
                <c:pt idx="1565">
                  <c:v>101.18342305817468</c:v>
                </c:pt>
                <c:pt idx="1566">
                  <c:v>103.03253500771976</c:v>
                </c:pt>
                <c:pt idx="1567">
                  <c:v>101.09913825499311</c:v>
                </c:pt>
                <c:pt idx="1568">
                  <c:v>103.22333003352053</c:v>
                </c:pt>
                <c:pt idx="1569">
                  <c:v>107.31001561147804</c:v>
                </c:pt>
                <c:pt idx="1570">
                  <c:v>109.98737338489903</c:v>
                </c:pt>
                <c:pt idx="1571">
                  <c:v>111.98723165758666</c:v>
                </c:pt>
                <c:pt idx="1572">
                  <c:v>113.09753630688671</c:v>
                </c:pt>
                <c:pt idx="1573">
                  <c:v>117.07116214248735</c:v>
                </c:pt>
                <c:pt idx="1574">
                  <c:v>112.95988902321953</c:v>
                </c:pt>
                <c:pt idx="1575">
                  <c:v>114.43492676348494</c:v>
                </c:pt>
                <c:pt idx="1576">
                  <c:v>112.61147604701043</c:v>
                </c:pt>
                <c:pt idx="1577">
                  <c:v>112.47855300708841</c:v>
                </c:pt>
                <c:pt idx="1578">
                  <c:v>110.73165651312148</c:v>
                </c:pt>
                <c:pt idx="1579">
                  <c:v>108.65073451253311</c:v>
                </c:pt>
                <c:pt idx="1580">
                  <c:v>112.40897778102261</c:v>
                </c:pt>
                <c:pt idx="1581">
                  <c:v>114.01242905581685</c:v>
                </c:pt>
                <c:pt idx="1582">
                  <c:v>119.0697319850627</c:v>
                </c:pt>
                <c:pt idx="1583">
                  <c:v>120.2302854087436</c:v>
                </c:pt>
                <c:pt idx="1584">
                  <c:v>117.72761728471933</c:v>
                </c:pt>
                <c:pt idx="1585">
                  <c:v>114.33679133659582</c:v>
                </c:pt>
                <c:pt idx="1586">
                  <c:v>113.71598276080501</c:v>
                </c:pt>
                <c:pt idx="1587">
                  <c:v>108.75262786058319</c:v>
                </c:pt>
                <c:pt idx="1588">
                  <c:v>117.63248819475901</c:v>
                </c:pt>
                <c:pt idx="1589">
                  <c:v>116.31098837621293</c:v>
                </c:pt>
                <c:pt idx="1590">
                  <c:v>119.85137958654271</c:v>
                </c:pt>
                <c:pt idx="1591">
                  <c:v>115.54115138409598</c:v>
                </c:pt>
                <c:pt idx="1592">
                  <c:v>110.21810974418214</c:v>
                </c:pt>
                <c:pt idx="1593">
                  <c:v>108.12172658224581</c:v>
                </c:pt>
                <c:pt idx="1594">
                  <c:v>107.8531962730011</c:v>
                </c:pt>
                <c:pt idx="1595">
                  <c:v>104.17494304065205</c:v>
                </c:pt>
                <c:pt idx="1596">
                  <c:v>108.34677237519938</c:v>
                </c:pt>
                <c:pt idx="1597">
                  <c:v>106.98586806905119</c:v>
                </c:pt>
                <c:pt idx="1598">
                  <c:v>107.87273746303809</c:v>
                </c:pt>
                <c:pt idx="1599">
                  <c:v>106.0200823306841</c:v>
                </c:pt>
                <c:pt idx="1600">
                  <c:v>104.86264261310799</c:v>
                </c:pt>
                <c:pt idx="1601">
                  <c:v>103.64926355482156</c:v>
                </c:pt>
                <c:pt idx="1602">
                  <c:v>100.04992666685271</c:v>
                </c:pt>
                <c:pt idx="1603">
                  <c:v>97.986827949484905</c:v>
                </c:pt>
                <c:pt idx="1604">
                  <c:v>95.755159625753961</c:v>
                </c:pt>
                <c:pt idx="1605">
                  <c:v>96.903795070895811</c:v>
                </c:pt>
                <c:pt idx="1606">
                  <c:v>95.58186577564561</c:v>
                </c:pt>
                <c:pt idx="1607">
                  <c:v>95.301846964565968</c:v>
                </c:pt>
                <c:pt idx="1608">
                  <c:v>95.978380142715054</c:v>
                </c:pt>
                <c:pt idx="1609">
                  <c:v>94.748895708024506</c:v>
                </c:pt>
                <c:pt idx="1610">
                  <c:v>95.221534820897446</c:v>
                </c:pt>
                <c:pt idx="1611">
                  <c:v>93.093799859561088</c:v>
                </c:pt>
                <c:pt idx="1612">
                  <c:v>93.3408563336003</c:v>
                </c:pt>
                <c:pt idx="1613">
                  <c:v>91.182306418744062</c:v>
                </c:pt>
                <c:pt idx="1614">
                  <c:v>91.750611467457446</c:v>
                </c:pt>
                <c:pt idx="1615">
                  <c:v>90.99902723526516</c:v>
                </c:pt>
                <c:pt idx="1616">
                  <c:v>92.49467985732781</c:v>
                </c:pt>
                <c:pt idx="1617">
                  <c:v>96.102391541026819</c:v>
                </c:pt>
                <c:pt idx="1618">
                  <c:v>97.558747044663406</c:v>
                </c:pt>
                <c:pt idx="1619">
                  <c:v>96.417627441843464</c:v>
                </c:pt>
                <c:pt idx="1620">
                  <c:v>92.267271942501637</c:v>
                </c:pt>
                <c:pt idx="1621">
                  <c:v>92.569945649723067</c:v>
                </c:pt>
                <c:pt idx="1622">
                  <c:v>93.361578584573593</c:v>
                </c:pt>
                <c:pt idx="1623">
                  <c:v>94.341751792528342</c:v>
                </c:pt>
                <c:pt idx="1624">
                  <c:v>94.976733099554792</c:v>
                </c:pt>
                <c:pt idx="1625">
                  <c:v>94.402415376983853</c:v>
                </c:pt>
                <c:pt idx="1626">
                  <c:v>91.20023707114062</c:v>
                </c:pt>
                <c:pt idx="1627">
                  <c:v>90.828632352909537</c:v>
                </c:pt>
                <c:pt idx="1628">
                  <c:v>91.59771776079431</c:v>
                </c:pt>
                <c:pt idx="1629">
                  <c:v>90.449833899884624</c:v>
                </c:pt>
                <c:pt idx="1630">
                  <c:v>90.136960120940586</c:v>
                </c:pt>
                <c:pt idx="1631">
                  <c:v>89.399226512455826</c:v>
                </c:pt>
                <c:pt idx="1632">
                  <c:v>88.935499041193211</c:v>
                </c:pt>
                <c:pt idx="1633">
                  <c:v>90.495358430520284</c:v>
                </c:pt>
                <c:pt idx="1634">
                  <c:v>90.56869157774706</c:v>
                </c:pt>
                <c:pt idx="1635">
                  <c:v>90.163802414947469</c:v>
                </c:pt>
                <c:pt idx="1636">
                  <c:v>89.518728405374432</c:v>
                </c:pt>
                <c:pt idx="1637">
                  <c:v>90.839906116392456</c:v>
                </c:pt>
                <c:pt idx="1638">
                  <c:v>92.41243506849078</c:v>
                </c:pt>
                <c:pt idx="1639">
                  <c:v>92.291537376283841</c:v>
                </c:pt>
                <c:pt idx="1640">
                  <c:v>93.541636692771661</c:v>
                </c:pt>
                <c:pt idx="1641">
                  <c:v>92.978270626155535</c:v>
                </c:pt>
                <c:pt idx="1642">
                  <c:v>92.19855566984404</c:v>
                </c:pt>
                <c:pt idx="1643">
                  <c:v>92.579501506389505</c:v>
                </c:pt>
                <c:pt idx="1644">
                  <c:v>92.95314623896509</c:v>
                </c:pt>
                <c:pt idx="1645">
                  <c:v>93.570196893594954</c:v>
                </c:pt>
                <c:pt idx="1646">
                  <c:v>91.973617246066482</c:v>
                </c:pt>
                <c:pt idx="1647">
                  <c:v>91.97984465827605</c:v>
                </c:pt>
                <c:pt idx="1648">
                  <c:v>90.413650487563373</c:v>
                </c:pt>
                <c:pt idx="1649">
                  <c:v>86.772761728471878</c:v>
                </c:pt>
                <c:pt idx="1650">
                  <c:v>84.369624830625071</c:v>
                </c:pt>
                <c:pt idx="1651">
                  <c:v>85.69928470654925</c:v>
                </c:pt>
                <c:pt idx="1652">
                  <c:v>84.70848195016778</c:v>
                </c:pt>
                <c:pt idx="1653">
                  <c:v>82.207531732959936</c:v>
                </c:pt>
                <c:pt idx="1654">
                  <c:v>78.695271246749371</c:v>
                </c:pt>
                <c:pt idx="1655">
                  <c:v>78.99257649516943</c:v>
                </c:pt>
                <c:pt idx="1656">
                  <c:v>78.092178585003083</c:v>
                </c:pt>
                <c:pt idx="1657">
                  <c:v>76.677697060017209</c:v>
                </c:pt>
                <c:pt idx="1658">
                  <c:v>75.880158820485164</c:v>
                </c:pt>
                <c:pt idx="1659">
                  <c:v>75.877259852732422</c:v>
                </c:pt>
                <c:pt idx="1660">
                  <c:v>76.341846277403278</c:v>
                </c:pt>
                <c:pt idx="1661">
                  <c:v>75.511345700830802</c:v>
                </c:pt>
                <c:pt idx="1662">
                  <c:v>76.491518908785579</c:v>
                </c:pt>
                <c:pt idx="1663">
                  <c:v>77.151517233826425</c:v>
                </c:pt>
                <c:pt idx="1664">
                  <c:v>75.240882746417611</c:v>
                </c:pt>
                <c:pt idx="1665">
                  <c:v>75.61248746464868</c:v>
                </c:pt>
                <c:pt idx="1666">
                  <c:v>75.746269457978926</c:v>
                </c:pt>
                <c:pt idx="1667">
                  <c:v>75.190419233684722</c:v>
                </c:pt>
                <c:pt idx="1668">
                  <c:v>74.358952334527984</c:v>
                </c:pt>
                <c:pt idx="1669">
                  <c:v>72.645340285129578</c:v>
                </c:pt>
                <c:pt idx="1670">
                  <c:v>72.347605560005405</c:v>
                </c:pt>
                <c:pt idx="1671">
                  <c:v>72.237659523753265</c:v>
                </c:pt>
                <c:pt idx="1672">
                  <c:v>72.999658566020202</c:v>
                </c:pt>
                <c:pt idx="1673">
                  <c:v>73.314035513428635</c:v>
                </c:pt>
                <c:pt idx="1674">
                  <c:v>71.961613372186633</c:v>
                </c:pt>
                <c:pt idx="1675">
                  <c:v>71.227315577334764</c:v>
                </c:pt>
                <c:pt idx="1676">
                  <c:v>70.597702729109699</c:v>
                </c:pt>
                <c:pt idx="1677">
                  <c:v>69.449818868200012</c:v>
                </c:pt>
                <c:pt idx="1678">
                  <c:v>68.639718435072751</c:v>
                </c:pt>
                <c:pt idx="1679">
                  <c:v>69.017121088809304</c:v>
                </c:pt>
                <c:pt idx="1680">
                  <c:v>70.726116263638545</c:v>
                </c:pt>
                <c:pt idx="1681">
                  <c:v>69.926752748114041</c:v>
                </c:pt>
                <c:pt idx="1682">
                  <c:v>71.557153686091155</c:v>
                </c:pt>
                <c:pt idx="1683">
                  <c:v>70.710869840642658</c:v>
                </c:pt>
                <c:pt idx="1684">
                  <c:v>70.27022674222593</c:v>
                </c:pt>
                <c:pt idx="1685">
                  <c:v>70.216756892564248</c:v>
                </c:pt>
                <c:pt idx="1686">
                  <c:v>71.193923763590249</c:v>
                </c:pt>
                <c:pt idx="1687">
                  <c:v>67.834664353218798</c:v>
                </c:pt>
                <c:pt idx="1688">
                  <c:v>69.824644661711915</c:v>
                </c:pt>
                <c:pt idx="1689">
                  <c:v>70.377488549077341</c:v>
                </c:pt>
                <c:pt idx="1690">
                  <c:v>68.162677185982702</c:v>
                </c:pt>
                <c:pt idx="1691">
                  <c:v>70.200973623688185</c:v>
                </c:pt>
                <c:pt idx="1692">
                  <c:v>70.532207531732922</c:v>
                </c:pt>
                <c:pt idx="1693">
                  <c:v>71.653249098635726</c:v>
                </c:pt>
                <c:pt idx="1694">
                  <c:v>69.474621147862365</c:v>
                </c:pt>
                <c:pt idx="1695">
                  <c:v>69.184509634236136</c:v>
                </c:pt>
                <c:pt idx="1696">
                  <c:v>70.727834170454969</c:v>
                </c:pt>
                <c:pt idx="1697">
                  <c:v>71.226993469806672</c:v>
                </c:pt>
                <c:pt idx="1698">
                  <c:v>69.722966052013888</c:v>
                </c:pt>
                <c:pt idx="1699">
                  <c:v>66.930293783539412</c:v>
                </c:pt>
                <c:pt idx="1700">
                  <c:v>65.92993517049149</c:v>
                </c:pt>
                <c:pt idx="1701">
                  <c:v>66.19052016071015</c:v>
                </c:pt>
                <c:pt idx="1702">
                  <c:v>65.090093475604618</c:v>
                </c:pt>
                <c:pt idx="1703">
                  <c:v>64.437074147005546</c:v>
                </c:pt>
                <c:pt idx="1704">
                  <c:v>64.938702937405878</c:v>
                </c:pt>
                <c:pt idx="1705">
                  <c:v>64.402716010676755</c:v>
                </c:pt>
                <c:pt idx="1706">
                  <c:v>63.229815131752687</c:v>
                </c:pt>
                <c:pt idx="1707">
                  <c:v>63.641575921818031</c:v>
                </c:pt>
                <c:pt idx="1708">
                  <c:v>64.995823339052507</c:v>
                </c:pt>
                <c:pt idx="1709">
                  <c:v>65.114466278562858</c:v>
                </c:pt>
                <c:pt idx="1710">
                  <c:v>63.424045971186374</c:v>
                </c:pt>
                <c:pt idx="1711">
                  <c:v>63.67926250260367</c:v>
                </c:pt>
                <c:pt idx="1712">
                  <c:v>62.89396434913877</c:v>
                </c:pt>
                <c:pt idx="1713">
                  <c:v>62.316318182110976</c:v>
                </c:pt>
                <c:pt idx="1714">
                  <c:v>61.473255411943285</c:v>
                </c:pt>
                <c:pt idx="1715">
                  <c:v>62.157304432414293</c:v>
                </c:pt>
                <c:pt idx="1716">
                  <c:v>63.267394343362305</c:v>
                </c:pt>
                <c:pt idx="1717">
                  <c:v>63.27533966238834</c:v>
                </c:pt>
                <c:pt idx="1718">
                  <c:v>61.160059525471176</c:v>
                </c:pt>
                <c:pt idx="1719">
                  <c:v>59.854235606625089</c:v>
                </c:pt>
                <c:pt idx="1720">
                  <c:v>61.054408256260146</c:v>
                </c:pt>
                <c:pt idx="1721">
                  <c:v>61.500634551830309</c:v>
                </c:pt>
                <c:pt idx="1722">
                  <c:v>63.337506415308262</c:v>
                </c:pt>
                <c:pt idx="1723">
                  <c:v>63.254617411415047</c:v>
                </c:pt>
                <c:pt idx="1724">
                  <c:v>64.301681616034926</c:v>
                </c:pt>
                <c:pt idx="1725">
                  <c:v>63.212636063588299</c:v>
                </c:pt>
                <c:pt idx="1726">
                  <c:v>66.605394656880307</c:v>
                </c:pt>
                <c:pt idx="1727">
                  <c:v>63.370683490700742</c:v>
                </c:pt>
                <c:pt idx="1728">
                  <c:v>59.097497653983488</c:v>
                </c:pt>
                <c:pt idx="1729">
                  <c:v>59.122085195293778</c:v>
                </c:pt>
                <c:pt idx="1730">
                  <c:v>58.702701193730476</c:v>
                </c:pt>
                <c:pt idx="1731">
                  <c:v>58.898327832452523</c:v>
                </c:pt>
                <c:pt idx="1732">
                  <c:v>58.540466368752959</c:v>
                </c:pt>
                <c:pt idx="1733">
                  <c:v>58.191516546663692</c:v>
                </c:pt>
                <c:pt idx="1734">
                  <c:v>57.387214049041923</c:v>
                </c:pt>
                <c:pt idx="1735">
                  <c:v>57.15293450694999</c:v>
                </c:pt>
                <c:pt idx="1736">
                  <c:v>56.529226963406423</c:v>
                </c:pt>
                <c:pt idx="1737">
                  <c:v>56.623174992430464</c:v>
                </c:pt>
                <c:pt idx="1738">
                  <c:v>55.996675850310183</c:v>
                </c:pt>
                <c:pt idx="1739">
                  <c:v>55.36126506657962</c:v>
                </c:pt>
                <c:pt idx="1740">
                  <c:v>53.493792987933851</c:v>
                </c:pt>
                <c:pt idx="1741">
                  <c:v>51.551484593596939</c:v>
                </c:pt>
                <c:pt idx="1742">
                  <c:v>50.899538956758143</c:v>
                </c:pt>
                <c:pt idx="1743">
                  <c:v>50.756308475937495</c:v>
                </c:pt>
                <c:pt idx="1744">
                  <c:v>50.470384360176354</c:v>
                </c:pt>
                <c:pt idx="1745">
                  <c:v>50.720661909496386</c:v>
                </c:pt>
                <c:pt idx="1746">
                  <c:v>50.258544975874159</c:v>
                </c:pt>
                <c:pt idx="1747">
                  <c:v>51.258366743041954</c:v>
                </c:pt>
                <c:pt idx="1748">
                  <c:v>51.56447626389626</c:v>
                </c:pt>
                <c:pt idx="1749">
                  <c:v>51.343295761279677</c:v>
                </c:pt>
                <c:pt idx="1750">
                  <c:v>51.754949182168993</c:v>
                </c:pt>
                <c:pt idx="1751">
                  <c:v>51.519810686668833</c:v>
                </c:pt>
                <c:pt idx="1752">
                  <c:v>51.084858154581546</c:v>
                </c:pt>
                <c:pt idx="1753">
                  <c:v>50.897391573237584</c:v>
                </c:pt>
                <c:pt idx="1754">
                  <c:v>50.195734007898068</c:v>
                </c:pt>
                <c:pt idx="1755">
                  <c:v>49.630435296113433</c:v>
                </c:pt>
                <c:pt idx="1756">
                  <c:v>49.397444184133825</c:v>
                </c:pt>
                <c:pt idx="1757">
                  <c:v>49.21137340207823</c:v>
                </c:pt>
                <c:pt idx="1758">
                  <c:v>49.397122076605747</c:v>
                </c:pt>
                <c:pt idx="1759">
                  <c:v>49.544003109411314</c:v>
                </c:pt>
                <c:pt idx="1760">
                  <c:v>48.218423262176181</c:v>
                </c:pt>
                <c:pt idx="1761">
                  <c:v>49.620772070270952</c:v>
                </c:pt>
                <c:pt idx="1762">
                  <c:v>50.082459527189073</c:v>
                </c:pt>
                <c:pt idx="1763">
                  <c:v>49.264199036683735</c:v>
                </c:pt>
                <c:pt idx="1764">
                  <c:v>50.930676017806078</c:v>
                </c:pt>
                <c:pt idx="1765">
                  <c:v>50.961383602149937</c:v>
                </c:pt>
                <c:pt idx="1766">
                  <c:v>49.147059265637765</c:v>
                </c:pt>
                <c:pt idx="1767">
                  <c:v>49.961347096630092</c:v>
                </c:pt>
                <c:pt idx="1768">
                  <c:v>50.236319556436442</c:v>
                </c:pt>
                <c:pt idx="1769">
                  <c:v>49.366629230613938</c:v>
                </c:pt>
                <c:pt idx="1770">
                  <c:v>48.399018216254376</c:v>
                </c:pt>
                <c:pt idx="1771">
                  <c:v>48.418022560411238</c:v>
                </c:pt>
                <c:pt idx="1772">
                  <c:v>48.349628395281734</c:v>
                </c:pt>
                <c:pt idx="1773">
                  <c:v>48.06123478847195</c:v>
                </c:pt>
                <c:pt idx="1774">
                  <c:v>47.780786500688201</c:v>
                </c:pt>
                <c:pt idx="1775">
                  <c:v>48.189540953824775</c:v>
                </c:pt>
                <c:pt idx="1776">
                  <c:v>48.452165958387958</c:v>
                </c:pt>
                <c:pt idx="1777">
                  <c:v>48.180414573862436</c:v>
                </c:pt>
                <c:pt idx="1778">
                  <c:v>48.327402975844045</c:v>
                </c:pt>
                <c:pt idx="1779">
                  <c:v>49.008660397738332</c:v>
                </c:pt>
                <c:pt idx="1780">
                  <c:v>49.14201291436445</c:v>
                </c:pt>
                <c:pt idx="1781">
                  <c:v>48.916859752234849</c:v>
                </c:pt>
                <c:pt idx="1782">
                  <c:v>49.004472999873272</c:v>
                </c:pt>
                <c:pt idx="1783">
                  <c:v>49.233706190691919</c:v>
                </c:pt>
                <c:pt idx="1784">
                  <c:v>48.240111835733714</c:v>
                </c:pt>
                <c:pt idx="1785">
                  <c:v>48.070361168434289</c:v>
                </c:pt>
                <c:pt idx="1786">
                  <c:v>48.204465269292605</c:v>
                </c:pt>
                <c:pt idx="1787">
                  <c:v>48.338462000974893</c:v>
                </c:pt>
                <c:pt idx="1788">
                  <c:v>48.889802719875952</c:v>
                </c:pt>
                <c:pt idx="1789">
                  <c:v>48.037076723865788</c:v>
                </c:pt>
                <c:pt idx="1790">
                  <c:v>48.415982546066729</c:v>
                </c:pt>
                <c:pt idx="1791">
                  <c:v>48.28284476779266</c:v>
                </c:pt>
                <c:pt idx="1792">
                  <c:v>48.466982904679767</c:v>
                </c:pt>
                <c:pt idx="1793">
                  <c:v>47.373213108487946</c:v>
                </c:pt>
                <c:pt idx="1794">
                  <c:v>46.945776418722581</c:v>
                </c:pt>
                <c:pt idx="1795">
                  <c:v>46.349877491770123</c:v>
                </c:pt>
                <c:pt idx="1796">
                  <c:v>46.120751670127511</c:v>
                </c:pt>
                <c:pt idx="1797">
                  <c:v>45.536233875833965</c:v>
                </c:pt>
                <c:pt idx="1798">
                  <c:v>48.482336696851696</c:v>
                </c:pt>
                <c:pt idx="1799">
                  <c:v>46.316163570497508</c:v>
                </c:pt>
                <c:pt idx="1800">
                  <c:v>47.058191946023349</c:v>
                </c:pt>
                <c:pt idx="1801">
                  <c:v>48.615903951829871</c:v>
                </c:pt>
                <c:pt idx="1802">
                  <c:v>48.901828067591033</c:v>
                </c:pt>
                <c:pt idx="1803">
                  <c:v>47.35023610481808</c:v>
                </c:pt>
                <c:pt idx="1804">
                  <c:v>45.631470334970352</c:v>
                </c:pt>
                <c:pt idx="1805">
                  <c:v>45.588093187855257</c:v>
                </c:pt>
                <c:pt idx="1806">
                  <c:v>45.621055524895688</c:v>
                </c:pt>
                <c:pt idx="1807">
                  <c:v>45.702548729500542</c:v>
                </c:pt>
                <c:pt idx="1808">
                  <c:v>45.427254162166115</c:v>
                </c:pt>
                <c:pt idx="1809">
                  <c:v>45.105576110787815</c:v>
                </c:pt>
                <c:pt idx="1810">
                  <c:v>46.047096415372678</c:v>
                </c:pt>
                <c:pt idx="1811">
                  <c:v>45.648434664782691</c:v>
                </c:pt>
                <c:pt idx="1812">
                  <c:v>45.131129974682338</c:v>
                </c:pt>
                <c:pt idx="1813">
                  <c:v>44.3543139861236</c:v>
                </c:pt>
                <c:pt idx="1814">
                  <c:v>44.058297167815873</c:v>
                </c:pt>
                <c:pt idx="1815">
                  <c:v>44.333376996798243</c:v>
                </c:pt>
                <c:pt idx="1816">
                  <c:v>44.851970117010914</c:v>
                </c:pt>
                <c:pt idx="1817">
                  <c:v>45.210583164942662</c:v>
                </c:pt>
                <c:pt idx="1818">
                  <c:v>45.455706993813365</c:v>
                </c:pt>
                <c:pt idx="1819">
                  <c:v>45.327186090108484</c:v>
                </c:pt>
                <c:pt idx="1820">
                  <c:v>45.609459653884706</c:v>
                </c:pt>
                <c:pt idx="1821">
                  <c:v>46.059014393911731</c:v>
                </c:pt>
                <c:pt idx="1822">
                  <c:v>45.632221919202543</c:v>
                </c:pt>
                <c:pt idx="1823">
                  <c:v>46.097667297281625</c:v>
                </c:pt>
                <c:pt idx="1824">
                  <c:v>46.816396561609494</c:v>
                </c:pt>
                <c:pt idx="1825">
                  <c:v>46.561287399368226</c:v>
                </c:pt>
                <c:pt idx="1826">
                  <c:v>46.983785107036326</c:v>
                </c:pt>
                <c:pt idx="1827">
                  <c:v>46.941374282505478</c:v>
                </c:pt>
                <c:pt idx="1828">
                  <c:v>46.602195055434706</c:v>
                </c:pt>
                <c:pt idx="1829">
                  <c:v>46.568803241690155</c:v>
                </c:pt>
                <c:pt idx="1830">
                  <c:v>46.738017063109453</c:v>
                </c:pt>
                <c:pt idx="1831">
                  <c:v>47.796784507916328</c:v>
                </c:pt>
                <c:pt idx="1832">
                  <c:v>47.954509827500679</c:v>
                </c:pt>
                <c:pt idx="1833">
                  <c:v>48.081098086037059</c:v>
                </c:pt>
                <c:pt idx="1834">
                  <c:v>48.737553228269014</c:v>
                </c:pt>
                <c:pt idx="1835">
                  <c:v>48.445079592770192</c:v>
                </c:pt>
                <c:pt idx="1836">
                  <c:v>48.03095668083224</c:v>
                </c:pt>
                <c:pt idx="1837">
                  <c:v>47.40059224837497</c:v>
                </c:pt>
                <c:pt idx="1838">
                  <c:v>48.783829343136844</c:v>
                </c:pt>
                <c:pt idx="1839">
                  <c:v>50.179091785613807</c:v>
                </c:pt>
                <c:pt idx="1840">
                  <c:v>49.215131323239191</c:v>
                </c:pt>
                <c:pt idx="1841">
                  <c:v>50.423034553548213</c:v>
                </c:pt>
                <c:pt idx="1842">
                  <c:v>49.907662508616362</c:v>
                </c:pt>
                <c:pt idx="1843">
                  <c:v>49.81961978427384</c:v>
                </c:pt>
                <c:pt idx="1844">
                  <c:v>49.861386393748525</c:v>
                </c:pt>
                <c:pt idx="1845">
                  <c:v>51.683333941758661</c:v>
                </c:pt>
                <c:pt idx="1846">
                  <c:v>51.525393883822254</c:v>
                </c:pt>
                <c:pt idx="1847">
                  <c:v>53.032535007719837</c:v>
                </c:pt>
                <c:pt idx="1848">
                  <c:v>52.850866361881366</c:v>
                </c:pt>
                <c:pt idx="1849">
                  <c:v>52.872769673790962</c:v>
                </c:pt>
                <c:pt idx="1850">
                  <c:v>52.014245742275321</c:v>
                </c:pt>
                <c:pt idx="1851">
                  <c:v>51.863714157484807</c:v>
                </c:pt>
                <c:pt idx="1852">
                  <c:v>51.028918813871229</c:v>
                </c:pt>
                <c:pt idx="1853">
                  <c:v>51.420708937195464</c:v>
                </c:pt>
                <c:pt idx="1854">
                  <c:v>51.23818133794876</c:v>
                </c:pt>
                <c:pt idx="1855">
                  <c:v>50.172112789172012</c:v>
                </c:pt>
                <c:pt idx="1856">
                  <c:v>48.453024911796199</c:v>
                </c:pt>
                <c:pt idx="1857">
                  <c:v>48.041800967610989</c:v>
                </c:pt>
                <c:pt idx="1858">
                  <c:v>47.220748878528937</c:v>
                </c:pt>
                <c:pt idx="1859">
                  <c:v>46.556455786446982</c:v>
                </c:pt>
                <c:pt idx="1860">
                  <c:v>46.849251529473889</c:v>
                </c:pt>
                <c:pt idx="1861">
                  <c:v>46.000176085448658</c:v>
                </c:pt>
                <c:pt idx="1862">
                  <c:v>47.470274843616764</c:v>
                </c:pt>
                <c:pt idx="1863">
                  <c:v>46.452415054876354</c:v>
                </c:pt>
                <c:pt idx="1864">
                  <c:v>46.249165204656357</c:v>
                </c:pt>
                <c:pt idx="1865">
                  <c:v>46.011879325635647</c:v>
                </c:pt>
                <c:pt idx="1866">
                  <c:v>45.534945445721625</c:v>
                </c:pt>
                <c:pt idx="1867">
                  <c:v>45.238391781533764</c:v>
                </c:pt>
                <c:pt idx="1868">
                  <c:v>45.27886996089611</c:v>
                </c:pt>
                <c:pt idx="1869">
                  <c:v>44.732575593268351</c:v>
                </c:pt>
                <c:pt idx="1870">
                  <c:v>44.490458101326404</c:v>
                </c:pt>
                <c:pt idx="1871">
                  <c:v>44.477573800203103</c:v>
                </c:pt>
                <c:pt idx="1872">
                  <c:v>44.060659289688431</c:v>
                </c:pt>
                <c:pt idx="1873">
                  <c:v>43.232842942516641</c:v>
                </c:pt>
                <c:pt idx="1874">
                  <c:v>42.608383814740883</c:v>
                </c:pt>
                <c:pt idx="1875">
                  <c:v>41.946345475355514</c:v>
                </c:pt>
                <c:pt idx="1876">
                  <c:v>41.487020140309994</c:v>
                </c:pt>
                <c:pt idx="1877">
                  <c:v>42.303670093174922</c:v>
                </c:pt>
                <c:pt idx="1878">
                  <c:v>42.375500071937303</c:v>
                </c:pt>
                <c:pt idx="1879">
                  <c:v>42.096554952617943</c:v>
                </c:pt>
                <c:pt idx="1880">
                  <c:v>42.586695241183349</c:v>
                </c:pt>
                <c:pt idx="1881">
                  <c:v>42.518408445229873</c:v>
                </c:pt>
                <c:pt idx="1882">
                  <c:v>42.945308289115097</c:v>
                </c:pt>
                <c:pt idx="1883">
                  <c:v>43.460465595694885</c:v>
                </c:pt>
                <c:pt idx="1884">
                  <c:v>44.449765183611987</c:v>
                </c:pt>
                <c:pt idx="1885">
                  <c:v>44.128838716465879</c:v>
                </c:pt>
                <c:pt idx="1886">
                  <c:v>44.566153370425752</c:v>
                </c:pt>
                <c:pt idx="1887">
                  <c:v>43.936969998904779</c:v>
                </c:pt>
                <c:pt idx="1888">
                  <c:v>43.976374486506849</c:v>
                </c:pt>
                <c:pt idx="1889">
                  <c:v>42.681180116087489</c:v>
                </c:pt>
                <c:pt idx="1890">
                  <c:v>42.449799541748291</c:v>
                </c:pt>
                <c:pt idx="1891">
                  <c:v>43.305639243863247</c:v>
                </c:pt>
                <c:pt idx="1892">
                  <c:v>45.502627323737315</c:v>
                </c:pt>
                <c:pt idx="1893">
                  <c:v>45.523242205534594</c:v>
                </c:pt>
                <c:pt idx="1894">
                  <c:v>45.796389389348469</c:v>
                </c:pt>
                <c:pt idx="1895">
                  <c:v>46.054719626870572</c:v>
                </c:pt>
                <c:pt idx="1896">
                  <c:v>45.043087250339752</c:v>
                </c:pt>
                <c:pt idx="1897">
                  <c:v>44.78948125656288</c:v>
                </c:pt>
                <c:pt idx="1898">
                  <c:v>44.78948125656288</c:v>
                </c:pt>
                <c:pt idx="1899">
                  <c:v>44.983175250116425</c:v>
                </c:pt>
                <c:pt idx="1900">
                  <c:v>43.769474084301912</c:v>
                </c:pt>
                <c:pt idx="1901">
                  <c:v>42.986645421885633</c:v>
                </c:pt>
                <c:pt idx="1902">
                  <c:v>42.233558021228966</c:v>
                </c:pt>
                <c:pt idx="1903">
                  <c:v>42.357139942836582</c:v>
                </c:pt>
                <c:pt idx="1904">
                  <c:v>42.351019899803021</c:v>
                </c:pt>
                <c:pt idx="1905">
                  <c:v>41.852290077155423</c:v>
                </c:pt>
                <c:pt idx="1906">
                  <c:v>41.548005832293576</c:v>
                </c:pt>
                <c:pt idx="1907">
                  <c:v>40.630643592314875</c:v>
                </c:pt>
                <c:pt idx="1908">
                  <c:v>40.743273857967694</c:v>
                </c:pt>
                <c:pt idx="1909">
                  <c:v>41.856370105844455</c:v>
                </c:pt>
                <c:pt idx="1910">
                  <c:v>42.198985146548111</c:v>
                </c:pt>
                <c:pt idx="1911">
                  <c:v>41.940547539849995</c:v>
                </c:pt>
                <c:pt idx="1912">
                  <c:v>42.006901690634969</c:v>
                </c:pt>
                <c:pt idx="1913">
                  <c:v>41.449655667052404</c:v>
                </c:pt>
                <c:pt idx="1914">
                  <c:v>41.902002005656122</c:v>
                </c:pt>
                <c:pt idx="1915">
                  <c:v>42.605377477812077</c:v>
                </c:pt>
                <c:pt idx="1916">
                  <c:v>41.918000012884228</c:v>
                </c:pt>
                <c:pt idx="1917">
                  <c:v>42.483728201372969</c:v>
                </c:pt>
                <c:pt idx="1918">
                  <c:v>43.024224633495258</c:v>
                </c:pt>
                <c:pt idx="1919">
                  <c:v>42.655411513840903</c:v>
                </c:pt>
                <c:pt idx="1920">
                  <c:v>43.824339733251961</c:v>
                </c:pt>
                <c:pt idx="1921">
                  <c:v>45.375287480968758</c:v>
                </c:pt>
                <c:pt idx="1922">
                  <c:v>45.103213988915151</c:v>
                </c:pt>
                <c:pt idx="1923">
                  <c:v>42.883678382075317</c:v>
                </c:pt>
                <c:pt idx="1924">
                  <c:v>41.722802850866316</c:v>
                </c:pt>
                <c:pt idx="1925">
                  <c:v>41.812563482025283</c:v>
                </c:pt>
                <c:pt idx="1926">
                  <c:v>42.345007225945494</c:v>
                </c:pt>
                <c:pt idx="1927">
                  <c:v>41.411539609562688</c:v>
                </c:pt>
                <c:pt idx="1928">
                  <c:v>40.104212522252219</c:v>
                </c:pt>
                <c:pt idx="1929">
                  <c:v>39.737439416942387</c:v>
                </c:pt>
                <c:pt idx="1930">
                  <c:v>39.74184155315951</c:v>
                </c:pt>
                <c:pt idx="1931">
                  <c:v>40.033563604426149</c:v>
                </c:pt>
                <c:pt idx="1932">
                  <c:v>40.323460379700315</c:v>
                </c:pt>
                <c:pt idx="1933">
                  <c:v>40.118492622663872</c:v>
                </c:pt>
                <c:pt idx="1934">
                  <c:v>40.378218659474328</c:v>
                </c:pt>
                <c:pt idx="1935">
                  <c:v>40.600580223027208</c:v>
                </c:pt>
                <c:pt idx="1936">
                  <c:v>40.674664954486168</c:v>
                </c:pt>
                <c:pt idx="1937">
                  <c:v>40.763459263060888</c:v>
                </c:pt>
                <c:pt idx="1938">
                  <c:v>40.800501628790357</c:v>
                </c:pt>
                <c:pt idx="1939">
                  <c:v>41.039720152979562</c:v>
                </c:pt>
                <c:pt idx="1940">
                  <c:v>40.451014960820942</c:v>
                </c:pt>
                <c:pt idx="1941">
                  <c:v>40.672088094261497</c:v>
                </c:pt>
                <c:pt idx="1942">
                  <c:v>40.215661726968726</c:v>
                </c:pt>
                <c:pt idx="1943">
                  <c:v>40.89069173665343</c:v>
                </c:pt>
                <c:pt idx="1944">
                  <c:v>40.181088852287893</c:v>
                </c:pt>
                <c:pt idx="1945">
                  <c:v>40.374782845841438</c:v>
                </c:pt>
                <c:pt idx="1946">
                  <c:v>40.540453484451817</c:v>
                </c:pt>
                <c:pt idx="1947">
                  <c:v>40.855259908564356</c:v>
                </c:pt>
                <c:pt idx="1948">
                  <c:v>40.964883837288404</c:v>
                </c:pt>
                <c:pt idx="1949">
                  <c:v>40.850965141523254</c:v>
                </c:pt>
                <c:pt idx="1950">
                  <c:v>40.632146760779278</c:v>
                </c:pt>
                <c:pt idx="1951">
                  <c:v>40.782248868865679</c:v>
                </c:pt>
                <c:pt idx="1952">
                  <c:v>40.236491347118054</c:v>
                </c:pt>
                <c:pt idx="1953">
                  <c:v>39.293897350772902</c:v>
                </c:pt>
                <c:pt idx="1954">
                  <c:v>38.862380632318505</c:v>
                </c:pt>
                <c:pt idx="1955">
                  <c:v>38.656446552697815</c:v>
                </c:pt>
                <c:pt idx="1956">
                  <c:v>38.584187097231329</c:v>
                </c:pt>
                <c:pt idx="1957">
                  <c:v>38.620263140376558</c:v>
                </c:pt>
                <c:pt idx="1958">
                  <c:v>38.633576918203971</c:v>
                </c:pt>
                <c:pt idx="1959">
                  <c:v>38.489594853151132</c:v>
                </c:pt>
                <c:pt idx="1960">
                  <c:v>38.603084072212162</c:v>
                </c:pt>
                <c:pt idx="1961">
                  <c:v>38.406598480081897</c:v>
                </c:pt>
                <c:pt idx="1962">
                  <c:v>38.351947569483912</c:v>
                </c:pt>
                <c:pt idx="1963">
                  <c:v>37.698284025828684</c:v>
                </c:pt>
                <c:pt idx="1964">
                  <c:v>37.162297099099554</c:v>
                </c:pt>
                <c:pt idx="1965">
                  <c:v>37.316264497522944</c:v>
                </c:pt>
                <c:pt idx="1966">
                  <c:v>38.287633433043467</c:v>
                </c:pt>
                <c:pt idx="1967">
                  <c:v>38.351303354427756</c:v>
                </c:pt>
                <c:pt idx="1968">
                  <c:v>38.368160315064067</c:v>
                </c:pt>
                <c:pt idx="1969">
                  <c:v>38.51751083891827</c:v>
                </c:pt>
                <c:pt idx="1970">
                  <c:v>38.159327267690635</c:v>
                </c:pt>
                <c:pt idx="1971">
                  <c:v>36.885069886596625</c:v>
                </c:pt>
                <c:pt idx="1972">
                  <c:v>37.272350504527701</c:v>
                </c:pt>
                <c:pt idx="1973">
                  <c:v>37.031521442698093</c:v>
                </c:pt>
                <c:pt idx="1974">
                  <c:v>36.436803576681939</c:v>
                </c:pt>
                <c:pt idx="1975">
                  <c:v>35.585043903256029</c:v>
                </c:pt>
                <c:pt idx="1976">
                  <c:v>35.530715100186136</c:v>
                </c:pt>
                <c:pt idx="1977">
                  <c:v>35.696707846324607</c:v>
                </c:pt>
                <c:pt idx="1978">
                  <c:v>35.977370872460412</c:v>
                </c:pt>
                <c:pt idx="1979">
                  <c:v>35.614248319135513</c:v>
                </c:pt>
                <c:pt idx="1980">
                  <c:v>36.069171517963895</c:v>
                </c:pt>
                <c:pt idx="1981">
                  <c:v>35.91026513744324</c:v>
                </c:pt>
                <c:pt idx="1982">
                  <c:v>35.456630368727183</c:v>
                </c:pt>
                <c:pt idx="1983">
                  <c:v>34.864167255407608</c:v>
                </c:pt>
                <c:pt idx="1984">
                  <c:v>34.759697047132882</c:v>
                </c:pt>
                <c:pt idx="1985">
                  <c:v>35.002995600011126</c:v>
                </c:pt>
                <c:pt idx="1986">
                  <c:v>34.749067498706161</c:v>
                </c:pt>
                <c:pt idx="1987">
                  <c:v>35.319305192588054</c:v>
                </c:pt>
                <c:pt idx="1988">
                  <c:v>35.03456213776321</c:v>
                </c:pt>
                <c:pt idx="1989">
                  <c:v>35.235664604462663</c:v>
                </c:pt>
                <c:pt idx="1990">
                  <c:v>35.274854353712691</c:v>
                </c:pt>
                <c:pt idx="1991">
                  <c:v>35.516005523070383</c:v>
                </c:pt>
                <c:pt idx="1992">
                  <c:v>35.275283830416797</c:v>
                </c:pt>
                <c:pt idx="1993">
                  <c:v>34.519619569535472</c:v>
                </c:pt>
                <c:pt idx="1994">
                  <c:v>34.797598366270584</c:v>
                </c:pt>
                <c:pt idx="1995">
                  <c:v>36.495212408440899</c:v>
                </c:pt>
                <c:pt idx="1996">
                  <c:v>36.255779145899645</c:v>
                </c:pt>
                <c:pt idx="1997">
                  <c:v>35.279900704985977</c:v>
                </c:pt>
                <c:pt idx="1998">
                  <c:v>36.035457596691273</c:v>
                </c:pt>
                <c:pt idx="1999">
                  <c:v>36.444212049827854</c:v>
                </c:pt>
                <c:pt idx="2000">
                  <c:v>36.755797398659574</c:v>
                </c:pt>
                <c:pt idx="2001">
                  <c:v>38.384050953116152</c:v>
                </c:pt>
                <c:pt idx="2002">
                  <c:v>38.62004840202453</c:v>
                </c:pt>
                <c:pt idx="2003">
                  <c:v>39.520768419718969</c:v>
                </c:pt>
                <c:pt idx="2004">
                  <c:v>37.399153501416173</c:v>
                </c:pt>
                <c:pt idx="2005">
                  <c:v>35.904037725233664</c:v>
                </c:pt>
                <c:pt idx="2006">
                  <c:v>35.836287775160322</c:v>
                </c:pt>
                <c:pt idx="2007">
                  <c:v>34.981951241509755</c:v>
                </c:pt>
                <c:pt idx="2008">
                  <c:v>34.967671141098108</c:v>
                </c:pt>
                <c:pt idx="2009">
                  <c:v>34.708589319343822</c:v>
                </c:pt>
                <c:pt idx="2010">
                  <c:v>34.566754637811535</c:v>
                </c:pt>
                <c:pt idx="2011">
                  <c:v>33.929303839736448</c:v>
                </c:pt>
                <c:pt idx="2012">
                  <c:v>34.802752086719913</c:v>
                </c:pt>
                <c:pt idx="2013">
                  <c:v>34.370054307329212</c:v>
                </c:pt>
                <c:pt idx="2014">
                  <c:v>34.377140672947021</c:v>
                </c:pt>
                <c:pt idx="2015">
                  <c:v>34.421162035118286</c:v>
                </c:pt>
                <c:pt idx="2016">
                  <c:v>34.28748741096409</c:v>
                </c:pt>
                <c:pt idx="2017">
                  <c:v>34.870716775145304</c:v>
                </c:pt>
                <c:pt idx="2018">
                  <c:v>34.991829205704292</c:v>
                </c:pt>
                <c:pt idx="2019">
                  <c:v>35.212687600792798</c:v>
                </c:pt>
                <c:pt idx="2020">
                  <c:v>36.082485295791322</c:v>
                </c:pt>
                <c:pt idx="2021">
                  <c:v>35.150735586224954</c:v>
                </c:pt>
                <c:pt idx="2022">
                  <c:v>35.134952317348912</c:v>
                </c:pt>
                <c:pt idx="2023">
                  <c:v>34.931058252072745</c:v>
                </c:pt>
                <c:pt idx="2024">
                  <c:v>35.195723270980459</c:v>
                </c:pt>
                <c:pt idx="2025">
                  <c:v>35.183483184913321</c:v>
                </c:pt>
                <c:pt idx="2026">
                  <c:v>35.504946497939571</c:v>
                </c:pt>
                <c:pt idx="2027">
                  <c:v>35.49796750149779</c:v>
                </c:pt>
                <c:pt idx="2028">
                  <c:v>35.913915689428215</c:v>
                </c:pt>
                <c:pt idx="2029">
                  <c:v>36.147658385640007</c:v>
                </c:pt>
                <c:pt idx="2030">
                  <c:v>35.057968618137224</c:v>
                </c:pt>
                <c:pt idx="2031">
                  <c:v>34.72974104702125</c:v>
                </c:pt>
                <c:pt idx="2032">
                  <c:v>34.859335642486407</c:v>
                </c:pt>
                <c:pt idx="2033">
                  <c:v>34.567506222043747</c:v>
                </c:pt>
                <c:pt idx="2034">
                  <c:v>34.820038524060351</c:v>
                </c:pt>
                <c:pt idx="2035">
                  <c:v>34.820038524060351</c:v>
                </c:pt>
                <c:pt idx="2036">
                  <c:v>34.893264302111092</c:v>
                </c:pt>
                <c:pt idx="2037">
                  <c:v>35.257138439668189</c:v>
                </c:pt>
                <c:pt idx="2038">
                  <c:v>35.050452775815302</c:v>
                </c:pt>
                <c:pt idx="2039">
                  <c:v>34.834640732000089</c:v>
                </c:pt>
                <c:pt idx="2040">
                  <c:v>34.224891181340091</c:v>
                </c:pt>
                <c:pt idx="2041">
                  <c:v>33.685468440978084</c:v>
                </c:pt>
                <c:pt idx="2042">
                  <c:v>33.846522205019291</c:v>
                </c:pt>
                <c:pt idx="2043">
                  <c:v>33.489197587199875</c:v>
                </c:pt>
                <c:pt idx="2044">
                  <c:v>33.753433129403476</c:v>
                </c:pt>
                <c:pt idx="2045">
                  <c:v>34.131587367372219</c:v>
                </c:pt>
                <c:pt idx="2046">
                  <c:v>33.766102692174712</c:v>
                </c:pt>
                <c:pt idx="2047">
                  <c:v>33.474917486788215</c:v>
                </c:pt>
                <c:pt idx="2048">
                  <c:v>34.101309259732467</c:v>
                </c:pt>
                <c:pt idx="2049">
                  <c:v>34.488804616015607</c:v>
                </c:pt>
                <c:pt idx="2050">
                  <c:v>34.49181095294437</c:v>
                </c:pt>
                <c:pt idx="2051">
                  <c:v>34.298439066918903</c:v>
                </c:pt>
                <c:pt idx="2052">
                  <c:v>33.718752885546593</c:v>
                </c:pt>
                <c:pt idx="2053">
                  <c:v>33.687937932026706</c:v>
                </c:pt>
                <c:pt idx="2054">
                  <c:v>33.690622161427385</c:v>
                </c:pt>
                <c:pt idx="2055">
                  <c:v>33.626308024986933</c:v>
                </c:pt>
                <c:pt idx="2056">
                  <c:v>33.765458477118528</c:v>
                </c:pt>
                <c:pt idx="2057">
                  <c:v>33.655834548394488</c:v>
                </c:pt>
                <c:pt idx="2058">
                  <c:v>33.776088025545256</c:v>
                </c:pt>
                <c:pt idx="2059">
                  <c:v>33.346289213907298</c:v>
                </c:pt>
                <c:pt idx="2060">
                  <c:v>33.122317112714001</c:v>
                </c:pt>
                <c:pt idx="2061">
                  <c:v>33.134342460429075</c:v>
                </c:pt>
                <c:pt idx="2062">
                  <c:v>33.089032668145478</c:v>
                </c:pt>
                <c:pt idx="2063">
                  <c:v>33.359066145854563</c:v>
                </c:pt>
                <c:pt idx="2064">
                  <c:v>33.024181685824885</c:v>
                </c:pt>
                <c:pt idx="2065">
                  <c:v>33.279076109714104</c:v>
                </c:pt>
                <c:pt idx="2066">
                  <c:v>32.851961527476831</c:v>
                </c:pt>
                <c:pt idx="2067">
                  <c:v>32.851961527476831</c:v>
                </c:pt>
                <c:pt idx="2068">
                  <c:v>32.385979303517615</c:v>
                </c:pt>
                <c:pt idx="2069">
                  <c:v>32.05925490086603</c:v>
                </c:pt>
                <c:pt idx="2070">
                  <c:v>32.083090857944129</c:v>
                </c:pt>
                <c:pt idx="2071">
                  <c:v>32.209786485656544</c:v>
                </c:pt>
                <c:pt idx="2072">
                  <c:v>32.241460392584649</c:v>
                </c:pt>
                <c:pt idx="2073">
                  <c:v>32.01619986127902</c:v>
                </c:pt>
                <c:pt idx="2074">
                  <c:v>31.603043271925323</c:v>
                </c:pt>
                <c:pt idx="2075">
                  <c:v>31.668753207654134</c:v>
                </c:pt>
                <c:pt idx="2076">
                  <c:v>31.44821692009371</c:v>
                </c:pt>
                <c:pt idx="2077">
                  <c:v>31.701715544694572</c:v>
                </c:pt>
                <c:pt idx="2078">
                  <c:v>31.733174713270621</c:v>
                </c:pt>
                <c:pt idx="2079">
                  <c:v>31.334620331856652</c:v>
                </c:pt>
                <c:pt idx="2080">
                  <c:v>31.585649465408874</c:v>
                </c:pt>
                <c:pt idx="2081">
                  <c:v>31.562565092562966</c:v>
                </c:pt>
                <c:pt idx="2082">
                  <c:v>31.822935344429577</c:v>
                </c:pt>
                <c:pt idx="2083">
                  <c:v>31.865775645664542</c:v>
                </c:pt>
                <c:pt idx="2084">
                  <c:v>31.790187745741203</c:v>
                </c:pt>
                <c:pt idx="2085">
                  <c:v>31.445317952340972</c:v>
                </c:pt>
                <c:pt idx="2086">
                  <c:v>30.915558437821442</c:v>
                </c:pt>
                <c:pt idx="2087">
                  <c:v>29.862481559344022</c:v>
                </c:pt>
                <c:pt idx="2088">
                  <c:v>30.142070893719549</c:v>
                </c:pt>
                <c:pt idx="2089">
                  <c:v>30.060470319938673</c:v>
                </c:pt>
                <c:pt idx="2090">
                  <c:v>30.331148012703924</c:v>
                </c:pt>
                <c:pt idx="2091">
                  <c:v>30.993615828793409</c:v>
                </c:pt>
                <c:pt idx="2092">
                  <c:v>30.623084802322609</c:v>
                </c:pt>
                <c:pt idx="2093">
                  <c:v>30.462353145809484</c:v>
                </c:pt>
                <c:pt idx="2094">
                  <c:v>30.243642134241526</c:v>
                </c:pt>
                <c:pt idx="2095">
                  <c:v>29.444493357069067</c:v>
                </c:pt>
                <c:pt idx="2096">
                  <c:v>29.507519063397194</c:v>
                </c:pt>
                <c:pt idx="2097">
                  <c:v>29.691227723580194</c:v>
                </c:pt>
                <c:pt idx="2098">
                  <c:v>29.420872138343025</c:v>
                </c:pt>
                <c:pt idx="2099">
                  <c:v>29.658694863243866</c:v>
                </c:pt>
                <c:pt idx="2100">
                  <c:v>29.22556760714906</c:v>
                </c:pt>
                <c:pt idx="2101">
                  <c:v>28.972605828428343</c:v>
                </c:pt>
                <c:pt idx="2102">
                  <c:v>29.063654889699638</c:v>
                </c:pt>
                <c:pt idx="2103">
                  <c:v>28.682386945626089</c:v>
                </c:pt>
                <c:pt idx="2104">
                  <c:v>28.289201023013494</c:v>
                </c:pt>
                <c:pt idx="2105">
                  <c:v>27.972891430436572</c:v>
                </c:pt>
                <c:pt idx="2106">
                  <c:v>27.714346454562431</c:v>
                </c:pt>
                <c:pt idx="2107">
                  <c:v>28.165511732229859</c:v>
                </c:pt>
                <c:pt idx="2108">
                  <c:v>28.165511732229859</c:v>
                </c:pt>
                <c:pt idx="2109">
                  <c:v>27.865951731113221</c:v>
                </c:pt>
                <c:pt idx="2110">
                  <c:v>28.08777644878597</c:v>
                </c:pt>
                <c:pt idx="2111">
                  <c:v>27.878836032236517</c:v>
                </c:pt>
                <c:pt idx="2112">
                  <c:v>27.306450954834077</c:v>
                </c:pt>
                <c:pt idx="2113">
                  <c:v>27.397285277753323</c:v>
                </c:pt>
                <c:pt idx="2114">
                  <c:v>27.515928217263678</c:v>
                </c:pt>
                <c:pt idx="2115">
                  <c:v>27.927366899800937</c:v>
                </c:pt>
                <c:pt idx="2116">
                  <c:v>27.401580044794422</c:v>
                </c:pt>
                <c:pt idx="2117">
                  <c:v>27.60858781617538</c:v>
                </c:pt>
                <c:pt idx="2118">
                  <c:v>27.465679442882816</c:v>
                </c:pt>
                <c:pt idx="2119">
                  <c:v>27.730988676846692</c:v>
                </c:pt>
                <c:pt idx="2120">
                  <c:v>27.841793666507044</c:v>
                </c:pt>
                <c:pt idx="2121">
                  <c:v>28.068772104629112</c:v>
                </c:pt>
                <c:pt idx="2122">
                  <c:v>27.863160132536507</c:v>
                </c:pt>
                <c:pt idx="2123">
                  <c:v>27.775224777370013</c:v>
                </c:pt>
                <c:pt idx="2124">
                  <c:v>27.863052763360482</c:v>
                </c:pt>
                <c:pt idx="2125">
                  <c:v>29.086202416665412</c:v>
                </c:pt>
                <c:pt idx="2126">
                  <c:v>29.918743007582407</c:v>
                </c:pt>
                <c:pt idx="2127">
                  <c:v>29.189813671531915</c:v>
                </c:pt>
                <c:pt idx="2128">
                  <c:v>30.187488055179156</c:v>
                </c:pt>
                <c:pt idx="2129">
                  <c:v>30.496389174610187</c:v>
                </c:pt>
                <c:pt idx="2130">
                  <c:v>31.118378811337319</c:v>
                </c:pt>
                <c:pt idx="2131">
                  <c:v>30.595813031611634</c:v>
                </c:pt>
                <c:pt idx="2132">
                  <c:v>29.649568483281541</c:v>
                </c:pt>
                <c:pt idx="2133">
                  <c:v>29.555513085081479</c:v>
                </c:pt>
                <c:pt idx="2134">
                  <c:v>28.789970860005624</c:v>
                </c:pt>
                <c:pt idx="2135">
                  <c:v>28.148117925713411</c:v>
                </c:pt>
                <c:pt idx="2136">
                  <c:v>28.115692434553115</c:v>
                </c:pt>
                <c:pt idx="2137">
                  <c:v>27.504547084604759</c:v>
                </c:pt>
                <c:pt idx="2138">
                  <c:v>27.331467972848476</c:v>
                </c:pt>
                <c:pt idx="2139">
                  <c:v>27.389017851199203</c:v>
                </c:pt>
                <c:pt idx="2140">
                  <c:v>27.476845837189671</c:v>
                </c:pt>
                <c:pt idx="2141">
                  <c:v>27.534180977188338</c:v>
                </c:pt>
                <c:pt idx="2142">
                  <c:v>27.448285636366361</c:v>
                </c:pt>
                <c:pt idx="2143">
                  <c:v>27.791330153774119</c:v>
                </c:pt>
                <c:pt idx="2144">
                  <c:v>28.027112864330437</c:v>
                </c:pt>
                <c:pt idx="2145">
                  <c:v>27.989641021896851</c:v>
                </c:pt>
                <c:pt idx="2146">
                  <c:v>28.007571674293441</c:v>
                </c:pt>
                <c:pt idx="2147">
                  <c:v>28.182368692866163</c:v>
                </c:pt>
                <c:pt idx="2148">
                  <c:v>28.054062527513338</c:v>
                </c:pt>
                <c:pt idx="2149">
                  <c:v>27.926078469688598</c:v>
                </c:pt>
                <c:pt idx="2150">
                  <c:v>27.506909206477353</c:v>
                </c:pt>
                <c:pt idx="2151">
                  <c:v>27.506909206477353</c:v>
                </c:pt>
                <c:pt idx="2152">
                  <c:v>27.732062368606957</c:v>
                </c:pt>
                <c:pt idx="2153">
                  <c:v>27.732062368606957</c:v>
                </c:pt>
                <c:pt idx="2154">
                  <c:v>27.760085723550123</c:v>
                </c:pt>
                <c:pt idx="2155">
                  <c:v>28.016375946727692</c:v>
                </c:pt>
                <c:pt idx="2156">
                  <c:v>28.469366500387586</c:v>
                </c:pt>
                <c:pt idx="2157">
                  <c:v>27.849738985533058</c:v>
                </c:pt>
                <c:pt idx="2158">
                  <c:v>27.794014383174805</c:v>
                </c:pt>
                <c:pt idx="2159">
                  <c:v>27.711662225161731</c:v>
                </c:pt>
                <c:pt idx="2160">
                  <c:v>27.82504407504674</c:v>
                </c:pt>
                <c:pt idx="2161">
                  <c:v>28.231436406310713</c:v>
                </c:pt>
                <c:pt idx="2162">
                  <c:v>28.860405039479627</c:v>
                </c:pt>
                <c:pt idx="2163">
                  <c:v>28.428244105969064</c:v>
                </c:pt>
                <c:pt idx="2164">
                  <c:v>28.996227047154377</c:v>
                </c:pt>
                <c:pt idx="2165">
                  <c:v>28.893367376520061</c:v>
                </c:pt>
                <c:pt idx="2166">
                  <c:v>29.658158017363728</c:v>
                </c:pt>
                <c:pt idx="2167">
                  <c:v>29.823828655974118</c:v>
                </c:pt>
                <c:pt idx="2168">
                  <c:v>30.469224773075233</c:v>
                </c:pt>
                <c:pt idx="2169">
                  <c:v>30.221201976451777</c:v>
                </c:pt>
                <c:pt idx="2170">
                  <c:v>28.912693828205008</c:v>
                </c:pt>
                <c:pt idx="2171">
                  <c:v>29.4078804680437</c:v>
                </c:pt>
                <c:pt idx="2172">
                  <c:v>30.516037733823211</c:v>
                </c:pt>
                <c:pt idx="2173">
                  <c:v>28.835388021465238</c:v>
                </c:pt>
                <c:pt idx="2174">
                  <c:v>30.089782104994161</c:v>
                </c:pt>
                <c:pt idx="2175">
                  <c:v>31.83324278532821</c:v>
                </c:pt>
                <c:pt idx="2176">
                  <c:v>33.503262949259458</c:v>
                </c:pt>
                <c:pt idx="2177">
                  <c:v>32.373846586626513</c:v>
                </c:pt>
                <c:pt idx="2178">
                  <c:v>34.437911626578583</c:v>
                </c:pt>
                <c:pt idx="2179">
                  <c:v>33.59935836180405</c:v>
                </c:pt>
                <c:pt idx="2180">
                  <c:v>32.361391762207333</c:v>
                </c:pt>
                <c:pt idx="2181">
                  <c:v>31.716961967690462</c:v>
                </c:pt>
                <c:pt idx="2182">
                  <c:v>30.484685934423201</c:v>
                </c:pt>
                <c:pt idx="2183">
                  <c:v>31.304234855040871</c:v>
                </c:pt>
                <c:pt idx="2184">
                  <c:v>30.513782981126639</c:v>
                </c:pt>
                <c:pt idx="2185">
                  <c:v>30.164511051509283</c:v>
                </c:pt>
                <c:pt idx="2186">
                  <c:v>29.837357172153585</c:v>
                </c:pt>
                <c:pt idx="2187">
                  <c:v>28.736501010343947</c:v>
                </c:pt>
                <c:pt idx="2188">
                  <c:v>29.117661585241464</c:v>
                </c:pt>
                <c:pt idx="2189">
                  <c:v>29.280862732803222</c:v>
                </c:pt>
                <c:pt idx="2190">
                  <c:v>29.17349355677575</c:v>
                </c:pt>
                <c:pt idx="2191">
                  <c:v>29.396177227856718</c:v>
                </c:pt>
                <c:pt idx="2192">
                  <c:v>29.477563063285547</c:v>
                </c:pt>
                <c:pt idx="2193">
                  <c:v>29.138705943742849</c:v>
                </c:pt>
                <c:pt idx="2194">
                  <c:v>28.572763016902059</c:v>
                </c:pt>
                <c:pt idx="2195">
                  <c:v>28.616032794841125</c:v>
                </c:pt>
                <c:pt idx="2196">
                  <c:v>27.931017451785873</c:v>
                </c:pt>
                <c:pt idx="2197">
                  <c:v>27.73399501377547</c:v>
                </c:pt>
                <c:pt idx="2198">
                  <c:v>28.057498341146236</c:v>
                </c:pt>
                <c:pt idx="2199">
                  <c:v>28.622904422106892</c:v>
                </c:pt>
                <c:pt idx="2200">
                  <c:v>28.165726470581927</c:v>
                </c:pt>
                <c:pt idx="2201">
                  <c:v>28.189884535188106</c:v>
                </c:pt>
                <c:pt idx="2202">
                  <c:v>28.270411417208706</c:v>
                </c:pt>
                <c:pt idx="2203">
                  <c:v>28.591874730234949</c:v>
                </c:pt>
                <c:pt idx="2204">
                  <c:v>28.379176392524531</c:v>
                </c:pt>
                <c:pt idx="2205">
                  <c:v>28.379176392524531</c:v>
                </c:pt>
                <c:pt idx="2206">
                  <c:v>28.356736234734786</c:v>
                </c:pt>
                <c:pt idx="2207">
                  <c:v>28.463353826530064</c:v>
                </c:pt>
                <c:pt idx="2208">
                  <c:v>28.310567489042977</c:v>
                </c:pt>
                <c:pt idx="2209">
                  <c:v>28.435223102410866</c:v>
                </c:pt>
                <c:pt idx="2210">
                  <c:v>29.203234818535353</c:v>
                </c:pt>
                <c:pt idx="2211">
                  <c:v>28.004135860660572</c:v>
                </c:pt>
                <c:pt idx="2212">
                  <c:v>28.082300620808574</c:v>
                </c:pt>
                <c:pt idx="2213">
                  <c:v>27.856503243622804</c:v>
                </c:pt>
                <c:pt idx="2214">
                  <c:v>27.882916060925563</c:v>
                </c:pt>
                <c:pt idx="2215">
                  <c:v>28.606154830646595</c:v>
                </c:pt>
                <c:pt idx="2216">
                  <c:v>28.518648952184208</c:v>
                </c:pt>
                <c:pt idx="2217">
                  <c:v>29.931197832001597</c:v>
                </c:pt>
                <c:pt idx="2218">
                  <c:v>31.317656002044306</c:v>
                </c:pt>
                <c:pt idx="2219">
                  <c:v>31.562994569267072</c:v>
                </c:pt>
                <c:pt idx="2220">
                  <c:v>31.393995486199834</c:v>
                </c:pt>
                <c:pt idx="2221">
                  <c:v>32.190996879851738</c:v>
                </c:pt>
                <c:pt idx="2222">
                  <c:v>29.931090462825566</c:v>
                </c:pt>
                <c:pt idx="2223">
                  <c:v>29.012010316030427</c:v>
                </c:pt>
                <c:pt idx="2224">
                  <c:v>28.613563303792489</c:v>
                </c:pt>
                <c:pt idx="2225">
                  <c:v>28.437155747579357</c:v>
                </c:pt>
                <c:pt idx="2226">
                  <c:v>28.490732966417063</c:v>
                </c:pt>
                <c:pt idx="2227">
                  <c:v>28.693123863228838</c:v>
                </c:pt>
                <c:pt idx="2228">
                  <c:v>28.320874929941603</c:v>
                </c:pt>
                <c:pt idx="2229">
                  <c:v>28.390987001887538</c:v>
                </c:pt>
                <c:pt idx="2230">
                  <c:v>28.65210883798634</c:v>
                </c:pt>
                <c:pt idx="2231">
                  <c:v>29.731383795414462</c:v>
                </c:pt>
                <c:pt idx="2232">
                  <c:v>30.012261559902321</c:v>
                </c:pt>
                <c:pt idx="2233">
                  <c:v>31.061151040514659</c:v>
                </c:pt>
                <c:pt idx="2234">
                  <c:v>31.365435285376506</c:v>
                </c:pt>
                <c:pt idx="2235">
                  <c:v>30.396213733376538</c:v>
                </c:pt>
                <c:pt idx="2236">
                  <c:v>29.193464223516823</c:v>
                </c:pt>
                <c:pt idx="2237">
                  <c:v>30.270699166600423</c:v>
                </c:pt>
                <c:pt idx="2238">
                  <c:v>30.788111225876801</c:v>
                </c:pt>
                <c:pt idx="2239">
                  <c:v>31.082732244896182</c:v>
                </c:pt>
                <c:pt idx="2240">
                  <c:v>31.082732244896182</c:v>
                </c:pt>
                <c:pt idx="2241">
                  <c:v>31.797918326415154</c:v>
                </c:pt>
                <c:pt idx="2242">
                  <c:v>31.583179974360213</c:v>
                </c:pt>
                <c:pt idx="2243">
                  <c:v>31.636220347317781</c:v>
                </c:pt>
                <c:pt idx="2244">
                  <c:v>30.54663794899102</c:v>
                </c:pt>
                <c:pt idx="2245">
                  <c:v>29.696381444029491</c:v>
                </c:pt>
                <c:pt idx="2246">
                  <c:v>30.16558474326953</c:v>
                </c:pt>
                <c:pt idx="2247">
                  <c:v>29.378998159692287</c:v>
                </c:pt>
                <c:pt idx="2248">
                  <c:v>29.782169415675437</c:v>
                </c:pt>
                <c:pt idx="2249">
                  <c:v>32.076004492326291</c:v>
                </c:pt>
                <c:pt idx="2250">
                  <c:v>30.54116212101362</c:v>
                </c:pt>
                <c:pt idx="2251">
                  <c:v>31.833779631208326</c:v>
                </c:pt>
                <c:pt idx="2252">
                  <c:v>31.160145420811983</c:v>
                </c:pt>
                <c:pt idx="2253">
                  <c:v>30.785104888948034</c:v>
                </c:pt>
                <c:pt idx="2254">
                  <c:v>31.545815501102656</c:v>
                </c:pt>
                <c:pt idx="2255">
                  <c:v>30.869497061305623</c:v>
                </c:pt>
                <c:pt idx="2256">
                  <c:v>31.188490883283237</c:v>
                </c:pt>
                <c:pt idx="2257">
                  <c:v>31.716317752634271</c:v>
                </c:pt>
                <c:pt idx="2258">
                  <c:v>31.01981390774408</c:v>
                </c:pt>
                <c:pt idx="2259">
                  <c:v>30.924255341079629</c:v>
                </c:pt>
                <c:pt idx="2260">
                  <c:v>30.274993933641522</c:v>
                </c:pt>
                <c:pt idx="2261">
                  <c:v>29.913374548781007</c:v>
                </c:pt>
                <c:pt idx="2262">
                  <c:v>30.21046505884901</c:v>
                </c:pt>
                <c:pt idx="2263">
                  <c:v>30.081944155144129</c:v>
                </c:pt>
                <c:pt idx="2264">
                  <c:v>30.157746793419527</c:v>
                </c:pt>
                <c:pt idx="2265">
                  <c:v>29.521154948752663</c:v>
                </c:pt>
                <c:pt idx="2266">
                  <c:v>29.600071293132849</c:v>
                </c:pt>
                <c:pt idx="2267">
                  <c:v>28.71062503892129</c:v>
                </c:pt>
                <c:pt idx="2268">
                  <c:v>28.985919606255724</c:v>
                </c:pt>
                <c:pt idx="2269">
                  <c:v>28.653289898922623</c:v>
                </c:pt>
                <c:pt idx="2270">
                  <c:v>28.499859346379363</c:v>
                </c:pt>
                <c:pt idx="2271">
                  <c:v>27.952920763695438</c:v>
                </c:pt>
                <c:pt idx="2272">
                  <c:v>28.216619460018901</c:v>
                </c:pt>
                <c:pt idx="2273">
                  <c:v>28.114511373616779</c:v>
                </c:pt>
                <c:pt idx="2274">
                  <c:v>27.848128447892623</c:v>
                </c:pt>
                <c:pt idx="2275">
                  <c:v>28.316794901252521</c:v>
                </c:pt>
                <c:pt idx="2276">
                  <c:v>28.281792549867568</c:v>
                </c:pt>
                <c:pt idx="2277">
                  <c:v>29.098442502732492</c:v>
                </c:pt>
                <c:pt idx="2278">
                  <c:v>29.448036539877929</c:v>
                </c:pt>
                <c:pt idx="2279">
                  <c:v>28.518004737127992</c:v>
                </c:pt>
                <c:pt idx="2280">
                  <c:v>28.898950573673453</c:v>
                </c:pt>
                <c:pt idx="2281">
                  <c:v>28.518326844656073</c:v>
                </c:pt>
                <c:pt idx="2282">
                  <c:v>28.492987719113593</c:v>
                </c:pt>
                <c:pt idx="2283">
                  <c:v>28.036883459348903</c:v>
                </c:pt>
                <c:pt idx="2284">
                  <c:v>28.363285754472411</c:v>
                </c:pt>
                <c:pt idx="2285">
                  <c:v>28.339342428218284</c:v>
                </c:pt>
                <c:pt idx="2286">
                  <c:v>28.312070657507309</c:v>
                </c:pt>
                <c:pt idx="2287">
                  <c:v>28.292099990766197</c:v>
                </c:pt>
                <c:pt idx="2288">
                  <c:v>28.809082573338458</c:v>
                </c:pt>
                <c:pt idx="2289">
                  <c:v>28.607228522406817</c:v>
                </c:pt>
                <c:pt idx="2290">
                  <c:v>28.609912751807506</c:v>
                </c:pt>
                <c:pt idx="2291">
                  <c:v>28.444134744021095</c:v>
                </c:pt>
                <c:pt idx="2292">
                  <c:v>28.759478014013766</c:v>
                </c:pt>
                <c:pt idx="2293">
                  <c:v>28.834958544761083</c:v>
                </c:pt>
                <c:pt idx="2294">
                  <c:v>28.788682429893242</c:v>
                </c:pt>
                <c:pt idx="2295">
                  <c:v>28.302085324136751</c:v>
                </c:pt>
                <c:pt idx="2296">
                  <c:v>28.201695144551064</c:v>
                </c:pt>
                <c:pt idx="2297">
                  <c:v>28.188488735899689</c:v>
                </c:pt>
                <c:pt idx="2298">
                  <c:v>27.766527874111734</c:v>
                </c:pt>
                <c:pt idx="2299">
                  <c:v>26.999267742219441</c:v>
                </c:pt>
                <c:pt idx="2300">
                  <c:v>27.491877521833473</c:v>
                </c:pt>
                <c:pt idx="2301">
                  <c:v>27.476845837189625</c:v>
                </c:pt>
                <c:pt idx="2302">
                  <c:v>27.314718381388147</c:v>
                </c:pt>
                <c:pt idx="2303">
                  <c:v>27.23902311228878</c:v>
                </c:pt>
                <c:pt idx="2304">
                  <c:v>27.637255386174669</c:v>
                </c:pt>
                <c:pt idx="2305">
                  <c:v>27.292063485246356</c:v>
                </c:pt>
                <c:pt idx="2306">
                  <c:v>27.24632421625865</c:v>
                </c:pt>
                <c:pt idx="2307">
                  <c:v>27.092356817835263</c:v>
                </c:pt>
                <c:pt idx="2308">
                  <c:v>26.928189347689262</c:v>
                </c:pt>
                <c:pt idx="2309">
                  <c:v>26.928189347689262</c:v>
                </c:pt>
                <c:pt idx="2310">
                  <c:v>27.192639628244923</c:v>
                </c:pt>
                <c:pt idx="2311">
                  <c:v>26.648277905785658</c:v>
                </c:pt>
                <c:pt idx="2312">
                  <c:v>27.201980746559322</c:v>
                </c:pt>
                <c:pt idx="2313">
                  <c:v>27.31461101221214</c:v>
                </c:pt>
                <c:pt idx="2314">
                  <c:v>26.708619382713106</c:v>
                </c:pt>
                <c:pt idx="2315">
                  <c:v>26.684031841402817</c:v>
                </c:pt>
                <c:pt idx="2316">
                  <c:v>27.047476502255801</c:v>
                </c:pt>
                <c:pt idx="2317">
                  <c:v>27.195109119293573</c:v>
                </c:pt>
                <c:pt idx="2318">
                  <c:v>27.014084688511261</c:v>
                </c:pt>
                <c:pt idx="2319">
                  <c:v>26.625515640467849</c:v>
                </c:pt>
                <c:pt idx="2320">
                  <c:v>27.054992344577723</c:v>
                </c:pt>
                <c:pt idx="2321">
                  <c:v>26.877511096604319</c:v>
                </c:pt>
                <c:pt idx="2322">
                  <c:v>26.622724041891132</c:v>
                </c:pt>
                <c:pt idx="2323">
                  <c:v>26.527272844402709</c:v>
                </c:pt>
                <c:pt idx="2324">
                  <c:v>26.334652542609433</c:v>
                </c:pt>
                <c:pt idx="2325">
                  <c:v>25.795444540599483</c:v>
                </c:pt>
                <c:pt idx="2326">
                  <c:v>25.62376122813156</c:v>
                </c:pt>
                <c:pt idx="2327">
                  <c:v>25.696772267830237</c:v>
                </c:pt>
                <c:pt idx="2328">
                  <c:v>25.248398588739526</c:v>
                </c:pt>
                <c:pt idx="2329">
                  <c:v>25.529276353227385</c:v>
                </c:pt>
                <c:pt idx="2330">
                  <c:v>25.618822246034298</c:v>
                </c:pt>
                <c:pt idx="2331">
                  <c:v>25.429745127049927</c:v>
                </c:pt>
              </c:numCache>
            </c:numRef>
          </c:val>
          <c:smooth val="0"/>
        </c:ser>
        <c:ser>
          <c:idx val="2"/>
          <c:order val="2"/>
          <c:tx>
            <c:strRef>
              <c:f>'long vol index'!$BF$28</c:f>
              <c:strCache>
                <c:ptCount val="1"/>
                <c:pt idx="0">
                  <c:v>NXSVIXL</c:v>
                </c:pt>
              </c:strCache>
            </c:strRef>
          </c:tx>
          <c:marker>
            <c:symbol val="none"/>
          </c:marker>
          <c:cat>
            <c:numRef>
              <c:f>'long vol index'!$BC$29:$BC$2360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'long vol index'!$BF$29:$BF$2360</c:f>
              <c:numCache>
                <c:formatCode>_(* #,##0.0_);_(* \(#,##0.0\);_(* "-"??_);_(@_)</c:formatCode>
                <c:ptCount val="2332"/>
                <c:pt idx="0" formatCode="General">
                  <c:v>100</c:v>
                </c:pt>
                <c:pt idx="1">
                  <c:v>100</c:v>
                </c:pt>
                <c:pt idx="2">
                  <c:v>100</c:v>
                </c:pt>
                <c:pt idx="3">
                  <c:v>100</c:v>
                </c:pt>
                <c:pt idx="4">
                  <c:v>100</c:v>
                </c:pt>
                <c:pt idx="5">
                  <c:v>100</c:v>
                </c:pt>
                <c:pt idx="6">
                  <c:v>100</c:v>
                </c:pt>
                <c:pt idx="7">
                  <c:v>100</c:v>
                </c:pt>
                <c:pt idx="8">
                  <c:v>100</c:v>
                </c:pt>
                <c:pt idx="9">
                  <c:v>100</c:v>
                </c:pt>
                <c:pt idx="10">
                  <c:v>100</c:v>
                </c:pt>
                <c:pt idx="11">
                  <c:v>100</c:v>
                </c:pt>
                <c:pt idx="12">
                  <c:v>100</c:v>
                </c:pt>
                <c:pt idx="13">
                  <c:v>100</c:v>
                </c:pt>
                <c:pt idx="14">
                  <c:v>100</c:v>
                </c:pt>
                <c:pt idx="15">
                  <c:v>100</c:v>
                </c:pt>
                <c:pt idx="16">
                  <c:v>100</c:v>
                </c:pt>
                <c:pt idx="17">
                  <c:v>100</c:v>
                </c:pt>
                <c:pt idx="18">
                  <c:v>100</c:v>
                </c:pt>
                <c:pt idx="19">
                  <c:v>100</c:v>
                </c:pt>
                <c:pt idx="20">
                  <c:v>100</c:v>
                </c:pt>
                <c:pt idx="21">
                  <c:v>100</c:v>
                </c:pt>
                <c:pt idx="22">
                  <c:v>100</c:v>
                </c:pt>
                <c:pt idx="23">
                  <c:v>100</c:v>
                </c:pt>
                <c:pt idx="24">
                  <c:v>100</c:v>
                </c:pt>
                <c:pt idx="25">
                  <c:v>100</c:v>
                </c:pt>
                <c:pt idx="26">
                  <c:v>100</c:v>
                </c:pt>
                <c:pt idx="27">
                  <c:v>100</c:v>
                </c:pt>
                <c:pt idx="28">
                  <c:v>100</c:v>
                </c:pt>
                <c:pt idx="29">
                  <c:v>100</c:v>
                </c:pt>
                <c:pt idx="30">
                  <c:v>100</c:v>
                </c:pt>
                <c:pt idx="31">
                  <c:v>100</c:v>
                </c:pt>
                <c:pt idx="32">
                  <c:v>100</c:v>
                </c:pt>
                <c:pt idx="33">
                  <c:v>100</c:v>
                </c:pt>
                <c:pt idx="34">
                  <c:v>100</c:v>
                </c:pt>
                <c:pt idx="35">
                  <c:v>100</c:v>
                </c:pt>
                <c:pt idx="36">
                  <c:v>100</c:v>
                </c:pt>
                <c:pt idx="37">
                  <c:v>100</c:v>
                </c:pt>
                <c:pt idx="38">
                  <c:v>100</c:v>
                </c:pt>
                <c:pt idx="39">
                  <c:v>100</c:v>
                </c:pt>
                <c:pt idx="40">
                  <c:v>100</c:v>
                </c:pt>
                <c:pt idx="41">
                  <c:v>100</c:v>
                </c:pt>
                <c:pt idx="42">
                  <c:v>100</c:v>
                </c:pt>
                <c:pt idx="43">
                  <c:v>100</c:v>
                </c:pt>
                <c:pt idx="44">
                  <c:v>100</c:v>
                </c:pt>
                <c:pt idx="45">
                  <c:v>100</c:v>
                </c:pt>
                <c:pt idx="46">
                  <c:v>100</c:v>
                </c:pt>
                <c:pt idx="47">
                  <c:v>100</c:v>
                </c:pt>
                <c:pt idx="48">
                  <c:v>100</c:v>
                </c:pt>
                <c:pt idx="49">
                  <c:v>100</c:v>
                </c:pt>
                <c:pt idx="50">
                  <c:v>100</c:v>
                </c:pt>
                <c:pt idx="51">
                  <c:v>100</c:v>
                </c:pt>
                <c:pt idx="52">
                  <c:v>100</c:v>
                </c:pt>
                <c:pt idx="53">
                  <c:v>100</c:v>
                </c:pt>
                <c:pt idx="54">
                  <c:v>100</c:v>
                </c:pt>
                <c:pt idx="55">
                  <c:v>100</c:v>
                </c:pt>
                <c:pt idx="56">
                  <c:v>100</c:v>
                </c:pt>
                <c:pt idx="57">
                  <c:v>100</c:v>
                </c:pt>
                <c:pt idx="58">
                  <c:v>100</c:v>
                </c:pt>
                <c:pt idx="59">
                  <c:v>100</c:v>
                </c:pt>
                <c:pt idx="60">
                  <c:v>100</c:v>
                </c:pt>
                <c:pt idx="61">
                  <c:v>100</c:v>
                </c:pt>
                <c:pt idx="62">
                  <c:v>100</c:v>
                </c:pt>
                <c:pt idx="63">
                  <c:v>100</c:v>
                </c:pt>
                <c:pt idx="64">
                  <c:v>100</c:v>
                </c:pt>
                <c:pt idx="65">
                  <c:v>100</c:v>
                </c:pt>
                <c:pt idx="66">
                  <c:v>100</c:v>
                </c:pt>
                <c:pt idx="67">
                  <c:v>100</c:v>
                </c:pt>
                <c:pt idx="68">
                  <c:v>100</c:v>
                </c:pt>
                <c:pt idx="69">
                  <c:v>100</c:v>
                </c:pt>
                <c:pt idx="70">
                  <c:v>100</c:v>
                </c:pt>
                <c:pt idx="71">
                  <c:v>100</c:v>
                </c:pt>
                <c:pt idx="72">
                  <c:v>100</c:v>
                </c:pt>
                <c:pt idx="73">
                  <c:v>100</c:v>
                </c:pt>
                <c:pt idx="74">
                  <c:v>100.47944458037399</c:v>
                </c:pt>
                <c:pt idx="75">
                  <c:v>100.3908037721653</c:v>
                </c:pt>
                <c:pt idx="76">
                  <c:v>99.934964754351313</c:v>
                </c:pt>
                <c:pt idx="77">
                  <c:v>100.06741950553827</c:v>
                </c:pt>
                <c:pt idx="78">
                  <c:v>100.98042265281852</c:v>
                </c:pt>
                <c:pt idx="79">
                  <c:v>101.17620504859407</c:v>
                </c:pt>
                <c:pt idx="80">
                  <c:v>101.27217130977169</c:v>
                </c:pt>
                <c:pt idx="81">
                  <c:v>101.60324326556112</c:v>
                </c:pt>
                <c:pt idx="82">
                  <c:v>101.81831333284133</c:v>
                </c:pt>
                <c:pt idx="83">
                  <c:v>103.39281036803483</c:v>
                </c:pt>
                <c:pt idx="84">
                  <c:v>105.6336541682568</c:v>
                </c:pt>
                <c:pt idx="85">
                  <c:v>106.72932009079456</c:v>
                </c:pt>
                <c:pt idx="86">
                  <c:v>99.884233369458656</c:v>
                </c:pt>
                <c:pt idx="87">
                  <c:v>101.39215195875578</c:v>
                </c:pt>
                <c:pt idx="88">
                  <c:v>101.19180314445643</c:v>
                </c:pt>
                <c:pt idx="89">
                  <c:v>100.20127588495279</c:v>
                </c:pt>
                <c:pt idx="90">
                  <c:v>98.048801586869118</c:v>
                </c:pt>
                <c:pt idx="91">
                  <c:v>98.915330373449521</c:v>
                </c:pt>
                <c:pt idx="92">
                  <c:v>98.862994391664216</c:v>
                </c:pt>
                <c:pt idx="93">
                  <c:v>98.862994391664216</c:v>
                </c:pt>
                <c:pt idx="94">
                  <c:v>98.862994391664216</c:v>
                </c:pt>
                <c:pt idx="95">
                  <c:v>98.862994391664216</c:v>
                </c:pt>
                <c:pt idx="96">
                  <c:v>98.862994391664216</c:v>
                </c:pt>
                <c:pt idx="97">
                  <c:v>98.862994391664216</c:v>
                </c:pt>
                <c:pt idx="98">
                  <c:v>98.862994391664216</c:v>
                </c:pt>
                <c:pt idx="99">
                  <c:v>98.862994391664216</c:v>
                </c:pt>
                <c:pt idx="100">
                  <c:v>98.862994391664216</c:v>
                </c:pt>
                <c:pt idx="101">
                  <c:v>98.862994391664216</c:v>
                </c:pt>
                <c:pt idx="102">
                  <c:v>98.862994391664216</c:v>
                </c:pt>
                <c:pt idx="103">
                  <c:v>98.862994391664216</c:v>
                </c:pt>
                <c:pt idx="104">
                  <c:v>98.862994391664216</c:v>
                </c:pt>
                <c:pt idx="105">
                  <c:v>98.862994391664216</c:v>
                </c:pt>
                <c:pt idx="106">
                  <c:v>98.862994391664216</c:v>
                </c:pt>
                <c:pt idx="107">
                  <c:v>98.862994391664216</c:v>
                </c:pt>
                <c:pt idx="108">
                  <c:v>98.862994391664216</c:v>
                </c:pt>
                <c:pt idx="109">
                  <c:v>98.862994391664216</c:v>
                </c:pt>
                <c:pt idx="110">
                  <c:v>98.862994391664216</c:v>
                </c:pt>
                <c:pt idx="111">
                  <c:v>98.862994391664216</c:v>
                </c:pt>
                <c:pt idx="112">
                  <c:v>98.862994391664216</c:v>
                </c:pt>
                <c:pt idx="113">
                  <c:v>98.862994391664216</c:v>
                </c:pt>
                <c:pt idx="114">
                  <c:v>98.862994391664216</c:v>
                </c:pt>
                <c:pt idx="115">
                  <c:v>98.862994391664216</c:v>
                </c:pt>
                <c:pt idx="116">
                  <c:v>98.862994391664216</c:v>
                </c:pt>
                <c:pt idx="117">
                  <c:v>98.862994391664216</c:v>
                </c:pt>
                <c:pt idx="118">
                  <c:v>98.862994391664216</c:v>
                </c:pt>
                <c:pt idx="119">
                  <c:v>98.862994391664216</c:v>
                </c:pt>
                <c:pt idx="120">
                  <c:v>98.862994391664216</c:v>
                </c:pt>
                <c:pt idx="121">
                  <c:v>98.862994391664216</c:v>
                </c:pt>
                <c:pt idx="122">
                  <c:v>98.862994391664216</c:v>
                </c:pt>
                <c:pt idx="123">
                  <c:v>98.862994391664216</c:v>
                </c:pt>
                <c:pt idx="124">
                  <c:v>98.794624961591566</c:v>
                </c:pt>
                <c:pt idx="125">
                  <c:v>98.616180341544805</c:v>
                </c:pt>
                <c:pt idx="126">
                  <c:v>98.916839161185536</c:v>
                </c:pt>
                <c:pt idx="127">
                  <c:v>98.916839161185536</c:v>
                </c:pt>
                <c:pt idx="128">
                  <c:v>98.916839161185536</c:v>
                </c:pt>
                <c:pt idx="129">
                  <c:v>98.916839161185536</c:v>
                </c:pt>
                <c:pt idx="130">
                  <c:v>98.916839161185536</c:v>
                </c:pt>
                <c:pt idx="131">
                  <c:v>98.916839161185536</c:v>
                </c:pt>
                <c:pt idx="132">
                  <c:v>98.916839161185536</c:v>
                </c:pt>
                <c:pt idx="133">
                  <c:v>98.916839161185536</c:v>
                </c:pt>
                <c:pt idx="134">
                  <c:v>98.916839161185536</c:v>
                </c:pt>
                <c:pt idx="135">
                  <c:v>98.916839161185536</c:v>
                </c:pt>
                <c:pt idx="136">
                  <c:v>98.916839161185536</c:v>
                </c:pt>
                <c:pt idx="137">
                  <c:v>98.916839161185536</c:v>
                </c:pt>
                <c:pt idx="138">
                  <c:v>98.916839161185536</c:v>
                </c:pt>
                <c:pt idx="139">
                  <c:v>98.916839161185536</c:v>
                </c:pt>
                <c:pt idx="140">
                  <c:v>98.916839161185536</c:v>
                </c:pt>
                <c:pt idx="141">
                  <c:v>98.916839161185536</c:v>
                </c:pt>
                <c:pt idx="142">
                  <c:v>98.916839161185536</c:v>
                </c:pt>
                <c:pt idx="143">
                  <c:v>98.916839161185536</c:v>
                </c:pt>
                <c:pt idx="144">
                  <c:v>98.916839161185536</c:v>
                </c:pt>
                <c:pt idx="145">
                  <c:v>98.916839161185536</c:v>
                </c:pt>
                <c:pt idx="146">
                  <c:v>98.916839161185536</c:v>
                </c:pt>
                <c:pt idx="147">
                  <c:v>98.916839161185536</c:v>
                </c:pt>
                <c:pt idx="148">
                  <c:v>98.916839161185536</c:v>
                </c:pt>
                <c:pt idx="149">
                  <c:v>98.916839161185536</c:v>
                </c:pt>
                <c:pt idx="150">
                  <c:v>98.916839161185536</c:v>
                </c:pt>
                <c:pt idx="151">
                  <c:v>98.916839161185536</c:v>
                </c:pt>
                <c:pt idx="152">
                  <c:v>98.916839161185536</c:v>
                </c:pt>
                <c:pt idx="153">
                  <c:v>98.916839161185536</c:v>
                </c:pt>
                <c:pt idx="154">
                  <c:v>98.916839161185536</c:v>
                </c:pt>
                <c:pt idx="155">
                  <c:v>98.916839161185536</c:v>
                </c:pt>
                <c:pt idx="156">
                  <c:v>98.916839161185536</c:v>
                </c:pt>
                <c:pt idx="157">
                  <c:v>98.916839161185536</c:v>
                </c:pt>
                <c:pt idx="158">
                  <c:v>98.916839161185536</c:v>
                </c:pt>
                <c:pt idx="159">
                  <c:v>98.916839161185536</c:v>
                </c:pt>
                <c:pt idx="160">
                  <c:v>98.916839161185536</c:v>
                </c:pt>
                <c:pt idx="161">
                  <c:v>98.916839161185536</c:v>
                </c:pt>
                <c:pt idx="162">
                  <c:v>98.916839161185536</c:v>
                </c:pt>
                <c:pt idx="163">
                  <c:v>98.916839161185536</c:v>
                </c:pt>
                <c:pt idx="164">
                  <c:v>98.916839161185536</c:v>
                </c:pt>
                <c:pt idx="165">
                  <c:v>98.916839161185536</c:v>
                </c:pt>
                <c:pt idx="166">
                  <c:v>98.916839161185536</c:v>
                </c:pt>
                <c:pt idx="167">
                  <c:v>98.916839161185536</c:v>
                </c:pt>
                <c:pt idx="168">
                  <c:v>98.916839161185536</c:v>
                </c:pt>
                <c:pt idx="169">
                  <c:v>98.916839161185536</c:v>
                </c:pt>
                <c:pt idx="170">
                  <c:v>98.916839161185536</c:v>
                </c:pt>
                <c:pt idx="171">
                  <c:v>98.916839161185536</c:v>
                </c:pt>
                <c:pt idx="172">
                  <c:v>98.916839161185536</c:v>
                </c:pt>
                <c:pt idx="173">
                  <c:v>98.916839161185536</c:v>
                </c:pt>
                <c:pt idx="174">
                  <c:v>98.916839161185536</c:v>
                </c:pt>
                <c:pt idx="175">
                  <c:v>98.916839161185536</c:v>
                </c:pt>
                <c:pt idx="176">
                  <c:v>98.916839161185536</c:v>
                </c:pt>
                <c:pt idx="177">
                  <c:v>98.916839161185536</c:v>
                </c:pt>
                <c:pt idx="178">
                  <c:v>98.916839161185536</c:v>
                </c:pt>
                <c:pt idx="179">
                  <c:v>98.916839161185536</c:v>
                </c:pt>
                <c:pt idx="180">
                  <c:v>98.916839161185536</c:v>
                </c:pt>
                <c:pt idx="181">
                  <c:v>98.916839161185536</c:v>
                </c:pt>
                <c:pt idx="182">
                  <c:v>98.916839161185536</c:v>
                </c:pt>
                <c:pt idx="183">
                  <c:v>98.916839161185536</c:v>
                </c:pt>
                <c:pt idx="184">
                  <c:v>98.916839161185536</c:v>
                </c:pt>
                <c:pt idx="185">
                  <c:v>98.916839161185536</c:v>
                </c:pt>
                <c:pt idx="186">
                  <c:v>98.916839161185536</c:v>
                </c:pt>
                <c:pt idx="187">
                  <c:v>98.916839161185536</c:v>
                </c:pt>
                <c:pt idx="188">
                  <c:v>98.916839161185536</c:v>
                </c:pt>
                <c:pt idx="189">
                  <c:v>98.916839161185536</c:v>
                </c:pt>
                <c:pt idx="190">
                  <c:v>98.916839161185536</c:v>
                </c:pt>
                <c:pt idx="191">
                  <c:v>98.916839161185536</c:v>
                </c:pt>
                <c:pt idx="192">
                  <c:v>98.916839161185536</c:v>
                </c:pt>
                <c:pt idx="193">
                  <c:v>98.916839161185536</c:v>
                </c:pt>
                <c:pt idx="194">
                  <c:v>98.916839161185536</c:v>
                </c:pt>
                <c:pt idx="195">
                  <c:v>98.916839161185536</c:v>
                </c:pt>
                <c:pt idx="196">
                  <c:v>98.916839161185536</c:v>
                </c:pt>
                <c:pt idx="197">
                  <c:v>98.916839161185536</c:v>
                </c:pt>
                <c:pt idx="198">
                  <c:v>98.916839161185536</c:v>
                </c:pt>
                <c:pt idx="199">
                  <c:v>98.916839161185536</c:v>
                </c:pt>
                <c:pt idx="200">
                  <c:v>98.916839161185536</c:v>
                </c:pt>
                <c:pt idx="201">
                  <c:v>98.916839161185536</c:v>
                </c:pt>
                <c:pt idx="202">
                  <c:v>98.916839161185536</c:v>
                </c:pt>
                <c:pt idx="203">
                  <c:v>98.916839161185536</c:v>
                </c:pt>
                <c:pt idx="204">
                  <c:v>98.916839161185536</c:v>
                </c:pt>
                <c:pt idx="205">
                  <c:v>98.916839161185536</c:v>
                </c:pt>
                <c:pt idx="206">
                  <c:v>98.916839161185536</c:v>
                </c:pt>
                <c:pt idx="207">
                  <c:v>98.916839161185536</c:v>
                </c:pt>
                <c:pt idx="208">
                  <c:v>98.916839161185536</c:v>
                </c:pt>
                <c:pt idx="209">
                  <c:v>98.916839161185536</c:v>
                </c:pt>
                <c:pt idx="210">
                  <c:v>98.916839161185536</c:v>
                </c:pt>
                <c:pt idx="211">
                  <c:v>98.916839161185536</c:v>
                </c:pt>
                <c:pt idx="212">
                  <c:v>98.916839161185536</c:v>
                </c:pt>
                <c:pt idx="213">
                  <c:v>98.916839161185536</c:v>
                </c:pt>
                <c:pt idx="214">
                  <c:v>98.916839161185536</c:v>
                </c:pt>
                <c:pt idx="215">
                  <c:v>98.916839161185536</c:v>
                </c:pt>
                <c:pt idx="216">
                  <c:v>98.916839161185536</c:v>
                </c:pt>
                <c:pt idx="217">
                  <c:v>98.916839161185536</c:v>
                </c:pt>
                <c:pt idx="218">
                  <c:v>98.916839161185536</c:v>
                </c:pt>
                <c:pt idx="219">
                  <c:v>98.916839161185536</c:v>
                </c:pt>
                <c:pt idx="220">
                  <c:v>98.916839161185536</c:v>
                </c:pt>
                <c:pt idx="221">
                  <c:v>98.916839161185536</c:v>
                </c:pt>
                <c:pt idx="222">
                  <c:v>98.916839161185536</c:v>
                </c:pt>
                <c:pt idx="223">
                  <c:v>98.916839161185536</c:v>
                </c:pt>
                <c:pt idx="224">
                  <c:v>98.916839161185536</c:v>
                </c:pt>
                <c:pt idx="225">
                  <c:v>98.916839161185536</c:v>
                </c:pt>
                <c:pt idx="226">
                  <c:v>98.916839161185536</c:v>
                </c:pt>
                <c:pt idx="227">
                  <c:v>98.916839161185536</c:v>
                </c:pt>
                <c:pt idx="228">
                  <c:v>98.916839161185536</c:v>
                </c:pt>
                <c:pt idx="229">
                  <c:v>98.916839161185536</c:v>
                </c:pt>
                <c:pt idx="230">
                  <c:v>98.916839161185536</c:v>
                </c:pt>
                <c:pt idx="231">
                  <c:v>98.916839161185536</c:v>
                </c:pt>
                <c:pt idx="232">
                  <c:v>98.916839161185536</c:v>
                </c:pt>
                <c:pt idx="233">
                  <c:v>98.916839161185536</c:v>
                </c:pt>
                <c:pt idx="234">
                  <c:v>98.916839161185536</c:v>
                </c:pt>
                <c:pt idx="235">
                  <c:v>98.916839161185536</c:v>
                </c:pt>
                <c:pt idx="236">
                  <c:v>98.916839161185536</c:v>
                </c:pt>
                <c:pt idx="237">
                  <c:v>98.916839161185536</c:v>
                </c:pt>
                <c:pt idx="238">
                  <c:v>98.916839161185536</c:v>
                </c:pt>
                <c:pt idx="239">
                  <c:v>98.916839161185536</c:v>
                </c:pt>
                <c:pt idx="240">
                  <c:v>98.916839161185536</c:v>
                </c:pt>
                <c:pt idx="241">
                  <c:v>98.916839161185536</c:v>
                </c:pt>
                <c:pt idx="242">
                  <c:v>98.916839161185536</c:v>
                </c:pt>
                <c:pt idx="243">
                  <c:v>98.916839161185536</c:v>
                </c:pt>
                <c:pt idx="244">
                  <c:v>98.916839161185536</c:v>
                </c:pt>
                <c:pt idx="245">
                  <c:v>98.916839161185536</c:v>
                </c:pt>
                <c:pt idx="246">
                  <c:v>98.916839161185536</c:v>
                </c:pt>
                <c:pt idx="247">
                  <c:v>98.916839161185536</c:v>
                </c:pt>
                <c:pt idx="248">
                  <c:v>98.916839161185536</c:v>
                </c:pt>
                <c:pt idx="249">
                  <c:v>98.916839161185536</c:v>
                </c:pt>
                <c:pt idx="250">
                  <c:v>98.916839161185536</c:v>
                </c:pt>
                <c:pt idx="251">
                  <c:v>98.916839161185536</c:v>
                </c:pt>
                <c:pt idx="252">
                  <c:v>98.916839161185536</c:v>
                </c:pt>
                <c:pt idx="253">
                  <c:v>98.916839161185536</c:v>
                </c:pt>
                <c:pt idx="254">
                  <c:v>98.916839161185536</c:v>
                </c:pt>
                <c:pt idx="255">
                  <c:v>98.916839161185536</c:v>
                </c:pt>
                <c:pt idx="256">
                  <c:v>98.916839161185536</c:v>
                </c:pt>
                <c:pt idx="257">
                  <c:v>98.916839161185536</c:v>
                </c:pt>
                <c:pt idx="258">
                  <c:v>98.916839161185536</c:v>
                </c:pt>
                <c:pt idx="259">
                  <c:v>98.916839161185536</c:v>
                </c:pt>
                <c:pt idx="260">
                  <c:v>98.916839161185536</c:v>
                </c:pt>
                <c:pt idx="261">
                  <c:v>98.837006620371326</c:v>
                </c:pt>
                <c:pt idx="262">
                  <c:v>98.875877551477359</c:v>
                </c:pt>
                <c:pt idx="263">
                  <c:v>98.74012952378267</c:v>
                </c:pt>
                <c:pt idx="264">
                  <c:v>98.575525705328118</c:v>
                </c:pt>
                <c:pt idx="265">
                  <c:v>99.953572771884538</c:v>
                </c:pt>
                <c:pt idx="266">
                  <c:v>100.54321671990701</c:v>
                </c:pt>
                <c:pt idx="267">
                  <c:v>99.972134410678791</c:v>
                </c:pt>
                <c:pt idx="268">
                  <c:v>101.30321014033137</c:v>
                </c:pt>
                <c:pt idx="269">
                  <c:v>100.48309268035334</c:v>
                </c:pt>
                <c:pt idx="270">
                  <c:v>100.44214090801373</c:v>
                </c:pt>
                <c:pt idx="271">
                  <c:v>97.916115731262053</c:v>
                </c:pt>
                <c:pt idx="272">
                  <c:v>97.553400033397139</c:v>
                </c:pt>
                <c:pt idx="273">
                  <c:v>97.13089760169845</c:v>
                </c:pt>
                <c:pt idx="274">
                  <c:v>97.022025816698061</c:v>
                </c:pt>
                <c:pt idx="275">
                  <c:v>97.540843392401001</c:v>
                </c:pt>
                <c:pt idx="276">
                  <c:v>98.678360915366852</c:v>
                </c:pt>
                <c:pt idx="277">
                  <c:v>98.344325727049878</c:v>
                </c:pt>
                <c:pt idx="278">
                  <c:v>98.331697741502651</c:v>
                </c:pt>
                <c:pt idx="279">
                  <c:v>98.331697741502651</c:v>
                </c:pt>
                <c:pt idx="280">
                  <c:v>98.331697741502651</c:v>
                </c:pt>
                <c:pt idx="281">
                  <c:v>98.331697741502651</c:v>
                </c:pt>
                <c:pt idx="282">
                  <c:v>98.331697741502651</c:v>
                </c:pt>
                <c:pt idx="283">
                  <c:v>98.331697741502651</c:v>
                </c:pt>
                <c:pt idx="284">
                  <c:v>98.331697741502651</c:v>
                </c:pt>
                <c:pt idx="285">
                  <c:v>98.331697741502651</c:v>
                </c:pt>
                <c:pt idx="286">
                  <c:v>98.331697741502651</c:v>
                </c:pt>
                <c:pt idx="287">
                  <c:v>98.331697741502651</c:v>
                </c:pt>
                <c:pt idx="288">
                  <c:v>98.331697741502651</c:v>
                </c:pt>
                <c:pt idx="289">
                  <c:v>98.331697741502651</c:v>
                </c:pt>
                <c:pt idx="290">
                  <c:v>98.331697741502651</c:v>
                </c:pt>
                <c:pt idx="291">
                  <c:v>98.331697741502651</c:v>
                </c:pt>
                <c:pt idx="292">
                  <c:v>98.331697741502651</c:v>
                </c:pt>
                <c:pt idx="293">
                  <c:v>98.331697741502651</c:v>
                </c:pt>
                <c:pt idx="294">
                  <c:v>98.331697741502651</c:v>
                </c:pt>
                <c:pt idx="295">
                  <c:v>98.331697741502651</c:v>
                </c:pt>
                <c:pt idx="296">
                  <c:v>98.331697741502651</c:v>
                </c:pt>
                <c:pt idx="297">
                  <c:v>98.331697741502651</c:v>
                </c:pt>
                <c:pt idx="298">
                  <c:v>98.331697741502651</c:v>
                </c:pt>
                <c:pt idx="299">
                  <c:v>98.331697741502651</c:v>
                </c:pt>
                <c:pt idx="300">
                  <c:v>98.331697741502651</c:v>
                </c:pt>
                <c:pt idx="301">
                  <c:v>98.331697741502651</c:v>
                </c:pt>
                <c:pt idx="302">
                  <c:v>98.331697741502651</c:v>
                </c:pt>
                <c:pt idx="303">
                  <c:v>98.331697741502651</c:v>
                </c:pt>
                <c:pt idx="304">
                  <c:v>98.331697741502651</c:v>
                </c:pt>
                <c:pt idx="305">
                  <c:v>98.331697741502651</c:v>
                </c:pt>
                <c:pt idx="306">
                  <c:v>98.331697741502651</c:v>
                </c:pt>
                <c:pt idx="307">
                  <c:v>98.331697741502651</c:v>
                </c:pt>
                <c:pt idx="308">
                  <c:v>98.331697741502651</c:v>
                </c:pt>
                <c:pt idx="309">
                  <c:v>98.331697741502651</c:v>
                </c:pt>
                <c:pt idx="310">
                  <c:v>98.331697741502651</c:v>
                </c:pt>
                <c:pt idx="311">
                  <c:v>98.331697741502651</c:v>
                </c:pt>
                <c:pt idx="312">
                  <c:v>98.331697741502651</c:v>
                </c:pt>
                <c:pt idx="313">
                  <c:v>98.331697741502651</c:v>
                </c:pt>
                <c:pt idx="314">
                  <c:v>98.331697741502651</c:v>
                </c:pt>
                <c:pt idx="315">
                  <c:v>98.331697741502651</c:v>
                </c:pt>
                <c:pt idx="316">
                  <c:v>98.331697741502651</c:v>
                </c:pt>
                <c:pt idx="317">
                  <c:v>98.331697741502651</c:v>
                </c:pt>
                <c:pt idx="318">
                  <c:v>98.331697741502651</c:v>
                </c:pt>
                <c:pt idx="319">
                  <c:v>98.331697741502651</c:v>
                </c:pt>
                <c:pt idx="320">
                  <c:v>98.331697741502651</c:v>
                </c:pt>
                <c:pt idx="321">
                  <c:v>98.331697741502651</c:v>
                </c:pt>
                <c:pt idx="322">
                  <c:v>98.331697741502651</c:v>
                </c:pt>
                <c:pt idx="323">
                  <c:v>98.331697741502651</c:v>
                </c:pt>
                <c:pt idx="324">
                  <c:v>98.331697741502651</c:v>
                </c:pt>
                <c:pt idx="325">
                  <c:v>98.331697741502651</c:v>
                </c:pt>
                <c:pt idx="326">
                  <c:v>98.331697741502651</c:v>
                </c:pt>
                <c:pt idx="327">
                  <c:v>98.331697741502651</c:v>
                </c:pt>
                <c:pt idx="328">
                  <c:v>98.331697741502651</c:v>
                </c:pt>
                <c:pt idx="329">
                  <c:v>98.331697741502651</c:v>
                </c:pt>
                <c:pt idx="330">
                  <c:v>98.331697741502651</c:v>
                </c:pt>
                <c:pt idx="331">
                  <c:v>98.267327642321476</c:v>
                </c:pt>
                <c:pt idx="332">
                  <c:v>98.267327642321476</c:v>
                </c:pt>
                <c:pt idx="333">
                  <c:v>98.267327642321476</c:v>
                </c:pt>
                <c:pt idx="334">
                  <c:v>98.267327642321476</c:v>
                </c:pt>
                <c:pt idx="335">
                  <c:v>98.267327642321476</c:v>
                </c:pt>
                <c:pt idx="336">
                  <c:v>98.267327642321476</c:v>
                </c:pt>
                <c:pt idx="337">
                  <c:v>98.368607299887501</c:v>
                </c:pt>
                <c:pt idx="338">
                  <c:v>98.857744369601207</c:v>
                </c:pt>
                <c:pt idx="339">
                  <c:v>97.746501282842644</c:v>
                </c:pt>
                <c:pt idx="340">
                  <c:v>97.658043265483641</c:v>
                </c:pt>
                <c:pt idx="341">
                  <c:v>99.202929575941354</c:v>
                </c:pt>
                <c:pt idx="342">
                  <c:v>98.367611637086711</c:v>
                </c:pt>
                <c:pt idx="343">
                  <c:v>98.138444055731867</c:v>
                </c:pt>
                <c:pt idx="344">
                  <c:v>98.625728141576261</c:v>
                </c:pt>
                <c:pt idx="345">
                  <c:v>97.867832188914036</c:v>
                </c:pt>
                <c:pt idx="346">
                  <c:v>98.661642565682541</c:v>
                </c:pt>
                <c:pt idx="347">
                  <c:v>101.89965228421804</c:v>
                </c:pt>
                <c:pt idx="348">
                  <c:v>102.01001539982495</c:v>
                </c:pt>
                <c:pt idx="349">
                  <c:v>101.66980108225319</c:v>
                </c:pt>
                <c:pt idx="350">
                  <c:v>102.47804239933217</c:v>
                </c:pt>
                <c:pt idx="351">
                  <c:v>103.47627413449635</c:v>
                </c:pt>
                <c:pt idx="352">
                  <c:v>104.45043045030968</c:v>
                </c:pt>
                <c:pt idx="353">
                  <c:v>106.71717571899434</c:v>
                </c:pt>
                <c:pt idx="354">
                  <c:v>106.78539213992583</c:v>
                </c:pt>
                <c:pt idx="355">
                  <c:v>108.95374586008356</c:v>
                </c:pt>
                <c:pt idx="356">
                  <c:v>107.91786209951103</c:v>
                </c:pt>
                <c:pt idx="357">
                  <c:v>110.51904836571154</c:v>
                </c:pt>
                <c:pt idx="358">
                  <c:v>109.86380859409245</c:v>
                </c:pt>
                <c:pt idx="359">
                  <c:v>114.39256051564604</c:v>
                </c:pt>
                <c:pt idx="360">
                  <c:v>114.5637085507245</c:v>
                </c:pt>
                <c:pt idx="361">
                  <c:v>113.9278499788099</c:v>
                </c:pt>
                <c:pt idx="362">
                  <c:v>114.633689175013</c:v>
                </c:pt>
                <c:pt idx="363">
                  <c:v>115.79003349419814</c:v>
                </c:pt>
                <c:pt idx="364">
                  <c:v>114.33546788092177</c:v>
                </c:pt>
                <c:pt idx="365">
                  <c:v>118.13657186277922</c:v>
                </c:pt>
                <c:pt idx="366">
                  <c:v>116.85117570823057</c:v>
                </c:pt>
                <c:pt idx="367">
                  <c:v>112.11655275227449</c:v>
                </c:pt>
                <c:pt idx="368">
                  <c:v>111.22603120905322</c:v>
                </c:pt>
                <c:pt idx="369">
                  <c:v>123.74292026260586</c:v>
                </c:pt>
                <c:pt idx="370">
                  <c:v>132.03810828650532</c:v>
                </c:pt>
                <c:pt idx="371">
                  <c:v>128.75645884254493</c:v>
                </c:pt>
                <c:pt idx="372">
                  <c:v>134.34726282923702</c:v>
                </c:pt>
                <c:pt idx="373">
                  <c:v>140.1804578655435</c:v>
                </c:pt>
                <c:pt idx="374">
                  <c:v>151.20952973754595</c:v>
                </c:pt>
                <c:pt idx="375">
                  <c:v>147.10192053092126</c:v>
                </c:pt>
                <c:pt idx="376">
                  <c:v>135.24491515765342</c:v>
                </c:pt>
                <c:pt idx="377">
                  <c:v>131.82596129202054</c:v>
                </c:pt>
                <c:pt idx="378">
                  <c:v>125.46958596915545</c:v>
                </c:pt>
                <c:pt idx="379">
                  <c:v>127.66799184593819</c:v>
                </c:pt>
                <c:pt idx="380">
                  <c:v>122.88965043975965</c:v>
                </c:pt>
                <c:pt idx="381">
                  <c:v>128.68923210958724</c:v>
                </c:pt>
                <c:pt idx="382">
                  <c:v>139.38396462462043</c:v>
                </c:pt>
                <c:pt idx="383">
                  <c:v>136.60358497507141</c:v>
                </c:pt>
                <c:pt idx="384">
                  <c:v>137.38167988336855</c:v>
                </c:pt>
                <c:pt idx="385">
                  <c:v>134.44368978434201</c:v>
                </c:pt>
                <c:pt idx="386">
                  <c:v>130.36813748385026</c:v>
                </c:pt>
                <c:pt idx="387">
                  <c:v>137.14058715497734</c:v>
                </c:pt>
                <c:pt idx="388">
                  <c:v>136.73409988604038</c:v>
                </c:pt>
                <c:pt idx="389">
                  <c:v>141.06608751856629</c:v>
                </c:pt>
                <c:pt idx="390">
                  <c:v>143.41973337852866</c:v>
                </c:pt>
                <c:pt idx="391">
                  <c:v>138.42958248872614</c:v>
                </c:pt>
                <c:pt idx="392">
                  <c:v>139.22906273770997</c:v>
                </c:pt>
                <c:pt idx="393">
                  <c:v>138.63803836724213</c:v>
                </c:pt>
                <c:pt idx="394">
                  <c:v>138.68987232541195</c:v>
                </c:pt>
                <c:pt idx="395">
                  <c:v>140.31860847094737</c:v>
                </c:pt>
                <c:pt idx="396">
                  <c:v>140.31860847094737</c:v>
                </c:pt>
                <c:pt idx="397">
                  <c:v>140.31860847094737</c:v>
                </c:pt>
                <c:pt idx="398">
                  <c:v>140.31860847094737</c:v>
                </c:pt>
                <c:pt idx="399">
                  <c:v>140.31860847094737</c:v>
                </c:pt>
                <c:pt idx="400">
                  <c:v>140.31860847094737</c:v>
                </c:pt>
                <c:pt idx="401">
                  <c:v>140.31860847094737</c:v>
                </c:pt>
                <c:pt idx="402">
                  <c:v>140.31860847094737</c:v>
                </c:pt>
                <c:pt idx="403">
                  <c:v>140.31860847094737</c:v>
                </c:pt>
                <c:pt idx="404">
                  <c:v>140.31860847094737</c:v>
                </c:pt>
                <c:pt idx="405">
                  <c:v>140.31860847094737</c:v>
                </c:pt>
                <c:pt idx="406">
                  <c:v>140.31860847094737</c:v>
                </c:pt>
                <c:pt idx="407">
                  <c:v>140.31860847094737</c:v>
                </c:pt>
                <c:pt idx="408">
                  <c:v>140.31860847094737</c:v>
                </c:pt>
                <c:pt idx="409">
                  <c:v>140.31860847094737</c:v>
                </c:pt>
                <c:pt idx="410">
                  <c:v>140.31860847094737</c:v>
                </c:pt>
                <c:pt idx="411">
                  <c:v>140.31860847094737</c:v>
                </c:pt>
                <c:pt idx="412">
                  <c:v>140.31860847094737</c:v>
                </c:pt>
                <c:pt idx="413">
                  <c:v>140.31860847094737</c:v>
                </c:pt>
                <c:pt idx="414">
                  <c:v>140.31860847094737</c:v>
                </c:pt>
                <c:pt idx="415">
                  <c:v>140.31860847094737</c:v>
                </c:pt>
                <c:pt idx="416">
                  <c:v>140.31860847094737</c:v>
                </c:pt>
                <c:pt idx="417">
                  <c:v>140.31860847094737</c:v>
                </c:pt>
                <c:pt idx="418">
                  <c:v>140.31860847094737</c:v>
                </c:pt>
                <c:pt idx="419">
                  <c:v>140.31860847094737</c:v>
                </c:pt>
                <c:pt idx="420">
                  <c:v>140.31860847094737</c:v>
                </c:pt>
                <c:pt idx="421">
                  <c:v>140.31860847094737</c:v>
                </c:pt>
                <c:pt idx="422">
                  <c:v>140.31860847094737</c:v>
                </c:pt>
                <c:pt idx="423">
                  <c:v>140.31860847094737</c:v>
                </c:pt>
                <c:pt idx="424">
                  <c:v>140.31860847094737</c:v>
                </c:pt>
                <c:pt idx="425">
                  <c:v>140.31860847094737</c:v>
                </c:pt>
                <c:pt idx="426">
                  <c:v>140.31860847094737</c:v>
                </c:pt>
                <c:pt idx="427">
                  <c:v>140.31860847094737</c:v>
                </c:pt>
                <c:pt idx="428">
                  <c:v>142.30941964051055</c:v>
                </c:pt>
                <c:pt idx="429">
                  <c:v>142.30941964051055</c:v>
                </c:pt>
                <c:pt idx="430">
                  <c:v>142.30941964051055</c:v>
                </c:pt>
                <c:pt idx="431">
                  <c:v>141.58964047779975</c:v>
                </c:pt>
                <c:pt idx="432">
                  <c:v>144.69648667409243</c:v>
                </c:pt>
                <c:pt idx="433">
                  <c:v>144.51064536132026</c:v>
                </c:pt>
                <c:pt idx="434">
                  <c:v>147.82823910854216</c:v>
                </c:pt>
                <c:pt idx="435">
                  <c:v>148.92046338858779</c:v>
                </c:pt>
                <c:pt idx="436">
                  <c:v>141.93714844971001</c:v>
                </c:pt>
                <c:pt idx="437">
                  <c:v>143.51651690069852</c:v>
                </c:pt>
                <c:pt idx="438">
                  <c:v>151.00167983903754</c:v>
                </c:pt>
                <c:pt idx="439">
                  <c:v>149.04532939201809</c:v>
                </c:pt>
                <c:pt idx="440">
                  <c:v>151.29083575383132</c:v>
                </c:pt>
                <c:pt idx="441">
                  <c:v>147.17121114579945</c:v>
                </c:pt>
                <c:pt idx="442">
                  <c:v>150.71276544486045</c:v>
                </c:pt>
                <c:pt idx="443">
                  <c:v>145.4278306450903</c:v>
                </c:pt>
                <c:pt idx="444">
                  <c:v>153.35627206310917</c:v>
                </c:pt>
                <c:pt idx="445">
                  <c:v>149.79197722103248</c:v>
                </c:pt>
                <c:pt idx="446">
                  <c:v>138.29412637644151</c:v>
                </c:pt>
                <c:pt idx="447">
                  <c:v>139.70033146023289</c:v>
                </c:pt>
                <c:pt idx="448">
                  <c:v>136.41065516495024</c:v>
                </c:pt>
                <c:pt idx="449">
                  <c:v>137.1594833148452</c:v>
                </c:pt>
                <c:pt idx="450">
                  <c:v>138.41669301285654</c:v>
                </c:pt>
                <c:pt idx="451">
                  <c:v>135.14745467872513</c:v>
                </c:pt>
                <c:pt idx="452">
                  <c:v>135.14745467872513</c:v>
                </c:pt>
                <c:pt idx="453">
                  <c:v>135.14745467872513</c:v>
                </c:pt>
                <c:pt idx="454">
                  <c:v>135.14745467872513</c:v>
                </c:pt>
                <c:pt idx="455">
                  <c:v>135.14745467872513</c:v>
                </c:pt>
                <c:pt idx="456">
                  <c:v>135.14745467872513</c:v>
                </c:pt>
                <c:pt idx="457">
                  <c:v>135.14745467872513</c:v>
                </c:pt>
                <c:pt idx="458">
                  <c:v>135.14745467872513</c:v>
                </c:pt>
                <c:pt idx="459">
                  <c:v>135.14745467872513</c:v>
                </c:pt>
                <c:pt idx="460">
                  <c:v>135.14745467872513</c:v>
                </c:pt>
                <c:pt idx="461">
                  <c:v>135.14745467872513</c:v>
                </c:pt>
                <c:pt idx="462">
                  <c:v>135.14745467872513</c:v>
                </c:pt>
                <c:pt idx="463">
                  <c:v>135.14745467872513</c:v>
                </c:pt>
                <c:pt idx="464">
                  <c:v>135.14745467872513</c:v>
                </c:pt>
                <c:pt idx="465">
                  <c:v>135.14745467872513</c:v>
                </c:pt>
                <c:pt idx="466">
                  <c:v>135.14745467872513</c:v>
                </c:pt>
                <c:pt idx="467">
                  <c:v>135.14745467872513</c:v>
                </c:pt>
                <c:pt idx="468">
                  <c:v>135.14745467872513</c:v>
                </c:pt>
                <c:pt idx="469">
                  <c:v>135.14745467872513</c:v>
                </c:pt>
                <c:pt idx="470">
                  <c:v>135.14745467872513</c:v>
                </c:pt>
                <c:pt idx="471">
                  <c:v>135.14745467872513</c:v>
                </c:pt>
                <c:pt idx="472">
                  <c:v>135.14745467872513</c:v>
                </c:pt>
                <c:pt idx="473">
                  <c:v>135.14745467872513</c:v>
                </c:pt>
                <c:pt idx="474">
                  <c:v>135.14745467872513</c:v>
                </c:pt>
                <c:pt idx="475">
                  <c:v>135.14745467872513</c:v>
                </c:pt>
                <c:pt idx="476">
                  <c:v>135.14745467872513</c:v>
                </c:pt>
                <c:pt idx="477">
                  <c:v>135.14745467872513</c:v>
                </c:pt>
                <c:pt idx="478">
                  <c:v>135.14745467872513</c:v>
                </c:pt>
                <c:pt idx="479">
                  <c:v>135.14745467872513</c:v>
                </c:pt>
                <c:pt idx="480">
                  <c:v>135.14745467872513</c:v>
                </c:pt>
                <c:pt idx="481">
                  <c:v>135.14745467872513</c:v>
                </c:pt>
                <c:pt idx="482">
                  <c:v>135.33558451745546</c:v>
                </c:pt>
                <c:pt idx="483">
                  <c:v>134.07054892833705</c:v>
                </c:pt>
                <c:pt idx="484">
                  <c:v>134.12018246487636</c:v>
                </c:pt>
                <c:pt idx="485">
                  <c:v>134.85550082955882</c:v>
                </c:pt>
                <c:pt idx="486">
                  <c:v>133.48109876355485</c:v>
                </c:pt>
                <c:pt idx="487">
                  <c:v>133.52331748801822</c:v>
                </c:pt>
                <c:pt idx="488">
                  <c:v>133.74691212343151</c:v>
                </c:pt>
                <c:pt idx="489">
                  <c:v>132.14931903080182</c:v>
                </c:pt>
                <c:pt idx="490">
                  <c:v>129.02131278496631</c:v>
                </c:pt>
                <c:pt idx="491">
                  <c:v>133.61044460165294</c:v>
                </c:pt>
                <c:pt idx="492">
                  <c:v>141.1598585516366</c:v>
                </c:pt>
                <c:pt idx="493">
                  <c:v>144.93044218354379</c:v>
                </c:pt>
                <c:pt idx="494">
                  <c:v>142.73988387859765</c:v>
                </c:pt>
                <c:pt idx="495">
                  <c:v>145.27813439535885</c:v>
                </c:pt>
                <c:pt idx="496">
                  <c:v>142.00755827523597</c:v>
                </c:pt>
                <c:pt idx="497">
                  <c:v>140.15688266966029</c:v>
                </c:pt>
                <c:pt idx="498">
                  <c:v>135.28474048087162</c:v>
                </c:pt>
                <c:pt idx="499">
                  <c:v>137.17996806329415</c:v>
                </c:pt>
                <c:pt idx="500">
                  <c:v>135.8797339200992</c:v>
                </c:pt>
                <c:pt idx="501">
                  <c:v>134.20285474159866</c:v>
                </c:pt>
                <c:pt idx="502">
                  <c:v>133.33212391132426</c:v>
                </c:pt>
                <c:pt idx="503">
                  <c:v>133.27099907600714</c:v>
                </c:pt>
                <c:pt idx="504">
                  <c:v>133.27099907600714</c:v>
                </c:pt>
                <c:pt idx="505">
                  <c:v>133.27099907600714</c:v>
                </c:pt>
                <c:pt idx="506">
                  <c:v>133.27099907600714</c:v>
                </c:pt>
                <c:pt idx="507">
                  <c:v>133.27099907600714</c:v>
                </c:pt>
                <c:pt idx="508">
                  <c:v>133.27099907600714</c:v>
                </c:pt>
                <c:pt idx="509">
                  <c:v>133.27099907600714</c:v>
                </c:pt>
                <c:pt idx="510">
                  <c:v>133.27099907600714</c:v>
                </c:pt>
                <c:pt idx="511">
                  <c:v>133.27099907600714</c:v>
                </c:pt>
                <c:pt idx="512">
                  <c:v>133.27099907600714</c:v>
                </c:pt>
                <c:pt idx="513">
                  <c:v>133.27099907600714</c:v>
                </c:pt>
                <c:pt idx="514">
                  <c:v>133.27099907600714</c:v>
                </c:pt>
                <c:pt idx="515">
                  <c:v>133.27099907600714</c:v>
                </c:pt>
                <c:pt idx="516">
                  <c:v>133.27099907600714</c:v>
                </c:pt>
                <c:pt idx="517">
                  <c:v>133.27099907600714</c:v>
                </c:pt>
                <c:pt idx="518">
                  <c:v>133.27099907600714</c:v>
                </c:pt>
                <c:pt idx="519">
                  <c:v>133.27099907600714</c:v>
                </c:pt>
                <c:pt idx="520">
                  <c:v>133.27099907600714</c:v>
                </c:pt>
                <c:pt idx="521">
                  <c:v>132.13146811587038</c:v>
                </c:pt>
                <c:pt idx="522">
                  <c:v>133.35191914383893</c:v>
                </c:pt>
                <c:pt idx="523">
                  <c:v>132.74942516559173</c:v>
                </c:pt>
                <c:pt idx="524">
                  <c:v>131.52467224769589</c:v>
                </c:pt>
                <c:pt idx="525">
                  <c:v>131.52467224769589</c:v>
                </c:pt>
                <c:pt idx="526">
                  <c:v>133.30637527799476</c:v>
                </c:pt>
                <c:pt idx="527">
                  <c:v>132.63892703237823</c:v>
                </c:pt>
                <c:pt idx="528">
                  <c:v>132.69354972926885</c:v>
                </c:pt>
                <c:pt idx="529">
                  <c:v>130.54059610071357</c:v>
                </c:pt>
                <c:pt idx="530">
                  <c:v>121.67767999007825</c:v>
                </c:pt>
                <c:pt idx="531">
                  <c:v>123.78241531082375</c:v>
                </c:pt>
                <c:pt idx="532">
                  <c:v>123.22781931748351</c:v>
                </c:pt>
                <c:pt idx="533">
                  <c:v>123.22781931748351</c:v>
                </c:pt>
                <c:pt idx="534">
                  <c:v>123.22781931748351</c:v>
                </c:pt>
                <c:pt idx="535">
                  <c:v>123.22781931748351</c:v>
                </c:pt>
                <c:pt idx="536">
                  <c:v>123.22781931748351</c:v>
                </c:pt>
                <c:pt idx="537">
                  <c:v>123.22781931748351</c:v>
                </c:pt>
                <c:pt idx="538">
                  <c:v>123.22781931748351</c:v>
                </c:pt>
                <c:pt idx="539">
                  <c:v>123.22781931748351</c:v>
                </c:pt>
                <c:pt idx="540">
                  <c:v>123.22781931748351</c:v>
                </c:pt>
                <c:pt idx="541">
                  <c:v>123.22781931748351</c:v>
                </c:pt>
                <c:pt idx="542">
                  <c:v>123.22781931748351</c:v>
                </c:pt>
                <c:pt idx="543">
                  <c:v>123.22781931748351</c:v>
                </c:pt>
                <c:pt idx="544">
                  <c:v>123.22781931748351</c:v>
                </c:pt>
                <c:pt idx="545">
                  <c:v>123.22781931748351</c:v>
                </c:pt>
                <c:pt idx="546">
                  <c:v>123.22781931748351</c:v>
                </c:pt>
                <c:pt idx="547">
                  <c:v>123.22781931748351</c:v>
                </c:pt>
                <c:pt idx="548">
                  <c:v>123.22781931748351</c:v>
                </c:pt>
                <c:pt idx="549">
                  <c:v>123.22781931748351</c:v>
                </c:pt>
                <c:pt idx="550">
                  <c:v>123.22781931748351</c:v>
                </c:pt>
                <c:pt idx="551">
                  <c:v>123.22781931748351</c:v>
                </c:pt>
                <c:pt idx="552">
                  <c:v>123.22781931748351</c:v>
                </c:pt>
                <c:pt idx="553">
                  <c:v>123.22781931748351</c:v>
                </c:pt>
                <c:pt idx="554">
                  <c:v>123.22781931748351</c:v>
                </c:pt>
                <c:pt idx="555">
                  <c:v>123.22781931748351</c:v>
                </c:pt>
                <c:pt idx="556">
                  <c:v>123.22781931748351</c:v>
                </c:pt>
                <c:pt idx="557">
                  <c:v>123.22781931748351</c:v>
                </c:pt>
                <c:pt idx="558">
                  <c:v>123.22781931748351</c:v>
                </c:pt>
                <c:pt idx="559">
                  <c:v>123.22781931748351</c:v>
                </c:pt>
                <c:pt idx="560">
                  <c:v>123.22781931748351</c:v>
                </c:pt>
                <c:pt idx="561">
                  <c:v>123.22781931748351</c:v>
                </c:pt>
                <c:pt idx="562">
                  <c:v>123.22781931748351</c:v>
                </c:pt>
                <c:pt idx="563">
                  <c:v>123.22781931748351</c:v>
                </c:pt>
                <c:pt idx="564">
                  <c:v>123.22781931748351</c:v>
                </c:pt>
                <c:pt idx="565">
                  <c:v>123.22781931748351</c:v>
                </c:pt>
                <c:pt idx="566">
                  <c:v>123.22781931748351</c:v>
                </c:pt>
                <c:pt idx="567">
                  <c:v>123.22781931748351</c:v>
                </c:pt>
                <c:pt idx="568">
                  <c:v>123.22781931748351</c:v>
                </c:pt>
                <c:pt idx="569">
                  <c:v>123.22781931748351</c:v>
                </c:pt>
                <c:pt idx="570">
                  <c:v>123.22781931748351</c:v>
                </c:pt>
                <c:pt idx="571">
                  <c:v>123.22781931748351</c:v>
                </c:pt>
                <c:pt idx="572">
                  <c:v>123.22781931748351</c:v>
                </c:pt>
                <c:pt idx="573">
                  <c:v>123.22781931748351</c:v>
                </c:pt>
                <c:pt idx="574">
                  <c:v>123.22781931748351</c:v>
                </c:pt>
                <c:pt idx="575">
                  <c:v>123.22781931748351</c:v>
                </c:pt>
                <c:pt idx="576">
                  <c:v>123.22781931748351</c:v>
                </c:pt>
                <c:pt idx="577">
                  <c:v>123.22781931748351</c:v>
                </c:pt>
                <c:pt idx="578">
                  <c:v>123.22781931748351</c:v>
                </c:pt>
                <c:pt idx="579">
                  <c:v>123.22781931748351</c:v>
                </c:pt>
                <c:pt idx="580">
                  <c:v>123.22781931748351</c:v>
                </c:pt>
                <c:pt idx="581">
                  <c:v>123.22781931748351</c:v>
                </c:pt>
                <c:pt idx="582">
                  <c:v>123.22781931748351</c:v>
                </c:pt>
                <c:pt idx="583">
                  <c:v>123.22781931748351</c:v>
                </c:pt>
                <c:pt idx="584">
                  <c:v>123.20232460822596</c:v>
                </c:pt>
                <c:pt idx="585">
                  <c:v>123.93024325155497</c:v>
                </c:pt>
                <c:pt idx="586">
                  <c:v>123.27996445812512</c:v>
                </c:pt>
                <c:pt idx="587">
                  <c:v>124.45354774647706</c:v>
                </c:pt>
                <c:pt idx="588">
                  <c:v>124.47862757969521</c:v>
                </c:pt>
                <c:pt idx="589">
                  <c:v>124.92012789344464</c:v>
                </c:pt>
                <c:pt idx="590">
                  <c:v>121.21661529821316</c:v>
                </c:pt>
                <c:pt idx="591">
                  <c:v>129.42407186599647</c:v>
                </c:pt>
                <c:pt idx="592">
                  <c:v>128.79221132557021</c:v>
                </c:pt>
                <c:pt idx="593">
                  <c:v>127.13605472193616</c:v>
                </c:pt>
                <c:pt idx="594">
                  <c:v>126.81077098986401</c:v>
                </c:pt>
                <c:pt idx="595">
                  <c:v>133.36682382295518</c:v>
                </c:pt>
                <c:pt idx="596">
                  <c:v>132.25796291682582</c:v>
                </c:pt>
                <c:pt idx="597">
                  <c:v>133.45775375543008</c:v>
                </c:pt>
                <c:pt idx="598">
                  <c:v>125.77871155462284</c:v>
                </c:pt>
                <c:pt idx="599">
                  <c:v>132.39849526851532</c:v>
                </c:pt>
                <c:pt idx="600">
                  <c:v>133.27043997519229</c:v>
                </c:pt>
                <c:pt idx="601">
                  <c:v>136.32004842666743</c:v>
                </c:pt>
                <c:pt idx="602">
                  <c:v>139.88345331148577</c:v>
                </c:pt>
                <c:pt idx="603">
                  <c:v>141.16888472506571</c:v>
                </c:pt>
                <c:pt idx="604">
                  <c:v>133.6024235600967</c:v>
                </c:pt>
                <c:pt idx="605">
                  <c:v>131.05692614067729</c:v>
                </c:pt>
                <c:pt idx="606">
                  <c:v>129.97944875570977</c:v>
                </c:pt>
                <c:pt idx="607">
                  <c:v>126.65042117874425</c:v>
                </c:pt>
                <c:pt idx="608">
                  <c:v>121.81735891982132</c:v>
                </c:pt>
                <c:pt idx="609">
                  <c:v>121.68756984091907</c:v>
                </c:pt>
                <c:pt idx="610">
                  <c:v>124.59760977918236</c:v>
                </c:pt>
                <c:pt idx="611">
                  <c:v>124.59760977918236</c:v>
                </c:pt>
                <c:pt idx="612">
                  <c:v>124.59760977918236</c:v>
                </c:pt>
                <c:pt idx="613">
                  <c:v>123.85001705363136</c:v>
                </c:pt>
                <c:pt idx="614">
                  <c:v>123.85001705363136</c:v>
                </c:pt>
                <c:pt idx="615">
                  <c:v>124.44168444878316</c:v>
                </c:pt>
                <c:pt idx="616">
                  <c:v>124.44168444878316</c:v>
                </c:pt>
                <c:pt idx="617">
                  <c:v>124.44168444878316</c:v>
                </c:pt>
                <c:pt idx="618">
                  <c:v>124.44168444878316</c:v>
                </c:pt>
                <c:pt idx="619">
                  <c:v>124.44168444878316</c:v>
                </c:pt>
                <c:pt idx="620">
                  <c:v>124.44168444878316</c:v>
                </c:pt>
                <c:pt idx="621">
                  <c:v>124.44168444878316</c:v>
                </c:pt>
                <c:pt idx="622">
                  <c:v>124.44168444878316</c:v>
                </c:pt>
                <c:pt idx="623">
                  <c:v>124.44168444878316</c:v>
                </c:pt>
                <c:pt idx="624">
                  <c:v>124.44168444878316</c:v>
                </c:pt>
                <c:pt idx="625">
                  <c:v>124.44168444878316</c:v>
                </c:pt>
                <c:pt idx="626">
                  <c:v>124.44168444878316</c:v>
                </c:pt>
                <c:pt idx="627">
                  <c:v>124.44168444878316</c:v>
                </c:pt>
                <c:pt idx="628">
                  <c:v>124.44168444878316</c:v>
                </c:pt>
                <c:pt idx="629">
                  <c:v>124.44168444878316</c:v>
                </c:pt>
                <c:pt idx="630">
                  <c:v>124.44168444878316</c:v>
                </c:pt>
                <c:pt idx="631">
                  <c:v>124.44168444878316</c:v>
                </c:pt>
                <c:pt idx="632">
                  <c:v>124.44168444878316</c:v>
                </c:pt>
                <c:pt idx="633">
                  <c:v>124.44168444878316</c:v>
                </c:pt>
                <c:pt idx="634">
                  <c:v>124.44168444878316</c:v>
                </c:pt>
                <c:pt idx="635">
                  <c:v>124.44168444878316</c:v>
                </c:pt>
                <c:pt idx="636">
                  <c:v>124.44168444878316</c:v>
                </c:pt>
                <c:pt idx="637">
                  <c:v>124.44168444878316</c:v>
                </c:pt>
                <c:pt idx="638">
                  <c:v>124.44168444878316</c:v>
                </c:pt>
                <c:pt idx="639">
                  <c:v>124.44168444878316</c:v>
                </c:pt>
                <c:pt idx="640">
                  <c:v>124.44168444878316</c:v>
                </c:pt>
                <c:pt idx="641">
                  <c:v>124.44168444878316</c:v>
                </c:pt>
                <c:pt idx="642">
                  <c:v>124.44168444878316</c:v>
                </c:pt>
                <c:pt idx="643">
                  <c:v>124.44168444878316</c:v>
                </c:pt>
                <c:pt idx="644">
                  <c:v>124.44168444878316</c:v>
                </c:pt>
                <c:pt idx="645">
                  <c:v>124.44168444878316</c:v>
                </c:pt>
                <c:pt idx="646">
                  <c:v>124.44168444878316</c:v>
                </c:pt>
                <c:pt idx="647">
                  <c:v>124.44168444878316</c:v>
                </c:pt>
                <c:pt idx="648">
                  <c:v>125.15362776789297</c:v>
                </c:pt>
                <c:pt idx="649">
                  <c:v>123.9438427151687</c:v>
                </c:pt>
                <c:pt idx="650">
                  <c:v>123.09859607583357</c:v>
                </c:pt>
                <c:pt idx="651">
                  <c:v>126.53822646051377</c:v>
                </c:pt>
                <c:pt idx="652">
                  <c:v>132.04764904345663</c:v>
                </c:pt>
                <c:pt idx="653">
                  <c:v>131.13303154924458</c:v>
                </c:pt>
                <c:pt idx="654">
                  <c:v>128.34052458119541</c:v>
                </c:pt>
                <c:pt idx="655">
                  <c:v>131.05635568003268</c:v>
                </c:pt>
                <c:pt idx="656">
                  <c:v>147.57058810711325</c:v>
                </c:pt>
                <c:pt idx="657">
                  <c:v>138.79765050517531</c:v>
                </c:pt>
                <c:pt idx="658">
                  <c:v>143.3706034567993</c:v>
                </c:pt>
                <c:pt idx="659">
                  <c:v>152.93014991209134</c:v>
                </c:pt>
                <c:pt idx="660">
                  <c:v>158.04617982315719</c:v>
                </c:pt>
                <c:pt idx="661">
                  <c:v>163.73753606821913</c:v>
                </c:pt>
                <c:pt idx="662">
                  <c:v>179.45443491572973</c:v>
                </c:pt>
                <c:pt idx="663">
                  <c:v>189.71473122847894</c:v>
                </c:pt>
                <c:pt idx="664">
                  <c:v>208.6224580179564</c:v>
                </c:pt>
                <c:pt idx="665">
                  <c:v>217.68281843186494</c:v>
                </c:pt>
                <c:pt idx="666">
                  <c:v>201.09240671324474</c:v>
                </c:pt>
                <c:pt idx="667">
                  <c:v>206.37601632954477</c:v>
                </c:pt>
                <c:pt idx="668">
                  <c:v>235.32682118825699</c:v>
                </c:pt>
                <c:pt idx="669">
                  <c:v>240.42748927800235</c:v>
                </c:pt>
                <c:pt idx="670">
                  <c:v>259.91766945055116</c:v>
                </c:pt>
                <c:pt idx="671">
                  <c:v>245.36691049497634</c:v>
                </c:pt>
                <c:pt idx="672">
                  <c:v>238.97898447989141</c:v>
                </c:pt>
                <c:pt idx="673">
                  <c:v>263.69529806652099</c:v>
                </c:pt>
                <c:pt idx="674">
                  <c:v>272.65230581862068</c:v>
                </c:pt>
                <c:pt idx="675">
                  <c:v>303.58093994722753</c:v>
                </c:pt>
                <c:pt idx="676">
                  <c:v>321.28200089709543</c:v>
                </c:pt>
                <c:pt idx="677">
                  <c:v>293.407317747425</c:v>
                </c:pt>
                <c:pt idx="678">
                  <c:v>307.1084112307019</c:v>
                </c:pt>
                <c:pt idx="679">
                  <c:v>302.93866951297389</c:v>
                </c:pt>
                <c:pt idx="680">
                  <c:v>301.38162874463569</c:v>
                </c:pt>
                <c:pt idx="681">
                  <c:v>291.55232034678215</c:v>
                </c:pt>
                <c:pt idx="682">
                  <c:v>265.66447455542698</c:v>
                </c:pt>
                <c:pt idx="683">
                  <c:v>282.99628748180118</c:v>
                </c:pt>
                <c:pt idx="684">
                  <c:v>316.28090249003094</c:v>
                </c:pt>
                <c:pt idx="685">
                  <c:v>307.93843029205948</c:v>
                </c:pt>
                <c:pt idx="686">
                  <c:v>314.14157554211874</c:v>
                </c:pt>
                <c:pt idx="687">
                  <c:v>323.34905413327152</c:v>
                </c:pt>
                <c:pt idx="688">
                  <c:v>348.3220459887936</c:v>
                </c:pt>
                <c:pt idx="689">
                  <c:v>325.04915839404259</c:v>
                </c:pt>
                <c:pt idx="690">
                  <c:v>349.6398603532765</c:v>
                </c:pt>
                <c:pt idx="691">
                  <c:v>368.7178630043831</c:v>
                </c:pt>
                <c:pt idx="692">
                  <c:v>374.83236950040185</c:v>
                </c:pt>
                <c:pt idx="693">
                  <c:v>411.53702754504883</c:v>
                </c:pt>
                <c:pt idx="694">
                  <c:v>433.28591796262845</c:v>
                </c:pt>
                <c:pt idx="695">
                  <c:v>410.88495480576216</c:v>
                </c:pt>
                <c:pt idx="696">
                  <c:v>384.84060654087313</c:v>
                </c:pt>
                <c:pt idx="697">
                  <c:v>374.9896452901109</c:v>
                </c:pt>
                <c:pt idx="698">
                  <c:v>352.14268770446034</c:v>
                </c:pt>
                <c:pt idx="699">
                  <c:v>351.94654755183251</c:v>
                </c:pt>
                <c:pt idx="700">
                  <c:v>351.94654755183251</c:v>
                </c:pt>
                <c:pt idx="701">
                  <c:v>351.94654755183251</c:v>
                </c:pt>
                <c:pt idx="702">
                  <c:v>351.94654755183251</c:v>
                </c:pt>
                <c:pt idx="703">
                  <c:v>353.55378418195181</c:v>
                </c:pt>
                <c:pt idx="704">
                  <c:v>351.85013155159805</c:v>
                </c:pt>
                <c:pt idx="705">
                  <c:v>347.35557975877168</c:v>
                </c:pt>
                <c:pt idx="706">
                  <c:v>349.49782303658071</c:v>
                </c:pt>
                <c:pt idx="707">
                  <c:v>349.49782303658071</c:v>
                </c:pt>
                <c:pt idx="708">
                  <c:v>349.91548162181999</c:v>
                </c:pt>
                <c:pt idx="709">
                  <c:v>348.90267783954289</c:v>
                </c:pt>
                <c:pt idx="710">
                  <c:v>348.90267783954289</c:v>
                </c:pt>
                <c:pt idx="711">
                  <c:v>348.90267783954289</c:v>
                </c:pt>
                <c:pt idx="712">
                  <c:v>348.90267783954289</c:v>
                </c:pt>
                <c:pt idx="713">
                  <c:v>348.90267783954289</c:v>
                </c:pt>
                <c:pt idx="714">
                  <c:v>348.90267783954289</c:v>
                </c:pt>
                <c:pt idx="715">
                  <c:v>348.90267783954289</c:v>
                </c:pt>
                <c:pt idx="716">
                  <c:v>348.90267783954289</c:v>
                </c:pt>
                <c:pt idx="717">
                  <c:v>348.90267783954289</c:v>
                </c:pt>
                <c:pt idx="718">
                  <c:v>348.90267783954289</c:v>
                </c:pt>
                <c:pt idx="719">
                  <c:v>348.90267783954289</c:v>
                </c:pt>
                <c:pt idx="720">
                  <c:v>348.90267783954289</c:v>
                </c:pt>
                <c:pt idx="721">
                  <c:v>348.90267783954289</c:v>
                </c:pt>
                <c:pt idx="722">
                  <c:v>348.90267783954289</c:v>
                </c:pt>
                <c:pt idx="723">
                  <c:v>348.90267783954289</c:v>
                </c:pt>
                <c:pt idx="724">
                  <c:v>348.90267783954289</c:v>
                </c:pt>
                <c:pt idx="725">
                  <c:v>348.90267783954289</c:v>
                </c:pt>
                <c:pt idx="726">
                  <c:v>348.90267783954289</c:v>
                </c:pt>
                <c:pt idx="727">
                  <c:v>348.90267783954289</c:v>
                </c:pt>
                <c:pt idx="728">
                  <c:v>348.90267783954289</c:v>
                </c:pt>
                <c:pt idx="729">
                  <c:v>348.90267783954289</c:v>
                </c:pt>
                <c:pt idx="730">
                  <c:v>348.90267783954289</c:v>
                </c:pt>
                <c:pt idx="731">
                  <c:v>348.90267783954289</c:v>
                </c:pt>
                <c:pt idx="732">
                  <c:v>348.90267783954289</c:v>
                </c:pt>
                <c:pt idx="733">
                  <c:v>348.90267783954289</c:v>
                </c:pt>
                <c:pt idx="734">
                  <c:v>348.90267783954289</c:v>
                </c:pt>
                <c:pt idx="735">
                  <c:v>348.90267783954289</c:v>
                </c:pt>
                <c:pt idx="736">
                  <c:v>348.90267783954289</c:v>
                </c:pt>
                <c:pt idx="737">
                  <c:v>348.90267783954289</c:v>
                </c:pt>
                <c:pt idx="738">
                  <c:v>348.90267783954289</c:v>
                </c:pt>
                <c:pt idx="739">
                  <c:v>348.90267783954289</c:v>
                </c:pt>
                <c:pt idx="740">
                  <c:v>349.54776574366008</c:v>
                </c:pt>
                <c:pt idx="741">
                  <c:v>352.01061087031951</c:v>
                </c:pt>
                <c:pt idx="742">
                  <c:v>352.63484646336485</c:v>
                </c:pt>
                <c:pt idx="743">
                  <c:v>346.86045217405461</c:v>
                </c:pt>
                <c:pt idx="744">
                  <c:v>348.36032123141939</c:v>
                </c:pt>
                <c:pt idx="745">
                  <c:v>345.5981216853873</c:v>
                </c:pt>
                <c:pt idx="746">
                  <c:v>342.73035779371446</c:v>
                </c:pt>
                <c:pt idx="747">
                  <c:v>344.35379660944693</c:v>
                </c:pt>
                <c:pt idx="748">
                  <c:v>363.87526761232397</c:v>
                </c:pt>
                <c:pt idx="749">
                  <c:v>357.48685685319344</c:v>
                </c:pt>
                <c:pt idx="750">
                  <c:v>350.52713289044306</c:v>
                </c:pt>
                <c:pt idx="751">
                  <c:v>357.09701646996103</c:v>
                </c:pt>
                <c:pt idx="752">
                  <c:v>372.60567933503324</c:v>
                </c:pt>
                <c:pt idx="753">
                  <c:v>375.98914221697777</c:v>
                </c:pt>
                <c:pt idx="754">
                  <c:v>375.98914221697777</c:v>
                </c:pt>
                <c:pt idx="755">
                  <c:v>377.75840300415956</c:v>
                </c:pt>
                <c:pt idx="756">
                  <c:v>377.75840300415956</c:v>
                </c:pt>
                <c:pt idx="757">
                  <c:v>374.46408523052088</c:v>
                </c:pt>
                <c:pt idx="758">
                  <c:v>372.85984606900223</c:v>
                </c:pt>
                <c:pt idx="759">
                  <c:v>374.23905298991809</c:v>
                </c:pt>
                <c:pt idx="760">
                  <c:v>375.41514277817163</c:v>
                </c:pt>
                <c:pt idx="761">
                  <c:v>387.72244861638603</c:v>
                </c:pt>
                <c:pt idx="762">
                  <c:v>390.02209672042977</c:v>
                </c:pt>
                <c:pt idx="763">
                  <c:v>369.43070938202334</c:v>
                </c:pt>
                <c:pt idx="764">
                  <c:v>383.09879822385233</c:v>
                </c:pt>
                <c:pt idx="765">
                  <c:v>379.62144900287194</c:v>
                </c:pt>
                <c:pt idx="766">
                  <c:v>384.91209110710986</c:v>
                </c:pt>
                <c:pt idx="767">
                  <c:v>355.50177861899084</c:v>
                </c:pt>
                <c:pt idx="768">
                  <c:v>354.44337596994359</c:v>
                </c:pt>
                <c:pt idx="769">
                  <c:v>348.42437431114689</c:v>
                </c:pt>
                <c:pt idx="770">
                  <c:v>353.29892240305816</c:v>
                </c:pt>
                <c:pt idx="771">
                  <c:v>359.40637447644042</c:v>
                </c:pt>
                <c:pt idx="772">
                  <c:v>350.11159112099926</c:v>
                </c:pt>
                <c:pt idx="773">
                  <c:v>348.03464798630262</c:v>
                </c:pt>
                <c:pt idx="774">
                  <c:v>366.65032535584879</c:v>
                </c:pt>
                <c:pt idx="775">
                  <c:v>375.00648093297059</c:v>
                </c:pt>
                <c:pt idx="776">
                  <c:v>375.00648093297059</c:v>
                </c:pt>
                <c:pt idx="777">
                  <c:v>375.54564935538178</c:v>
                </c:pt>
                <c:pt idx="778">
                  <c:v>375.54564935538178</c:v>
                </c:pt>
                <c:pt idx="779">
                  <c:v>375.54564935538178</c:v>
                </c:pt>
                <c:pt idx="780">
                  <c:v>375.54564935538178</c:v>
                </c:pt>
                <c:pt idx="781">
                  <c:v>375.54564935538178</c:v>
                </c:pt>
                <c:pt idx="782">
                  <c:v>375.54564935538178</c:v>
                </c:pt>
                <c:pt idx="783">
                  <c:v>375.54564935538178</c:v>
                </c:pt>
                <c:pt idx="784">
                  <c:v>375.54564935538178</c:v>
                </c:pt>
                <c:pt idx="785">
                  <c:v>375.54564935538178</c:v>
                </c:pt>
                <c:pt idx="786">
                  <c:v>375.54564935538178</c:v>
                </c:pt>
                <c:pt idx="787">
                  <c:v>375.54564935538178</c:v>
                </c:pt>
                <c:pt idx="788">
                  <c:v>375.54564935538178</c:v>
                </c:pt>
                <c:pt idx="789">
                  <c:v>375.54564935538178</c:v>
                </c:pt>
                <c:pt idx="790">
                  <c:v>375.54564935538178</c:v>
                </c:pt>
                <c:pt idx="791">
                  <c:v>375.54564935538178</c:v>
                </c:pt>
                <c:pt idx="792">
                  <c:v>375.54564935538178</c:v>
                </c:pt>
                <c:pt idx="793">
                  <c:v>375.54564935538178</c:v>
                </c:pt>
                <c:pt idx="794">
                  <c:v>375.54564935538178</c:v>
                </c:pt>
                <c:pt idx="795">
                  <c:v>375.54564935538178</c:v>
                </c:pt>
                <c:pt idx="796">
                  <c:v>375.54564935538178</c:v>
                </c:pt>
                <c:pt idx="797">
                  <c:v>375.54564935538178</c:v>
                </c:pt>
                <c:pt idx="798">
                  <c:v>375.54564935538178</c:v>
                </c:pt>
                <c:pt idx="799">
                  <c:v>375.54564935538178</c:v>
                </c:pt>
                <c:pt idx="800">
                  <c:v>375.54564935538178</c:v>
                </c:pt>
                <c:pt idx="801">
                  <c:v>375.54564935538178</c:v>
                </c:pt>
                <c:pt idx="802">
                  <c:v>375.54564935538178</c:v>
                </c:pt>
                <c:pt idx="803">
                  <c:v>375.54564935538178</c:v>
                </c:pt>
                <c:pt idx="804">
                  <c:v>375.54564935538178</c:v>
                </c:pt>
                <c:pt idx="805">
                  <c:v>375.54564935538178</c:v>
                </c:pt>
                <c:pt idx="806">
                  <c:v>375.54564935538178</c:v>
                </c:pt>
                <c:pt idx="807">
                  <c:v>375.54564935538178</c:v>
                </c:pt>
                <c:pt idx="808">
                  <c:v>375.54564935538178</c:v>
                </c:pt>
                <c:pt idx="809">
                  <c:v>375.54564935538178</c:v>
                </c:pt>
                <c:pt idx="810">
                  <c:v>375.54564935538178</c:v>
                </c:pt>
                <c:pt idx="811">
                  <c:v>375.54564935538178</c:v>
                </c:pt>
                <c:pt idx="812">
                  <c:v>375.54564935538178</c:v>
                </c:pt>
                <c:pt idx="813">
                  <c:v>375.54564935538178</c:v>
                </c:pt>
                <c:pt idx="814">
                  <c:v>375.54564935538178</c:v>
                </c:pt>
                <c:pt idx="815">
                  <c:v>375.54564935538178</c:v>
                </c:pt>
                <c:pt idx="816">
                  <c:v>375.54564935538178</c:v>
                </c:pt>
                <c:pt idx="817">
                  <c:v>375.54564935538178</c:v>
                </c:pt>
                <c:pt idx="818">
                  <c:v>375.54564935538178</c:v>
                </c:pt>
                <c:pt idx="819">
                  <c:v>375.54564935538178</c:v>
                </c:pt>
                <c:pt idx="820">
                  <c:v>375.54564935538178</c:v>
                </c:pt>
                <c:pt idx="821">
                  <c:v>375.54564935538178</c:v>
                </c:pt>
                <c:pt idx="822">
                  <c:v>375.54564935538178</c:v>
                </c:pt>
                <c:pt idx="823">
                  <c:v>375.54564935538178</c:v>
                </c:pt>
                <c:pt idx="824">
                  <c:v>375.54564935538178</c:v>
                </c:pt>
                <c:pt idx="825">
                  <c:v>375.54564935538178</c:v>
                </c:pt>
                <c:pt idx="826">
                  <c:v>375.54564935538178</c:v>
                </c:pt>
                <c:pt idx="827">
                  <c:v>375.54564935538178</c:v>
                </c:pt>
                <c:pt idx="828">
                  <c:v>375.54564935538178</c:v>
                </c:pt>
                <c:pt idx="829">
                  <c:v>375.54564935538178</c:v>
                </c:pt>
                <c:pt idx="830">
                  <c:v>375.54564935538178</c:v>
                </c:pt>
                <c:pt idx="831">
                  <c:v>375.54564935538178</c:v>
                </c:pt>
                <c:pt idx="832">
                  <c:v>375.54564935538178</c:v>
                </c:pt>
                <c:pt idx="833">
                  <c:v>375.54564935538178</c:v>
                </c:pt>
                <c:pt idx="834">
                  <c:v>375.54564935538178</c:v>
                </c:pt>
                <c:pt idx="835">
                  <c:v>375.54564935538178</c:v>
                </c:pt>
                <c:pt idx="836">
                  <c:v>375.54564935538178</c:v>
                </c:pt>
                <c:pt idx="837">
                  <c:v>375.54564935538178</c:v>
                </c:pt>
                <c:pt idx="838">
                  <c:v>375.54564935538178</c:v>
                </c:pt>
                <c:pt idx="839">
                  <c:v>375.54564935538178</c:v>
                </c:pt>
                <c:pt idx="840">
                  <c:v>375.54564935538178</c:v>
                </c:pt>
                <c:pt idx="841">
                  <c:v>375.54564935538178</c:v>
                </c:pt>
                <c:pt idx="842">
                  <c:v>375.54564935538178</c:v>
                </c:pt>
                <c:pt idx="843">
                  <c:v>375.54564935538178</c:v>
                </c:pt>
                <c:pt idx="844">
                  <c:v>375.54564935538178</c:v>
                </c:pt>
                <c:pt idx="845">
                  <c:v>375.54564935538178</c:v>
                </c:pt>
                <c:pt idx="846">
                  <c:v>375.54564935538178</c:v>
                </c:pt>
                <c:pt idx="847">
                  <c:v>375.54564935538178</c:v>
                </c:pt>
                <c:pt idx="848">
                  <c:v>375.54564935538178</c:v>
                </c:pt>
                <c:pt idx="849">
                  <c:v>375.54564935538178</c:v>
                </c:pt>
                <c:pt idx="850">
                  <c:v>375.54564935538178</c:v>
                </c:pt>
                <c:pt idx="851">
                  <c:v>375.54564935538178</c:v>
                </c:pt>
                <c:pt idx="852">
                  <c:v>375.54564935538178</c:v>
                </c:pt>
                <c:pt idx="853">
                  <c:v>375.54564935538178</c:v>
                </c:pt>
                <c:pt idx="854">
                  <c:v>375.54564935538178</c:v>
                </c:pt>
                <c:pt idx="855">
                  <c:v>375.54564935538178</c:v>
                </c:pt>
                <c:pt idx="856">
                  <c:v>375.54564935538178</c:v>
                </c:pt>
                <c:pt idx="857">
                  <c:v>375.54564935538178</c:v>
                </c:pt>
                <c:pt idx="858">
                  <c:v>375.54564935538178</c:v>
                </c:pt>
                <c:pt idx="859">
                  <c:v>375.54564935538178</c:v>
                </c:pt>
                <c:pt idx="860">
                  <c:v>375.54564935538178</c:v>
                </c:pt>
                <c:pt idx="861">
                  <c:v>375.54564935538178</c:v>
                </c:pt>
                <c:pt idx="862">
                  <c:v>375.54564935538178</c:v>
                </c:pt>
                <c:pt idx="863">
                  <c:v>375.54564935538178</c:v>
                </c:pt>
                <c:pt idx="864">
                  <c:v>375.54564935538178</c:v>
                </c:pt>
                <c:pt idx="865">
                  <c:v>375.54564935538178</c:v>
                </c:pt>
                <c:pt idx="866">
                  <c:v>375.54564935538178</c:v>
                </c:pt>
                <c:pt idx="867">
                  <c:v>375.54564935538178</c:v>
                </c:pt>
                <c:pt idx="868">
                  <c:v>375.54564935538178</c:v>
                </c:pt>
                <c:pt idx="869">
                  <c:v>375.54564935538178</c:v>
                </c:pt>
                <c:pt idx="870">
                  <c:v>375.54564935538178</c:v>
                </c:pt>
                <c:pt idx="871">
                  <c:v>375.54564935538178</c:v>
                </c:pt>
                <c:pt idx="872">
                  <c:v>375.54564935538178</c:v>
                </c:pt>
                <c:pt idx="873">
                  <c:v>375.54564935538178</c:v>
                </c:pt>
                <c:pt idx="874">
                  <c:v>375.54564935538178</c:v>
                </c:pt>
                <c:pt idx="875">
                  <c:v>375.54564935538178</c:v>
                </c:pt>
                <c:pt idx="876">
                  <c:v>375.54564935538178</c:v>
                </c:pt>
                <c:pt idx="877">
                  <c:v>375.54564935538178</c:v>
                </c:pt>
                <c:pt idx="878">
                  <c:v>375.54564935538178</c:v>
                </c:pt>
                <c:pt idx="879">
                  <c:v>375.54564935538178</c:v>
                </c:pt>
                <c:pt idx="880">
                  <c:v>375.54564935538178</c:v>
                </c:pt>
                <c:pt idx="881">
                  <c:v>375.28217310962805</c:v>
                </c:pt>
                <c:pt idx="882">
                  <c:v>374.61932601326151</c:v>
                </c:pt>
                <c:pt idx="883">
                  <c:v>374.64991266109485</c:v>
                </c:pt>
                <c:pt idx="884">
                  <c:v>375.74961795753023</c:v>
                </c:pt>
                <c:pt idx="885">
                  <c:v>377.35494543029017</c:v>
                </c:pt>
                <c:pt idx="886">
                  <c:v>376.54057609931692</c:v>
                </c:pt>
                <c:pt idx="887">
                  <c:v>377.08311992708707</c:v>
                </c:pt>
                <c:pt idx="888">
                  <c:v>377.91177648971166</c:v>
                </c:pt>
                <c:pt idx="889">
                  <c:v>377.91177648971166</c:v>
                </c:pt>
                <c:pt idx="890">
                  <c:v>377.91177648971166</c:v>
                </c:pt>
                <c:pt idx="891">
                  <c:v>376.8335395124821</c:v>
                </c:pt>
                <c:pt idx="892">
                  <c:v>375.74774575047201</c:v>
                </c:pt>
                <c:pt idx="893">
                  <c:v>374.73101255564791</c:v>
                </c:pt>
                <c:pt idx="894">
                  <c:v>373.42097050963417</c:v>
                </c:pt>
                <c:pt idx="895">
                  <c:v>370.46889860310813</c:v>
                </c:pt>
                <c:pt idx="896">
                  <c:v>370.46889860310813</c:v>
                </c:pt>
                <c:pt idx="897">
                  <c:v>370.46889860310813</c:v>
                </c:pt>
                <c:pt idx="898">
                  <c:v>370.46889860310813</c:v>
                </c:pt>
                <c:pt idx="899">
                  <c:v>370.46889860310813</c:v>
                </c:pt>
                <c:pt idx="900">
                  <c:v>370.46889860310813</c:v>
                </c:pt>
                <c:pt idx="901">
                  <c:v>370.46889860310813</c:v>
                </c:pt>
                <c:pt idx="902">
                  <c:v>370.46889860310813</c:v>
                </c:pt>
                <c:pt idx="903">
                  <c:v>370.46889860310813</c:v>
                </c:pt>
                <c:pt idx="904">
                  <c:v>370.46889860310813</c:v>
                </c:pt>
                <c:pt idx="905">
                  <c:v>370.46889860310813</c:v>
                </c:pt>
                <c:pt idx="906">
                  <c:v>370.46889860310813</c:v>
                </c:pt>
                <c:pt idx="907">
                  <c:v>370.46889860310813</c:v>
                </c:pt>
                <c:pt idx="908">
                  <c:v>370.46889860310813</c:v>
                </c:pt>
                <c:pt idx="909">
                  <c:v>370.46889860310813</c:v>
                </c:pt>
                <c:pt idx="910">
                  <c:v>370.46889860310813</c:v>
                </c:pt>
                <c:pt idx="911">
                  <c:v>370.46889860310813</c:v>
                </c:pt>
                <c:pt idx="912">
                  <c:v>370.46889860310813</c:v>
                </c:pt>
                <c:pt idx="913">
                  <c:v>370.46889860310813</c:v>
                </c:pt>
                <c:pt idx="914">
                  <c:v>370.46889860310813</c:v>
                </c:pt>
                <c:pt idx="915">
                  <c:v>370.46889860310813</c:v>
                </c:pt>
                <c:pt idx="916">
                  <c:v>370.46889860310813</c:v>
                </c:pt>
                <c:pt idx="917">
                  <c:v>370.46889860310813</c:v>
                </c:pt>
                <c:pt idx="918">
                  <c:v>370.46889860310813</c:v>
                </c:pt>
                <c:pt idx="919">
                  <c:v>370.46889860310813</c:v>
                </c:pt>
                <c:pt idx="920">
                  <c:v>370.46889860310813</c:v>
                </c:pt>
                <c:pt idx="921">
                  <c:v>370.46889860310813</c:v>
                </c:pt>
                <c:pt idx="922">
                  <c:v>370.46889860310813</c:v>
                </c:pt>
                <c:pt idx="923">
                  <c:v>370.46889860310813</c:v>
                </c:pt>
                <c:pt idx="924">
                  <c:v>370.46889860310813</c:v>
                </c:pt>
                <c:pt idx="925">
                  <c:v>370.46889860310813</c:v>
                </c:pt>
                <c:pt idx="926">
                  <c:v>370.46889860310813</c:v>
                </c:pt>
                <c:pt idx="927">
                  <c:v>370.46889860310813</c:v>
                </c:pt>
                <c:pt idx="928">
                  <c:v>370.46889860310813</c:v>
                </c:pt>
                <c:pt idx="929">
                  <c:v>370.46889860310813</c:v>
                </c:pt>
                <c:pt idx="930">
                  <c:v>370.46889860310813</c:v>
                </c:pt>
                <c:pt idx="931">
                  <c:v>370.46889860310813</c:v>
                </c:pt>
                <c:pt idx="932">
                  <c:v>370.46889860310813</c:v>
                </c:pt>
                <c:pt idx="933">
                  <c:v>370.46889860310813</c:v>
                </c:pt>
                <c:pt idx="934">
                  <c:v>370.46889860310813</c:v>
                </c:pt>
                <c:pt idx="935">
                  <c:v>370.46889860310813</c:v>
                </c:pt>
                <c:pt idx="936">
                  <c:v>370.46889860310813</c:v>
                </c:pt>
                <c:pt idx="937">
                  <c:v>369.74292759555732</c:v>
                </c:pt>
                <c:pt idx="938">
                  <c:v>370.34967565219671</c:v>
                </c:pt>
                <c:pt idx="939">
                  <c:v>371.64135581974614</c:v>
                </c:pt>
                <c:pt idx="940">
                  <c:v>374.17716856648525</c:v>
                </c:pt>
                <c:pt idx="941">
                  <c:v>374.17716856648525</c:v>
                </c:pt>
                <c:pt idx="942">
                  <c:v>373.88880200834535</c:v>
                </c:pt>
                <c:pt idx="943">
                  <c:v>374.20169920996034</c:v>
                </c:pt>
                <c:pt idx="944">
                  <c:v>374.33633884780573</c:v>
                </c:pt>
                <c:pt idx="945">
                  <c:v>375.766142659124</c:v>
                </c:pt>
                <c:pt idx="946">
                  <c:v>375.66646005663597</c:v>
                </c:pt>
                <c:pt idx="947">
                  <c:v>375.66646005663597</c:v>
                </c:pt>
                <c:pt idx="948">
                  <c:v>375.55335974396792</c:v>
                </c:pt>
                <c:pt idx="949">
                  <c:v>375.55335974396792</c:v>
                </c:pt>
                <c:pt idx="950">
                  <c:v>375.55335974396792</c:v>
                </c:pt>
                <c:pt idx="951">
                  <c:v>375.55335974396792</c:v>
                </c:pt>
                <c:pt idx="952">
                  <c:v>375.55335974396792</c:v>
                </c:pt>
                <c:pt idx="953">
                  <c:v>375.55335974396792</c:v>
                </c:pt>
                <c:pt idx="954">
                  <c:v>375.55335974396792</c:v>
                </c:pt>
                <c:pt idx="955">
                  <c:v>375.55335974396792</c:v>
                </c:pt>
                <c:pt idx="956">
                  <c:v>375.55335974396792</c:v>
                </c:pt>
                <c:pt idx="957">
                  <c:v>375.55335974396792</c:v>
                </c:pt>
                <c:pt idx="958">
                  <c:v>375.55335974396792</c:v>
                </c:pt>
                <c:pt idx="959">
                  <c:v>375.55335974396792</c:v>
                </c:pt>
                <c:pt idx="960">
                  <c:v>375.55335974396792</c:v>
                </c:pt>
                <c:pt idx="961">
                  <c:v>375.55335974396792</c:v>
                </c:pt>
                <c:pt idx="962">
                  <c:v>375.55335974396792</c:v>
                </c:pt>
                <c:pt idx="963">
                  <c:v>375.55335974396792</c:v>
                </c:pt>
                <c:pt idx="964">
                  <c:v>375.55335974396792</c:v>
                </c:pt>
                <c:pt idx="965">
                  <c:v>375.55335974396792</c:v>
                </c:pt>
                <c:pt idx="966">
                  <c:v>375.55335974396792</c:v>
                </c:pt>
                <c:pt idx="967">
                  <c:v>375.55335974396792</c:v>
                </c:pt>
                <c:pt idx="968">
                  <c:v>375.55335974396792</c:v>
                </c:pt>
                <c:pt idx="969">
                  <c:v>375.55335974396792</c:v>
                </c:pt>
                <c:pt idx="970">
                  <c:v>375.55335974396792</c:v>
                </c:pt>
                <c:pt idx="971">
                  <c:v>375.55335974396792</c:v>
                </c:pt>
                <c:pt idx="972">
                  <c:v>375.55335974396792</c:v>
                </c:pt>
                <c:pt idx="973">
                  <c:v>375.55335974396792</c:v>
                </c:pt>
                <c:pt idx="974">
                  <c:v>375.55335974396792</c:v>
                </c:pt>
                <c:pt idx="975">
                  <c:v>375.55335974396792</c:v>
                </c:pt>
                <c:pt idx="976">
                  <c:v>375.55335974396792</c:v>
                </c:pt>
                <c:pt idx="977">
                  <c:v>375.55335974396792</c:v>
                </c:pt>
                <c:pt idx="978">
                  <c:v>375.55335974396792</c:v>
                </c:pt>
                <c:pt idx="979">
                  <c:v>375.55335974396792</c:v>
                </c:pt>
                <c:pt idx="980">
                  <c:v>375.55335974396792</c:v>
                </c:pt>
                <c:pt idx="981">
                  <c:v>375.55335974396792</c:v>
                </c:pt>
                <c:pt idx="982">
                  <c:v>375.55335974396792</c:v>
                </c:pt>
                <c:pt idx="983">
                  <c:v>375.55335974396792</c:v>
                </c:pt>
                <c:pt idx="984">
                  <c:v>375.55335974396792</c:v>
                </c:pt>
                <c:pt idx="985">
                  <c:v>375.55335974396792</c:v>
                </c:pt>
                <c:pt idx="986">
                  <c:v>375.55335974396792</c:v>
                </c:pt>
                <c:pt idx="987">
                  <c:v>375.55335974396792</c:v>
                </c:pt>
                <c:pt idx="988">
                  <c:v>375.55335974396792</c:v>
                </c:pt>
                <c:pt idx="989">
                  <c:v>375.55335974396792</c:v>
                </c:pt>
                <c:pt idx="990">
                  <c:v>375.55335974396792</c:v>
                </c:pt>
                <c:pt idx="991">
                  <c:v>375.55335974396792</c:v>
                </c:pt>
                <c:pt idx="992">
                  <c:v>375.55335974396792</c:v>
                </c:pt>
                <c:pt idx="993">
                  <c:v>374.93433474876497</c:v>
                </c:pt>
                <c:pt idx="994">
                  <c:v>374.27705152642125</c:v>
                </c:pt>
                <c:pt idx="995">
                  <c:v>374.65029505484</c:v>
                </c:pt>
                <c:pt idx="996">
                  <c:v>380.92577517953265</c:v>
                </c:pt>
                <c:pt idx="997">
                  <c:v>382.5175136451835</c:v>
                </c:pt>
                <c:pt idx="998">
                  <c:v>383.89626932148502</c:v>
                </c:pt>
                <c:pt idx="999">
                  <c:v>382.06748650843861</c:v>
                </c:pt>
                <c:pt idx="1000">
                  <c:v>382.14973713762203</c:v>
                </c:pt>
                <c:pt idx="1001">
                  <c:v>378.97364318174522</c:v>
                </c:pt>
                <c:pt idx="1002">
                  <c:v>380.48931171207994</c:v>
                </c:pt>
                <c:pt idx="1003">
                  <c:v>370.90694038329065</c:v>
                </c:pt>
                <c:pt idx="1004">
                  <c:v>367.00277369191576</c:v>
                </c:pt>
                <c:pt idx="1005">
                  <c:v>363.61139749322012</c:v>
                </c:pt>
                <c:pt idx="1006">
                  <c:v>358.19649769492418</c:v>
                </c:pt>
                <c:pt idx="1007">
                  <c:v>353.91625173942856</c:v>
                </c:pt>
                <c:pt idx="1008">
                  <c:v>356.64702151420602</c:v>
                </c:pt>
                <c:pt idx="1009">
                  <c:v>355.36714283745897</c:v>
                </c:pt>
                <c:pt idx="1010">
                  <c:v>355.36714283745897</c:v>
                </c:pt>
                <c:pt idx="1011">
                  <c:v>355.36714283745897</c:v>
                </c:pt>
                <c:pt idx="1012">
                  <c:v>355.36714283745897</c:v>
                </c:pt>
                <c:pt idx="1013">
                  <c:v>355.36714283745897</c:v>
                </c:pt>
                <c:pt idx="1014">
                  <c:v>355.36714283745897</c:v>
                </c:pt>
                <c:pt idx="1015">
                  <c:v>355.36714283745897</c:v>
                </c:pt>
                <c:pt idx="1016">
                  <c:v>355.36714283745897</c:v>
                </c:pt>
                <c:pt idx="1017">
                  <c:v>355.36714283745897</c:v>
                </c:pt>
                <c:pt idx="1018">
                  <c:v>355.36714283745897</c:v>
                </c:pt>
                <c:pt idx="1019">
                  <c:v>355.36714283745897</c:v>
                </c:pt>
                <c:pt idx="1020">
                  <c:v>355.36714283745897</c:v>
                </c:pt>
                <c:pt idx="1021">
                  <c:v>355.36714283745897</c:v>
                </c:pt>
                <c:pt idx="1022">
                  <c:v>355.36714283745897</c:v>
                </c:pt>
                <c:pt idx="1023">
                  <c:v>355.36714283745897</c:v>
                </c:pt>
                <c:pt idx="1024">
                  <c:v>355.36714283745897</c:v>
                </c:pt>
                <c:pt idx="1025">
                  <c:v>355.36714283745897</c:v>
                </c:pt>
                <c:pt idx="1026">
                  <c:v>355.36714283745897</c:v>
                </c:pt>
                <c:pt idx="1027">
                  <c:v>355.36714283745897</c:v>
                </c:pt>
                <c:pt idx="1028">
                  <c:v>355.36714283745897</c:v>
                </c:pt>
                <c:pt idx="1029">
                  <c:v>355.36714283745897</c:v>
                </c:pt>
                <c:pt idx="1030">
                  <c:v>355.36714283745897</c:v>
                </c:pt>
                <c:pt idx="1031">
                  <c:v>355.36714283745897</c:v>
                </c:pt>
                <c:pt idx="1032">
                  <c:v>355.36714283745897</c:v>
                </c:pt>
                <c:pt idx="1033">
                  <c:v>355.36714283745897</c:v>
                </c:pt>
                <c:pt idx="1034">
                  <c:v>355.36714283745897</c:v>
                </c:pt>
                <c:pt idx="1035">
                  <c:v>355.36714283745897</c:v>
                </c:pt>
                <c:pt idx="1036">
                  <c:v>355.36714283745897</c:v>
                </c:pt>
                <c:pt idx="1037">
                  <c:v>355.36714283745897</c:v>
                </c:pt>
                <c:pt idx="1038">
                  <c:v>355.36714283745897</c:v>
                </c:pt>
                <c:pt idx="1039">
                  <c:v>355.36714283745897</c:v>
                </c:pt>
                <c:pt idx="1040">
                  <c:v>355.36714283745897</c:v>
                </c:pt>
                <c:pt idx="1041">
                  <c:v>355.36714283745897</c:v>
                </c:pt>
                <c:pt idx="1042">
                  <c:v>355.36714283745897</c:v>
                </c:pt>
                <c:pt idx="1043">
                  <c:v>355.36714283745897</c:v>
                </c:pt>
                <c:pt idx="1044">
                  <c:v>355.36714283745897</c:v>
                </c:pt>
                <c:pt idx="1045">
                  <c:v>355.36714283745897</c:v>
                </c:pt>
                <c:pt idx="1046">
                  <c:v>355.36714283745897</c:v>
                </c:pt>
                <c:pt idx="1047">
                  <c:v>355.36714283745897</c:v>
                </c:pt>
                <c:pt idx="1048">
                  <c:v>355.36714283745897</c:v>
                </c:pt>
                <c:pt idx="1049">
                  <c:v>355.36714283745897</c:v>
                </c:pt>
                <c:pt idx="1050">
                  <c:v>355.36714283745897</c:v>
                </c:pt>
                <c:pt idx="1051">
                  <c:v>355.36714283745897</c:v>
                </c:pt>
                <c:pt idx="1052">
                  <c:v>355.36714283745897</c:v>
                </c:pt>
                <c:pt idx="1053">
                  <c:v>355.36714283745897</c:v>
                </c:pt>
                <c:pt idx="1054">
                  <c:v>355.36714283745897</c:v>
                </c:pt>
                <c:pt idx="1055">
                  <c:v>355.36714283745897</c:v>
                </c:pt>
                <c:pt idx="1056">
                  <c:v>355.36714283745897</c:v>
                </c:pt>
                <c:pt idx="1057">
                  <c:v>355.36714283745897</c:v>
                </c:pt>
                <c:pt idx="1058">
                  <c:v>355.36714283745897</c:v>
                </c:pt>
                <c:pt idx="1059">
                  <c:v>355.36714283745897</c:v>
                </c:pt>
                <c:pt idx="1060">
                  <c:v>355.36714283745897</c:v>
                </c:pt>
                <c:pt idx="1061">
                  <c:v>352.40688395475524</c:v>
                </c:pt>
                <c:pt idx="1062">
                  <c:v>352.58056534184652</c:v>
                </c:pt>
                <c:pt idx="1063">
                  <c:v>349.2074518819224</c:v>
                </c:pt>
                <c:pt idx="1064">
                  <c:v>349.42678595768484</c:v>
                </c:pt>
                <c:pt idx="1065">
                  <c:v>358.66715532162505</c:v>
                </c:pt>
                <c:pt idx="1066">
                  <c:v>362.34903023894759</c:v>
                </c:pt>
                <c:pt idx="1067">
                  <c:v>370.60068845654115</c:v>
                </c:pt>
                <c:pt idx="1068">
                  <c:v>378.83618922271717</c:v>
                </c:pt>
                <c:pt idx="1069">
                  <c:v>404.22010316915265</c:v>
                </c:pt>
                <c:pt idx="1070">
                  <c:v>404.79807550481024</c:v>
                </c:pt>
                <c:pt idx="1071">
                  <c:v>403.2209565982406</c:v>
                </c:pt>
                <c:pt idx="1072">
                  <c:v>397.84537774945886</c:v>
                </c:pt>
                <c:pt idx="1073">
                  <c:v>394.64628114203214</c:v>
                </c:pt>
                <c:pt idx="1074">
                  <c:v>376.34098555829985</c:v>
                </c:pt>
                <c:pt idx="1075">
                  <c:v>378.59368621402291</c:v>
                </c:pt>
                <c:pt idx="1076">
                  <c:v>385.63651691715575</c:v>
                </c:pt>
                <c:pt idx="1077">
                  <c:v>377.4960995112022</c:v>
                </c:pt>
                <c:pt idx="1078">
                  <c:v>373.66233403644901</c:v>
                </c:pt>
                <c:pt idx="1079">
                  <c:v>388.88649502736229</c:v>
                </c:pt>
                <c:pt idx="1080">
                  <c:v>393.80974770041217</c:v>
                </c:pt>
                <c:pt idx="1081">
                  <c:v>390.02208709756553</c:v>
                </c:pt>
                <c:pt idx="1082">
                  <c:v>392.48205199726505</c:v>
                </c:pt>
                <c:pt idx="1083">
                  <c:v>387.91798119791974</c:v>
                </c:pt>
                <c:pt idx="1084">
                  <c:v>385.92863881875667</c:v>
                </c:pt>
                <c:pt idx="1085">
                  <c:v>382.98964843935028</c:v>
                </c:pt>
                <c:pt idx="1086">
                  <c:v>372.62461992714771</c:v>
                </c:pt>
                <c:pt idx="1087">
                  <c:v>370.95333725581128</c:v>
                </c:pt>
                <c:pt idx="1088">
                  <c:v>369.7111205236223</c:v>
                </c:pt>
                <c:pt idx="1089">
                  <c:v>369.7111205236223</c:v>
                </c:pt>
                <c:pt idx="1090">
                  <c:v>369.7111205236223</c:v>
                </c:pt>
                <c:pt idx="1091">
                  <c:v>369.7111205236223</c:v>
                </c:pt>
                <c:pt idx="1092">
                  <c:v>369.7111205236223</c:v>
                </c:pt>
                <c:pt idx="1093">
                  <c:v>369.7111205236223</c:v>
                </c:pt>
                <c:pt idx="1094">
                  <c:v>369.7111205236223</c:v>
                </c:pt>
                <c:pt idx="1095">
                  <c:v>369.7111205236223</c:v>
                </c:pt>
                <c:pt idx="1096">
                  <c:v>369.7111205236223</c:v>
                </c:pt>
                <c:pt idx="1097">
                  <c:v>369.7111205236223</c:v>
                </c:pt>
                <c:pt idx="1098">
                  <c:v>369.7111205236223</c:v>
                </c:pt>
                <c:pt idx="1099">
                  <c:v>369.7111205236223</c:v>
                </c:pt>
                <c:pt idx="1100">
                  <c:v>369.7111205236223</c:v>
                </c:pt>
                <c:pt idx="1101">
                  <c:v>369.7111205236223</c:v>
                </c:pt>
                <c:pt idx="1102">
                  <c:v>369.7111205236223</c:v>
                </c:pt>
                <c:pt idx="1103">
                  <c:v>369.7111205236223</c:v>
                </c:pt>
                <c:pt idx="1104">
                  <c:v>369.7111205236223</c:v>
                </c:pt>
                <c:pt idx="1105">
                  <c:v>369.7111205236223</c:v>
                </c:pt>
                <c:pt idx="1106">
                  <c:v>369.7111205236223</c:v>
                </c:pt>
                <c:pt idx="1107">
                  <c:v>369.7111205236223</c:v>
                </c:pt>
                <c:pt idx="1108">
                  <c:v>369.7111205236223</c:v>
                </c:pt>
                <c:pt idx="1109">
                  <c:v>369.7111205236223</c:v>
                </c:pt>
                <c:pt idx="1110">
                  <c:v>369.7111205236223</c:v>
                </c:pt>
                <c:pt idx="1111">
                  <c:v>369.7111205236223</c:v>
                </c:pt>
                <c:pt idx="1112">
                  <c:v>369.7111205236223</c:v>
                </c:pt>
                <c:pt idx="1113">
                  <c:v>369.7111205236223</c:v>
                </c:pt>
                <c:pt idx="1114">
                  <c:v>369.7111205236223</c:v>
                </c:pt>
                <c:pt idx="1115">
                  <c:v>369.7111205236223</c:v>
                </c:pt>
                <c:pt idx="1116">
                  <c:v>369.7111205236223</c:v>
                </c:pt>
                <c:pt idx="1117">
                  <c:v>369.7111205236223</c:v>
                </c:pt>
                <c:pt idx="1118">
                  <c:v>369.7111205236223</c:v>
                </c:pt>
                <c:pt idx="1119">
                  <c:v>369.7111205236223</c:v>
                </c:pt>
                <c:pt idx="1120">
                  <c:v>369.7111205236223</c:v>
                </c:pt>
                <c:pt idx="1121">
                  <c:v>369.7111205236223</c:v>
                </c:pt>
                <c:pt idx="1122">
                  <c:v>369.7111205236223</c:v>
                </c:pt>
                <c:pt idx="1123">
                  <c:v>369.7111205236223</c:v>
                </c:pt>
                <c:pt idx="1124">
                  <c:v>369.7111205236223</c:v>
                </c:pt>
                <c:pt idx="1125">
                  <c:v>369.7111205236223</c:v>
                </c:pt>
                <c:pt idx="1126">
                  <c:v>369.7111205236223</c:v>
                </c:pt>
                <c:pt idx="1127">
                  <c:v>369.7111205236223</c:v>
                </c:pt>
                <c:pt idx="1128">
                  <c:v>369.7111205236223</c:v>
                </c:pt>
                <c:pt idx="1129">
                  <c:v>369.7111205236223</c:v>
                </c:pt>
                <c:pt idx="1130">
                  <c:v>369.7111205236223</c:v>
                </c:pt>
                <c:pt idx="1131">
                  <c:v>369.7111205236223</c:v>
                </c:pt>
                <c:pt idx="1132">
                  <c:v>369.7111205236223</c:v>
                </c:pt>
                <c:pt idx="1133">
                  <c:v>369.7111205236223</c:v>
                </c:pt>
                <c:pt idx="1134">
                  <c:v>369.7111205236223</c:v>
                </c:pt>
                <c:pt idx="1135">
                  <c:v>369.7111205236223</c:v>
                </c:pt>
                <c:pt idx="1136">
                  <c:v>369.7111205236223</c:v>
                </c:pt>
                <c:pt idx="1137">
                  <c:v>369.7111205236223</c:v>
                </c:pt>
                <c:pt idx="1138">
                  <c:v>369.7111205236223</c:v>
                </c:pt>
                <c:pt idx="1139">
                  <c:v>369.7111205236223</c:v>
                </c:pt>
                <c:pt idx="1140">
                  <c:v>369.75543436924306</c:v>
                </c:pt>
                <c:pt idx="1141">
                  <c:v>369.75543436924306</c:v>
                </c:pt>
                <c:pt idx="1142">
                  <c:v>369.51369395746087</c:v>
                </c:pt>
                <c:pt idx="1143">
                  <c:v>368.1270985291344</c:v>
                </c:pt>
                <c:pt idx="1144">
                  <c:v>368.1270985291344</c:v>
                </c:pt>
                <c:pt idx="1145">
                  <c:v>368.1270985291344</c:v>
                </c:pt>
                <c:pt idx="1146">
                  <c:v>368.1270985291344</c:v>
                </c:pt>
                <c:pt idx="1147">
                  <c:v>368.1270985291344</c:v>
                </c:pt>
                <c:pt idx="1148">
                  <c:v>368.1270985291344</c:v>
                </c:pt>
                <c:pt idx="1149">
                  <c:v>368.1270985291344</c:v>
                </c:pt>
                <c:pt idx="1150">
                  <c:v>368.1270985291344</c:v>
                </c:pt>
                <c:pt idx="1151">
                  <c:v>368.1270985291344</c:v>
                </c:pt>
                <c:pt idx="1152">
                  <c:v>368.1270985291344</c:v>
                </c:pt>
                <c:pt idx="1153">
                  <c:v>368.1270985291344</c:v>
                </c:pt>
                <c:pt idx="1154">
                  <c:v>368.1270985291344</c:v>
                </c:pt>
                <c:pt idx="1155">
                  <c:v>368.1270985291344</c:v>
                </c:pt>
                <c:pt idx="1156">
                  <c:v>368.1270985291344</c:v>
                </c:pt>
                <c:pt idx="1157">
                  <c:v>368.1270985291344</c:v>
                </c:pt>
                <c:pt idx="1158">
                  <c:v>368.1270985291344</c:v>
                </c:pt>
                <c:pt idx="1159">
                  <c:v>368.1270985291344</c:v>
                </c:pt>
                <c:pt idx="1160">
                  <c:v>368.1270985291344</c:v>
                </c:pt>
                <c:pt idx="1161">
                  <c:v>368.1270985291344</c:v>
                </c:pt>
                <c:pt idx="1162">
                  <c:v>368.1270985291344</c:v>
                </c:pt>
                <c:pt idx="1163">
                  <c:v>368.1270985291344</c:v>
                </c:pt>
                <c:pt idx="1164">
                  <c:v>368.1270985291344</c:v>
                </c:pt>
                <c:pt idx="1165">
                  <c:v>368.1270985291344</c:v>
                </c:pt>
                <c:pt idx="1166">
                  <c:v>368.1270985291344</c:v>
                </c:pt>
                <c:pt idx="1167">
                  <c:v>368.1270985291344</c:v>
                </c:pt>
                <c:pt idx="1168">
                  <c:v>368.1270985291344</c:v>
                </c:pt>
                <c:pt idx="1169">
                  <c:v>368.1270985291344</c:v>
                </c:pt>
                <c:pt idx="1170">
                  <c:v>368.1270985291344</c:v>
                </c:pt>
                <c:pt idx="1171">
                  <c:v>368.1270985291344</c:v>
                </c:pt>
                <c:pt idx="1172">
                  <c:v>368.1270985291344</c:v>
                </c:pt>
                <c:pt idx="1173">
                  <c:v>368.1270985291344</c:v>
                </c:pt>
                <c:pt idx="1174">
                  <c:v>368.1270985291344</c:v>
                </c:pt>
                <c:pt idx="1175">
                  <c:v>368.1270985291344</c:v>
                </c:pt>
                <c:pt idx="1176">
                  <c:v>368.1270985291344</c:v>
                </c:pt>
                <c:pt idx="1177">
                  <c:v>368.1270985291344</c:v>
                </c:pt>
                <c:pt idx="1178">
                  <c:v>368.1270985291344</c:v>
                </c:pt>
                <c:pt idx="1179">
                  <c:v>368.1270985291344</c:v>
                </c:pt>
                <c:pt idx="1180">
                  <c:v>368.1270985291344</c:v>
                </c:pt>
                <c:pt idx="1181">
                  <c:v>368.1270985291344</c:v>
                </c:pt>
                <c:pt idx="1182">
                  <c:v>368.1270985291344</c:v>
                </c:pt>
                <c:pt idx="1183">
                  <c:v>368.1270985291344</c:v>
                </c:pt>
                <c:pt idx="1184">
                  <c:v>368.1270985291344</c:v>
                </c:pt>
                <c:pt idx="1185">
                  <c:v>368.1270985291344</c:v>
                </c:pt>
                <c:pt idx="1186">
                  <c:v>368.1270985291344</c:v>
                </c:pt>
                <c:pt idx="1187">
                  <c:v>368.1270985291344</c:v>
                </c:pt>
                <c:pt idx="1188">
                  <c:v>368.1270985291344</c:v>
                </c:pt>
                <c:pt idx="1189">
                  <c:v>368.1270985291344</c:v>
                </c:pt>
                <c:pt idx="1190">
                  <c:v>368.1270985291344</c:v>
                </c:pt>
                <c:pt idx="1191">
                  <c:v>368.1270985291344</c:v>
                </c:pt>
                <c:pt idx="1192">
                  <c:v>368.1270985291344</c:v>
                </c:pt>
                <c:pt idx="1193">
                  <c:v>368.1270985291344</c:v>
                </c:pt>
                <c:pt idx="1194">
                  <c:v>368.1270985291344</c:v>
                </c:pt>
                <c:pt idx="1195">
                  <c:v>368.1270985291344</c:v>
                </c:pt>
                <c:pt idx="1196">
                  <c:v>368.1270985291344</c:v>
                </c:pt>
                <c:pt idx="1197">
                  <c:v>368.1270985291344</c:v>
                </c:pt>
                <c:pt idx="1198">
                  <c:v>368.1270985291344</c:v>
                </c:pt>
                <c:pt idx="1199">
                  <c:v>368.1270985291344</c:v>
                </c:pt>
                <c:pt idx="1200">
                  <c:v>368.1270985291344</c:v>
                </c:pt>
                <c:pt idx="1201">
                  <c:v>368.1270985291344</c:v>
                </c:pt>
                <c:pt idx="1202">
                  <c:v>368.1270985291344</c:v>
                </c:pt>
                <c:pt idx="1203">
                  <c:v>368.1270985291344</c:v>
                </c:pt>
                <c:pt idx="1204">
                  <c:v>368.1270985291344</c:v>
                </c:pt>
                <c:pt idx="1205">
                  <c:v>368.1270985291344</c:v>
                </c:pt>
                <c:pt idx="1206">
                  <c:v>368.1270985291344</c:v>
                </c:pt>
                <c:pt idx="1207">
                  <c:v>368.1270985291344</c:v>
                </c:pt>
                <c:pt idx="1208">
                  <c:v>368.1270985291344</c:v>
                </c:pt>
                <c:pt idx="1209">
                  <c:v>368.1270985291344</c:v>
                </c:pt>
                <c:pt idx="1210">
                  <c:v>368.1270985291344</c:v>
                </c:pt>
                <c:pt idx="1211">
                  <c:v>368.1270985291344</c:v>
                </c:pt>
                <c:pt idx="1212">
                  <c:v>368.1270985291344</c:v>
                </c:pt>
                <c:pt idx="1213">
                  <c:v>368.1270985291344</c:v>
                </c:pt>
                <c:pt idx="1214">
                  <c:v>368.1270985291344</c:v>
                </c:pt>
                <c:pt idx="1215">
                  <c:v>368.1270985291344</c:v>
                </c:pt>
                <c:pt idx="1216">
                  <c:v>368.1270985291344</c:v>
                </c:pt>
                <c:pt idx="1217">
                  <c:v>368.1270985291344</c:v>
                </c:pt>
                <c:pt idx="1218">
                  <c:v>368.1270985291344</c:v>
                </c:pt>
                <c:pt idx="1219">
                  <c:v>368.1270985291344</c:v>
                </c:pt>
                <c:pt idx="1220">
                  <c:v>368.1270985291344</c:v>
                </c:pt>
                <c:pt idx="1221">
                  <c:v>368.1270985291344</c:v>
                </c:pt>
                <c:pt idx="1222">
                  <c:v>368.1270985291344</c:v>
                </c:pt>
                <c:pt idx="1223">
                  <c:v>368.1270985291344</c:v>
                </c:pt>
                <c:pt idx="1224">
                  <c:v>368.1270985291344</c:v>
                </c:pt>
                <c:pt idx="1225">
                  <c:v>368.1270985291344</c:v>
                </c:pt>
                <c:pt idx="1226">
                  <c:v>368.1270985291344</c:v>
                </c:pt>
                <c:pt idx="1227">
                  <c:v>368.1270985291344</c:v>
                </c:pt>
                <c:pt idx="1228">
                  <c:v>368.1270985291344</c:v>
                </c:pt>
                <c:pt idx="1229">
                  <c:v>368.1270985291344</c:v>
                </c:pt>
                <c:pt idx="1230">
                  <c:v>368.1270985291344</c:v>
                </c:pt>
                <c:pt idx="1231">
                  <c:v>368.1270985291344</c:v>
                </c:pt>
                <c:pt idx="1232">
                  <c:v>368.1270985291344</c:v>
                </c:pt>
                <c:pt idx="1233">
                  <c:v>368.1270985291344</c:v>
                </c:pt>
                <c:pt idx="1234">
                  <c:v>368.1270985291344</c:v>
                </c:pt>
                <c:pt idx="1235">
                  <c:v>368.1270985291344</c:v>
                </c:pt>
                <c:pt idx="1236">
                  <c:v>368.1270985291344</c:v>
                </c:pt>
                <c:pt idx="1237">
                  <c:v>368.1270985291344</c:v>
                </c:pt>
                <c:pt idx="1238">
                  <c:v>368.1270985291344</c:v>
                </c:pt>
                <c:pt idx="1239">
                  <c:v>368.1270985291344</c:v>
                </c:pt>
                <c:pt idx="1240">
                  <c:v>368.1270985291344</c:v>
                </c:pt>
                <c:pt idx="1241">
                  <c:v>368.1270985291344</c:v>
                </c:pt>
                <c:pt idx="1242">
                  <c:v>368.1270985291344</c:v>
                </c:pt>
                <c:pt idx="1243">
                  <c:v>368.1270985291344</c:v>
                </c:pt>
                <c:pt idx="1244">
                  <c:v>368.1270985291344</c:v>
                </c:pt>
                <c:pt idx="1245">
                  <c:v>368.1270985291344</c:v>
                </c:pt>
                <c:pt idx="1246">
                  <c:v>368.1270985291344</c:v>
                </c:pt>
                <c:pt idx="1247">
                  <c:v>368.1270985291344</c:v>
                </c:pt>
                <c:pt idx="1248">
                  <c:v>368.1270985291344</c:v>
                </c:pt>
                <c:pt idx="1249">
                  <c:v>368.1270985291344</c:v>
                </c:pt>
                <c:pt idx="1250">
                  <c:v>368.1270985291344</c:v>
                </c:pt>
                <c:pt idx="1251">
                  <c:v>368.1270985291344</c:v>
                </c:pt>
                <c:pt idx="1252">
                  <c:v>368.1270985291344</c:v>
                </c:pt>
                <c:pt idx="1253">
                  <c:v>368.1270985291344</c:v>
                </c:pt>
                <c:pt idx="1254">
                  <c:v>368.1270985291344</c:v>
                </c:pt>
                <c:pt idx="1255">
                  <c:v>368.1270985291344</c:v>
                </c:pt>
                <c:pt idx="1256">
                  <c:v>368.1270985291344</c:v>
                </c:pt>
                <c:pt idx="1257">
                  <c:v>368.1270985291344</c:v>
                </c:pt>
                <c:pt idx="1258">
                  <c:v>368.1270985291344</c:v>
                </c:pt>
                <c:pt idx="1259">
                  <c:v>368.1270985291344</c:v>
                </c:pt>
                <c:pt idx="1260">
                  <c:v>368.1270985291344</c:v>
                </c:pt>
                <c:pt idx="1261">
                  <c:v>368.1270985291344</c:v>
                </c:pt>
                <c:pt idx="1262">
                  <c:v>368.1270985291344</c:v>
                </c:pt>
                <c:pt idx="1263">
                  <c:v>368.1270985291344</c:v>
                </c:pt>
                <c:pt idx="1264">
                  <c:v>368.1270985291344</c:v>
                </c:pt>
                <c:pt idx="1265">
                  <c:v>368.1270985291344</c:v>
                </c:pt>
                <c:pt idx="1266">
                  <c:v>368.1270985291344</c:v>
                </c:pt>
                <c:pt idx="1267">
                  <c:v>368.1270985291344</c:v>
                </c:pt>
                <c:pt idx="1268">
                  <c:v>368.1270985291344</c:v>
                </c:pt>
                <c:pt idx="1269">
                  <c:v>368.1270985291344</c:v>
                </c:pt>
                <c:pt idx="1270">
                  <c:v>368.1270985291344</c:v>
                </c:pt>
                <c:pt idx="1271">
                  <c:v>368.44332136926829</c:v>
                </c:pt>
                <c:pt idx="1272">
                  <c:v>370.35627733424309</c:v>
                </c:pt>
                <c:pt idx="1273">
                  <c:v>368.60645573223314</c:v>
                </c:pt>
                <c:pt idx="1274">
                  <c:v>370.11199242409123</c:v>
                </c:pt>
                <c:pt idx="1275">
                  <c:v>373.64395182621234</c:v>
                </c:pt>
                <c:pt idx="1276">
                  <c:v>382.43267435577843</c:v>
                </c:pt>
                <c:pt idx="1277">
                  <c:v>373.70038834322258</c:v>
                </c:pt>
                <c:pt idx="1278">
                  <c:v>364.01109006089752</c:v>
                </c:pt>
                <c:pt idx="1279">
                  <c:v>350.06559839309244</c:v>
                </c:pt>
                <c:pt idx="1280">
                  <c:v>351.35195641093679</c:v>
                </c:pt>
                <c:pt idx="1281">
                  <c:v>347.76456357237447</c:v>
                </c:pt>
                <c:pt idx="1282">
                  <c:v>343.83134006016991</c:v>
                </c:pt>
                <c:pt idx="1283">
                  <c:v>344.8958501024747</c:v>
                </c:pt>
                <c:pt idx="1284">
                  <c:v>344.8958501024747</c:v>
                </c:pt>
                <c:pt idx="1285">
                  <c:v>344.8958501024747</c:v>
                </c:pt>
                <c:pt idx="1286">
                  <c:v>344.8958501024747</c:v>
                </c:pt>
                <c:pt idx="1287">
                  <c:v>344.8958501024747</c:v>
                </c:pt>
                <c:pt idx="1288">
                  <c:v>344.8958501024747</c:v>
                </c:pt>
                <c:pt idx="1289">
                  <c:v>344.8958501024747</c:v>
                </c:pt>
                <c:pt idx="1290">
                  <c:v>344.8958501024747</c:v>
                </c:pt>
                <c:pt idx="1291">
                  <c:v>344.8958501024747</c:v>
                </c:pt>
                <c:pt idx="1292">
                  <c:v>344.8958501024747</c:v>
                </c:pt>
                <c:pt idx="1293">
                  <c:v>344.8958501024747</c:v>
                </c:pt>
                <c:pt idx="1294">
                  <c:v>344.8958501024747</c:v>
                </c:pt>
                <c:pt idx="1295">
                  <c:v>344.8958501024747</c:v>
                </c:pt>
                <c:pt idx="1296">
                  <c:v>344.8958501024747</c:v>
                </c:pt>
                <c:pt idx="1297">
                  <c:v>344.8958501024747</c:v>
                </c:pt>
                <c:pt idx="1298">
                  <c:v>344.8958501024747</c:v>
                </c:pt>
                <c:pt idx="1299">
                  <c:v>344.8958501024747</c:v>
                </c:pt>
                <c:pt idx="1300">
                  <c:v>344.8958501024747</c:v>
                </c:pt>
                <c:pt idx="1301">
                  <c:v>344.8958501024747</c:v>
                </c:pt>
                <c:pt idx="1302">
                  <c:v>344.8958501024747</c:v>
                </c:pt>
                <c:pt idx="1303">
                  <c:v>344.8958501024747</c:v>
                </c:pt>
                <c:pt idx="1304">
                  <c:v>344.8958501024747</c:v>
                </c:pt>
                <c:pt idx="1305">
                  <c:v>344.8958501024747</c:v>
                </c:pt>
                <c:pt idx="1306">
                  <c:v>344.8958501024747</c:v>
                </c:pt>
                <c:pt idx="1307">
                  <c:v>344.8958501024747</c:v>
                </c:pt>
                <c:pt idx="1308">
                  <c:v>344.8958501024747</c:v>
                </c:pt>
                <c:pt idx="1309">
                  <c:v>344.8958501024747</c:v>
                </c:pt>
                <c:pt idx="1310">
                  <c:v>344.8958501024747</c:v>
                </c:pt>
                <c:pt idx="1311">
                  <c:v>344.8958501024747</c:v>
                </c:pt>
                <c:pt idx="1312">
                  <c:v>344.8958501024747</c:v>
                </c:pt>
                <c:pt idx="1313">
                  <c:v>344.8958501024747</c:v>
                </c:pt>
                <c:pt idx="1314">
                  <c:v>344.8958501024747</c:v>
                </c:pt>
                <c:pt idx="1315">
                  <c:v>344.8958501024747</c:v>
                </c:pt>
                <c:pt idx="1316">
                  <c:v>344.8958501024747</c:v>
                </c:pt>
                <c:pt idx="1317">
                  <c:v>344.8958501024747</c:v>
                </c:pt>
                <c:pt idx="1318">
                  <c:v>344.8958501024747</c:v>
                </c:pt>
                <c:pt idx="1319">
                  <c:v>344.8958501024747</c:v>
                </c:pt>
                <c:pt idx="1320">
                  <c:v>344.8958501024747</c:v>
                </c:pt>
                <c:pt idx="1321">
                  <c:v>344.8958501024747</c:v>
                </c:pt>
                <c:pt idx="1322">
                  <c:v>344.8958501024747</c:v>
                </c:pt>
                <c:pt idx="1323">
                  <c:v>344.8958501024747</c:v>
                </c:pt>
                <c:pt idx="1324">
                  <c:v>344.8958501024747</c:v>
                </c:pt>
                <c:pt idx="1325">
                  <c:v>344.8958501024747</c:v>
                </c:pt>
                <c:pt idx="1326">
                  <c:v>344.8958501024747</c:v>
                </c:pt>
                <c:pt idx="1327">
                  <c:v>344.8958501024747</c:v>
                </c:pt>
                <c:pt idx="1328">
                  <c:v>344.8958501024747</c:v>
                </c:pt>
                <c:pt idx="1329">
                  <c:v>344.8958501024747</c:v>
                </c:pt>
                <c:pt idx="1330">
                  <c:v>344.8958501024747</c:v>
                </c:pt>
                <c:pt idx="1331">
                  <c:v>344.8958501024747</c:v>
                </c:pt>
                <c:pt idx="1332">
                  <c:v>344.8958501024747</c:v>
                </c:pt>
                <c:pt idx="1333">
                  <c:v>344.8958501024747</c:v>
                </c:pt>
                <c:pt idx="1334">
                  <c:v>344.8958501024747</c:v>
                </c:pt>
                <c:pt idx="1335">
                  <c:v>344.8958501024747</c:v>
                </c:pt>
                <c:pt idx="1336">
                  <c:v>344.8958501024747</c:v>
                </c:pt>
                <c:pt idx="1337">
                  <c:v>344.8958501024747</c:v>
                </c:pt>
                <c:pt idx="1338">
                  <c:v>344.8958501024747</c:v>
                </c:pt>
                <c:pt idx="1339">
                  <c:v>344.8958501024747</c:v>
                </c:pt>
                <c:pt idx="1340">
                  <c:v>344.8958501024747</c:v>
                </c:pt>
                <c:pt idx="1341">
                  <c:v>344.8958501024747</c:v>
                </c:pt>
                <c:pt idx="1342">
                  <c:v>344.8958501024747</c:v>
                </c:pt>
                <c:pt idx="1343">
                  <c:v>344.8958501024747</c:v>
                </c:pt>
                <c:pt idx="1344">
                  <c:v>345.35751766814411</c:v>
                </c:pt>
                <c:pt idx="1345">
                  <c:v>345.18773523519354</c:v>
                </c:pt>
                <c:pt idx="1346">
                  <c:v>345.18773523519354</c:v>
                </c:pt>
                <c:pt idx="1347">
                  <c:v>345.18773523519354</c:v>
                </c:pt>
                <c:pt idx="1348">
                  <c:v>344.78140083924944</c:v>
                </c:pt>
                <c:pt idx="1349">
                  <c:v>343.64690908145496</c:v>
                </c:pt>
                <c:pt idx="1350">
                  <c:v>341.38635898730996</c:v>
                </c:pt>
                <c:pt idx="1351">
                  <c:v>335.3971915035292</c:v>
                </c:pt>
                <c:pt idx="1352">
                  <c:v>335.3971915035292</c:v>
                </c:pt>
                <c:pt idx="1353">
                  <c:v>335.3971915035292</c:v>
                </c:pt>
                <c:pt idx="1354">
                  <c:v>335.3971915035292</c:v>
                </c:pt>
                <c:pt idx="1355">
                  <c:v>335.3971915035292</c:v>
                </c:pt>
                <c:pt idx="1356">
                  <c:v>335.3971915035292</c:v>
                </c:pt>
                <c:pt idx="1357">
                  <c:v>335.3971915035292</c:v>
                </c:pt>
                <c:pt idx="1358">
                  <c:v>335.3971915035292</c:v>
                </c:pt>
                <c:pt idx="1359">
                  <c:v>335.3971915035292</c:v>
                </c:pt>
                <c:pt idx="1360">
                  <c:v>335.3971915035292</c:v>
                </c:pt>
                <c:pt idx="1361">
                  <c:v>335.3971915035292</c:v>
                </c:pt>
                <c:pt idx="1362">
                  <c:v>335.3971915035292</c:v>
                </c:pt>
                <c:pt idx="1363">
                  <c:v>335.3971915035292</c:v>
                </c:pt>
                <c:pt idx="1364">
                  <c:v>335.3971915035292</c:v>
                </c:pt>
                <c:pt idx="1365">
                  <c:v>335.3971915035292</c:v>
                </c:pt>
                <c:pt idx="1366">
                  <c:v>335.3971915035292</c:v>
                </c:pt>
                <c:pt idx="1367">
                  <c:v>335.3971915035292</c:v>
                </c:pt>
                <c:pt idx="1368">
                  <c:v>335.3971915035292</c:v>
                </c:pt>
                <c:pt idx="1369">
                  <c:v>335.3971915035292</c:v>
                </c:pt>
                <c:pt idx="1370">
                  <c:v>335.3971915035292</c:v>
                </c:pt>
                <c:pt idx="1371">
                  <c:v>335.3971915035292</c:v>
                </c:pt>
                <c:pt idx="1372">
                  <c:v>335.3971915035292</c:v>
                </c:pt>
                <c:pt idx="1373">
                  <c:v>335.3971915035292</c:v>
                </c:pt>
                <c:pt idx="1374">
                  <c:v>335.3971915035292</c:v>
                </c:pt>
                <c:pt idx="1375">
                  <c:v>335.78364838292833</c:v>
                </c:pt>
                <c:pt idx="1376">
                  <c:v>342.18305671188131</c:v>
                </c:pt>
                <c:pt idx="1377">
                  <c:v>331.15172933919416</c:v>
                </c:pt>
                <c:pt idx="1378">
                  <c:v>345.62992229926414</c:v>
                </c:pt>
                <c:pt idx="1379">
                  <c:v>340.82322198666157</c:v>
                </c:pt>
                <c:pt idx="1380">
                  <c:v>341.69666061410197</c:v>
                </c:pt>
                <c:pt idx="1381">
                  <c:v>332.18686818439897</c:v>
                </c:pt>
                <c:pt idx="1382">
                  <c:v>334.49326691499715</c:v>
                </c:pt>
                <c:pt idx="1383">
                  <c:v>344.93839726352076</c:v>
                </c:pt>
                <c:pt idx="1384">
                  <c:v>404.62585868767718</c:v>
                </c:pt>
                <c:pt idx="1385">
                  <c:v>427.87966856892535</c:v>
                </c:pt>
                <c:pt idx="1386">
                  <c:v>441.29649118270402</c:v>
                </c:pt>
                <c:pt idx="1387">
                  <c:v>417.37300852433947</c:v>
                </c:pt>
                <c:pt idx="1388">
                  <c:v>409.26216057029933</c:v>
                </c:pt>
                <c:pt idx="1389">
                  <c:v>421.34486085758147</c:v>
                </c:pt>
                <c:pt idx="1390">
                  <c:v>412.01617612085431</c:v>
                </c:pt>
                <c:pt idx="1391">
                  <c:v>387.04529884803429</c:v>
                </c:pt>
                <c:pt idx="1392">
                  <c:v>397.68583846669884</c:v>
                </c:pt>
                <c:pt idx="1393">
                  <c:v>389.63272092447909</c:v>
                </c:pt>
                <c:pt idx="1394">
                  <c:v>395.92011258516408</c:v>
                </c:pt>
                <c:pt idx="1395">
                  <c:v>419.22807909083417</c:v>
                </c:pt>
                <c:pt idx="1396">
                  <c:v>431.94471428124871</c:v>
                </c:pt>
                <c:pt idx="1397">
                  <c:v>409.59177373112135</c:v>
                </c:pt>
                <c:pt idx="1398">
                  <c:v>420.56082688371612</c:v>
                </c:pt>
                <c:pt idx="1399">
                  <c:v>439.1650019062788</c:v>
                </c:pt>
                <c:pt idx="1400">
                  <c:v>441.24001025492475</c:v>
                </c:pt>
                <c:pt idx="1401">
                  <c:v>441.19386955017308</c:v>
                </c:pt>
                <c:pt idx="1402">
                  <c:v>438.05902986766694</c:v>
                </c:pt>
                <c:pt idx="1403">
                  <c:v>431.49609299275153</c:v>
                </c:pt>
                <c:pt idx="1404">
                  <c:v>427.49601347345691</c:v>
                </c:pt>
                <c:pt idx="1405">
                  <c:v>436.10406619500884</c:v>
                </c:pt>
                <c:pt idx="1406">
                  <c:v>434.9027409979775</c:v>
                </c:pt>
                <c:pt idx="1407">
                  <c:v>438.59842128092441</c:v>
                </c:pt>
                <c:pt idx="1408">
                  <c:v>438.59842128092441</c:v>
                </c:pt>
                <c:pt idx="1409">
                  <c:v>438.59842128092441</c:v>
                </c:pt>
                <c:pt idx="1410">
                  <c:v>436.84947378560872</c:v>
                </c:pt>
                <c:pt idx="1411">
                  <c:v>435.24116048345803</c:v>
                </c:pt>
                <c:pt idx="1412">
                  <c:v>444.13867831724502</c:v>
                </c:pt>
                <c:pt idx="1413">
                  <c:v>440.34797111802112</c:v>
                </c:pt>
                <c:pt idx="1414">
                  <c:v>458.95791715908581</c:v>
                </c:pt>
                <c:pt idx="1415">
                  <c:v>478.45709787368259</c:v>
                </c:pt>
                <c:pt idx="1416">
                  <c:v>451.67898410889592</c:v>
                </c:pt>
                <c:pt idx="1417">
                  <c:v>432.67305351625254</c:v>
                </c:pt>
                <c:pt idx="1418">
                  <c:v>427.55296695425631</c:v>
                </c:pt>
                <c:pt idx="1419">
                  <c:v>428.36888611078643</c:v>
                </c:pt>
                <c:pt idx="1420">
                  <c:v>397.59997758888625</c:v>
                </c:pt>
                <c:pt idx="1421">
                  <c:v>395.66863062392065</c:v>
                </c:pt>
                <c:pt idx="1422">
                  <c:v>383.35891943838163</c:v>
                </c:pt>
                <c:pt idx="1423">
                  <c:v>383.35891943838163</c:v>
                </c:pt>
                <c:pt idx="1424">
                  <c:v>383.35891943838163</c:v>
                </c:pt>
                <c:pt idx="1425">
                  <c:v>383.35891943838163</c:v>
                </c:pt>
                <c:pt idx="1426">
                  <c:v>383.35891943838163</c:v>
                </c:pt>
                <c:pt idx="1427">
                  <c:v>383.35891943838163</c:v>
                </c:pt>
                <c:pt idx="1428">
                  <c:v>383.62881254995835</c:v>
                </c:pt>
                <c:pt idx="1429">
                  <c:v>378.17672958622347</c:v>
                </c:pt>
                <c:pt idx="1430">
                  <c:v>378.17672958622347</c:v>
                </c:pt>
                <c:pt idx="1431">
                  <c:v>378.17672958622347</c:v>
                </c:pt>
                <c:pt idx="1432">
                  <c:v>378.17672958622347</c:v>
                </c:pt>
                <c:pt idx="1433">
                  <c:v>378.17672958622347</c:v>
                </c:pt>
                <c:pt idx="1434">
                  <c:v>378.17672958622347</c:v>
                </c:pt>
                <c:pt idx="1435">
                  <c:v>378.17672958622347</c:v>
                </c:pt>
                <c:pt idx="1436">
                  <c:v>378.17672958622347</c:v>
                </c:pt>
                <c:pt idx="1437">
                  <c:v>378.17672958622347</c:v>
                </c:pt>
                <c:pt idx="1438">
                  <c:v>378.17672958622347</c:v>
                </c:pt>
                <c:pt idx="1439">
                  <c:v>378.17672958622347</c:v>
                </c:pt>
                <c:pt idx="1440">
                  <c:v>378.17672958622347</c:v>
                </c:pt>
                <c:pt idx="1441">
                  <c:v>378.17672958622347</c:v>
                </c:pt>
                <c:pt idx="1442">
                  <c:v>378.17672958622347</c:v>
                </c:pt>
                <c:pt idx="1443">
                  <c:v>378.17672958622347</c:v>
                </c:pt>
                <c:pt idx="1444">
                  <c:v>378.17672958622347</c:v>
                </c:pt>
                <c:pt idx="1445">
                  <c:v>378.17672958622347</c:v>
                </c:pt>
                <c:pt idx="1446">
                  <c:v>378.17672958622347</c:v>
                </c:pt>
                <c:pt idx="1447">
                  <c:v>378.17672958622347</c:v>
                </c:pt>
                <c:pt idx="1448">
                  <c:v>378.17672958622347</c:v>
                </c:pt>
                <c:pt idx="1449">
                  <c:v>378.17672958622347</c:v>
                </c:pt>
                <c:pt idx="1450">
                  <c:v>378.17672958622347</c:v>
                </c:pt>
                <c:pt idx="1451">
                  <c:v>378.17672958622347</c:v>
                </c:pt>
                <c:pt idx="1452">
                  <c:v>378.17672958622347</c:v>
                </c:pt>
                <c:pt idx="1453">
                  <c:v>378.17672958622347</c:v>
                </c:pt>
                <c:pt idx="1454">
                  <c:v>378.17672958622347</c:v>
                </c:pt>
                <c:pt idx="1455">
                  <c:v>378.17672958622347</c:v>
                </c:pt>
                <c:pt idx="1456">
                  <c:v>378.17672958622347</c:v>
                </c:pt>
                <c:pt idx="1457">
                  <c:v>377.43742293141975</c:v>
                </c:pt>
                <c:pt idx="1458">
                  <c:v>377.43742293141975</c:v>
                </c:pt>
                <c:pt idx="1459">
                  <c:v>377.43742293141975</c:v>
                </c:pt>
                <c:pt idx="1460">
                  <c:v>377.43742293141975</c:v>
                </c:pt>
                <c:pt idx="1461">
                  <c:v>377.43742293141975</c:v>
                </c:pt>
                <c:pt idx="1462">
                  <c:v>377.43742293141975</c:v>
                </c:pt>
                <c:pt idx="1463">
                  <c:v>377.43742293141975</c:v>
                </c:pt>
                <c:pt idx="1464">
                  <c:v>377.43742293141975</c:v>
                </c:pt>
                <c:pt idx="1465">
                  <c:v>377.43742293141975</c:v>
                </c:pt>
                <c:pt idx="1466">
                  <c:v>377.43742293141975</c:v>
                </c:pt>
                <c:pt idx="1467">
                  <c:v>377.43742293141975</c:v>
                </c:pt>
                <c:pt idx="1468">
                  <c:v>377.43742293141975</c:v>
                </c:pt>
                <c:pt idx="1469">
                  <c:v>377.43742293141975</c:v>
                </c:pt>
                <c:pt idx="1470">
                  <c:v>377.43742293141975</c:v>
                </c:pt>
                <c:pt idx="1471">
                  <c:v>377.43742293141975</c:v>
                </c:pt>
                <c:pt idx="1472">
                  <c:v>377.43742293141975</c:v>
                </c:pt>
                <c:pt idx="1473">
                  <c:v>377.43742293141975</c:v>
                </c:pt>
                <c:pt idx="1474">
                  <c:v>377.43742293141975</c:v>
                </c:pt>
                <c:pt idx="1475">
                  <c:v>377.43742293141975</c:v>
                </c:pt>
                <c:pt idx="1476">
                  <c:v>377.43742293141975</c:v>
                </c:pt>
                <c:pt idx="1477">
                  <c:v>377.43742293141975</c:v>
                </c:pt>
                <c:pt idx="1478">
                  <c:v>377.43742293141975</c:v>
                </c:pt>
                <c:pt idx="1479">
                  <c:v>377.43742293141975</c:v>
                </c:pt>
                <c:pt idx="1480">
                  <c:v>377.43742293141975</c:v>
                </c:pt>
                <c:pt idx="1481">
                  <c:v>377.43742293141975</c:v>
                </c:pt>
                <c:pt idx="1482">
                  <c:v>377.43742293141975</c:v>
                </c:pt>
                <c:pt idx="1483">
                  <c:v>377.43742293141975</c:v>
                </c:pt>
                <c:pt idx="1484">
                  <c:v>377.43742293141975</c:v>
                </c:pt>
                <c:pt idx="1485">
                  <c:v>377.43742293141975</c:v>
                </c:pt>
                <c:pt idx="1486">
                  <c:v>377.43742293141975</c:v>
                </c:pt>
                <c:pt idx="1487">
                  <c:v>377.43742293141975</c:v>
                </c:pt>
                <c:pt idx="1488">
                  <c:v>377.43742293141975</c:v>
                </c:pt>
                <c:pt idx="1489">
                  <c:v>377.43742293141975</c:v>
                </c:pt>
                <c:pt idx="1490">
                  <c:v>377.43742293141975</c:v>
                </c:pt>
                <c:pt idx="1491">
                  <c:v>377.43742293141975</c:v>
                </c:pt>
                <c:pt idx="1492">
                  <c:v>377.43742293141975</c:v>
                </c:pt>
                <c:pt idx="1493">
                  <c:v>377.43742293141975</c:v>
                </c:pt>
                <c:pt idx="1494">
                  <c:v>377.43742293141975</c:v>
                </c:pt>
                <c:pt idx="1495">
                  <c:v>377.43742293141975</c:v>
                </c:pt>
                <c:pt idx="1496">
                  <c:v>377.43742293141975</c:v>
                </c:pt>
                <c:pt idx="1497">
                  <c:v>377.43742293141975</c:v>
                </c:pt>
                <c:pt idx="1498">
                  <c:v>377.43742293141975</c:v>
                </c:pt>
                <c:pt idx="1499">
                  <c:v>377.43742293141975</c:v>
                </c:pt>
                <c:pt idx="1500">
                  <c:v>377.43742293141975</c:v>
                </c:pt>
                <c:pt idx="1501">
                  <c:v>377.43742293141975</c:v>
                </c:pt>
                <c:pt idx="1502">
                  <c:v>377.43742293141975</c:v>
                </c:pt>
                <c:pt idx="1503">
                  <c:v>377.43742293141975</c:v>
                </c:pt>
                <c:pt idx="1504">
                  <c:v>377.43742293141975</c:v>
                </c:pt>
                <c:pt idx="1505">
                  <c:v>377.43742293141975</c:v>
                </c:pt>
                <c:pt idx="1506">
                  <c:v>377.43742293141975</c:v>
                </c:pt>
                <c:pt idx="1507">
                  <c:v>377.43742293141975</c:v>
                </c:pt>
                <c:pt idx="1508">
                  <c:v>377.43742293141975</c:v>
                </c:pt>
                <c:pt idx="1509">
                  <c:v>377.43742293141975</c:v>
                </c:pt>
                <c:pt idx="1510">
                  <c:v>377.43742293141975</c:v>
                </c:pt>
                <c:pt idx="1511">
                  <c:v>377.43742293141975</c:v>
                </c:pt>
                <c:pt idx="1512">
                  <c:v>377.43742293141975</c:v>
                </c:pt>
                <c:pt idx="1513">
                  <c:v>377.43742293141975</c:v>
                </c:pt>
                <c:pt idx="1514">
                  <c:v>377.43742293141975</c:v>
                </c:pt>
                <c:pt idx="1515">
                  <c:v>377.43742293141975</c:v>
                </c:pt>
                <c:pt idx="1516">
                  <c:v>377.43742293141975</c:v>
                </c:pt>
                <c:pt idx="1517">
                  <c:v>377.43742293141975</c:v>
                </c:pt>
                <c:pt idx="1518">
                  <c:v>377.43742293141975</c:v>
                </c:pt>
                <c:pt idx="1519">
                  <c:v>377.43742293141975</c:v>
                </c:pt>
                <c:pt idx="1520">
                  <c:v>377.43742293141975</c:v>
                </c:pt>
                <c:pt idx="1521">
                  <c:v>377.43742293141975</c:v>
                </c:pt>
                <c:pt idx="1522">
                  <c:v>377.43742293141975</c:v>
                </c:pt>
                <c:pt idx="1523">
                  <c:v>377.43742293141975</c:v>
                </c:pt>
                <c:pt idx="1524">
                  <c:v>377.43742293141975</c:v>
                </c:pt>
                <c:pt idx="1525">
                  <c:v>377.43742293141975</c:v>
                </c:pt>
                <c:pt idx="1526">
                  <c:v>377.43742293141975</c:v>
                </c:pt>
                <c:pt idx="1527">
                  <c:v>377.43742293141975</c:v>
                </c:pt>
                <c:pt idx="1528">
                  <c:v>377.43742293141975</c:v>
                </c:pt>
                <c:pt idx="1529">
                  <c:v>377.43742293141975</c:v>
                </c:pt>
                <c:pt idx="1530">
                  <c:v>377.43742293141975</c:v>
                </c:pt>
                <c:pt idx="1531">
                  <c:v>377.43742293141975</c:v>
                </c:pt>
                <c:pt idx="1532">
                  <c:v>377.43742293141975</c:v>
                </c:pt>
                <c:pt idx="1533">
                  <c:v>377.43742293141975</c:v>
                </c:pt>
                <c:pt idx="1534">
                  <c:v>377.43742293141975</c:v>
                </c:pt>
                <c:pt idx="1535">
                  <c:v>377.43742293141975</c:v>
                </c:pt>
                <c:pt idx="1536">
                  <c:v>377.43742293141975</c:v>
                </c:pt>
                <c:pt idx="1537">
                  <c:v>377.43742293141975</c:v>
                </c:pt>
                <c:pt idx="1538">
                  <c:v>377.43742293141975</c:v>
                </c:pt>
                <c:pt idx="1539">
                  <c:v>377.43742293141975</c:v>
                </c:pt>
                <c:pt idx="1540">
                  <c:v>377.43742293141975</c:v>
                </c:pt>
                <c:pt idx="1541">
                  <c:v>377.43742293141975</c:v>
                </c:pt>
                <c:pt idx="1542">
                  <c:v>377.43742293141975</c:v>
                </c:pt>
                <c:pt idx="1543">
                  <c:v>377.43742293141975</c:v>
                </c:pt>
                <c:pt idx="1544">
                  <c:v>377.43742293141975</c:v>
                </c:pt>
                <c:pt idx="1545">
                  <c:v>377.43742293141975</c:v>
                </c:pt>
                <c:pt idx="1546">
                  <c:v>377.43742293141975</c:v>
                </c:pt>
                <c:pt idx="1547">
                  <c:v>377.43742293141975</c:v>
                </c:pt>
                <c:pt idx="1548">
                  <c:v>377.43742293141975</c:v>
                </c:pt>
                <c:pt idx="1549">
                  <c:v>377.43742293141975</c:v>
                </c:pt>
                <c:pt idx="1550">
                  <c:v>377.43742293141975</c:v>
                </c:pt>
                <c:pt idx="1551">
                  <c:v>377.43742293141975</c:v>
                </c:pt>
                <c:pt idx="1552">
                  <c:v>377.43742293141975</c:v>
                </c:pt>
                <c:pt idx="1553">
                  <c:v>377.43742293141975</c:v>
                </c:pt>
                <c:pt idx="1554">
                  <c:v>378.30427577885945</c:v>
                </c:pt>
                <c:pt idx="1555">
                  <c:v>377.61611976378924</c:v>
                </c:pt>
                <c:pt idx="1556">
                  <c:v>377.61611976378924</c:v>
                </c:pt>
                <c:pt idx="1557">
                  <c:v>377.23454031019344</c:v>
                </c:pt>
                <c:pt idx="1558">
                  <c:v>376.62615302245496</c:v>
                </c:pt>
                <c:pt idx="1559">
                  <c:v>376.62615302245496</c:v>
                </c:pt>
                <c:pt idx="1560">
                  <c:v>376.62615302245496</c:v>
                </c:pt>
                <c:pt idx="1561">
                  <c:v>376.62615302245496</c:v>
                </c:pt>
                <c:pt idx="1562">
                  <c:v>376.62615302245496</c:v>
                </c:pt>
                <c:pt idx="1563">
                  <c:v>376.62615302245496</c:v>
                </c:pt>
                <c:pt idx="1564">
                  <c:v>376.62615302245496</c:v>
                </c:pt>
                <c:pt idx="1565">
                  <c:v>376.62615302245496</c:v>
                </c:pt>
                <c:pt idx="1566">
                  <c:v>376.62615302245496</c:v>
                </c:pt>
                <c:pt idx="1567">
                  <c:v>376.62615302245496</c:v>
                </c:pt>
                <c:pt idx="1568">
                  <c:v>376.62615302245496</c:v>
                </c:pt>
                <c:pt idx="1569">
                  <c:v>376.62615302245496</c:v>
                </c:pt>
                <c:pt idx="1570">
                  <c:v>376.62615302245496</c:v>
                </c:pt>
                <c:pt idx="1571">
                  <c:v>376.62615302245496</c:v>
                </c:pt>
                <c:pt idx="1572">
                  <c:v>376.62615302245496</c:v>
                </c:pt>
                <c:pt idx="1573">
                  <c:v>376.62615302245496</c:v>
                </c:pt>
                <c:pt idx="1574">
                  <c:v>376.62615302245496</c:v>
                </c:pt>
                <c:pt idx="1575">
                  <c:v>377.68869674504799</c:v>
                </c:pt>
                <c:pt idx="1576">
                  <c:v>377.24041232220895</c:v>
                </c:pt>
                <c:pt idx="1577">
                  <c:v>374.99370282899184</c:v>
                </c:pt>
                <c:pt idx="1578">
                  <c:v>376.45780026938831</c:v>
                </c:pt>
                <c:pt idx="1579">
                  <c:v>365.44452258739784</c:v>
                </c:pt>
                <c:pt idx="1580">
                  <c:v>388.36669798458234</c:v>
                </c:pt>
                <c:pt idx="1581">
                  <c:v>392.12817151894075</c:v>
                </c:pt>
                <c:pt idx="1582">
                  <c:v>413.02184827602923</c:v>
                </c:pt>
                <c:pt idx="1583">
                  <c:v>403.22249316996823</c:v>
                </c:pt>
                <c:pt idx="1584">
                  <c:v>385.58194297809956</c:v>
                </c:pt>
                <c:pt idx="1585">
                  <c:v>356.6741349982704</c:v>
                </c:pt>
                <c:pt idx="1586">
                  <c:v>352.9753180134461</c:v>
                </c:pt>
                <c:pt idx="1587">
                  <c:v>332.6068528376307</c:v>
                </c:pt>
                <c:pt idx="1588">
                  <c:v>370.38213253843679</c:v>
                </c:pt>
                <c:pt idx="1589">
                  <c:v>363.86700054180795</c:v>
                </c:pt>
                <c:pt idx="1590">
                  <c:v>374.84263187418759</c:v>
                </c:pt>
                <c:pt idx="1591">
                  <c:v>357.89567048390745</c:v>
                </c:pt>
                <c:pt idx="1592">
                  <c:v>353.71586703300051</c:v>
                </c:pt>
                <c:pt idx="1593">
                  <c:v>353.71586703300051</c:v>
                </c:pt>
                <c:pt idx="1594">
                  <c:v>353.71586703300051</c:v>
                </c:pt>
                <c:pt idx="1595">
                  <c:v>353.71586703300051</c:v>
                </c:pt>
                <c:pt idx="1596">
                  <c:v>353.71586703300051</c:v>
                </c:pt>
                <c:pt idx="1597">
                  <c:v>353.71586703300051</c:v>
                </c:pt>
                <c:pt idx="1598">
                  <c:v>353.71586703300051</c:v>
                </c:pt>
                <c:pt idx="1599">
                  <c:v>353.71586703300051</c:v>
                </c:pt>
                <c:pt idx="1600">
                  <c:v>353.71586703300051</c:v>
                </c:pt>
                <c:pt idx="1601">
                  <c:v>353.71586703300051</c:v>
                </c:pt>
                <c:pt idx="1602">
                  <c:v>353.71586703300051</c:v>
                </c:pt>
                <c:pt idx="1603">
                  <c:v>353.71586703300051</c:v>
                </c:pt>
                <c:pt idx="1604">
                  <c:v>353.71586703300051</c:v>
                </c:pt>
                <c:pt idx="1605">
                  <c:v>353.71586703300051</c:v>
                </c:pt>
                <c:pt idx="1606">
                  <c:v>353.71586703300051</c:v>
                </c:pt>
                <c:pt idx="1607">
                  <c:v>353.71586703300051</c:v>
                </c:pt>
                <c:pt idx="1608">
                  <c:v>353.71586703300051</c:v>
                </c:pt>
                <c:pt idx="1609">
                  <c:v>353.71586703300051</c:v>
                </c:pt>
                <c:pt idx="1610">
                  <c:v>353.71586703300051</c:v>
                </c:pt>
                <c:pt idx="1611">
                  <c:v>353.71586703300051</c:v>
                </c:pt>
                <c:pt idx="1612">
                  <c:v>353.71586703300051</c:v>
                </c:pt>
                <c:pt idx="1613">
                  <c:v>353.71586703300051</c:v>
                </c:pt>
                <c:pt idx="1614">
                  <c:v>353.71586703300051</c:v>
                </c:pt>
                <c:pt idx="1615">
                  <c:v>353.71586703300051</c:v>
                </c:pt>
                <c:pt idx="1616">
                  <c:v>353.71586703300051</c:v>
                </c:pt>
                <c:pt idx="1617">
                  <c:v>353.71586703300051</c:v>
                </c:pt>
                <c:pt idx="1618">
                  <c:v>353.71586703300051</c:v>
                </c:pt>
                <c:pt idx="1619">
                  <c:v>353.71586703300051</c:v>
                </c:pt>
                <c:pt idx="1620">
                  <c:v>353.71586703300051</c:v>
                </c:pt>
                <c:pt idx="1621">
                  <c:v>353.71586703300051</c:v>
                </c:pt>
                <c:pt idx="1622">
                  <c:v>353.71586703300051</c:v>
                </c:pt>
                <c:pt idx="1623">
                  <c:v>353.71586703300051</c:v>
                </c:pt>
                <c:pt idx="1624">
                  <c:v>353.71586703300051</c:v>
                </c:pt>
                <c:pt idx="1625">
                  <c:v>353.71586703300051</c:v>
                </c:pt>
                <c:pt idx="1626">
                  <c:v>353.71586703300051</c:v>
                </c:pt>
                <c:pt idx="1627">
                  <c:v>353.71586703300051</c:v>
                </c:pt>
                <c:pt idx="1628">
                  <c:v>353.71586703300051</c:v>
                </c:pt>
                <c:pt idx="1629">
                  <c:v>353.71586703300051</c:v>
                </c:pt>
                <c:pt idx="1630">
                  <c:v>353.71586703300051</c:v>
                </c:pt>
                <c:pt idx="1631">
                  <c:v>353.71586703300051</c:v>
                </c:pt>
                <c:pt idx="1632">
                  <c:v>353.71586703300051</c:v>
                </c:pt>
                <c:pt idx="1633">
                  <c:v>353.71586703300051</c:v>
                </c:pt>
                <c:pt idx="1634">
                  <c:v>353.71586703300051</c:v>
                </c:pt>
                <c:pt idx="1635">
                  <c:v>353.71586703300051</c:v>
                </c:pt>
                <c:pt idx="1636">
                  <c:v>353.71586703300051</c:v>
                </c:pt>
                <c:pt idx="1637">
                  <c:v>353.71586703300051</c:v>
                </c:pt>
                <c:pt idx="1638">
                  <c:v>353.71586703300051</c:v>
                </c:pt>
                <c:pt idx="1639">
                  <c:v>353.71586703300051</c:v>
                </c:pt>
                <c:pt idx="1640">
                  <c:v>353.71586703300051</c:v>
                </c:pt>
                <c:pt idx="1641">
                  <c:v>353.71586703300051</c:v>
                </c:pt>
                <c:pt idx="1642">
                  <c:v>353.71586703300051</c:v>
                </c:pt>
                <c:pt idx="1643">
                  <c:v>353.71586703300051</c:v>
                </c:pt>
                <c:pt idx="1644">
                  <c:v>353.71586703300051</c:v>
                </c:pt>
                <c:pt idx="1645">
                  <c:v>353.71586703300051</c:v>
                </c:pt>
                <c:pt idx="1646">
                  <c:v>353.71586703300051</c:v>
                </c:pt>
                <c:pt idx="1647">
                  <c:v>353.71586703300051</c:v>
                </c:pt>
                <c:pt idx="1648">
                  <c:v>353.71586703300051</c:v>
                </c:pt>
                <c:pt idx="1649">
                  <c:v>353.71586703300051</c:v>
                </c:pt>
                <c:pt idx="1650">
                  <c:v>353.71586703300051</c:v>
                </c:pt>
                <c:pt idx="1651">
                  <c:v>353.71586703300051</c:v>
                </c:pt>
                <c:pt idx="1652">
                  <c:v>353.71586703300051</c:v>
                </c:pt>
                <c:pt idx="1653">
                  <c:v>353.71586703300051</c:v>
                </c:pt>
                <c:pt idx="1654">
                  <c:v>353.71586703300051</c:v>
                </c:pt>
                <c:pt idx="1655">
                  <c:v>353.71586703300051</c:v>
                </c:pt>
                <c:pt idx="1656">
                  <c:v>353.71586703300051</c:v>
                </c:pt>
                <c:pt idx="1657">
                  <c:v>353.71586703300051</c:v>
                </c:pt>
                <c:pt idx="1658">
                  <c:v>353.71586703300051</c:v>
                </c:pt>
                <c:pt idx="1659">
                  <c:v>353.71586703300051</c:v>
                </c:pt>
                <c:pt idx="1660">
                  <c:v>353.71586703300051</c:v>
                </c:pt>
                <c:pt idx="1661">
                  <c:v>353.71586703300051</c:v>
                </c:pt>
                <c:pt idx="1662">
                  <c:v>353.71586703300051</c:v>
                </c:pt>
                <c:pt idx="1663">
                  <c:v>353.71586703300051</c:v>
                </c:pt>
                <c:pt idx="1664">
                  <c:v>353.71586703300051</c:v>
                </c:pt>
                <c:pt idx="1665">
                  <c:v>353.71586703300051</c:v>
                </c:pt>
                <c:pt idx="1666">
                  <c:v>353.71586703300051</c:v>
                </c:pt>
                <c:pt idx="1667">
                  <c:v>353.71586703300051</c:v>
                </c:pt>
                <c:pt idx="1668">
                  <c:v>353.71586703300051</c:v>
                </c:pt>
                <c:pt idx="1669">
                  <c:v>353.71586703300051</c:v>
                </c:pt>
                <c:pt idx="1670">
                  <c:v>353.71586703300051</c:v>
                </c:pt>
                <c:pt idx="1671">
                  <c:v>353.71586703300051</c:v>
                </c:pt>
                <c:pt idx="1672">
                  <c:v>353.71586703300051</c:v>
                </c:pt>
                <c:pt idx="1673">
                  <c:v>353.71586703300051</c:v>
                </c:pt>
                <c:pt idx="1674">
                  <c:v>353.71586703300051</c:v>
                </c:pt>
                <c:pt idx="1675">
                  <c:v>353.71586703300051</c:v>
                </c:pt>
                <c:pt idx="1676">
                  <c:v>353.71586703300051</c:v>
                </c:pt>
                <c:pt idx="1677">
                  <c:v>353.71586703300051</c:v>
                </c:pt>
                <c:pt idx="1678">
                  <c:v>353.71586703300051</c:v>
                </c:pt>
                <c:pt idx="1679">
                  <c:v>353.71586703300051</c:v>
                </c:pt>
                <c:pt idx="1680">
                  <c:v>353.71586703300051</c:v>
                </c:pt>
                <c:pt idx="1681">
                  <c:v>353.71586703300051</c:v>
                </c:pt>
                <c:pt idx="1682">
                  <c:v>353.71586703300051</c:v>
                </c:pt>
                <c:pt idx="1683">
                  <c:v>353.71586703300051</c:v>
                </c:pt>
                <c:pt idx="1684">
                  <c:v>353.71586703300051</c:v>
                </c:pt>
                <c:pt idx="1685">
                  <c:v>353.71586703300051</c:v>
                </c:pt>
                <c:pt idx="1686">
                  <c:v>353.71586703300051</c:v>
                </c:pt>
                <c:pt idx="1687">
                  <c:v>353.71586703300051</c:v>
                </c:pt>
                <c:pt idx="1688">
                  <c:v>353.71586703300051</c:v>
                </c:pt>
                <c:pt idx="1689">
                  <c:v>353.71586703300051</c:v>
                </c:pt>
                <c:pt idx="1690">
                  <c:v>353.71586703300051</c:v>
                </c:pt>
                <c:pt idx="1691">
                  <c:v>353.71586703300051</c:v>
                </c:pt>
                <c:pt idx="1692">
                  <c:v>353.71586703300051</c:v>
                </c:pt>
                <c:pt idx="1693">
                  <c:v>353.71586703300051</c:v>
                </c:pt>
                <c:pt idx="1694">
                  <c:v>353.71586703300051</c:v>
                </c:pt>
                <c:pt idx="1695">
                  <c:v>353.71586703300051</c:v>
                </c:pt>
                <c:pt idx="1696">
                  <c:v>353.71586703300051</c:v>
                </c:pt>
                <c:pt idx="1697">
                  <c:v>353.71586703300051</c:v>
                </c:pt>
                <c:pt idx="1698">
                  <c:v>353.71586703300051</c:v>
                </c:pt>
                <c:pt idx="1699">
                  <c:v>353.71586703300051</c:v>
                </c:pt>
                <c:pt idx="1700">
                  <c:v>353.71586703300051</c:v>
                </c:pt>
                <c:pt idx="1701">
                  <c:v>353.71586703300051</c:v>
                </c:pt>
                <c:pt idx="1702">
                  <c:v>353.71586703300051</c:v>
                </c:pt>
                <c:pt idx="1703">
                  <c:v>353.71586703300051</c:v>
                </c:pt>
                <c:pt idx="1704">
                  <c:v>353.71586703300051</c:v>
                </c:pt>
                <c:pt idx="1705">
                  <c:v>353.71586703300051</c:v>
                </c:pt>
                <c:pt idx="1706">
                  <c:v>353.71586703300051</c:v>
                </c:pt>
                <c:pt idx="1707">
                  <c:v>353.71586703300051</c:v>
                </c:pt>
                <c:pt idx="1708">
                  <c:v>353.71586703300051</c:v>
                </c:pt>
                <c:pt idx="1709">
                  <c:v>353.71586703300051</c:v>
                </c:pt>
                <c:pt idx="1710">
                  <c:v>353.71586703300051</c:v>
                </c:pt>
                <c:pt idx="1711">
                  <c:v>353.71586703300051</c:v>
                </c:pt>
                <c:pt idx="1712">
                  <c:v>353.71586703300051</c:v>
                </c:pt>
                <c:pt idx="1713">
                  <c:v>353.71586703300051</c:v>
                </c:pt>
                <c:pt idx="1714">
                  <c:v>353.71586703300051</c:v>
                </c:pt>
                <c:pt idx="1715">
                  <c:v>353.71586703300051</c:v>
                </c:pt>
                <c:pt idx="1716">
                  <c:v>353.71586703300051</c:v>
                </c:pt>
                <c:pt idx="1717">
                  <c:v>353.71586703300051</c:v>
                </c:pt>
                <c:pt idx="1718">
                  <c:v>353.71586703300051</c:v>
                </c:pt>
                <c:pt idx="1719">
                  <c:v>353.71586703300051</c:v>
                </c:pt>
                <c:pt idx="1720">
                  <c:v>353.71586703300051</c:v>
                </c:pt>
                <c:pt idx="1721">
                  <c:v>353.71586703300051</c:v>
                </c:pt>
                <c:pt idx="1722">
                  <c:v>353.71586703300051</c:v>
                </c:pt>
                <c:pt idx="1723">
                  <c:v>353.71586703300051</c:v>
                </c:pt>
                <c:pt idx="1724">
                  <c:v>353.71586703300051</c:v>
                </c:pt>
                <c:pt idx="1725">
                  <c:v>353.71586703300051</c:v>
                </c:pt>
                <c:pt idx="1726">
                  <c:v>353.71586703300051</c:v>
                </c:pt>
                <c:pt idx="1727">
                  <c:v>353.71586703300051</c:v>
                </c:pt>
                <c:pt idx="1728">
                  <c:v>353.71586703300051</c:v>
                </c:pt>
                <c:pt idx="1729">
                  <c:v>353.73058339805488</c:v>
                </c:pt>
                <c:pt idx="1730">
                  <c:v>353.73058339805488</c:v>
                </c:pt>
                <c:pt idx="1731">
                  <c:v>353.73058339805488</c:v>
                </c:pt>
                <c:pt idx="1732">
                  <c:v>353.73058339805488</c:v>
                </c:pt>
                <c:pt idx="1733">
                  <c:v>353.73058339805488</c:v>
                </c:pt>
                <c:pt idx="1734">
                  <c:v>353.73058339805488</c:v>
                </c:pt>
                <c:pt idx="1735">
                  <c:v>353.73058339805488</c:v>
                </c:pt>
                <c:pt idx="1736">
                  <c:v>353.73058339805488</c:v>
                </c:pt>
                <c:pt idx="1737">
                  <c:v>353.73058339805488</c:v>
                </c:pt>
                <c:pt idx="1738">
                  <c:v>353.73058339805488</c:v>
                </c:pt>
                <c:pt idx="1739">
                  <c:v>353.73058339805488</c:v>
                </c:pt>
                <c:pt idx="1740">
                  <c:v>353.73058339805488</c:v>
                </c:pt>
                <c:pt idx="1741">
                  <c:v>353.73058339805488</c:v>
                </c:pt>
                <c:pt idx="1742">
                  <c:v>353.73058339805488</c:v>
                </c:pt>
                <c:pt idx="1743">
                  <c:v>353.73058339805488</c:v>
                </c:pt>
                <c:pt idx="1744">
                  <c:v>353.73058339805488</c:v>
                </c:pt>
                <c:pt idx="1745">
                  <c:v>353.73058339805488</c:v>
                </c:pt>
                <c:pt idx="1746">
                  <c:v>353.73058339805488</c:v>
                </c:pt>
                <c:pt idx="1747">
                  <c:v>353.73058339805488</c:v>
                </c:pt>
                <c:pt idx="1748">
                  <c:v>353.73058339805488</c:v>
                </c:pt>
                <c:pt idx="1749">
                  <c:v>353.73058339805488</c:v>
                </c:pt>
                <c:pt idx="1750">
                  <c:v>353.73058339805488</c:v>
                </c:pt>
                <c:pt idx="1751">
                  <c:v>353.73058339805488</c:v>
                </c:pt>
                <c:pt idx="1752">
                  <c:v>353.73058339805488</c:v>
                </c:pt>
                <c:pt idx="1753">
                  <c:v>353.73058339805488</c:v>
                </c:pt>
                <c:pt idx="1754">
                  <c:v>353.73058339805488</c:v>
                </c:pt>
                <c:pt idx="1755">
                  <c:v>353.73058339805488</c:v>
                </c:pt>
                <c:pt idx="1756">
                  <c:v>353.73058339805488</c:v>
                </c:pt>
                <c:pt idx="1757">
                  <c:v>353.73058339805488</c:v>
                </c:pt>
                <c:pt idx="1758">
                  <c:v>353.73058339805488</c:v>
                </c:pt>
                <c:pt idx="1759">
                  <c:v>353.73058339805488</c:v>
                </c:pt>
                <c:pt idx="1760">
                  <c:v>353.73058339805488</c:v>
                </c:pt>
                <c:pt idx="1761">
                  <c:v>353.73058339805488</c:v>
                </c:pt>
                <c:pt idx="1762">
                  <c:v>353.73058339805488</c:v>
                </c:pt>
                <c:pt idx="1763">
                  <c:v>353.73058339805488</c:v>
                </c:pt>
                <c:pt idx="1764">
                  <c:v>353.73058339805488</c:v>
                </c:pt>
                <c:pt idx="1765">
                  <c:v>353.73058339805488</c:v>
                </c:pt>
                <c:pt idx="1766">
                  <c:v>353.73058339805488</c:v>
                </c:pt>
                <c:pt idx="1767">
                  <c:v>353.73058339805488</c:v>
                </c:pt>
                <c:pt idx="1768">
                  <c:v>353.73058339805488</c:v>
                </c:pt>
                <c:pt idx="1769">
                  <c:v>353.73058339805488</c:v>
                </c:pt>
                <c:pt idx="1770">
                  <c:v>353.73058339805488</c:v>
                </c:pt>
                <c:pt idx="1771">
                  <c:v>353.73058339805488</c:v>
                </c:pt>
                <c:pt idx="1772">
                  <c:v>353.73058339805488</c:v>
                </c:pt>
                <c:pt idx="1773">
                  <c:v>353.73058339805488</c:v>
                </c:pt>
                <c:pt idx="1774">
                  <c:v>353.73058339805488</c:v>
                </c:pt>
                <c:pt idx="1775">
                  <c:v>353.73058339805488</c:v>
                </c:pt>
                <c:pt idx="1776">
                  <c:v>353.73058339805488</c:v>
                </c:pt>
                <c:pt idx="1777">
                  <c:v>353.73058339805488</c:v>
                </c:pt>
                <c:pt idx="1778">
                  <c:v>353.73058339805488</c:v>
                </c:pt>
                <c:pt idx="1779">
                  <c:v>353.73058339805488</c:v>
                </c:pt>
                <c:pt idx="1780">
                  <c:v>353.73058339805488</c:v>
                </c:pt>
                <c:pt idx="1781">
                  <c:v>353.73058339805488</c:v>
                </c:pt>
                <c:pt idx="1782">
                  <c:v>353.73058339805488</c:v>
                </c:pt>
                <c:pt idx="1783">
                  <c:v>353.73058339805488</c:v>
                </c:pt>
                <c:pt idx="1784">
                  <c:v>353.73058339805488</c:v>
                </c:pt>
                <c:pt idx="1785">
                  <c:v>353.73058339805488</c:v>
                </c:pt>
                <c:pt idx="1786">
                  <c:v>353.73058339805488</c:v>
                </c:pt>
                <c:pt idx="1787">
                  <c:v>353.73058339805488</c:v>
                </c:pt>
                <c:pt idx="1788">
                  <c:v>353.73058339805488</c:v>
                </c:pt>
                <c:pt idx="1789">
                  <c:v>353.73058339805488</c:v>
                </c:pt>
                <c:pt idx="1790">
                  <c:v>353.73058339805488</c:v>
                </c:pt>
                <c:pt idx="1791">
                  <c:v>353.73058339805488</c:v>
                </c:pt>
                <c:pt idx="1792">
                  <c:v>353.73058339805488</c:v>
                </c:pt>
                <c:pt idx="1793">
                  <c:v>353.73058339805488</c:v>
                </c:pt>
                <c:pt idx="1794">
                  <c:v>353.73058339805488</c:v>
                </c:pt>
                <c:pt idx="1795">
                  <c:v>353.73058339805488</c:v>
                </c:pt>
                <c:pt idx="1796">
                  <c:v>353.73058339805488</c:v>
                </c:pt>
                <c:pt idx="1797">
                  <c:v>353.73058339805488</c:v>
                </c:pt>
                <c:pt idx="1798">
                  <c:v>353.73058339805488</c:v>
                </c:pt>
                <c:pt idx="1799">
                  <c:v>353.73058339805488</c:v>
                </c:pt>
                <c:pt idx="1800">
                  <c:v>353.73058339805488</c:v>
                </c:pt>
                <c:pt idx="1801">
                  <c:v>353.73058339805488</c:v>
                </c:pt>
                <c:pt idx="1802">
                  <c:v>353.73058339805488</c:v>
                </c:pt>
                <c:pt idx="1803">
                  <c:v>353.73058339805488</c:v>
                </c:pt>
                <c:pt idx="1804">
                  <c:v>353.73058339805488</c:v>
                </c:pt>
                <c:pt idx="1805">
                  <c:v>353.73058339805488</c:v>
                </c:pt>
                <c:pt idx="1806">
                  <c:v>353.73058339805488</c:v>
                </c:pt>
                <c:pt idx="1807">
                  <c:v>353.73058339805488</c:v>
                </c:pt>
                <c:pt idx="1808">
                  <c:v>353.73058339805488</c:v>
                </c:pt>
                <c:pt idx="1809">
                  <c:v>353.73058339805488</c:v>
                </c:pt>
                <c:pt idx="1810">
                  <c:v>353.73058339805488</c:v>
                </c:pt>
                <c:pt idx="1811">
                  <c:v>353.73058339805488</c:v>
                </c:pt>
                <c:pt idx="1812">
                  <c:v>353.73058339805488</c:v>
                </c:pt>
                <c:pt idx="1813">
                  <c:v>353.73058339805488</c:v>
                </c:pt>
                <c:pt idx="1814">
                  <c:v>353.73058339805488</c:v>
                </c:pt>
                <c:pt idx="1815">
                  <c:v>353.73058339805488</c:v>
                </c:pt>
                <c:pt idx="1816">
                  <c:v>353.73058339805488</c:v>
                </c:pt>
                <c:pt idx="1817">
                  <c:v>353.73058339805488</c:v>
                </c:pt>
                <c:pt idx="1818">
                  <c:v>353.73058339805488</c:v>
                </c:pt>
                <c:pt idx="1819">
                  <c:v>353.73058339805488</c:v>
                </c:pt>
                <c:pt idx="1820">
                  <c:v>353.73058339805488</c:v>
                </c:pt>
                <c:pt idx="1821">
                  <c:v>353.73058339805488</c:v>
                </c:pt>
                <c:pt idx="1822">
                  <c:v>353.73058339805488</c:v>
                </c:pt>
                <c:pt idx="1823">
                  <c:v>353.73058339805488</c:v>
                </c:pt>
                <c:pt idx="1824">
                  <c:v>353.73058339805488</c:v>
                </c:pt>
                <c:pt idx="1825">
                  <c:v>353.73058339805488</c:v>
                </c:pt>
                <c:pt idx="1826">
                  <c:v>353.73058339805488</c:v>
                </c:pt>
                <c:pt idx="1827">
                  <c:v>353.73058339805488</c:v>
                </c:pt>
                <c:pt idx="1828">
                  <c:v>353.73058339805488</c:v>
                </c:pt>
                <c:pt idx="1829">
                  <c:v>353.73058339805488</c:v>
                </c:pt>
                <c:pt idx="1830">
                  <c:v>353.73058339805488</c:v>
                </c:pt>
                <c:pt idx="1831">
                  <c:v>353.73058339805488</c:v>
                </c:pt>
                <c:pt idx="1832">
                  <c:v>353.73058339805488</c:v>
                </c:pt>
                <c:pt idx="1833">
                  <c:v>353.73058339805488</c:v>
                </c:pt>
                <c:pt idx="1834">
                  <c:v>353.73058339805488</c:v>
                </c:pt>
                <c:pt idx="1835">
                  <c:v>353.73058339805488</c:v>
                </c:pt>
                <c:pt idx="1836">
                  <c:v>353.73058339805488</c:v>
                </c:pt>
                <c:pt idx="1837">
                  <c:v>353.73058339805488</c:v>
                </c:pt>
                <c:pt idx="1838">
                  <c:v>353.73058339805488</c:v>
                </c:pt>
                <c:pt idx="1839">
                  <c:v>353.73058339805488</c:v>
                </c:pt>
                <c:pt idx="1840">
                  <c:v>353.73058339805488</c:v>
                </c:pt>
                <c:pt idx="1841">
                  <c:v>354.59875605727086</c:v>
                </c:pt>
                <c:pt idx="1842">
                  <c:v>353.87388779950885</c:v>
                </c:pt>
                <c:pt idx="1843">
                  <c:v>353.68660580959295</c:v>
                </c:pt>
                <c:pt idx="1844">
                  <c:v>353.80521201658723</c:v>
                </c:pt>
                <c:pt idx="1845">
                  <c:v>360.2692775503491</c:v>
                </c:pt>
                <c:pt idx="1846">
                  <c:v>359.60870541349976</c:v>
                </c:pt>
                <c:pt idx="1847">
                  <c:v>366.97180774637292</c:v>
                </c:pt>
                <c:pt idx="1848">
                  <c:v>365.96612666604028</c:v>
                </c:pt>
                <c:pt idx="1849">
                  <c:v>366.10262931387285</c:v>
                </c:pt>
                <c:pt idx="1850">
                  <c:v>360.15802170969505</c:v>
                </c:pt>
                <c:pt idx="1851">
                  <c:v>359.11570807024316</c:v>
                </c:pt>
                <c:pt idx="1852">
                  <c:v>356.22555523617098</c:v>
                </c:pt>
                <c:pt idx="1853">
                  <c:v>356.22555523617098</c:v>
                </c:pt>
                <c:pt idx="1854">
                  <c:v>356.22555523617098</c:v>
                </c:pt>
                <c:pt idx="1855">
                  <c:v>356.22555523617098</c:v>
                </c:pt>
                <c:pt idx="1856">
                  <c:v>356.22555523617098</c:v>
                </c:pt>
                <c:pt idx="1857">
                  <c:v>356.22555523617098</c:v>
                </c:pt>
                <c:pt idx="1858">
                  <c:v>356.22555523617098</c:v>
                </c:pt>
                <c:pt idx="1859">
                  <c:v>356.22555523617098</c:v>
                </c:pt>
                <c:pt idx="1860">
                  <c:v>356.22555523617098</c:v>
                </c:pt>
                <c:pt idx="1861">
                  <c:v>356.22555523617098</c:v>
                </c:pt>
                <c:pt idx="1862">
                  <c:v>356.22555523617098</c:v>
                </c:pt>
                <c:pt idx="1863">
                  <c:v>356.22555523617098</c:v>
                </c:pt>
                <c:pt idx="1864">
                  <c:v>356.22555523617098</c:v>
                </c:pt>
                <c:pt idx="1865">
                  <c:v>356.22555523617098</c:v>
                </c:pt>
                <c:pt idx="1866">
                  <c:v>356.22555523617098</c:v>
                </c:pt>
                <c:pt idx="1867">
                  <c:v>356.22555523617098</c:v>
                </c:pt>
                <c:pt idx="1868">
                  <c:v>356.22555523617098</c:v>
                </c:pt>
                <c:pt idx="1869">
                  <c:v>356.22555523617098</c:v>
                </c:pt>
                <c:pt idx="1870">
                  <c:v>356.22555523617098</c:v>
                </c:pt>
                <c:pt idx="1871">
                  <c:v>356.22555523617098</c:v>
                </c:pt>
                <c:pt idx="1872">
                  <c:v>356.22555523617098</c:v>
                </c:pt>
                <c:pt idx="1873">
                  <c:v>356.22555523617098</c:v>
                </c:pt>
                <c:pt idx="1874">
                  <c:v>356.22555523617098</c:v>
                </c:pt>
                <c:pt idx="1875">
                  <c:v>356.22555523617098</c:v>
                </c:pt>
                <c:pt idx="1876">
                  <c:v>356.22555523617098</c:v>
                </c:pt>
                <c:pt idx="1877">
                  <c:v>356.22555523617098</c:v>
                </c:pt>
                <c:pt idx="1878">
                  <c:v>356.22555523617098</c:v>
                </c:pt>
                <c:pt idx="1879">
                  <c:v>356.22555523617098</c:v>
                </c:pt>
                <c:pt idx="1880">
                  <c:v>356.22555523617098</c:v>
                </c:pt>
                <c:pt idx="1881">
                  <c:v>356.22555523617098</c:v>
                </c:pt>
                <c:pt idx="1882">
                  <c:v>356.22555523617098</c:v>
                </c:pt>
                <c:pt idx="1883">
                  <c:v>356.22555523617098</c:v>
                </c:pt>
                <c:pt idx="1884">
                  <c:v>356.22555523617098</c:v>
                </c:pt>
                <c:pt idx="1885">
                  <c:v>356.22555523617098</c:v>
                </c:pt>
                <c:pt idx="1886">
                  <c:v>356.22555523617098</c:v>
                </c:pt>
                <c:pt idx="1887">
                  <c:v>356.22555523617098</c:v>
                </c:pt>
                <c:pt idx="1888">
                  <c:v>356.22555523617098</c:v>
                </c:pt>
                <c:pt idx="1889">
                  <c:v>356.22555523617098</c:v>
                </c:pt>
                <c:pt idx="1890">
                  <c:v>356.22555523617098</c:v>
                </c:pt>
                <c:pt idx="1891">
                  <c:v>356.22555523617098</c:v>
                </c:pt>
                <c:pt idx="1892">
                  <c:v>356.22555523617098</c:v>
                </c:pt>
                <c:pt idx="1893">
                  <c:v>356.22555523617098</c:v>
                </c:pt>
                <c:pt idx="1894">
                  <c:v>356.22555523617098</c:v>
                </c:pt>
                <c:pt idx="1895">
                  <c:v>356.22555523617098</c:v>
                </c:pt>
                <c:pt idx="1896">
                  <c:v>356.22555523617098</c:v>
                </c:pt>
                <c:pt idx="1897">
                  <c:v>356.22555523617098</c:v>
                </c:pt>
                <c:pt idx="1898">
                  <c:v>356.22555523617098</c:v>
                </c:pt>
                <c:pt idx="1899">
                  <c:v>356.53365771230494</c:v>
                </c:pt>
                <c:pt idx="1900">
                  <c:v>353.64774327688667</c:v>
                </c:pt>
                <c:pt idx="1901">
                  <c:v>351.1177097717752</c:v>
                </c:pt>
                <c:pt idx="1902">
                  <c:v>348.04207638864636</c:v>
                </c:pt>
                <c:pt idx="1903">
                  <c:v>348.04207638864636</c:v>
                </c:pt>
                <c:pt idx="1904">
                  <c:v>348.04207638864636</c:v>
                </c:pt>
                <c:pt idx="1905">
                  <c:v>348.04207638864636</c:v>
                </c:pt>
                <c:pt idx="1906">
                  <c:v>348.04207638864636</c:v>
                </c:pt>
                <c:pt idx="1907">
                  <c:v>348.04207638864636</c:v>
                </c:pt>
                <c:pt idx="1908">
                  <c:v>348.04207638864636</c:v>
                </c:pt>
                <c:pt idx="1909">
                  <c:v>348.04207638864636</c:v>
                </c:pt>
                <c:pt idx="1910">
                  <c:v>348.04207638864636</c:v>
                </c:pt>
                <c:pt idx="1911">
                  <c:v>348.04207638864636</c:v>
                </c:pt>
                <c:pt idx="1912">
                  <c:v>348.04207638864636</c:v>
                </c:pt>
                <c:pt idx="1913">
                  <c:v>348.04207638864636</c:v>
                </c:pt>
                <c:pt idx="1914">
                  <c:v>348.04207638864636</c:v>
                </c:pt>
                <c:pt idx="1915">
                  <c:v>348.04207638864636</c:v>
                </c:pt>
                <c:pt idx="1916">
                  <c:v>348.04207638864636</c:v>
                </c:pt>
                <c:pt idx="1917">
                  <c:v>348.04207638864636</c:v>
                </c:pt>
                <c:pt idx="1918">
                  <c:v>348.04207638864636</c:v>
                </c:pt>
                <c:pt idx="1919">
                  <c:v>348.04207638864636</c:v>
                </c:pt>
                <c:pt idx="1920">
                  <c:v>348.04207638864636</c:v>
                </c:pt>
                <c:pt idx="1921">
                  <c:v>348.04207638864636</c:v>
                </c:pt>
                <c:pt idx="1922">
                  <c:v>348.04207638864636</c:v>
                </c:pt>
                <c:pt idx="1923">
                  <c:v>348.04207638864636</c:v>
                </c:pt>
                <c:pt idx="1924">
                  <c:v>348.04207638864636</c:v>
                </c:pt>
                <c:pt idx="1925">
                  <c:v>348.04207638864636</c:v>
                </c:pt>
                <c:pt idx="1926">
                  <c:v>348.04207638864636</c:v>
                </c:pt>
                <c:pt idx="1927">
                  <c:v>347.2748407008263</c:v>
                </c:pt>
                <c:pt idx="1928">
                  <c:v>345.08220642414858</c:v>
                </c:pt>
                <c:pt idx="1929">
                  <c:v>344.13542155185775</c:v>
                </c:pt>
                <c:pt idx="1930">
                  <c:v>344.13542155185775</c:v>
                </c:pt>
                <c:pt idx="1931">
                  <c:v>344.13542155185775</c:v>
                </c:pt>
                <c:pt idx="1932">
                  <c:v>344.13542155185775</c:v>
                </c:pt>
                <c:pt idx="1933">
                  <c:v>344.13542155185775</c:v>
                </c:pt>
                <c:pt idx="1934">
                  <c:v>344.13542155185775</c:v>
                </c:pt>
                <c:pt idx="1935">
                  <c:v>344.13542155185775</c:v>
                </c:pt>
                <c:pt idx="1936">
                  <c:v>344.13542155185775</c:v>
                </c:pt>
                <c:pt idx="1937">
                  <c:v>344.13542155185775</c:v>
                </c:pt>
                <c:pt idx="1938">
                  <c:v>344.13542155185775</c:v>
                </c:pt>
                <c:pt idx="1939">
                  <c:v>344.13542155185775</c:v>
                </c:pt>
                <c:pt idx="1940">
                  <c:v>344.13542155185775</c:v>
                </c:pt>
                <c:pt idx="1941">
                  <c:v>344.13542155185775</c:v>
                </c:pt>
                <c:pt idx="1942">
                  <c:v>344.13542155185775</c:v>
                </c:pt>
                <c:pt idx="1943">
                  <c:v>344.13542155185775</c:v>
                </c:pt>
                <c:pt idx="1944">
                  <c:v>344.13542155185775</c:v>
                </c:pt>
                <c:pt idx="1945">
                  <c:v>344.13542155185775</c:v>
                </c:pt>
                <c:pt idx="1946">
                  <c:v>344.13542155185775</c:v>
                </c:pt>
                <c:pt idx="1947">
                  <c:v>344.13542155185775</c:v>
                </c:pt>
                <c:pt idx="1948">
                  <c:v>344.13542155185775</c:v>
                </c:pt>
                <c:pt idx="1949">
                  <c:v>344.13542155185775</c:v>
                </c:pt>
                <c:pt idx="1950">
                  <c:v>344.13542155185775</c:v>
                </c:pt>
                <c:pt idx="1951">
                  <c:v>344.13542155185775</c:v>
                </c:pt>
                <c:pt idx="1952">
                  <c:v>344.13542155185775</c:v>
                </c:pt>
                <c:pt idx="1953">
                  <c:v>344.13542155185775</c:v>
                </c:pt>
                <c:pt idx="1954">
                  <c:v>344.13542155185775</c:v>
                </c:pt>
                <c:pt idx="1955">
                  <c:v>344.13542155185775</c:v>
                </c:pt>
                <c:pt idx="1956">
                  <c:v>344.13542155185775</c:v>
                </c:pt>
                <c:pt idx="1957">
                  <c:v>344.13542155185775</c:v>
                </c:pt>
                <c:pt idx="1958">
                  <c:v>344.13542155185775</c:v>
                </c:pt>
                <c:pt idx="1959">
                  <c:v>344.13542155185775</c:v>
                </c:pt>
                <c:pt idx="1960">
                  <c:v>344.13542155185775</c:v>
                </c:pt>
                <c:pt idx="1961">
                  <c:v>344.13542155185775</c:v>
                </c:pt>
                <c:pt idx="1962">
                  <c:v>344.13542155185775</c:v>
                </c:pt>
                <c:pt idx="1963">
                  <c:v>344.13542155185775</c:v>
                </c:pt>
                <c:pt idx="1964">
                  <c:v>344.13542155185775</c:v>
                </c:pt>
                <c:pt idx="1965">
                  <c:v>344.13542155185775</c:v>
                </c:pt>
                <c:pt idx="1966">
                  <c:v>344.13542155185775</c:v>
                </c:pt>
                <c:pt idx="1967">
                  <c:v>344.13542155185775</c:v>
                </c:pt>
                <c:pt idx="1968">
                  <c:v>344.13542155185775</c:v>
                </c:pt>
                <c:pt idx="1969">
                  <c:v>344.13542155185775</c:v>
                </c:pt>
                <c:pt idx="1970">
                  <c:v>344.13542155185775</c:v>
                </c:pt>
                <c:pt idx="1971">
                  <c:v>344.13542155185775</c:v>
                </c:pt>
                <c:pt idx="1972">
                  <c:v>344.13542155185775</c:v>
                </c:pt>
                <c:pt idx="1973">
                  <c:v>344.13542155185775</c:v>
                </c:pt>
                <c:pt idx="1974">
                  <c:v>344.13542155185775</c:v>
                </c:pt>
                <c:pt idx="1975">
                  <c:v>344.13542155185775</c:v>
                </c:pt>
                <c:pt idx="1976">
                  <c:v>344.13542155185775</c:v>
                </c:pt>
                <c:pt idx="1977">
                  <c:v>344.13542155185775</c:v>
                </c:pt>
                <c:pt idx="1978">
                  <c:v>344.13542155185775</c:v>
                </c:pt>
                <c:pt idx="1979">
                  <c:v>344.13542155185775</c:v>
                </c:pt>
                <c:pt idx="1980">
                  <c:v>344.13542155185775</c:v>
                </c:pt>
                <c:pt idx="1981">
                  <c:v>344.13542155185775</c:v>
                </c:pt>
                <c:pt idx="1982">
                  <c:v>344.13542155185775</c:v>
                </c:pt>
                <c:pt idx="1983">
                  <c:v>344.13542155185775</c:v>
                </c:pt>
                <c:pt idx="1984">
                  <c:v>344.13542155185775</c:v>
                </c:pt>
                <c:pt idx="1985">
                  <c:v>344.13542155185775</c:v>
                </c:pt>
                <c:pt idx="1986">
                  <c:v>344.13542155185775</c:v>
                </c:pt>
                <c:pt idx="1987">
                  <c:v>344.13542155185775</c:v>
                </c:pt>
                <c:pt idx="1988">
                  <c:v>344.13542155185775</c:v>
                </c:pt>
                <c:pt idx="1989">
                  <c:v>344.13542155185775</c:v>
                </c:pt>
                <c:pt idx="1990">
                  <c:v>344.13542155185775</c:v>
                </c:pt>
                <c:pt idx="1991">
                  <c:v>344.13542155185775</c:v>
                </c:pt>
                <c:pt idx="1992">
                  <c:v>344.13542155185775</c:v>
                </c:pt>
                <c:pt idx="1993">
                  <c:v>344.13542155185775</c:v>
                </c:pt>
                <c:pt idx="1994">
                  <c:v>344.13542155185775</c:v>
                </c:pt>
                <c:pt idx="1995">
                  <c:v>344.13542155185775</c:v>
                </c:pt>
                <c:pt idx="1996">
                  <c:v>344.13542155185775</c:v>
                </c:pt>
                <c:pt idx="1997">
                  <c:v>344.13542155185775</c:v>
                </c:pt>
                <c:pt idx="1998">
                  <c:v>344.13542155185775</c:v>
                </c:pt>
                <c:pt idx="1999">
                  <c:v>344.13542155185775</c:v>
                </c:pt>
                <c:pt idx="2000">
                  <c:v>344.13542155185775</c:v>
                </c:pt>
                <c:pt idx="2001">
                  <c:v>344.13542155185775</c:v>
                </c:pt>
                <c:pt idx="2002">
                  <c:v>344.13542155185775</c:v>
                </c:pt>
                <c:pt idx="2003">
                  <c:v>344.13542155185775</c:v>
                </c:pt>
                <c:pt idx="2004">
                  <c:v>342.28798064046964</c:v>
                </c:pt>
                <c:pt idx="2005">
                  <c:v>339.55123335107533</c:v>
                </c:pt>
                <c:pt idx="2006">
                  <c:v>339.35901614740374</c:v>
                </c:pt>
                <c:pt idx="2007">
                  <c:v>336.12289071680709</c:v>
                </c:pt>
                <c:pt idx="2008">
                  <c:v>336.05428578683978</c:v>
                </c:pt>
                <c:pt idx="2009">
                  <c:v>334.56035347058105</c:v>
                </c:pt>
                <c:pt idx="2010">
                  <c:v>334.42363727980984</c:v>
                </c:pt>
                <c:pt idx="2011">
                  <c:v>333.19020581241949</c:v>
                </c:pt>
                <c:pt idx="2012">
                  <c:v>335.76341865421745</c:v>
                </c:pt>
                <c:pt idx="2013">
                  <c:v>335.76341865421745</c:v>
                </c:pt>
                <c:pt idx="2014">
                  <c:v>335.76341865421745</c:v>
                </c:pt>
                <c:pt idx="2015">
                  <c:v>335.80641456012211</c:v>
                </c:pt>
                <c:pt idx="2016">
                  <c:v>335.54559363717306</c:v>
                </c:pt>
                <c:pt idx="2017">
                  <c:v>335.54559363717306</c:v>
                </c:pt>
                <c:pt idx="2018">
                  <c:v>335.54559363717306</c:v>
                </c:pt>
                <c:pt idx="2019">
                  <c:v>335.54559363717306</c:v>
                </c:pt>
                <c:pt idx="2020">
                  <c:v>335.54559363717306</c:v>
                </c:pt>
                <c:pt idx="2021">
                  <c:v>335.54559363717306</c:v>
                </c:pt>
                <c:pt idx="2022">
                  <c:v>335.54559363717306</c:v>
                </c:pt>
                <c:pt idx="2023">
                  <c:v>335.54559363717306</c:v>
                </c:pt>
                <c:pt idx="2024">
                  <c:v>335.54559363717306</c:v>
                </c:pt>
                <c:pt idx="2025">
                  <c:v>335.54559363717306</c:v>
                </c:pt>
                <c:pt idx="2026">
                  <c:v>335.54559363717306</c:v>
                </c:pt>
                <c:pt idx="2027">
                  <c:v>335.54559363717306</c:v>
                </c:pt>
                <c:pt idx="2028">
                  <c:v>335.54559363717306</c:v>
                </c:pt>
                <c:pt idx="2029">
                  <c:v>335.54559363717306</c:v>
                </c:pt>
                <c:pt idx="2030">
                  <c:v>335.54559363717306</c:v>
                </c:pt>
                <c:pt idx="2031">
                  <c:v>335.54559363717306</c:v>
                </c:pt>
                <c:pt idx="2032">
                  <c:v>335.54559363717306</c:v>
                </c:pt>
                <c:pt idx="2033">
                  <c:v>335.54559363717306</c:v>
                </c:pt>
                <c:pt idx="2034">
                  <c:v>335.54559363717306</c:v>
                </c:pt>
                <c:pt idx="2035">
                  <c:v>335.54559363717306</c:v>
                </c:pt>
                <c:pt idx="2036">
                  <c:v>335.54559363717306</c:v>
                </c:pt>
                <c:pt idx="2037">
                  <c:v>335.54559363717306</c:v>
                </c:pt>
                <c:pt idx="2038">
                  <c:v>335.54559363717306</c:v>
                </c:pt>
                <c:pt idx="2039">
                  <c:v>335.54559363717306</c:v>
                </c:pt>
                <c:pt idx="2040">
                  <c:v>335.54559363717306</c:v>
                </c:pt>
                <c:pt idx="2041">
                  <c:v>335.54559363717306</c:v>
                </c:pt>
                <c:pt idx="2042">
                  <c:v>335.54559363717306</c:v>
                </c:pt>
                <c:pt idx="2043">
                  <c:v>335.54559363717306</c:v>
                </c:pt>
                <c:pt idx="2044">
                  <c:v>335.54559363717306</c:v>
                </c:pt>
                <c:pt idx="2045">
                  <c:v>335.54559363717306</c:v>
                </c:pt>
                <c:pt idx="2046">
                  <c:v>335.54559363717306</c:v>
                </c:pt>
                <c:pt idx="2047">
                  <c:v>335.54559363717306</c:v>
                </c:pt>
                <c:pt idx="2048">
                  <c:v>335.54559363717306</c:v>
                </c:pt>
                <c:pt idx="2049">
                  <c:v>335.54559363717306</c:v>
                </c:pt>
                <c:pt idx="2050">
                  <c:v>335.54559363717306</c:v>
                </c:pt>
                <c:pt idx="2051">
                  <c:v>335.54559363717306</c:v>
                </c:pt>
                <c:pt idx="2052">
                  <c:v>335.54559363717306</c:v>
                </c:pt>
                <c:pt idx="2053">
                  <c:v>335.54559363717306</c:v>
                </c:pt>
                <c:pt idx="2054">
                  <c:v>335.54559363717306</c:v>
                </c:pt>
                <c:pt idx="2055">
                  <c:v>335.54559363717306</c:v>
                </c:pt>
                <c:pt idx="2056">
                  <c:v>335.54559363717306</c:v>
                </c:pt>
                <c:pt idx="2057">
                  <c:v>335.54559363717306</c:v>
                </c:pt>
                <c:pt idx="2058">
                  <c:v>335.54559363717306</c:v>
                </c:pt>
                <c:pt idx="2059">
                  <c:v>335.54559363717306</c:v>
                </c:pt>
                <c:pt idx="2060">
                  <c:v>335.54559363717306</c:v>
                </c:pt>
                <c:pt idx="2061">
                  <c:v>335.54559363717306</c:v>
                </c:pt>
                <c:pt idx="2062">
                  <c:v>335.54559363717306</c:v>
                </c:pt>
                <c:pt idx="2063">
                  <c:v>335.54559363717306</c:v>
                </c:pt>
                <c:pt idx="2064">
                  <c:v>335.54559363717306</c:v>
                </c:pt>
                <c:pt idx="2065">
                  <c:v>335.54559363717306</c:v>
                </c:pt>
                <c:pt idx="2066">
                  <c:v>335.54559363717306</c:v>
                </c:pt>
                <c:pt idx="2067">
                  <c:v>335.54559363717306</c:v>
                </c:pt>
                <c:pt idx="2068">
                  <c:v>335.54559363717306</c:v>
                </c:pt>
                <c:pt idx="2069">
                  <c:v>335.54559363717306</c:v>
                </c:pt>
                <c:pt idx="2070">
                  <c:v>335.54559363717306</c:v>
                </c:pt>
                <c:pt idx="2071">
                  <c:v>335.54559363717306</c:v>
                </c:pt>
                <c:pt idx="2072">
                  <c:v>335.54559363717306</c:v>
                </c:pt>
                <c:pt idx="2073">
                  <c:v>335.54559363717306</c:v>
                </c:pt>
                <c:pt idx="2074">
                  <c:v>335.54559363717306</c:v>
                </c:pt>
                <c:pt idx="2075">
                  <c:v>335.54559363717306</c:v>
                </c:pt>
                <c:pt idx="2076">
                  <c:v>335.54559363717306</c:v>
                </c:pt>
                <c:pt idx="2077">
                  <c:v>335.54559363717306</c:v>
                </c:pt>
                <c:pt idx="2078">
                  <c:v>335.54559363717306</c:v>
                </c:pt>
                <c:pt idx="2079">
                  <c:v>335.54559363717306</c:v>
                </c:pt>
                <c:pt idx="2080">
                  <c:v>335.54559363717306</c:v>
                </c:pt>
                <c:pt idx="2081">
                  <c:v>335.54559363717306</c:v>
                </c:pt>
                <c:pt idx="2082">
                  <c:v>335.54559363717306</c:v>
                </c:pt>
                <c:pt idx="2083">
                  <c:v>335.54559363717306</c:v>
                </c:pt>
                <c:pt idx="2084">
                  <c:v>335.54559363717306</c:v>
                </c:pt>
                <c:pt idx="2085">
                  <c:v>335.54559363717306</c:v>
                </c:pt>
                <c:pt idx="2086">
                  <c:v>335.54559363717306</c:v>
                </c:pt>
                <c:pt idx="2087">
                  <c:v>335.54559363717306</c:v>
                </c:pt>
                <c:pt idx="2088">
                  <c:v>335.54559363717306</c:v>
                </c:pt>
                <c:pt idx="2089">
                  <c:v>335.54559363717306</c:v>
                </c:pt>
                <c:pt idx="2090">
                  <c:v>335.54559363717306</c:v>
                </c:pt>
                <c:pt idx="2091">
                  <c:v>335.54559363717306</c:v>
                </c:pt>
                <c:pt idx="2092">
                  <c:v>335.54559363717306</c:v>
                </c:pt>
                <c:pt idx="2093">
                  <c:v>335.54559363717306</c:v>
                </c:pt>
                <c:pt idx="2094">
                  <c:v>335.54559363717306</c:v>
                </c:pt>
                <c:pt idx="2095">
                  <c:v>335.54559363717306</c:v>
                </c:pt>
                <c:pt idx="2096">
                  <c:v>335.54559363717306</c:v>
                </c:pt>
                <c:pt idx="2097">
                  <c:v>335.54559363717306</c:v>
                </c:pt>
                <c:pt idx="2098">
                  <c:v>335.54559363717306</c:v>
                </c:pt>
                <c:pt idx="2099">
                  <c:v>335.54559363717306</c:v>
                </c:pt>
                <c:pt idx="2100">
                  <c:v>335.54559363717306</c:v>
                </c:pt>
                <c:pt idx="2101">
                  <c:v>335.54559363717306</c:v>
                </c:pt>
                <c:pt idx="2102">
                  <c:v>335.54559363717306</c:v>
                </c:pt>
                <c:pt idx="2103">
                  <c:v>335.54559363717306</c:v>
                </c:pt>
                <c:pt idx="2104">
                  <c:v>335.54559363717306</c:v>
                </c:pt>
                <c:pt idx="2105">
                  <c:v>335.54559363717306</c:v>
                </c:pt>
                <c:pt idx="2106">
                  <c:v>335.54559363717306</c:v>
                </c:pt>
                <c:pt idx="2107">
                  <c:v>335.54559363717306</c:v>
                </c:pt>
                <c:pt idx="2108">
                  <c:v>335.54559363717306</c:v>
                </c:pt>
                <c:pt idx="2109">
                  <c:v>335.54559363717306</c:v>
                </c:pt>
                <c:pt idx="2110">
                  <c:v>335.54559363717306</c:v>
                </c:pt>
                <c:pt idx="2111">
                  <c:v>335.54559363717306</c:v>
                </c:pt>
                <c:pt idx="2112">
                  <c:v>335.54559363717306</c:v>
                </c:pt>
                <c:pt idx="2113">
                  <c:v>335.54559363717306</c:v>
                </c:pt>
                <c:pt idx="2114">
                  <c:v>335.54559363717306</c:v>
                </c:pt>
                <c:pt idx="2115">
                  <c:v>335.54559363717306</c:v>
                </c:pt>
                <c:pt idx="2116">
                  <c:v>335.54559363717306</c:v>
                </c:pt>
                <c:pt idx="2117">
                  <c:v>335.54559363717306</c:v>
                </c:pt>
                <c:pt idx="2118">
                  <c:v>335.54559363717306</c:v>
                </c:pt>
                <c:pt idx="2119">
                  <c:v>335.54559363717306</c:v>
                </c:pt>
                <c:pt idx="2120">
                  <c:v>335.54559363717306</c:v>
                </c:pt>
                <c:pt idx="2121">
                  <c:v>335.54559363717306</c:v>
                </c:pt>
                <c:pt idx="2122">
                  <c:v>335.54559363717306</c:v>
                </c:pt>
                <c:pt idx="2123">
                  <c:v>335.54559363717306</c:v>
                </c:pt>
                <c:pt idx="2124">
                  <c:v>335.54559363717306</c:v>
                </c:pt>
                <c:pt idx="2125">
                  <c:v>335.54559363717306</c:v>
                </c:pt>
                <c:pt idx="2126">
                  <c:v>335.54559363717306</c:v>
                </c:pt>
                <c:pt idx="2127">
                  <c:v>335.54559363717306</c:v>
                </c:pt>
                <c:pt idx="2128">
                  <c:v>335.54559363717306</c:v>
                </c:pt>
                <c:pt idx="2129">
                  <c:v>335.54559363717306</c:v>
                </c:pt>
                <c:pt idx="2130">
                  <c:v>335.54559363717306</c:v>
                </c:pt>
                <c:pt idx="2131">
                  <c:v>335.54559363717306</c:v>
                </c:pt>
                <c:pt idx="2132">
                  <c:v>335.54559363717306</c:v>
                </c:pt>
                <c:pt idx="2133">
                  <c:v>335.54559363717306</c:v>
                </c:pt>
                <c:pt idx="2134">
                  <c:v>335.54559363717306</c:v>
                </c:pt>
                <c:pt idx="2135">
                  <c:v>335.54559363717306</c:v>
                </c:pt>
                <c:pt idx="2136">
                  <c:v>335.54559363717306</c:v>
                </c:pt>
                <c:pt idx="2137">
                  <c:v>335.54559363717306</c:v>
                </c:pt>
                <c:pt idx="2138">
                  <c:v>335.54559363717306</c:v>
                </c:pt>
                <c:pt idx="2139">
                  <c:v>335.54559363717306</c:v>
                </c:pt>
                <c:pt idx="2140">
                  <c:v>335.54559363717306</c:v>
                </c:pt>
                <c:pt idx="2141">
                  <c:v>335.54559363717306</c:v>
                </c:pt>
                <c:pt idx="2142">
                  <c:v>335.54559363717306</c:v>
                </c:pt>
                <c:pt idx="2143">
                  <c:v>335.54559363717306</c:v>
                </c:pt>
                <c:pt idx="2144">
                  <c:v>335.54559363717306</c:v>
                </c:pt>
                <c:pt idx="2145">
                  <c:v>335.54559363717306</c:v>
                </c:pt>
                <c:pt idx="2146">
                  <c:v>335.54559363717306</c:v>
                </c:pt>
                <c:pt idx="2147">
                  <c:v>335.54559363717306</c:v>
                </c:pt>
                <c:pt idx="2148">
                  <c:v>335.54559363717306</c:v>
                </c:pt>
                <c:pt idx="2149">
                  <c:v>335.54559363717306</c:v>
                </c:pt>
                <c:pt idx="2150">
                  <c:v>335.54559363717306</c:v>
                </c:pt>
                <c:pt idx="2151">
                  <c:v>335.54559363717306</c:v>
                </c:pt>
                <c:pt idx="2152">
                  <c:v>335.54559363717306</c:v>
                </c:pt>
                <c:pt idx="2153">
                  <c:v>335.54559363717306</c:v>
                </c:pt>
                <c:pt idx="2154">
                  <c:v>335.54559363717306</c:v>
                </c:pt>
                <c:pt idx="2155">
                  <c:v>335.54559363717306</c:v>
                </c:pt>
                <c:pt idx="2156">
                  <c:v>335.54559363717306</c:v>
                </c:pt>
                <c:pt idx="2157">
                  <c:v>335.54559363717306</c:v>
                </c:pt>
                <c:pt idx="2158">
                  <c:v>335.54559363717306</c:v>
                </c:pt>
                <c:pt idx="2159">
                  <c:v>335.54559363717306</c:v>
                </c:pt>
                <c:pt idx="2160">
                  <c:v>335.54559363717306</c:v>
                </c:pt>
                <c:pt idx="2161">
                  <c:v>335.54559363717306</c:v>
                </c:pt>
                <c:pt idx="2162">
                  <c:v>335.54559363717306</c:v>
                </c:pt>
                <c:pt idx="2163">
                  <c:v>335.54559363717306</c:v>
                </c:pt>
                <c:pt idx="2164">
                  <c:v>335.54559363717306</c:v>
                </c:pt>
                <c:pt idx="2165">
                  <c:v>335.54559363717306</c:v>
                </c:pt>
                <c:pt idx="2166">
                  <c:v>335.54559363717306</c:v>
                </c:pt>
                <c:pt idx="2167">
                  <c:v>335.54559363717306</c:v>
                </c:pt>
                <c:pt idx="2168">
                  <c:v>335.54559363717306</c:v>
                </c:pt>
                <c:pt idx="2169">
                  <c:v>335.54559363717306</c:v>
                </c:pt>
                <c:pt idx="2170">
                  <c:v>335.54559363717306</c:v>
                </c:pt>
                <c:pt idx="2171">
                  <c:v>336.12028133667678</c:v>
                </c:pt>
                <c:pt idx="2172">
                  <c:v>338.65343997314392</c:v>
                </c:pt>
                <c:pt idx="2173">
                  <c:v>338.65343997314392</c:v>
                </c:pt>
                <c:pt idx="2174">
                  <c:v>340.12664668412282</c:v>
                </c:pt>
                <c:pt idx="2175">
                  <c:v>344.06816698332909</c:v>
                </c:pt>
                <c:pt idx="2176">
                  <c:v>349.48326823930785</c:v>
                </c:pt>
                <c:pt idx="2177">
                  <c:v>344.77074668922836</c:v>
                </c:pt>
                <c:pt idx="2178">
                  <c:v>355.76155130577615</c:v>
                </c:pt>
                <c:pt idx="2179">
                  <c:v>350.563936301181</c:v>
                </c:pt>
                <c:pt idx="2180">
                  <c:v>341.52237938680372</c:v>
                </c:pt>
                <c:pt idx="2181">
                  <c:v>336.08164436802929</c:v>
                </c:pt>
                <c:pt idx="2182">
                  <c:v>324.32986245405249</c:v>
                </c:pt>
                <c:pt idx="2183">
                  <c:v>333.04913183639343</c:v>
                </c:pt>
                <c:pt idx="2184">
                  <c:v>324.63942907302459</c:v>
                </c:pt>
                <c:pt idx="2185">
                  <c:v>320.92348733311172</c:v>
                </c:pt>
                <c:pt idx="2186">
                  <c:v>317.44286191610752</c:v>
                </c:pt>
                <c:pt idx="2187">
                  <c:v>305.73073444628676</c:v>
                </c:pt>
                <c:pt idx="2188">
                  <c:v>309.78594292359719</c:v>
                </c:pt>
                <c:pt idx="2189">
                  <c:v>310.65410023141578</c:v>
                </c:pt>
                <c:pt idx="2190">
                  <c:v>310.65410023141578</c:v>
                </c:pt>
                <c:pt idx="2191">
                  <c:v>310.65410023141578</c:v>
                </c:pt>
                <c:pt idx="2192">
                  <c:v>310.65410023141578</c:v>
                </c:pt>
                <c:pt idx="2193">
                  <c:v>310.65410023141578</c:v>
                </c:pt>
                <c:pt idx="2194">
                  <c:v>310.65410023141578</c:v>
                </c:pt>
                <c:pt idx="2195">
                  <c:v>310.65410023141578</c:v>
                </c:pt>
                <c:pt idx="2196">
                  <c:v>310.65410023141578</c:v>
                </c:pt>
                <c:pt idx="2197">
                  <c:v>310.65410023141578</c:v>
                </c:pt>
                <c:pt idx="2198">
                  <c:v>310.65410023141578</c:v>
                </c:pt>
                <c:pt idx="2199">
                  <c:v>310.65410023141578</c:v>
                </c:pt>
                <c:pt idx="2200">
                  <c:v>310.65410023141578</c:v>
                </c:pt>
                <c:pt idx="2201">
                  <c:v>310.65410023141578</c:v>
                </c:pt>
                <c:pt idx="2202">
                  <c:v>310.65410023141578</c:v>
                </c:pt>
                <c:pt idx="2203">
                  <c:v>310.65410023141578</c:v>
                </c:pt>
                <c:pt idx="2204">
                  <c:v>310.65410023141578</c:v>
                </c:pt>
                <c:pt idx="2205">
                  <c:v>310.65410023141578</c:v>
                </c:pt>
                <c:pt idx="2206">
                  <c:v>310.65410023141578</c:v>
                </c:pt>
                <c:pt idx="2207">
                  <c:v>310.65410023141578</c:v>
                </c:pt>
                <c:pt idx="2208">
                  <c:v>310.65410023141578</c:v>
                </c:pt>
                <c:pt idx="2209">
                  <c:v>310.65410023141578</c:v>
                </c:pt>
                <c:pt idx="2210">
                  <c:v>310.65410023141578</c:v>
                </c:pt>
                <c:pt idx="2211">
                  <c:v>310.65410023141578</c:v>
                </c:pt>
                <c:pt idx="2212">
                  <c:v>310.65410023141578</c:v>
                </c:pt>
                <c:pt idx="2213">
                  <c:v>310.65410023141578</c:v>
                </c:pt>
                <c:pt idx="2214">
                  <c:v>310.65410023141578</c:v>
                </c:pt>
                <c:pt idx="2215">
                  <c:v>310.65410023141578</c:v>
                </c:pt>
                <c:pt idx="2216">
                  <c:v>310.65410023141578</c:v>
                </c:pt>
                <c:pt idx="2217">
                  <c:v>310.65410023141578</c:v>
                </c:pt>
                <c:pt idx="2218">
                  <c:v>310.65410023141578</c:v>
                </c:pt>
                <c:pt idx="2219">
                  <c:v>310.65410023141578</c:v>
                </c:pt>
                <c:pt idx="2220">
                  <c:v>310.65410023141578</c:v>
                </c:pt>
                <c:pt idx="2221">
                  <c:v>310.65410023141578</c:v>
                </c:pt>
                <c:pt idx="2222">
                  <c:v>310.65410023141578</c:v>
                </c:pt>
                <c:pt idx="2223">
                  <c:v>309.70018905869119</c:v>
                </c:pt>
                <c:pt idx="2224">
                  <c:v>308.84951298574236</c:v>
                </c:pt>
                <c:pt idx="2225">
                  <c:v>308.27827982007568</c:v>
                </c:pt>
                <c:pt idx="2226">
                  <c:v>308.51060534527858</c:v>
                </c:pt>
                <c:pt idx="2227">
                  <c:v>309.60639565304945</c:v>
                </c:pt>
                <c:pt idx="2228">
                  <c:v>307.19639698430672</c:v>
                </c:pt>
                <c:pt idx="2229">
                  <c:v>307.72875070424379</c:v>
                </c:pt>
                <c:pt idx="2230">
                  <c:v>309.9929818533459</c:v>
                </c:pt>
                <c:pt idx="2231">
                  <c:v>320.50218722339883</c:v>
                </c:pt>
                <c:pt idx="2232">
                  <c:v>323.5300294012211</c:v>
                </c:pt>
                <c:pt idx="2233">
                  <c:v>334.83698285502294</c:v>
                </c:pt>
                <c:pt idx="2234">
                  <c:v>338.11714521433038</c:v>
                </c:pt>
                <c:pt idx="2235">
                  <c:v>327.66900632319823</c:v>
                </c:pt>
                <c:pt idx="2236">
                  <c:v>314.70345277733998</c:v>
                </c:pt>
                <c:pt idx="2237">
                  <c:v>326.31596828578449</c:v>
                </c:pt>
                <c:pt idx="2238">
                  <c:v>331.89363321503743</c:v>
                </c:pt>
                <c:pt idx="2239">
                  <c:v>335.06962669208042</c:v>
                </c:pt>
                <c:pt idx="2240">
                  <c:v>335.06962669208042</c:v>
                </c:pt>
                <c:pt idx="2241">
                  <c:v>335.06962669208042</c:v>
                </c:pt>
                <c:pt idx="2242">
                  <c:v>335.06962669208042</c:v>
                </c:pt>
                <c:pt idx="2243">
                  <c:v>335.12589784014386</c:v>
                </c:pt>
                <c:pt idx="2244">
                  <c:v>335.12589784014386</c:v>
                </c:pt>
                <c:pt idx="2245">
                  <c:v>334.19308495548051</c:v>
                </c:pt>
                <c:pt idx="2246">
                  <c:v>335.24913616724081</c:v>
                </c:pt>
                <c:pt idx="2247">
                  <c:v>332.62658658059127</c:v>
                </c:pt>
                <c:pt idx="2248">
                  <c:v>334.4524552226211</c:v>
                </c:pt>
                <c:pt idx="2249">
                  <c:v>347.33228883302712</c:v>
                </c:pt>
                <c:pt idx="2250">
                  <c:v>337.36034272072106</c:v>
                </c:pt>
                <c:pt idx="2251">
                  <c:v>347.3551988156774</c:v>
                </c:pt>
                <c:pt idx="2252">
                  <c:v>341.47489562096985</c:v>
                </c:pt>
                <c:pt idx="2253">
                  <c:v>337.77593233732273</c:v>
                </c:pt>
                <c:pt idx="2254">
                  <c:v>346.12249270105463</c:v>
                </c:pt>
                <c:pt idx="2255">
                  <c:v>338.70188808127375</c:v>
                </c:pt>
                <c:pt idx="2256">
                  <c:v>340.45189731491155</c:v>
                </c:pt>
                <c:pt idx="2257">
                  <c:v>340.45189731491155</c:v>
                </c:pt>
                <c:pt idx="2258">
                  <c:v>340.45189731491155</c:v>
                </c:pt>
                <c:pt idx="2259">
                  <c:v>340.45189731491155</c:v>
                </c:pt>
                <c:pt idx="2260">
                  <c:v>340.45189731491155</c:v>
                </c:pt>
                <c:pt idx="2261">
                  <c:v>340.45189731491155</c:v>
                </c:pt>
                <c:pt idx="2262">
                  <c:v>340.45189731491155</c:v>
                </c:pt>
                <c:pt idx="2263">
                  <c:v>340.45189731491155</c:v>
                </c:pt>
                <c:pt idx="2264">
                  <c:v>340.45189731491155</c:v>
                </c:pt>
                <c:pt idx="2265">
                  <c:v>340.45189731491155</c:v>
                </c:pt>
                <c:pt idx="2266">
                  <c:v>340.45189731491155</c:v>
                </c:pt>
                <c:pt idx="2267">
                  <c:v>340.45189731491155</c:v>
                </c:pt>
                <c:pt idx="2268">
                  <c:v>340.45189731491155</c:v>
                </c:pt>
                <c:pt idx="2269">
                  <c:v>340.45189731491155</c:v>
                </c:pt>
                <c:pt idx="2270">
                  <c:v>340.45189731491155</c:v>
                </c:pt>
                <c:pt idx="2271">
                  <c:v>340.45189731491155</c:v>
                </c:pt>
                <c:pt idx="2272">
                  <c:v>340.45189731491155</c:v>
                </c:pt>
                <c:pt idx="2273">
                  <c:v>340.45189731491155</c:v>
                </c:pt>
                <c:pt idx="2274">
                  <c:v>340.45189731491155</c:v>
                </c:pt>
                <c:pt idx="2275">
                  <c:v>340.45189731491155</c:v>
                </c:pt>
                <c:pt idx="2276">
                  <c:v>340.45189731491155</c:v>
                </c:pt>
                <c:pt idx="2277">
                  <c:v>340.45189731491155</c:v>
                </c:pt>
                <c:pt idx="2278">
                  <c:v>340.45189731491155</c:v>
                </c:pt>
                <c:pt idx="2279">
                  <c:v>340.45189731491155</c:v>
                </c:pt>
                <c:pt idx="2280">
                  <c:v>340.45189731491155</c:v>
                </c:pt>
                <c:pt idx="2281">
                  <c:v>340.45189731491155</c:v>
                </c:pt>
                <c:pt idx="2282">
                  <c:v>340.45189731491155</c:v>
                </c:pt>
                <c:pt idx="2283">
                  <c:v>340.45189731491155</c:v>
                </c:pt>
                <c:pt idx="2284">
                  <c:v>340.45189731491155</c:v>
                </c:pt>
                <c:pt idx="2285">
                  <c:v>340.45189731491155</c:v>
                </c:pt>
                <c:pt idx="2286">
                  <c:v>340.45189731491155</c:v>
                </c:pt>
                <c:pt idx="2287">
                  <c:v>340.45189731491155</c:v>
                </c:pt>
                <c:pt idx="2288">
                  <c:v>340.45189731491155</c:v>
                </c:pt>
                <c:pt idx="2289">
                  <c:v>340.45189731491155</c:v>
                </c:pt>
                <c:pt idx="2290">
                  <c:v>340.45189731491155</c:v>
                </c:pt>
                <c:pt idx="2291">
                  <c:v>340.45189731491155</c:v>
                </c:pt>
                <c:pt idx="2292">
                  <c:v>340.45189731491155</c:v>
                </c:pt>
                <c:pt idx="2293">
                  <c:v>340.45189731491155</c:v>
                </c:pt>
                <c:pt idx="2294">
                  <c:v>340.45189731491155</c:v>
                </c:pt>
                <c:pt idx="2295">
                  <c:v>340.45189731491155</c:v>
                </c:pt>
                <c:pt idx="2296">
                  <c:v>340.45189731491155</c:v>
                </c:pt>
                <c:pt idx="2297">
                  <c:v>340.45189731491155</c:v>
                </c:pt>
                <c:pt idx="2298">
                  <c:v>340.45189731491155</c:v>
                </c:pt>
                <c:pt idx="2299">
                  <c:v>340.45189731491155</c:v>
                </c:pt>
                <c:pt idx="2300">
                  <c:v>340.45189731491155</c:v>
                </c:pt>
                <c:pt idx="2301">
                  <c:v>340.45189731491155</c:v>
                </c:pt>
                <c:pt idx="2302">
                  <c:v>340.45189731491155</c:v>
                </c:pt>
                <c:pt idx="2303">
                  <c:v>340.45189731491155</c:v>
                </c:pt>
                <c:pt idx="2304">
                  <c:v>340.45189731491155</c:v>
                </c:pt>
                <c:pt idx="2305">
                  <c:v>340.45189731491155</c:v>
                </c:pt>
                <c:pt idx="2306">
                  <c:v>340.45189731491155</c:v>
                </c:pt>
                <c:pt idx="2307">
                  <c:v>340.45189731491155</c:v>
                </c:pt>
                <c:pt idx="2308">
                  <c:v>340.45189731491155</c:v>
                </c:pt>
                <c:pt idx="2309">
                  <c:v>340.45189731491155</c:v>
                </c:pt>
                <c:pt idx="2310">
                  <c:v>340.45189731491155</c:v>
                </c:pt>
                <c:pt idx="2311">
                  <c:v>340.45189731491155</c:v>
                </c:pt>
                <c:pt idx="2312">
                  <c:v>340.45189731491155</c:v>
                </c:pt>
                <c:pt idx="2313">
                  <c:v>340.45189731491155</c:v>
                </c:pt>
                <c:pt idx="2314">
                  <c:v>340.45189731491155</c:v>
                </c:pt>
                <c:pt idx="2315">
                  <c:v>340.45189731491155</c:v>
                </c:pt>
                <c:pt idx="2316">
                  <c:v>340.45189731491155</c:v>
                </c:pt>
                <c:pt idx="2317">
                  <c:v>340.45189731491155</c:v>
                </c:pt>
                <c:pt idx="2318">
                  <c:v>340.45189731491155</c:v>
                </c:pt>
                <c:pt idx="2319">
                  <c:v>340.45189731491155</c:v>
                </c:pt>
                <c:pt idx="2320">
                  <c:v>340.45189731491155</c:v>
                </c:pt>
                <c:pt idx="2321">
                  <c:v>340.45189731491155</c:v>
                </c:pt>
                <c:pt idx="2322">
                  <c:v>340.45189731491155</c:v>
                </c:pt>
                <c:pt idx="2323">
                  <c:v>340.45189731491155</c:v>
                </c:pt>
                <c:pt idx="2324">
                  <c:v>340.45189731491155</c:v>
                </c:pt>
                <c:pt idx="2325">
                  <c:v>340.45189731491155</c:v>
                </c:pt>
                <c:pt idx="2326">
                  <c:v>340.45189731491155</c:v>
                </c:pt>
                <c:pt idx="2327">
                  <c:v>340.45189731491155</c:v>
                </c:pt>
                <c:pt idx="2328">
                  <c:v>340.45189731491155</c:v>
                </c:pt>
                <c:pt idx="2329">
                  <c:v>340.45189731491155</c:v>
                </c:pt>
                <c:pt idx="2330">
                  <c:v>340.45189731491155</c:v>
                </c:pt>
                <c:pt idx="2331">
                  <c:v>340.45189731491155</c:v>
                </c:pt>
              </c:numCache>
            </c:numRef>
          </c:val>
          <c:smooth val="0"/>
        </c:ser>
        <c:dLbls>
          <c:showLegendKey val="0"/>
          <c:showVal val="0"/>
          <c:showCatName val="0"/>
          <c:showSerName val="0"/>
          <c:showPercent val="0"/>
          <c:showBubbleSize val="0"/>
        </c:dLbls>
        <c:marker val="1"/>
        <c:smooth val="0"/>
        <c:axId val="349416064"/>
        <c:axId val="381022592"/>
      </c:lineChart>
      <c:dateAx>
        <c:axId val="349416064"/>
        <c:scaling>
          <c:orientation val="minMax"/>
        </c:scaling>
        <c:delete val="0"/>
        <c:axPos val="b"/>
        <c:numFmt formatCode="m/d/yyyy" sourceLinked="0"/>
        <c:majorTickMark val="out"/>
        <c:minorTickMark val="none"/>
        <c:tickLblPos val="nextTo"/>
        <c:crossAx val="381022592"/>
        <c:crosses val="autoZero"/>
        <c:auto val="1"/>
        <c:lblOffset val="100"/>
        <c:baseTimeUnit val="days"/>
      </c:dateAx>
      <c:valAx>
        <c:axId val="381022592"/>
        <c:scaling>
          <c:orientation val="minMax"/>
          <c:max val="500"/>
          <c:min val="0"/>
        </c:scaling>
        <c:delete val="0"/>
        <c:axPos val="l"/>
        <c:majorGridlines/>
        <c:numFmt formatCode="General" sourceLinked="1"/>
        <c:majorTickMark val="out"/>
        <c:minorTickMark val="none"/>
        <c:tickLblPos val="nextTo"/>
        <c:crossAx val="349416064"/>
        <c:crosses val="autoZero"/>
        <c:crossBetween val="between"/>
      </c:valAx>
    </c:plotArea>
    <c:legend>
      <c:legendPos val="r"/>
      <c:layout/>
      <c:overlay val="0"/>
    </c:legend>
    <c:plotVisOnly val="1"/>
    <c:dispBlanksAs val="gap"/>
    <c:showDLblsOverMax val="0"/>
  </c:chart>
  <c:txPr>
    <a:bodyPr/>
    <a:lstStyle/>
    <a:p>
      <a:pPr>
        <a:defRPr sz="105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'short vol index'!$AR$28</c:f>
              <c:strCache>
                <c:ptCount val="1"/>
                <c:pt idx="0">
                  <c:v>SPVXSTR Index</c:v>
                </c:pt>
              </c:strCache>
            </c:strRef>
          </c:tx>
          <c:marker>
            <c:symbol val="none"/>
          </c:marker>
          <c:cat>
            <c:numRef>
              <c:f>'short vol index'!$AQ$29:$AQ$2360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'short vol index'!$AR$29:$AR$2360</c:f>
              <c:numCache>
                <c:formatCode>General</c:formatCode>
                <c:ptCount val="2332"/>
                <c:pt idx="0">
                  <c:v>100</c:v>
                </c:pt>
                <c:pt idx="1">
                  <c:v>100.65831186600747</c:v>
                </c:pt>
                <c:pt idx="2">
                  <c:v>100.30840087630126</c:v>
                </c:pt>
                <c:pt idx="3">
                  <c:v>101.39110840526669</c:v>
                </c:pt>
                <c:pt idx="4">
                  <c:v>101.14309861378409</c:v>
                </c:pt>
                <c:pt idx="5">
                  <c:v>101.25534522986331</c:v>
                </c:pt>
                <c:pt idx="6">
                  <c:v>102.09006632043381</c:v>
                </c:pt>
                <c:pt idx="7">
                  <c:v>99.638669350403532</c:v>
                </c:pt>
                <c:pt idx="8">
                  <c:v>98.560165377225943</c:v>
                </c:pt>
                <c:pt idx="9">
                  <c:v>98.252593535538409</c:v>
                </c:pt>
                <c:pt idx="10">
                  <c:v>99.987097419040126</c:v>
                </c:pt>
                <c:pt idx="11">
                  <c:v>98.699805165189261</c:v>
                </c:pt>
                <c:pt idx="12">
                  <c:v>95.359519617644594</c:v>
                </c:pt>
                <c:pt idx="13">
                  <c:v>92.93374098483244</c:v>
                </c:pt>
                <c:pt idx="14">
                  <c:v>92.91494174922569</c:v>
                </c:pt>
                <c:pt idx="15">
                  <c:v>92.014680217996428</c:v>
                </c:pt>
                <c:pt idx="16">
                  <c:v>91.16320328699382</c:v>
                </c:pt>
                <c:pt idx="17">
                  <c:v>92.532021170041105</c:v>
                </c:pt>
                <c:pt idx="18">
                  <c:v>91.740351496664402</c:v>
                </c:pt>
                <c:pt idx="19">
                  <c:v>91.91999512387531</c:v>
                </c:pt>
                <c:pt idx="20">
                  <c:v>92.012695205541064</c:v>
                </c:pt>
                <c:pt idx="21">
                  <c:v>93.196615016642625</c:v>
                </c:pt>
                <c:pt idx="22">
                  <c:v>93.895304371301066</c:v>
                </c:pt>
                <c:pt idx="23">
                  <c:v>92.924271307765949</c:v>
                </c:pt>
                <c:pt idx="24">
                  <c:v>93.51309606129162</c:v>
                </c:pt>
                <c:pt idx="25">
                  <c:v>92.655850917624591</c:v>
                </c:pt>
                <c:pt idx="26">
                  <c:v>91.742243096768931</c:v>
                </c:pt>
                <c:pt idx="27">
                  <c:v>90.462715744581715</c:v>
                </c:pt>
                <c:pt idx="28">
                  <c:v>90.417200576634471</c:v>
                </c:pt>
                <c:pt idx="29">
                  <c:v>89.111354294597845</c:v>
                </c:pt>
                <c:pt idx="30">
                  <c:v>89.427671867632881</c:v>
                </c:pt>
                <c:pt idx="31">
                  <c:v>89.926400408772494</c:v>
                </c:pt>
                <c:pt idx="32">
                  <c:v>90.348519145678694</c:v>
                </c:pt>
                <c:pt idx="33">
                  <c:v>88.988283522364938</c:v>
                </c:pt>
                <c:pt idx="34">
                  <c:v>89.116059941771439</c:v>
                </c:pt>
                <c:pt idx="35">
                  <c:v>88.534965060277841</c:v>
                </c:pt>
                <c:pt idx="36">
                  <c:v>88.609741647126</c:v>
                </c:pt>
                <c:pt idx="37">
                  <c:v>88.471759928390114</c:v>
                </c:pt>
                <c:pt idx="38">
                  <c:v>86.645805353415142</c:v>
                </c:pt>
                <c:pt idx="39">
                  <c:v>86.178766952298318</c:v>
                </c:pt>
                <c:pt idx="40">
                  <c:v>86.865978264347191</c:v>
                </c:pt>
                <c:pt idx="41">
                  <c:v>86.59705578282005</c:v>
                </c:pt>
                <c:pt idx="42">
                  <c:v>86.134209260947202</c:v>
                </c:pt>
                <c:pt idx="43">
                  <c:v>85.218663133811603</c:v>
                </c:pt>
                <c:pt idx="44">
                  <c:v>84.554034257578522</c:v>
                </c:pt>
                <c:pt idx="45">
                  <c:v>86.073818176128569</c:v>
                </c:pt>
                <c:pt idx="46">
                  <c:v>86.953680785242952</c:v>
                </c:pt>
                <c:pt idx="47">
                  <c:v>88.278419715237192</c:v>
                </c:pt>
                <c:pt idx="48">
                  <c:v>88.905648621502351</c:v>
                </c:pt>
                <c:pt idx="49">
                  <c:v>88.666699828051307</c:v>
                </c:pt>
                <c:pt idx="50">
                  <c:v>88.941425551874417</c:v>
                </c:pt>
                <c:pt idx="51">
                  <c:v>86.129853910089295</c:v>
                </c:pt>
                <c:pt idx="52">
                  <c:v>85.806343586039503</c:v>
                </c:pt>
                <c:pt idx="53">
                  <c:v>85.643595917786925</c:v>
                </c:pt>
                <c:pt idx="54">
                  <c:v>84.559498880102751</c:v>
                </c:pt>
                <c:pt idx="55">
                  <c:v>84.024736524626263</c:v>
                </c:pt>
                <c:pt idx="56">
                  <c:v>83.473521918857926</c:v>
                </c:pt>
                <c:pt idx="57">
                  <c:v>84.959537272578984</c:v>
                </c:pt>
                <c:pt idx="58">
                  <c:v>83.747663815488295</c:v>
                </c:pt>
                <c:pt idx="59">
                  <c:v>84.590873753441471</c:v>
                </c:pt>
                <c:pt idx="60">
                  <c:v>84.247209714697746</c:v>
                </c:pt>
                <c:pt idx="61">
                  <c:v>83.211266743872059</c:v>
                </c:pt>
                <c:pt idx="62">
                  <c:v>83.382491582963439</c:v>
                </c:pt>
                <c:pt idx="63">
                  <c:v>82.812933126798725</c:v>
                </c:pt>
                <c:pt idx="64">
                  <c:v>82.495389516658904</c:v>
                </c:pt>
                <c:pt idx="65">
                  <c:v>84.710570004500241</c:v>
                </c:pt>
                <c:pt idx="66">
                  <c:v>88.697304049495571</c:v>
                </c:pt>
                <c:pt idx="67">
                  <c:v>88.251388516212629</c:v>
                </c:pt>
                <c:pt idx="68">
                  <c:v>87.176936303752768</c:v>
                </c:pt>
                <c:pt idx="69">
                  <c:v>104.79556823783915</c:v>
                </c:pt>
                <c:pt idx="70">
                  <c:v>103.84005330108749</c:v>
                </c:pt>
                <c:pt idx="71">
                  <c:v>106.83800593588794</c:v>
                </c:pt>
                <c:pt idx="72">
                  <c:v>102.55175686446506</c:v>
                </c:pt>
                <c:pt idx="73">
                  <c:v>99.727854792368959</c:v>
                </c:pt>
                <c:pt idx="74">
                  <c:v>108.89154802714292</c:v>
                </c:pt>
                <c:pt idx="75">
                  <c:v>106.64359148070028</c:v>
                </c:pt>
                <c:pt idx="76">
                  <c:v>102.14744485693789</c:v>
                </c:pt>
                <c:pt idx="77">
                  <c:v>99.557015279224757</c:v>
                </c:pt>
                <c:pt idx="78">
                  <c:v>105.42119745759612</c:v>
                </c:pt>
                <c:pt idx="79">
                  <c:v>107.85803377743908</c:v>
                </c:pt>
                <c:pt idx="80">
                  <c:v>110.6781409727823</c:v>
                </c:pt>
                <c:pt idx="81">
                  <c:v>114.18933609273427</c:v>
                </c:pt>
                <c:pt idx="82">
                  <c:v>115.35476025836931</c:v>
                </c:pt>
                <c:pt idx="83">
                  <c:v>119.50793175947543</c:v>
                </c:pt>
                <c:pt idx="84">
                  <c:v>129.50062457833093</c:v>
                </c:pt>
                <c:pt idx="85">
                  <c:v>132.02568886354311</c:v>
                </c:pt>
                <c:pt idx="86">
                  <c:v>110.43758081627927</c:v>
                </c:pt>
                <c:pt idx="87">
                  <c:v>113.82439739108658</c:v>
                </c:pt>
                <c:pt idx="88">
                  <c:v>114.95312217938499</c:v>
                </c:pt>
                <c:pt idx="89">
                  <c:v>113.24256688733011</c:v>
                </c:pt>
                <c:pt idx="90">
                  <c:v>106.76961641852854</c:v>
                </c:pt>
                <c:pt idx="91">
                  <c:v>107.34635594916418</c:v>
                </c:pt>
                <c:pt idx="92">
                  <c:v>106.75572133134095</c:v>
                </c:pt>
                <c:pt idx="93">
                  <c:v>105.83950964120559</c:v>
                </c:pt>
                <c:pt idx="94">
                  <c:v>108.46975623346462</c:v>
                </c:pt>
                <c:pt idx="95">
                  <c:v>108.53056767386207</c:v>
                </c:pt>
                <c:pt idx="96">
                  <c:v>99.323601167561037</c:v>
                </c:pt>
                <c:pt idx="97">
                  <c:v>97.105723398089182</c:v>
                </c:pt>
                <c:pt idx="98">
                  <c:v>95.250192137529197</c:v>
                </c:pt>
                <c:pt idx="99">
                  <c:v>98.902626731952623</c:v>
                </c:pt>
                <c:pt idx="100">
                  <c:v>98.91676702656116</c:v>
                </c:pt>
                <c:pt idx="101">
                  <c:v>100.06115006016928</c:v>
                </c:pt>
                <c:pt idx="102">
                  <c:v>100.13131441219467</c:v>
                </c:pt>
                <c:pt idx="103">
                  <c:v>98.296509016977524</c:v>
                </c:pt>
                <c:pt idx="104">
                  <c:v>100.98889817563349</c:v>
                </c:pt>
                <c:pt idx="105">
                  <c:v>109.41908260197307</c:v>
                </c:pt>
                <c:pt idx="106">
                  <c:v>112.80078485057184</c:v>
                </c:pt>
                <c:pt idx="107">
                  <c:v>111.855440183518</c:v>
                </c:pt>
                <c:pt idx="108">
                  <c:v>110.40970890609708</c:v>
                </c:pt>
                <c:pt idx="109">
                  <c:v>102.35018468789423</c:v>
                </c:pt>
                <c:pt idx="110">
                  <c:v>99.521798822957734</c:v>
                </c:pt>
                <c:pt idx="111">
                  <c:v>98.828737562437468</c:v>
                </c:pt>
                <c:pt idx="112">
                  <c:v>100.50301383273451</c:v>
                </c:pt>
                <c:pt idx="113">
                  <c:v>97.448394930605161</c:v>
                </c:pt>
                <c:pt idx="114">
                  <c:v>98.3683314382303</c:v>
                </c:pt>
                <c:pt idx="115">
                  <c:v>100.75173589339225</c:v>
                </c:pt>
                <c:pt idx="116">
                  <c:v>98.756319637448016</c:v>
                </c:pt>
                <c:pt idx="117">
                  <c:v>97.836079539682643</c:v>
                </c:pt>
                <c:pt idx="118">
                  <c:v>99.281553933138767</c:v>
                </c:pt>
                <c:pt idx="119">
                  <c:v>100.09363420517421</c:v>
                </c:pt>
                <c:pt idx="120">
                  <c:v>99.769411611949266</c:v>
                </c:pt>
                <c:pt idx="121">
                  <c:v>98.71767027728761</c:v>
                </c:pt>
                <c:pt idx="122">
                  <c:v>99.351134457971369</c:v>
                </c:pt>
                <c:pt idx="123">
                  <c:v>99.805737339882498</c:v>
                </c:pt>
                <c:pt idx="124">
                  <c:v>96.00564117186731</c:v>
                </c:pt>
                <c:pt idx="125">
                  <c:v>95.10550808262046</c:v>
                </c:pt>
                <c:pt idx="126">
                  <c:v>87.941586454648686</c:v>
                </c:pt>
                <c:pt idx="127">
                  <c:v>87.166030411792022</c:v>
                </c:pt>
                <c:pt idx="128">
                  <c:v>88.814174576941326</c:v>
                </c:pt>
                <c:pt idx="129">
                  <c:v>87.94115442252604</c:v>
                </c:pt>
                <c:pt idx="130">
                  <c:v>86.132738016421456</c:v>
                </c:pt>
                <c:pt idx="131">
                  <c:v>84.893121091131007</c:v>
                </c:pt>
                <c:pt idx="132">
                  <c:v>85.904484937141689</c:v>
                </c:pt>
                <c:pt idx="133">
                  <c:v>85.339900688659242</c:v>
                </c:pt>
                <c:pt idx="134">
                  <c:v>84.039939384725585</c:v>
                </c:pt>
                <c:pt idx="135">
                  <c:v>82.325460773935376</c:v>
                </c:pt>
                <c:pt idx="136">
                  <c:v>82.834161083527235</c:v>
                </c:pt>
                <c:pt idx="137">
                  <c:v>86.276919979944381</c:v>
                </c:pt>
                <c:pt idx="138">
                  <c:v>87.240445025780659</c:v>
                </c:pt>
                <c:pt idx="139">
                  <c:v>86.655204971218481</c:v>
                </c:pt>
                <c:pt idx="140">
                  <c:v>86.984752068441352</c:v>
                </c:pt>
                <c:pt idx="141">
                  <c:v>82.411353430533552</c:v>
                </c:pt>
                <c:pt idx="142">
                  <c:v>80.97867652914266</c:v>
                </c:pt>
                <c:pt idx="143">
                  <c:v>82.150849737125952</c:v>
                </c:pt>
                <c:pt idx="144">
                  <c:v>81.839611460667882</c:v>
                </c:pt>
                <c:pt idx="145">
                  <c:v>81.034175142085985</c:v>
                </c:pt>
                <c:pt idx="146">
                  <c:v>80.682746201678626</c:v>
                </c:pt>
                <c:pt idx="147">
                  <c:v>79.111001662973351</c:v>
                </c:pt>
                <c:pt idx="148">
                  <c:v>81.24483166977609</c:v>
                </c:pt>
                <c:pt idx="149">
                  <c:v>81.49325014029364</c:v>
                </c:pt>
                <c:pt idx="150">
                  <c:v>78.803464850917365</c:v>
                </c:pt>
                <c:pt idx="151">
                  <c:v>77.154328179540386</c:v>
                </c:pt>
                <c:pt idx="152">
                  <c:v>77.396558081814732</c:v>
                </c:pt>
                <c:pt idx="153">
                  <c:v>77.175486077005885</c:v>
                </c:pt>
                <c:pt idx="154">
                  <c:v>76.882288060803987</c:v>
                </c:pt>
                <c:pt idx="155">
                  <c:v>78.239172516031331</c:v>
                </c:pt>
                <c:pt idx="156">
                  <c:v>78.28099789612034</c:v>
                </c:pt>
                <c:pt idx="157">
                  <c:v>74.337794006616875</c:v>
                </c:pt>
                <c:pt idx="158">
                  <c:v>73.68568238539649</c:v>
                </c:pt>
                <c:pt idx="159">
                  <c:v>73.564725067601373</c:v>
                </c:pt>
                <c:pt idx="160">
                  <c:v>72.197857167377904</c:v>
                </c:pt>
                <c:pt idx="161">
                  <c:v>70.262434993761246</c:v>
                </c:pt>
                <c:pt idx="162">
                  <c:v>69.317323857584483</c:v>
                </c:pt>
                <c:pt idx="163">
                  <c:v>67.79314955854494</c:v>
                </c:pt>
                <c:pt idx="164">
                  <c:v>66.878514201830015</c:v>
                </c:pt>
                <c:pt idx="165">
                  <c:v>65.293983847603371</c:v>
                </c:pt>
                <c:pt idx="166">
                  <c:v>66.153844537093946</c:v>
                </c:pt>
                <c:pt idx="167">
                  <c:v>65.840072450619331</c:v>
                </c:pt>
                <c:pt idx="168">
                  <c:v>65.465033538536929</c:v>
                </c:pt>
                <c:pt idx="169">
                  <c:v>64.245605357571989</c:v>
                </c:pt>
                <c:pt idx="170">
                  <c:v>62.695217217577699</c:v>
                </c:pt>
                <c:pt idx="171">
                  <c:v>61.656471876226774</c:v>
                </c:pt>
                <c:pt idx="172">
                  <c:v>60.146099252023966</c:v>
                </c:pt>
                <c:pt idx="173">
                  <c:v>58.815627138996888</c:v>
                </c:pt>
                <c:pt idx="174">
                  <c:v>59.102449762253897</c:v>
                </c:pt>
                <c:pt idx="175">
                  <c:v>59.304687501824475</c:v>
                </c:pt>
                <c:pt idx="176">
                  <c:v>58.876672110271436</c:v>
                </c:pt>
                <c:pt idx="177">
                  <c:v>60.156059343932391</c:v>
                </c:pt>
                <c:pt idx="178">
                  <c:v>60.545962496342355</c:v>
                </c:pt>
                <c:pt idx="179">
                  <c:v>60.127510194206643</c:v>
                </c:pt>
                <c:pt idx="180">
                  <c:v>58.080670439124482</c:v>
                </c:pt>
                <c:pt idx="181">
                  <c:v>58.273450178172418</c:v>
                </c:pt>
                <c:pt idx="182">
                  <c:v>57.214597828302992</c:v>
                </c:pt>
                <c:pt idx="183">
                  <c:v>57.361757310508985</c:v>
                </c:pt>
                <c:pt idx="184">
                  <c:v>57.818683824647295</c:v>
                </c:pt>
                <c:pt idx="185">
                  <c:v>57.58022544603817</c:v>
                </c:pt>
                <c:pt idx="186">
                  <c:v>56.34888719034101</c:v>
                </c:pt>
                <c:pt idx="187">
                  <c:v>55.868093820562841</c:v>
                </c:pt>
                <c:pt idx="188">
                  <c:v>55.672278180112585</c:v>
                </c:pt>
                <c:pt idx="189">
                  <c:v>56.078855437147652</c:v>
                </c:pt>
                <c:pt idx="190">
                  <c:v>55.100559563334656</c:v>
                </c:pt>
                <c:pt idx="191">
                  <c:v>55.473123048119767</c:v>
                </c:pt>
                <c:pt idx="192">
                  <c:v>55.994480731250604</c:v>
                </c:pt>
                <c:pt idx="193">
                  <c:v>56.643930100472048</c:v>
                </c:pt>
                <c:pt idx="194">
                  <c:v>59.898089460541385</c:v>
                </c:pt>
                <c:pt idx="195">
                  <c:v>57.787355657484049</c:v>
                </c:pt>
                <c:pt idx="196">
                  <c:v>55.543182311250455</c:v>
                </c:pt>
                <c:pt idx="197">
                  <c:v>55.182260340688892</c:v>
                </c:pt>
                <c:pt idx="198">
                  <c:v>56.353429365900652</c:v>
                </c:pt>
                <c:pt idx="199">
                  <c:v>55.429230919768401</c:v>
                </c:pt>
                <c:pt idx="200">
                  <c:v>55.617258305467296</c:v>
                </c:pt>
                <c:pt idx="201">
                  <c:v>56.049348810825776</c:v>
                </c:pt>
                <c:pt idx="202">
                  <c:v>57.049211261139163</c:v>
                </c:pt>
                <c:pt idx="203">
                  <c:v>57.140393392103746</c:v>
                </c:pt>
                <c:pt idx="204">
                  <c:v>55.734759366281295</c:v>
                </c:pt>
                <c:pt idx="205">
                  <c:v>55.146051378194173</c:v>
                </c:pt>
                <c:pt idx="206">
                  <c:v>54.259474756363097</c:v>
                </c:pt>
                <c:pt idx="207">
                  <c:v>54.505803125530569</c:v>
                </c:pt>
                <c:pt idx="208">
                  <c:v>55.244928351559267</c:v>
                </c:pt>
                <c:pt idx="209">
                  <c:v>55.410384977986233</c:v>
                </c:pt>
                <c:pt idx="210">
                  <c:v>53.942900299363252</c:v>
                </c:pt>
                <c:pt idx="211">
                  <c:v>53.76874464776423</c:v>
                </c:pt>
                <c:pt idx="212">
                  <c:v>54.163750449838865</c:v>
                </c:pt>
                <c:pt idx="213">
                  <c:v>54.939691818642743</c:v>
                </c:pt>
                <c:pt idx="214">
                  <c:v>53.491251583047458</c:v>
                </c:pt>
                <c:pt idx="215">
                  <c:v>52.125796544630461</c:v>
                </c:pt>
                <c:pt idx="216">
                  <c:v>52.595123548342912</c:v>
                </c:pt>
                <c:pt idx="217">
                  <c:v>53.154091379231062</c:v>
                </c:pt>
                <c:pt idx="218">
                  <c:v>53.154091379231062</c:v>
                </c:pt>
                <c:pt idx="219">
                  <c:v>52.891264053596302</c:v>
                </c:pt>
                <c:pt idx="220">
                  <c:v>54.135504890253372</c:v>
                </c:pt>
                <c:pt idx="221">
                  <c:v>53.544426563763665</c:v>
                </c:pt>
                <c:pt idx="222">
                  <c:v>53.304800530769029</c:v>
                </c:pt>
                <c:pt idx="223">
                  <c:v>52.723740678907006</c:v>
                </c:pt>
                <c:pt idx="224">
                  <c:v>49.108787790258496</c:v>
                </c:pt>
                <c:pt idx="225">
                  <c:v>48.241710996665461</c:v>
                </c:pt>
                <c:pt idx="226">
                  <c:v>47.543897382796168</c:v>
                </c:pt>
                <c:pt idx="227">
                  <c:v>47.583842839324518</c:v>
                </c:pt>
                <c:pt idx="228">
                  <c:v>48.150820779297284</c:v>
                </c:pt>
                <c:pt idx="229">
                  <c:v>46.782901990126852</c:v>
                </c:pt>
                <c:pt idx="230">
                  <c:v>47.378861111948005</c:v>
                </c:pt>
                <c:pt idx="231">
                  <c:v>45.948379400801876</c:v>
                </c:pt>
                <c:pt idx="232">
                  <c:v>45.439900945543236</c:v>
                </c:pt>
                <c:pt idx="233">
                  <c:v>47.144337728618034</c:v>
                </c:pt>
                <c:pt idx="234">
                  <c:v>47.270315960270857</c:v>
                </c:pt>
                <c:pt idx="235">
                  <c:v>47.154449615596569</c:v>
                </c:pt>
                <c:pt idx="236">
                  <c:v>46.415978276023758</c:v>
                </c:pt>
                <c:pt idx="237">
                  <c:v>45.688342769148484</c:v>
                </c:pt>
                <c:pt idx="238">
                  <c:v>45.125439942981167</c:v>
                </c:pt>
                <c:pt idx="239">
                  <c:v>44.935427544826901</c:v>
                </c:pt>
                <c:pt idx="240">
                  <c:v>44.980825947335582</c:v>
                </c:pt>
                <c:pt idx="241">
                  <c:v>44.321778459065257</c:v>
                </c:pt>
                <c:pt idx="242">
                  <c:v>43.730828574557947</c:v>
                </c:pt>
                <c:pt idx="243">
                  <c:v>44.014837150745876</c:v>
                </c:pt>
                <c:pt idx="244">
                  <c:v>44.865286545889234</c:v>
                </c:pt>
                <c:pt idx="245">
                  <c:v>45.647451512567883</c:v>
                </c:pt>
                <c:pt idx="246">
                  <c:v>43.968014209886874</c:v>
                </c:pt>
                <c:pt idx="247">
                  <c:v>42.647875838171579</c:v>
                </c:pt>
                <c:pt idx="248">
                  <c:v>42.338996223572259</c:v>
                </c:pt>
                <c:pt idx="249">
                  <c:v>42.363248405159325</c:v>
                </c:pt>
                <c:pt idx="250">
                  <c:v>41.63832185645844</c:v>
                </c:pt>
                <c:pt idx="251">
                  <c:v>41.216880359095818</c:v>
                </c:pt>
                <c:pt idx="252">
                  <c:v>40.922970073718758</c:v>
                </c:pt>
                <c:pt idx="253">
                  <c:v>42.446595575197122</c:v>
                </c:pt>
                <c:pt idx="254">
                  <c:v>42.014925425417424</c:v>
                </c:pt>
                <c:pt idx="255">
                  <c:v>52.322943311080252</c:v>
                </c:pt>
                <c:pt idx="256">
                  <c:v>48.151171075612929</c:v>
                </c:pt>
                <c:pt idx="257">
                  <c:v>50.249340917482179</c:v>
                </c:pt>
                <c:pt idx="258">
                  <c:v>53.134988553484142</c:v>
                </c:pt>
                <c:pt idx="259">
                  <c:v>55.597256385843551</c:v>
                </c:pt>
                <c:pt idx="260">
                  <c:v>52.034240764262584</c:v>
                </c:pt>
                <c:pt idx="261">
                  <c:v>51.152007816745609</c:v>
                </c:pt>
                <c:pt idx="262">
                  <c:v>49.284753306155103</c:v>
                </c:pt>
                <c:pt idx="263">
                  <c:v>49.224899342353801</c:v>
                </c:pt>
                <c:pt idx="264">
                  <c:v>48.387329175082634</c:v>
                </c:pt>
                <c:pt idx="265">
                  <c:v>52.966204112058506</c:v>
                </c:pt>
                <c:pt idx="266">
                  <c:v>54.91029028121568</c:v>
                </c:pt>
                <c:pt idx="267">
                  <c:v>55.204153860417328</c:v>
                </c:pt>
                <c:pt idx="268">
                  <c:v>56.918177085997186</c:v>
                </c:pt>
                <c:pt idx="269">
                  <c:v>53.446308565749241</c:v>
                </c:pt>
                <c:pt idx="270">
                  <c:v>51.500435885382245</c:v>
                </c:pt>
                <c:pt idx="271">
                  <c:v>47.560910107193131</c:v>
                </c:pt>
                <c:pt idx="272">
                  <c:v>47.854586861693093</c:v>
                </c:pt>
                <c:pt idx="273">
                  <c:v>47.81510846691895</c:v>
                </c:pt>
                <c:pt idx="274">
                  <c:v>47.920162331983406</c:v>
                </c:pt>
                <c:pt idx="275">
                  <c:v>49.615141114535575</c:v>
                </c:pt>
                <c:pt idx="276">
                  <c:v>52.247851457548066</c:v>
                </c:pt>
                <c:pt idx="277">
                  <c:v>51.910644547556238</c:v>
                </c:pt>
                <c:pt idx="278">
                  <c:v>51.453461149453126</c:v>
                </c:pt>
                <c:pt idx="279">
                  <c:v>52.456254412274149</c:v>
                </c:pt>
                <c:pt idx="280">
                  <c:v>50.318127437332699</c:v>
                </c:pt>
                <c:pt idx="281">
                  <c:v>49.578698621163781</c:v>
                </c:pt>
                <c:pt idx="282">
                  <c:v>48.988390946568508</c:v>
                </c:pt>
                <c:pt idx="283">
                  <c:v>48.755303778132735</c:v>
                </c:pt>
                <c:pt idx="284">
                  <c:v>47.033363855819104</c:v>
                </c:pt>
                <c:pt idx="285">
                  <c:v>48.599223416421417</c:v>
                </c:pt>
                <c:pt idx="286">
                  <c:v>47.575389021573478</c:v>
                </c:pt>
                <c:pt idx="287">
                  <c:v>46.838610780859653</c:v>
                </c:pt>
                <c:pt idx="288">
                  <c:v>44.704500537004371</c:v>
                </c:pt>
                <c:pt idx="289">
                  <c:v>45.299023443931333</c:v>
                </c:pt>
                <c:pt idx="290">
                  <c:v>45.264554286471046</c:v>
                </c:pt>
                <c:pt idx="291">
                  <c:v>44.932181465635232</c:v>
                </c:pt>
                <c:pt idx="292">
                  <c:v>44.945936434296563</c:v>
                </c:pt>
                <c:pt idx="293">
                  <c:v>45.628827425119034</c:v>
                </c:pt>
                <c:pt idx="294">
                  <c:v>45.601434253234935</c:v>
                </c:pt>
                <c:pt idx="295">
                  <c:v>45.131394980347331</c:v>
                </c:pt>
                <c:pt idx="296">
                  <c:v>45.278157460062246</c:v>
                </c:pt>
                <c:pt idx="297">
                  <c:v>44.971589801146244</c:v>
                </c:pt>
                <c:pt idx="298">
                  <c:v>46.202285846931375</c:v>
                </c:pt>
                <c:pt idx="299">
                  <c:v>46.224342838273678</c:v>
                </c:pt>
                <c:pt idx="300">
                  <c:v>45.546566173659748</c:v>
                </c:pt>
                <c:pt idx="301">
                  <c:v>45.220230125997041</c:v>
                </c:pt>
                <c:pt idx="302">
                  <c:v>45.341724564809489</c:v>
                </c:pt>
                <c:pt idx="303">
                  <c:v>45.633147746345422</c:v>
                </c:pt>
                <c:pt idx="304">
                  <c:v>46.097208628779207</c:v>
                </c:pt>
                <c:pt idx="305">
                  <c:v>45.543448536450441</c:v>
                </c:pt>
                <c:pt idx="306">
                  <c:v>46.941994900152821</c:v>
                </c:pt>
                <c:pt idx="307">
                  <c:v>45.914599159429081</c:v>
                </c:pt>
                <c:pt idx="308">
                  <c:v>46.731712021866088</c:v>
                </c:pt>
                <c:pt idx="309">
                  <c:v>46.991713623887904</c:v>
                </c:pt>
                <c:pt idx="310">
                  <c:v>46.528411716804705</c:v>
                </c:pt>
                <c:pt idx="311">
                  <c:v>46.863038110604549</c:v>
                </c:pt>
                <c:pt idx="312">
                  <c:v>46.299224514016529</c:v>
                </c:pt>
                <c:pt idx="313">
                  <c:v>45.619439483859516</c:v>
                </c:pt>
                <c:pt idx="314">
                  <c:v>45.745592863670147</c:v>
                </c:pt>
                <c:pt idx="315">
                  <c:v>45.582681723803603</c:v>
                </c:pt>
                <c:pt idx="316">
                  <c:v>46.993044749887375</c:v>
                </c:pt>
                <c:pt idx="317">
                  <c:v>46.369423895673457</c:v>
                </c:pt>
                <c:pt idx="318">
                  <c:v>45.857349064907453</c:v>
                </c:pt>
                <c:pt idx="319">
                  <c:v>45.196655183953553</c:v>
                </c:pt>
                <c:pt idx="320">
                  <c:v>45.107142798760243</c:v>
                </c:pt>
                <c:pt idx="321">
                  <c:v>44.870284106659263</c:v>
                </c:pt>
                <c:pt idx="322">
                  <c:v>45.210456858790288</c:v>
                </c:pt>
                <c:pt idx="323">
                  <c:v>45.505394680026605</c:v>
                </c:pt>
                <c:pt idx="324">
                  <c:v>47.034975218871082</c:v>
                </c:pt>
                <c:pt idx="325">
                  <c:v>49.962821884365432</c:v>
                </c:pt>
                <c:pt idx="326">
                  <c:v>48.779894579491568</c:v>
                </c:pt>
                <c:pt idx="327">
                  <c:v>47.796064023891248</c:v>
                </c:pt>
                <c:pt idx="328">
                  <c:v>49.41613777761286</c:v>
                </c:pt>
                <c:pt idx="329">
                  <c:v>48.166046992484389</c:v>
                </c:pt>
                <c:pt idx="330">
                  <c:v>46.811836465799857</c:v>
                </c:pt>
                <c:pt idx="331">
                  <c:v>46.104086113109851</c:v>
                </c:pt>
                <c:pt idx="332">
                  <c:v>46.189675179567836</c:v>
                </c:pt>
                <c:pt idx="333">
                  <c:v>45.199083905075405</c:v>
                </c:pt>
                <c:pt idx="334">
                  <c:v>47.908485788128282</c:v>
                </c:pt>
                <c:pt idx="335">
                  <c:v>48.071151720573873</c:v>
                </c:pt>
                <c:pt idx="336">
                  <c:v>50.208764927585698</c:v>
                </c:pt>
                <c:pt idx="337">
                  <c:v>50.918979031029139</c:v>
                </c:pt>
                <c:pt idx="338">
                  <c:v>52.8733405587788</c:v>
                </c:pt>
                <c:pt idx="339">
                  <c:v>49.762358979460849</c:v>
                </c:pt>
                <c:pt idx="340">
                  <c:v>49.772412483720103</c:v>
                </c:pt>
                <c:pt idx="341">
                  <c:v>51.432151456917538</c:v>
                </c:pt>
                <c:pt idx="342">
                  <c:v>50.219016933090487</c:v>
                </c:pt>
                <c:pt idx="343">
                  <c:v>49.494907742459468</c:v>
                </c:pt>
                <c:pt idx="344">
                  <c:v>50.281790032855582</c:v>
                </c:pt>
                <c:pt idx="345">
                  <c:v>49.290743373152807</c:v>
                </c:pt>
                <c:pt idx="346">
                  <c:v>49.419021883945092</c:v>
                </c:pt>
                <c:pt idx="347">
                  <c:v>52.819021276764815</c:v>
                </c:pt>
                <c:pt idx="348">
                  <c:v>52.298200714651315</c:v>
                </c:pt>
                <c:pt idx="349">
                  <c:v>51.213052788020164</c:v>
                </c:pt>
                <c:pt idx="350">
                  <c:v>51.415173762152186</c:v>
                </c:pt>
                <c:pt idx="351">
                  <c:v>52.049186740397147</c:v>
                </c:pt>
                <c:pt idx="352">
                  <c:v>52.447461974751214</c:v>
                </c:pt>
                <c:pt idx="353">
                  <c:v>54.098116596829364</c:v>
                </c:pt>
                <c:pt idx="354">
                  <c:v>53.522638132930084</c:v>
                </c:pt>
                <c:pt idx="355">
                  <c:v>55.168680520185468</c:v>
                </c:pt>
                <c:pt idx="356">
                  <c:v>54.654492234981674</c:v>
                </c:pt>
                <c:pt idx="357">
                  <c:v>56.555270102980217</c:v>
                </c:pt>
                <c:pt idx="358">
                  <c:v>56.306291158357624</c:v>
                </c:pt>
                <c:pt idx="359">
                  <c:v>60.291448869932516</c:v>
                </c:pt>
                <c:pt idx="360">
                  <c:v>62.129593756692223</c:v>
                </c:pt>
                <c:pt idx="361">
                  <c:v>60.437090401437352</c:v>
                </c:pt>
                <c:pt idx="362">
                  <c:v>64.181466102175932</c:v>
                </c:pt>
                <c:pt idx="363">
                  <c:v>67.418554355129103</c:v>
                </c:pt>
                <c:pt idx="364">
                  <c:v>64.59549299419055</c:v>
                </c:pt>
                <c:pt idx="365">
                  <c:v>69.964216063701713</c:v>
                </c:pt>
                <c:pt idx="366">
                  <c:v>68.441711510433436</c:v>
                </c:pt>
                <c:pt idx="367">
                  <c:v>63.819796832807633</c:v>
                </c:pt>
                <c:pt idx="368">
                  <c:v>63.095640936001182</c:v>
                </c:pt>
                <c:pt idx="369">
                  <c:v>71.971273833869503</c:v>
                </c:pt>
                <c:pt idx="370">
                  <c:v>77.331986794296071</c:v>
                </c:pt>
                <c:pt idx="371">
                  <c:v>75.409992646112784</c:v>
                </c:pt>
                <c:pt idx="372">
                  <c:v>78.684410809770753</c:v>
                </c:pt>
                <c:pt idx="373">
                  <c:v>82.100792393619216</c:v>
                </c:pt>
                <c:pt idx="374">
                  <c:v>88.56029148389969</c:v>
                </c:pt>
                <c:pt idx="375">
                  <c:v>86.154549800342906</c:v>
                </c:pt>
                <c:pt idx="376">
                  <c:v>79.210147196847274</c:v>
                </c:pt>
                <c:pt idx="377">
                  <c:v>77.207736691133817</c:v>
                </c:pt>
                <c:pt idx="378">
                  <c:v>73.48493924343947</c:v>
                </c:pt>
                <c:pt idx="379">
                  <c:v>74.772500057799007</c:v>
                </c:pt>
                <c:pt idx="380">
                  <c:v>71.973924409324624</c:v>
                </c:pt>
                <c:pt idx="381">
                  <c:v>75.370619340233333</c:v>
                </c:pt>
                <c:pt idx="382">
                  <c:v>81.634302790063558</c:v>
                </c:pt>
                <c:pt idx="383">
                  <c:v>78.377481177995222</c:v>
                </c:pt>
                <c:pt idx="384">
                  <c:v>79.121545582074646</c:v>
                </c:pt>
                <c:pt idx="385">
                  <c:v>76.704314179364431</c:v>
                </c:pt>
                <c:pt idx="386">
                  <c:v>73.797777206405669</c:v>
                </c:pt>
                <c:pt idx="387">
                  <c:v>78.057438787470431</c:v>
                </c:pt>
                <c:pt idx="388">
                  <c:v>77.479029511063516</c:v>
                </c:pt>
                <c:pt idx="389">
                  <c:v>82.388385668770667</c:v>
                </c:pt>
                <c:pt idx="390">
                  <c:v>84.679428662038674</c:v>
                </c:pt>
                <c:pt idx="391">
                  <c:v>80.470373222041971</c:v>
                </c:pt>
                <c:pt idx="392">
                  <c:v>81.051304631921596</c:v>
                </c:pt>
                <c:pt idx="393">
                  <c:v>80.669014586105178</c:v>
                </c:pt>
                <c:pt idx="394">
                  <c:v>80.699175098882932</c:v>
                </c:pt>
                <c:pt idx="395">
                  <c:v>82.594593433251958</c:v>
                </c:pt>
                <c:pt idx="396">
                  <c:v>72.207233432093631</c:v>
                </c:pt>
                <c:pt idx="397">
                  <c:v>69.439121886537237</c:v>
                </c:pt>
                <c:pt idx="398">
                  <c:v>70.329364943138813</c:v>
                </c:pt>
                <c:pt idx="399">
                  <c:v>67.180037593800677</c:v>
                </c:pt>
                <c:pt idx="400">
                  <c:v>66.685127282501696</c:v>
                </c:pt>
                <c:pt idx="401">
                  <c:v>67.279393305463856</c:v>
                </c:pt>
                <c:pt idx="402">
                  <c:v>64.664139395514766</c:v>
                </c:pt>
                <c:pt idx="403">
                  <c:v>63.761017111040999</c:v>
                </c:pt>
                <c:pt idx="404">
                  <c:v>64.669277074811021</c:v>
                </c:pt>
                <c:pt idx="405">
                  <c:v>63.07838300418333</c:v>
                </c:pt>
                <c:pt idx="406">
                  <c:v>64.508059033803448</c:v>
                </c:pt>
                <c:pt idx="407">
                  <c:v>65.310027418860358</c:v>
                </c:pt>
                <c:pt idx="408">
                  <c:v>65.843458648337389</c:v>
                </c:pt>
                <c:pt idx="409">
                  <c:v>62.317434317689425</c:v>
                </c:pt>
                <c:pt idx="410">
                  <c:v>63.147741674682699</c:v>
                </c:pt>
                <c:pt idx="411">
                  <c:v>60.006377728253739</c:v>
                </c:pt>
                <c:pt idx="412">
                  <c:v>60.16259820849131</c:v>
                </c:pt>
                <c:pt idx="413">
                  <c:v>64.055896549558028</c:v>
                </c:pt>
                <c:pt idx="414">
                  <c:v>62.799897433238854</c:v>
                </c:pt>
                <c:pt idx="415">
                  <c:v>66.008226358676893</c:v>
                </c:pt>
                <c:pt idx="416">
                  <c:v>68.982942671205663</c:v>
                </c:pt>
                <c:pt idx="417">
                  <c:v>68.142079718567345</c:v>
                </c:pt>
                <c:pt idx="418">
                  <c:v>68.200310642772806</c:v>
                </c:pt>
                <c:pt idx="419">
                  <c:v>72.874185940553872</c:v>
                </c:pt>
                <c:pt idx="420">
                  <c:v>71.887471278621334</c:v>
                </c:pt>
                <c:pt idx="421">
                  <c:v>69.690529552281689</c:v>
                </c:pt>
                <c:pt idx="422">
                  <c:v>71.078240083286531</c:v>
                </c:pt>
                <c:pt idx="423">
                  <c:v>70.424061713803781</c:v>
                </c:pt>
                <c:pt idx="424">
                  <c:v>67.552787903287467</c:v>
                </c:pt>
                <c:pt idx="425">
                  <c:v>66.403407308909351</c:v>
                </c:pt>
                <c:pt idx="426">
                  <c:v>68.685050684373991</c:v>
                </c:pt>
                <c:pt idx="427">
                  <c:v>63.263222693409759</c:v>
                </c:pt>
                <c:pt idx="428">
                  <c:v>72.238876865940981</c:v>
                </c:pt>
                <c:pt idx="429">
                  <c:v>74.273864929010188</c:v>
                </c:pt>
                <c:pt idx="430">
                  <c:v>77.169110684061053</c:v>
                </c:pt>
                <c:pt idx="431">
                  <c:v>73.266015722699905</c:v>
                </c:pt>
                <c:pt idx="432">
                  <c:v>81.304253601454889</c:v>
                </c:pt>
                <c:pt idx="433">
                  <c:v>80.95617582913394</c:v>
                </c:pt>
                <c:pt idx="434">
                  <c:v>85.602541189592358</c:v>
                </c:pt>
                <c:pt idx="435">
                  <c:v>86.867484538504556</c:v>
                </c:pt>
                <c:pt idx="436">
                  <c:v>80.078368291738073</c:v>
                </c:pt>
                <c:pt idx="437">
                  <c:v>81.351298396647138</c:v>
                </c:pt>
                <c:pt idx="438">
                  <c:v>86.654936410709922</c:v>
                </c:pt>
                <c:pt idx="439">
                  <c:v>85.4075078775804</c:v>
                </c:pt>
                <c:pt idx="440">
                  <c:v>86.694251333870085</c:v>
                </c:pt>
                <c:pt idx="441">
                  <c:v>84.333581109594022</c:v>
                </c:pt>
                <c:pt idx="442">
                  <c:v>86.362999461244371</c:v>
                </c:pt>
                <c:pt idx="443">
                  <c:v>83.334571046982092</c:v>
                </c:pt>
                <c:pt idx="444">
                  <c:v>87.877809172112137</c:v>
                </c:pt>
                <c:pt idx="445">
                  <c:v>85.835359797519487</c:v>
                </c:pt>
                <c:pt idx="446">
                  <c:v>79.246741485289178</c:v>
                </c:pt>
                <c:pt idx="447">
                  <c:v>80.052539776730569</c:v>
                </c:pt>
                <c:pt idx="448">
                  <c:v>78.167455183673283</c:v>
                </c:pt>
                <c:pt idx="449">
                  <c:v>78.596556493804869</c:v>
                </c:pt>
                <c:pt idx="450">
                  <c:v>79.316975896577674</c:v>
                </c:pt>
                <c:pt idx="451">
                  <c:v>75.570229857436502</c:v>
                </c:pt>
                <c:pt idx="452">
                  <c:v>71.748100051166688</c:v>
                </c:pt>
                <c:pt idx="453">
                  <c:v>72.764403075228074</c:v>
                </c:pt>
                <c:pt idx="454">
                  <c:v>71.247047877799901</c:v>
                </c:pt>
                <c:pt idx="455">
                  <c:v>75.048428465639162</c:v>
                </c:pt>
                <c:pt idx="456">
                  <c:v>74.088067763187624</c:v>
                </c:pt>
                <c:pt idx="457">
                  <c:v>74.462534524621134</c:v>
                </c:pt>
                <c:pt idx="458">
                  <c:v>76.643444356247699</c:v>
                </c:pt>
                <c:pt idx="459">
                  <c:v>79.225723706349967</c:v>
                </c:pt>
                <c:pt idx="460">
                  <c:v>76.424018744122407</c:v>
                </c:pt>
                <c:pt idx="461">
                  <c:v>75.957447404759776</c:v>
                </c:pt>
                <c:pt idx="462">
                  <c:v>75.174570168905973</c:v>
                </c:pt>
                <c:pt idx="463">
                  <c:v>71.9354268442343</c:v>
                </c:pt>
                <c:pt idx="464">
                  <c:v>69.375005984228807</c:v>
                </c:pt>
                <c:pt idx="465">
                  <c:v>68.878379220983106</c:v>
                </c:pt>
                <c:pt idx="466">
                  <c:v>71.072728754586919</c:v>
                </c:pt>
                <c:pt idx="467">
                  <c:v>71.464371712031294</c:v>
                </c:pt>
                <c:pt idx="468">
                  <c:v>72.612736447094022</c:v>
                </c:pt>
                <c:pt idx="469">
                  <c:v>74.288203724864289</c:v>
                </c:pt>
                <c:pt idx="470">
                  <c:v>73.658254183880899</c:v>
                </c:pt>
                <c:pt idx="471">
                  <c:v>76.702936347189507</c:v>
                </c:pt>
                <c:pt idx="472">
                  <c:v>75.119772148593924</c:v>
                </c:pt>
                <c:pt idx="473">
                  <c:v>78.787129366064192</c:v>
                </c:pt>
                <c:pt idx="474">
                  <c:v>77.971090745661868</c:v>
                </c:pt>
                <c:pt idx="475">
                  <c:v>75.448139914887449</c:v>
                </c:pt>
                <c:pt idx="476">
                  <c:v>78.941201362232434</c:v>
                </c:pt>
                <c:pt idx="477">
                  <c:v>75.569961296927872</c:v>
                </c:pt>
                <c:pt idx="478">
                  <c:v>76.083764256184452</c:v>
                </c:pt>
                <c:pt idx="479">
                  <c:v>75.330160115775413</c:v>
                </c:pt>
                <c:pt idx="480">
                  <c:v>81.244831669776303</c:v>
                </c:pt>
                <c:pt idx="481">
                  <c:v>82.009785410812498</c:v>
                </c:pt>
                <c:pt idx="482">
                  <c:v>83.151389426983116</c:v>
                </c:pt>
                <c:pt idx="483">
                  <c:v>79.265143718404886</c:v>
                </c:pt>
                <c:pt idx="484">
                  <c:v>79.362958126279167</c:v>
                </c:pt>
                <c:pt idx="485">
                  <c:v>80.450733275277713</c:v>
                </c:pt>
                <c:pt idx="486">
                  <c:v>78.810879456265525</c:v>
                </c:pt>
                <c:pt idx="487">
                  <c:v>78.852424599302026</c:v>
                </c:pt>
                <c:pt idx="488">
                  <c:v>79.041059165281382</c:v>
                </c:pt>
                <c:pt idx="489">
                  <c:v>77.860887524757331</c:v>
                </c:pt>
                <c:pt idx="490">
                  <c:v>75.813125322710633</c:v>
                </c:pt>
                <c:pt idx="491">
                  <c:v>78.509706360610608</c:v>
                </c:pt>
                <c:pt idx="492">
                  <c:v>82.945753813150716</c:v>
                </c:pt>
                <c:pt idx="493">
                  <c:v>85.161354656570836</c:v>
                </c:pt>
                <c:pt idx="494">
                  <c:v>83.87417916815852</c:v>
                </c:pt>
                <c:pt idx="495">
                  <c:v>85.365659144403764</c:v>
                </c:pt>
                <c:pt idx="496">
                  <c:v>83.443863497466026</c:v>
                </c:pt>
                <c:pt idx="497">
                  <c:v>82.356403615151592</c:v>
                </c:pt>
                <c:pt idx="498">
                  <c:v>79.493525239667093</c:v>
                </c:pt>
                <c:pt idx="499">
                  <c:v>80.60716393330469</c:v>
                </c:pt>
                <c:pt idx="500">
                  <c:v>79.843144315776883</c:v>
                </c:pt>
                <c:pt idx="501">
                  <c:v>78.857807486019254</c:v>
                </c:pt>
                <c:pt idx="502">
                  <c:v>78.346164687375889</c:v>
                </c:pt>
                <c:pt idx="503">
                  <c:v>78.274330589579208</c:v>
                </c:pt>
                <c:pt idx="504">
                  <c:v>76.550242183196247</c:v>
                </c:pt>
                <c:pt idx="505">
                  <c:v>74.51812654991538</c:v>
                </c:pt>
                <c:pt idx="506">
                  <c:v>73.322133192467632</c:v>
                </c:pt>
                <c:pt idx="507">
                  <c:v>73.932746376826955</c:v>
                </c:pt>
                <c:pt idx="508">
                  <c:v>76.031651840959071</c:v>
                </c:pt>
                <c:pt idx="509">
                  <c:v>80.391848464616373</c:v>
                </c:pt>
                <c:pt idx="510">
                  <c:v>80.352416776017662</c:v>
                </c:pt>
                <c:pt idx="511">
                  <c:v>78.973930714658337</c:v>
                </c:pt>
                <c:pt idx="512">
                  <c:v>77.015972811401326</c:v>
                </c:pt>
                <c:pt idx="513">
                  <c:v>82.367402919463089</c:v>
                </c:pt>
                <c:pt idx="514">
                  <c:v>82.314916854834351</c:v>
                </c:pt>
                <c:pt idx="515">
                  <c:v>84.662392584554112</c:v>
                </c:pt>
                <c:pt idx="516">
                  <c:v>79.92392264616656</c:v>
                </c:pt>
                <c:pt idx="517">
                  <c:v>82.276477672463287</c:v>
                </c:pt>
                <c:pt idx="518">
                  <c:v>82.565133513105565</c:v>
                </c:pt>
                <c:pt idx="519">
                  <c:v>87.49621971892708</c:v>
                </c:pt>
                <c:pt idx="520">
                  <c:v>88.000833238169662</c:v>
                </c:pt>
                <c:pt idx="521">
                  <c:v>80.47633993595197</c:v>
                </c:pt>
                <c:pt idx="522">
                  <c:v>84.192995521578553</c:v>
                </c:pt>
                <c:pt idx="523">
                  <c:v>82.925027947807877</c:v>
                </c:pt>
                <c:pt idx="524">
                  <c:v>81.01235168162097</c:v>
                </c:pt>
                <c:pt idx="525">
                  <c:v>81.01235168162097</c:v>
                </c:pt>
                <c:pt idx="526">
                  <c:v>82.841412217261393</c:v>
                </c:pt>
                <c:pt idx="527">
                  <c:v>82.248874322789774</c:v>
                </c:pt>
                <c:pt idx="528">
                  <c:v>82.29121347080843</c:v>
                </c:pt>
                <c:pt idx="529">
                  <c:v>80.807685220928519</c:v>
                </c:pt>
                <c:pt idx="530">
                  <c:v>75.321332648620938</c:v>
                </c:pt>
                <c:pt idx="531">
                  <c:v>76.624213088518388</c:v>
                </c:pt>
                <c:pt idx="532">
                  <c:v>75.937597280206148</c:v>
                </c:pt>
                <c:pt idx="533">
                  <c:v>75.553462340460612</c:v>
                </c:pt>
                <c:pt idx="534">
                  <c:v>73.138636305784544</c:v>
                </c:pt>
                <c:pt idx="535">
                  <c:v>72.749900807760085</c:v>
                </c:pt>
                <c:pt idx="536">
                  <c:v>74.569935375000526</c:v>
                </c:pt>
                <c:pt idx="537">
                  <c:v>73.274177626854694</c:v>
                </c:pt>
                <c:pt idx="538">
                  <c:v>75.44761447041401</c:v>
                </c:pt>
                <c:pt idx="539">
                  <c:v>75.15378592084393</c:v>
                </c:pt>
                <c:pt idx="540">
                  <c:v>73.651283287199448</c:v>
                </c:pt>
                <c:pt idx="541">
                  <c:v>69.276257452846167</c:v>
                </c:pt>
                <c:pt idx="542">
                  <c:v>69.517529878524385</c:v>
                </c:pt>
                <c:pt idx="543">
                  <c:v>67.045570514765231</c:v>
                </c:pt>
                <c:pt idx="544">
                  <c:v>66.15591128535641</c:v>
                </c:pt>
                <c:pt idx="545">
                  <c:v>66.701953182196931</c:v>
                </c:pt>
                <c:pt idx="546">
                  <c:v>65.99901356557524</c:v>
                </c:pt>
                <c:pt idx="547">
                  <c:v>64.302820422462133</c:v>
                </c:pt>
                <c:pt idx="548">
                  <c:v>62.693115439683865</c:v>
                </c:pt>
                <c:pt idx="549">
                  <c:v>62.206075118943204</c:v>
                </c:pt>
                <c:pt idx="550">
                  <c:v>63.001854935756924</c:v>
                </c:pt>
                <c:pt idx="551">
                  <c:v>64.427607646641732</c:v>
                </c:pt>
                <c:pt idx="552">
                  <c:v>60.567190453071014</c:v>
                </c:pt>
                <c:pt idx="553">
                  <c:v>59.801757973736741</c:v>
                </c:pt>
                <c:pt idx="554">
                  <c:v>60.399643725293984</c:v>
                </c:pt>
                <c:pt idx="555">
                  <c:v>58.057971237870191</c:v>
                </c:pt>
                <c:pt idx="556">
                  <c:v>60.77740327209461</c:v>
                </c:pt>
                <c:pt idx="557">
                  <c:v>60.820933427586468</c:v>
                </c:pt>
                <c:pt idx="558">
                  <c:v>61.379165636211745</c:v>
                </c:pt>
                <c:pt idx="559">
                  <c:v>59.316749371626862</c:v>
                </c:pt>
                <c:pt idx="560">
                  <c:v>59.060484263638685</c:v>
                </c:pt>
                <c:pt idx="561">
                  <c:v>57.7611768461609</c:v>
                </c:pt>
                <c:pt idx="562">
                  <c:v>56.291496977293164</c:v>
                </c:pt>
                <c:pt idx="563">
                  <c:v>56.85250820335596</c:v>
                </c:pt>
                <c:pt idx="564">
                  <c:v>55.737223117034766</c:v>
                </c:pt>
                <c:pt idx="565">
                  <c:v>58.708705026915673</c:v>
                </c:pt>
                <c:pt idx="566">
                  <c:v>62.430871941241847</c:v>
                </c:pt>
                <c:pt idx="567">
                  <c:v>61.309748582993102</c:v>
                </c:pt>
                <c:pt idx="568">
                  <c:v>62.727783098389672</c:v>
                </c:pt>
                <c:pt idx="569">
                  <c:v>60.842138031227357</c:v>
                </c:pt>
                <c:pt idx="570">
                  <c:v>60.229563187500375</c:v>
                </c:pt>
                <c:pt idx="571">
                  <c:v>56.608842086187444</c:v>
                </c:pt>
                <c:pt idx="572">
                  <c:v>55.24139035877122</c:v>
                </c:pt>
                <c:pt idx="573">
                  <c:v>58.445795965473927</c:v>
                </c:pt>
                <c:pt idx="574">
                  <c:v>59.554939189727335</c:v>
                </c:pt>
                <c:pt idx="575">
                  <c:v>59.766553194013561</c:v>
                </c:pt>
                <c:pt idx="576">
                  <c:v>56.63963313233338</c:v>
                </c:pt>
                <c:pt idx="577">
                  <c:v>62.894173848325039</c:v>
                </c:pt>
                <c:pt idx="578">
                  <c:v>61.76018293874796</c:v>
                </c:pt>
                <c:pt idx="579">
                  <c:v>61.849858795555242</c:v>
                </c:pt>
                <c:pt idx="580">
                  <c:v>63.705997236395689</c:v>
                </c:pt>
                <c:pt idx="581">
                  <c:v>62.846323371606793</c:v>
                </c:pt>
                <c:pt idx="582">
                  <c:v>60.368070350709743</c:v>
                </c:pt>
                <c:pt idx="583">
                  <c:v>59.542281816188392</c:v>
                </c:pt>
                <c:pt idx="584">
                  <c:v>59.419094278516944</c:v>
                </c:pt>
                <c:pt idx="585">
                  <c:v>61.174429116256192</c:v>
                </c:pt>
                <c:pt idx="586">
                  <c:v>60.104460696636686</c:v>
                </c:pt>
                <c:pt idx="587">
                  <c:v>61.53489570160739</c:v>
                </c:pt>
                <c:pt idx="588">
                  <c:v>61.55969668075565</c:v>
                </c:pt>
                <c:pt idx="589">
                  <c:v>61.923596170000273</c:v>
                </c:pt>
                <c:pt idx="590">
                  <c:v>59.300951007790886</c:v>
                </c:pt>
                <c:pt idx="591">
                  <c:v>64.319961588841409</c:v>
                </c:pt>
                <c:pt idx="592">
                  <c:v>63.971054781906759</c:v>
                </c:pt>
                <c:pt idx="593">
                  <c:v>63.148442267313996</c:v>
                </c:pt>
                <c:pt idx="594">
                  <c:v>62.986873929990793</c:v>
                </c:pt>
                <c:pt idx="595">
                  <c:v>66.243263509936483</c:v>
                </c:pt>
                <c:pt idx="596">
                  <c:v>65.692492612834627</c:v>
                </c:pt>
                <c:pt idx="597">
                  <c:v>66.288428381568067</c:v>
                </c:pt>
                <c:pt idx="598">
                  <c:v>62.474250301663602</c:v>
                </c:pt>
                <c:pt idx="599">
                  <c:v>65.762294992000506</c:v>
                </c:pt>
                <c:pt idx="600">
                  <c:v>66.195389680130546</c:v>
                </c:pt>
                <c:pt idx="601">
                  <c:v>67.71012933173516</c:v>
                </c:pt>
                <c:pt idx="602">
                  <c:v>69.480071525837147</c:v>
                </c:pt>
                <c:pt idx="603">
                  <c:v>70.118544943834749</c:v>
                </c:pt>
                <c:pt idx="604">
                  <c:v>66.360285832452419</c:v>
                </c:pt>
                <c:pt idx="605">
                  <c:v>65.095937987276855</c:v>
                </c:pt>
                <c:pt idx="606">
                  <c:v>64.56075527622157</c:v>
                </c:pt>
                <c:pt idx="607">
                  <c:v>62.907228224355059</c:v>
                </c:pt>
                <c:pt idx="608">
                  <c:v>60.506647573182235</c:v>
                </c:pt>
                <c:pt idx="609">
                  <c:v>60.442181374558153</c:v>
                </c:pt>
                <c:pt idx="610">
                  <c:v>63.333013396031774</c:v>
                </c:pt>
                <c:pt idx="611">
                  <c:v>63.072136053220817</c:v>
                </c:pt>
                <c:pt idx="612">
                  <c:v>65.055443733187303</c:v>
                </c:pt>
                <c:pt idx="613">
                  <c:v>61.152080211317489</c:v>
                </c:pt>
                <c:pt idx="614">
                  <c:v>58.411443573452175</c:v>
                </c:pt>
                <c:pt idx="615">
                  <c:v>61.201927377034956</c:v>
                </c:pt>
                <c:pt idx="616">
                  <c:v>61.581158168361348</c:v>
                </c:pt>
                <c:pt idx="617">
                  <c:v>61.32087632928701</c:v>
                </c:pt>
                <c:pt idx="618">
                  <c:v>58.408582820207677</c:v>
                </c:pt>
                <c:pt idx="619">
                  <c:v>56.751074066886559</c:v>
                </c:pt>
                <c:pt idx="620">
                  <c:v>59.135003966521992</c:v>
                </c:pt>
                <c:pt idx="621">
                  <c:v>57.445956868248224</c:v>
                </c:pt>
                <c:pt idx="622">
                  <c:v>56.620483600410964</c:v>
                </c:pt>
                <c:pt idx="623">
                  <c:v>58.823088450520331</c:v>
                </c:pt>
                <c:pt idx="624">
                  <c:v>59.934753808246434</c:v>
                </c:pt>
                <c:pt idx="625">
                  <c:v>57.909223745699855</c:v>
                </c:pt>
                <c:pt idx="626">
                  <c:v>57.180222083193549</c:v>
                </c:pt>
                <c:pt idx="627">
                  <c:v>57.981443169443736</c:v>
                </c:pt>
                <c:pt idx="628">
                  <c:v>59.826547276341095</c:v>
                </c:pt>
                <c:pt idx="629">
                  <c:v>58.574191241704739</c:v>
                </c:pt>
                <c:pt idx="630">
                  <c:v>57.944930616808797</c:v>
                </c:pt>
                <c:pt idx="631">
                  <c:v>56.459826033508449</c:v>
                </c:pt>
                <c:pt idx="632">
                  <c:v>58.966581497955822</c:v>
                </c:pt>
                <c:pt idx="633">
                  <c:v>58.362495501611519</c:v>
                </c:pt>
                <c:pt idx="634">
                  <c:v>57.018175007572282</c:v>
                </c:pt>
                <c:pt idx="635">
                  <c:v>55.609785317400032</c:v>
                </c:pt>
                <c:pt idx="636">
                  <c:v>56.841508899044413</c:v>
                </c:pt>
                <c:pt idx="637">
                  <c:v>57.618909835830173</c:v>
                </c:pt>
                <c:pt idx="638">
                  <c:v>56.919986950294636</c:v>
                </c:pt>
                <c:pt idx="639">
                  <c:v>61.112508404192482</c:v>
                </c:pt>
                <c:pt idx="640">
                  <c:v>59.879979141022098</c:v>
                </c:pt>
                <c:pt idx="641">
                  <c:v>57.919604193187062</c:v>
                </c:pt>
                <c:pt idx="642">
                  <c:v>61.976537619839334</c:v>
                </c:pt>
                <c:pt idx="643">
                  <c:v>60.815410422342978</c:v>
                </c:pt>
                <c:pt idx="644">
                  <c:v>61.300337288645856</c:v>
                </c:pt>
                <c:pt idx="645">
                  <c:v>61.80705258578238</c:v>
                </c:pt>
                <c:pt idx="646">
                  <c:v>65.517729780955108</c:v>
                </c:pt>
                <c:pt idx="647">
                  <c:v>64.287220559871656</c:v>
                </c:pt>
                <c:pt idx="648">
                  <c:v>67.965156726074653</c:v>
                </c:pt>
                <c:pt idx="649">
                  <c:v>64.68026470257864</c:v>
                </c:pt>
                <c:pt idx="650">
                  <c:v>63.209954300342716</c:v>
                </c:pt>
                <c:pt idx="651">
                  <c:v>67.625497741873247</c:v>
                </c:pt>
                <c:pt idx="652">
                  <c:v>73.514270721603467</c:v>
                </c:pt>
                <c:pt idx="653">
                  <c:v>72.665619514213788</c:v>
                </c:pt>
                <c:pt idx="654">
                  <c:v>70.455004555019812</c:v>
                </c:pt>
                <c:pt idx="655">
                  <c:v>72.318639337015242</c:v>
                </c:pt>
                <c:pt idx="656">
                  <c:v>82.443942664433251</c:v>
                </c:pt>
                <c:pt idx="657">
                  <c:v>77.54272505779312</c:v>
                </c:pt>
                <c:pt idx="658">
                  <c:v>80.097517823660439</c:v>
                </c:pt>
                <c:pt idx="659">
                  <c:v>85.438193834831623</c:v>
                </c:pt>
                <c:pt idx="660">
                  <c:v>88.296389916230225</c:v>
                </c:pt>
                <c:pt idx="661">
                  <c:v>91.476006220328514</c:v>
                </c:pt>
                <c:pt idx="662">
                  <c:v>100.25663875739166</c:v>
                </c:pt>
                <c:pt idx="663">
                  <c:v>105.9888059309371</c:v>
                </c:pt>
                <c:pt idx="664">
                  <c:v>116.55207306527274</c:v>
                </c:pt>
                <c:pt idx="665">
                  <c:v>121.6138665030084</c:v>
                </c:pt>
                <c:pt idx="666">
                  <c:v>112.34522449206466</c:v>
                </c:pt>
                <c:pt idx="667">
                  <c:v>115.29704310209357</c:v>
                </c:pt>
                <c:pt idx="668">
                  <c:v>131.47112308968843</c:v>
                </c:pt>
                <c:pt idx="669">
                  <c:v>134.32073691135349</c:v>
                </c:pt>
                <c:pt idx="670">
                  <c:v>145.20940596984343</c:v>
                </c:pt>
                <c:pt idx="671">
                  <c:v>137.0802661971764</c:v>
                </c:pt>
                <c:pt idx="672">
                  <c:v>133.51149403947488</c:v>
                </c:pt>
                <c:pt idx="673">
                  <c:v>147.31987121239217</c:v>
                </c:pt>
                <c:pt idx="674">
                  <c:v>152.32392414076426</c:v>
                </c:pt>
                <c:pt idx="675">
                  <c:v>169.60296714991242</c:v>
                </c:pt>
                <c:pt idx="676">
                  <c:v>179.49210070131693</c:v>
                </c:pt>
                <c:pt idx="677">
                  <c:v>163.91922260373414</c:v>
                </c:pt>
                <c:pt idx="678">
                  <c:v>171.57367583905926</c:v>
                </c:pt>
                <c:pt idx="679">
                  <c:v>169.24414695724482</c:v>
                </c:pt>
                <c:pt idx="680">
                  <c:v>168.37426779312653</c:v>
                </c:pt>
                <c:pt idx="681">
                  <c:v>162.88288263041736</c:v>
                </c:pt>
                <c:pt idx="682">
                  <c:v>148.42000014478944</c:v>
                </c:pt>
                <c:pt idx="683">
                  <c:v>158.10284419590562</c:v>
                </c:pt>
                <c:pt idx="684">
                  <c:v>176.69811393457761</c:v>
                </c:pt>
                <c:pt idx="685">
                  <c:v>172.0373864251774</c:v>
                </c:pt>
                <c:pt idx="686">
                  <c:v>175.50292625865583</c:v>
                </c:pt>
                <c:pt idx="687">
                  <c:v>180.64691088858768</c:v>
                </c:pt>
                <c:pt idx="688">
                  <c:v>194.59868769658959</c:v>
                </c:pt>
                <c:pt idx="689">
                  <c:v>181.59671599539419</c:v>
                </c:pt>
                <c:pt idx="690">
                  <c:v>195.33491713974217</c:v>
                </c:pt>
                <c:pt idx="691">
                  <c:v>205.99331307686538</c:v>
                </c:pt>
                <c:pt idx="692">
                  <c:v>209.40933268785435</c:v>
                </c:pt>
                <c:pt idx="693">
                  <c:v>229.9152936802578</c:v>
                </c:pt>
                <c:pt idx="694">
                  <c:v>242.0658468331699</c:v>
                </c:pt>
                <c:pt idx="695">
                  <c:v>229.55099718852213</c:v>
                </c:pt>
                <c:pt idx="696">
                  <c:v>215.00068074250709</c:v>
                </c:pt>
                <c:pt idx="697">
                  <c:v>209.49719868036405</c:v>
                </c:pt>
                <c:pt idx="698">
                  <c:v>196.73318326639199</c:v>
                </c:pt>
                <c:pt idx="699">
                  <c:v>196.51402621477536</c:v>
                </c:pt>
                <c:pt idx="700">
                  <c:v>221.59692383787481</c:v>
                </c:pt>
                <c:pt idx="701">
                  <c:v>214.51548531569557</c:v>
                </c:pt>
                <c:pt idx="702">
                  <c:v>213.95579353908835</c:v>
                </c:pt>
                <c:pt idx="703">
                  <c:v>223.72652693580201</c:v>
                </c:pt>
                <c:pt idx="704">
                  <c:v>218.33622561324657</c:v>
                </c:pt>
                <c:pt idx="705">
                  <c:v>209.03943145506813</c:v>
                </c:pt>
                <c:pt idx="706">
                  <c:v>212.26244947267591</c:v>
                </c:pt>
                <c:pt idx="707">
                  <c:v>208.47620168567292</c:v>
                </c:pt>
                <c:pt idx="708">
                  <c:v>210.96754411223151</c:v>
                </c:pt>
                <c:pt idx="709">
                  <c:v>207.91439645462793</c:v>
                </c:pt>
                <c:pt idx="710">
                  <c:v>209.66212986231753</c:v>
                </c:pt>
                <c:pt idx="711">
                  <c:v>199.63360173037069</c:v>
                </c:pt>
                <c:pt idx="712">
                  <c:v>198.94588832693606</c:v>
                </c:pt>
                <c:pt idx="713">
                  <c:v>192.33934651988815</c:v>
                </c:pt>
                <c:pt idx="714">
                  <c:v>181.18983514821889</c:v>
                </c:pt>
                <c:pt idx="715">
                  <c:v>174.62388100761135</c:v>
                </c:pt>
                <c:pt idx="716">
                  <c:v>177.26667988451464</c:v>
                </c:pt>
                <c:pt idx="717">
                  <c:v>175.51711325943984</c:v>
                </c:pt>
                <c:pt idx="718">
                  <c:v>173.5762731694744</c:v>
                </c:pt>
                <c:pt idx="719">
                  <c:v>178.03758866291696</c:v>
                </c:pt>
                <c:pt idx="720">
                  <c:v>170.43455892672978</c:v>
                </c:pt>
                <c:pt idx="721">
                  <c:v>162.005518801688</c:v>
                </c:pt>
                <c:pt idx="722">
                  <c:v>150.00511432620885</c:v>
                </c:pt>
                <c:pt idx="723">
                  <c:v>152.88652337679142</c:v>
                </c:pt>
                <c:pt idx="724">
                  <c:v>150.87121029011806</c:v>
                </c:pt>
                <c:pt idx="725">
                  <c:v>163.75020463143142</c:v>
                </c:pt>
                <c:pt idx="726">
                  <c:v>163.52101742864326</c:v>
                </c:pt>
                <c:pt idx="727">
                  <c:v>169.16687159001171</c:v>
                </c:pt>
                <c:pt idx="728">
                  <c:v>182.78430224126632</c:v>
                </c:pt>
                <c:pt idx="729">
                  <c:v>178.84631776686606</c:v>
                </c:pt>
                <c:pt idx="730">
                  <c:v>194.13390286843685</c:v>
                </c:pt>
                <c:pt idx="731">
                  <c:v>192.8188204402108</c:v>
                </c:pt>
                <c:pt idx="732">
                  <c:v>186.67371229322924</c:v>
                </c:pt>
                <c:pt idx="733">
                  <c:v>210.59870544493631</c:v>
                </c:pt>
                <c:pt idx="734">
                  <c:v>196.99804231065764</c:v>
                </c:pt>
                <c:pt idx="735">
                  <c:v>194.83811522833869</c:v>
                </c:pt>
                <c:pt idx="736">
                  <c:v>193.44920201331678</c:v>
                </c:pt>
                <c:pt idx="737">
                  <c:v>183.92797300569922</c:v>
                </c:pt>
                <c:pt idx="738">
                  <c:v>174.82569839160314</c:v>
                </c:pt>
                <c:pt idx="739">
                  <c:v>163.77809989470126</c:v>
                </c:pt>
                <c:pt idx="740">
                  <c:v>166.80620136573557</c:v>
                </c:pt>
                <c:pt idx="741">
                  <c:v>172.68262056206711</c:v>
                </c:pt>
                <c:pt idx="742">
                  <c:v>173.70337234933731</c:v>
                </c:pt>
                <c:pt idx="743">
                  <c:v>166.59239217120464</c:v>
                </c:pt>
                <c:pt idx="744">
                  <c:v>168.03312588785553</c:v>
                </c:pt>
                <c:pt idx="745">
                  <c:v>165.81252748366541</c:v>
                </c:pt>
                <c:pt idx="746">
                  <c:v>163.84694479727099</c:v>
                </c:pt>
                <c:pt idx="747">
                  <c:v>164.81707876692931</c:v>
                </c:pt>
                <c:pt idx="748">
                  <c:v>175.19875229123019</c:v>
                </c:pt>
                <c:pt idx="749">
                  <c:v>172.12285872619685</c:v>
                </c:pt>
                <c:pt idx="750">
                  <c:v>168.77188914102479</c:v>
                </c:pt>
                <c:pt idx="751">
                  <c:v>171.93515828372594</c:v>
                </c:pt>
                <c:pt idx="752">
                  <c:v>179.40227304943957</c:v>
                </c:pt>
                <c:pt idx="753">
                  <c:v>182.66041411096356</c:v>
                </c:pt>
                <c:pt idx="754">
                  <c:v>181.60911648496838</c:v>
                </c:pt>
                <c:pt idx="755">
                  <c:v>190.15494540164903</c:v>
                </c:pt>
                <c:pt idx="756">
                  <c:v>199.66117005041281</c:v>
                </c:pt>
                <c:pt idx="757">
                  <c:v>182.2493180314566</c:v>
                </c:pt>
                <c:pt idx="758">
                  <c:v>178.34545241820101</c:v>
                </c:pt>
                <c:pt idx="759">
                  <c:v>180.54444921625918</c:v>
                </c:pt>
                <c:pt idx="760">
                  <c:v>181.96290408723453</c:v>
                </c:pt>
                <c:pt idx="761">
                  <c:v>193.89355288972328</c:v>
                </c:pt>
                <c:pt idx="762">
                  <c:v>195.81024588699637</c:v>
                </c:pt>
                <c:pt idx="763">
                  <c:v>181.04183495485549</c:v>
                </c:pt>
                <c:pt idx="764">
                  <c:v>189.41450072616479</c:v>
                </c:pt>
                <c:pt idx="765">
                  <c:v>187.50417144529274</c:v>
                </c:pt>
                <c:pt idx="766">
                  <c:v>190.11734693043559</c:v>
                </c:pt>
                <c:pt idx="767">
                  <c:v>175.59088566351653</c:v>
                </c:pt>
                <c:pt idx="768">
                  <c:v>175.06811511857924</c:v>
                </c:pt>
                <c:pt idx="769">
                  <c:v>172.0951853172603</c:v>
                </c:pt>
                <c:pt idx="770">
                  <c:v>174.50284195400934</c:v>
                </c:pt>
                <c:pt idx="771">
                  <c:v>180.53607713431506</c:v>
                </c:pt>
                <c:pt idx="772">
                  <c:v>172.75452471912703</c:v>
                </c:pt>
                <c:pt idx="773">
                  <c:v>171.29049629748519</c:v>
                </c:pt>
                <c:pt idx="774">
                  <c:v>182.74297895256311</c:v>
                </c:pt>
                <c:pt idx="775">
                  <c:v>196.62567732711821</c:v>
                </c:pt>
                <c:pt idx="776">
                  <c:v>181.69263880316407</c:v>
                </c:pt>
                <c:pt idx="777">
                  <c:v>184.30493854751785</c:v>
                </c:pt>
                <c:pt idx="778">
                  <c:v>179.51491666800993</c:v>
                </c:pt>
                <c:pt idx="779">
                  <c:v>174.40471227945096</c:v>
                </c:pt>
                <c:pt idx="780">
                  <c:v>180.22528256652353</c:v>
                </c:pt>
                <c:pt idx="781">
                  <c:v>192.98259564432277</c:v>
                </c:pt>
                <c:pt idx="782">
                  <c:v>189.86328868923613</c:v>
                </c:pt>
                <c:pt idx="783">
                  <c:v>185.45910652487663</c:v>
                </c:pt>
                <c:pt idx="784">
                  <c:v>182.34545101701585</c:v>
                </c:pt>
                <c:pt idx="785">
                  <c:v>178.48777781125102</c:v>
                </c:pt>
                <c:pt idx="786">
                  <c:v>179.84848049631898</c:v>
                </c:pt>
                <c:pt idx="787">
                  <c:v>180.45559071752177</c:v>
                </c:pt>
                <c:pt idx="788">
                  <c:v>176.47964579904854</c:v>
                </c:pt>
                <c:pt idx="789">
                  <c:v>169.00853765533645</c:v>
                </c:pt>
                <c:pt idx="790">
                  <c:v>167.68765198481441</c:v>
                </c:pt>
                <c:pt idx="791">
                  <c:v>167.46455993791858</c:v>
                </c:pt>
                <c:pt idx="792">
                  <c:v>164.08142147442564</c:v>
                </c:pt>
                <c:pt idx="793">
                  <c:v>157.97488095179753</c:v>
                </c:pt>
                <c:pt idx="794">
                  <c:v>154.76989151790207</c:v>
                </c:pt>
                <c:pt idx="795">
                  <c:v>166.72664907245081</c:v>
                </c:pt>
                <c:pt idx="796">
                  <c:v>160.16115031705357</c:v>
                </c:pt>
                <c:pt idx="797">
                  <c:v>162.36152494728663</c:v>
                </c:pt>
                <c:pt idx="798">
                  <c:v>159.60991235819748</c:v>
                </c:pt>
                <c:pt idx="799">
                  <c:v>159.90636813013498</c:v>
                </c:pt>
                <c:pt idx="800">
                  <c:v>163.72696830915976</c:v>
                </c:pt>
                <c:pt idx="801">
                  <c:v>161.77795463849574</c:v>
                </c:pt>
                <c:pt idx="802">
                  <c:v>154.8712322420206</c:v>
                </c:pt>
                <c:pt idx="803">
                  <c:v>156.61650189895673</c:v>
                </c:pt>
                <c:pt idx="804">
                  <c:v>154.37996501240437</c:v>
                </c:pt>
                <c:pt idx="805">
                  <c:v>147.26529504641346</c:v>
                </c:pt>
                <c:pt idx="806">
                  <c:v>147.01117842249465</c:v>
                </c:pt>
                <c:pt idx="807">
                  <c:v>141.84546374444847</c:v>
                </c:pt>
                <c:pt idx="808">
                  <c:v>143.78298769595906</c:v>
                </c:pt>
                <c:pt idx="809">
                  <c:v>137.87201760636026</c:v>
                </c:pt>
                <c:pt idx="810">
                  <c:v>138.77617910323715</c:v>
                </c:pt>
                <c:pt idx="811">
                  <c:v>137.78818002148057</c:v>
                </c:pt>
                <c:pt idx="812">
                  <c:v>142.38532874958969</c:v>
                </c:pt>
                <c:pt idx="813">
                  <c:v>136.39113993193547</c:v>
                </c:pt>
                <c:pt idx="814">
                  <c:v>139.76807815064134</c:v>
                </c:pt>
                <c:pt idx="815">
                  <c:v>129.55367111706497</c:v>
                </c:pt>
                <c:pt idx="816">
                  <c:v>127.51007744117452</c:v>
                </c:pt>
                <c:pt idx="817">
                  <c:v>127.92952224953794</c:v>
                </c:pt>
                <c:pt idx="818">
                  <c:v>134.99385463496947</c:v>
                </c:pt>
                <c:pt idx="819">
                  <c:v>137.14063392890753</c:v>
                </c:pt>
                <c:pt idx="820">
                  <c:v>130.81344175704936</c:v>
                </c:pt>
                <c:pt idx="821">
                  <c:v>134.73618834171867</c:v>
                </c:pt>
                <c:pt idx="822">
                  <c:v>132.49753800072855</c:v>
                </c:pt>
                <c:pt idx="823">
                  <c:v>127.89502973898992</c:v>
                </c:pt>
                <c:pt idx="824">
                  <c:v>124.77803473958659</c:v>
                </c:pt>
                <c:pt idx="825">
                  <c:v>125.21463239087315</c:v>
                </c:pt>
                <c:pt idx="826">
                  <c:v>131.82377806720078</c:v>
                </c:pt>
                <c:pt idx="827">
                  <c:v>130.27061090976898</c:v>
                </c:pt>
                <c:pt idx="828">
                  <c:v>129.71803014836956</c:v>
                </c:pt>
                <c:pt idx="829">
                  <c:v>128.74554919339641</c:v>
                </c:pt>
                <c:pt idx="830">
                  <c:v>124.31755855611634</c:v>
                </c:pt>
                <c:pt idx="831">
                  <c:v>125.06930612605242</c:v>
                </c:pt>
                <c:pt idx="832">
                  <c:v>122.28713602169448</c:v>
                </c:pt>
                <c:pt idx="833">
                  <c:v>120.2309083253528</c:v>
                </c:pt>
                <c:pt idx="834">
                  <c:v>126.07406104824115</c:v>
                </c:pt>
                <c:pt idx="835">
                  <c:v>130.43205080510984</c:v>
                </c:pt>
                <c:pt idx="836">
                  <c:v>131.43846379652595</c:v>
                </c:pt>
                <c:pt idx="837">
                  <c:v>130.43133853593469</c:v>
                </c:pt>
                <c:pt idx="838">
                  <c:v>126.45037270360378</c:v>
                </c:pt>
                <c:pt idx="839">
                  <c:v>131.89125681413958</c:v>
                </c:pt>
                <c:pt idx="840">
                  <c:v>129.27090025452577</c:v>
                </c:pt>
                <c:pt idx="841">
                  <c:v>123.97209632961902</c:v>
                </c:pt>
                <c:pt idx="842">
                  <c:v>118.33470766254551</c:v>
                </c:pt>
                <c:pt idx="843">
                  <c:v>116.29950942168689</c:v>
                </c:pt>
                <c:pt idx="844">
                  <c:v>112.15312199256057</c:v>
                </c:pt>
                <c:pt idx="845">
                  <c:v>114.10491468066209</c:v>
                </c:pt>
                <c:pt idx="846">
                  <c:v>113.08909039489876</c:v>
                </c:pt>
                <c:pt idx="847">
                  <c:v>119.30305512099395</c:v>
                </c:pt>
                <c:pt idx="848">
                  <c:v>118.20853092964715</c:v>
                </c:pt>
                <c:pt idx="849">
                  <c:v>122.74356044444706</c:v>
                </c:pt>
                <c:pt idx="850">
                  <c:v>124.46210249249883</c:v>
                </c:pt>
                <c:pt idx="851">
                  <c:v>122.77883528343334</c:v>
                </c:pt>
                <c:pt idx="852">
                  <c:v>123.37133814827337</c:v>
                </c:pt>
                <c:pt idx="853">
                  <c:v>117.57817270962879</c:v>
                </c:pt>
                <c:pt idx="854">
                  <c:v>115.42167853120326</c:v>
                </c:pt>
                <c:pt idx="855">
                  <c:v>111.88463154315608</c:v>
                </c:pt>
                <c:pt idx="856">
                  <c:v>110.55652976853158</c:v>
                </c:pt>
                <c:pt idx="857">
                  <c:v>110.58071189085551</c:v>
                </c:pt>
                <c:pt idx="858">
                  <c:v>108.12585866384411</c:v>
                </c:pt>
                <c:pt idx="859">
                  <c:v>106.02795738248352</c:v>
                </c:pt>
                <c:pt idx="860">
                  <c:v>103.55333576672543</c:v>
                </c:pt>
                <c:pt idx="861">
                  <c:v>99.987762982040195</c:v>
                </c:pt>
                <c:pt idx="862">
                  <c:v>99.175624327285476</c:v>
                </c:pt>
                <c:pt idx="863">
                  <c:v>100.51951278920207</c:v>
                </c:pt>
                <c:pt idx="864">
                  <c:v>104.03600906006426</c:v>
                </c:pt>
                <c:pt idx="865">
                  <c:v>105.19972845029648</c:v>
                </c:pt>
                <c:pt idx="866">
                  <c:v>102.80798694282196</c:v>
                </c:pt>
                <c:pt idx="867">
                  <c:v>103.80512875841711</c:v>
                </c:pt>
                <c:pt idx="868">
                  <c:v>101.15760088125246</c:v>
                </c:pt>
                <c:pt idx="869">
                  <c:v>100.44400058009104</c:v>
                </c:pt>
                <c:pt idx="870">
                  <c:v>99.988685429004747</c:v>
                </c:pt>
                <c:pt idx="871">
                  <c:v>101.08497277847367</c:v>
                </c:pt>
                <c:pt idx="872">
                  <c:v>97.764794239447497</c:v>
                </c:pt>
                <c:pt idx="873">
                  <c:v>97.818681489338857</c:v>
                </c:pt>
                <c:pt idx="874">
                  <c:v>99.714263295321885</c:v>
                </c:pt>
                <c:pt idx="875">
                  <c:v>98.467827268420066</c:v>
                </c:pt>
                <c:pt idx="876">
                  <c:v>96.554462086145705</c:v>
                </c:pt>
                <c:pt idx="877">
                  <c:v>98.13211495604169</c:v>
                </c:pt>
                <c:pt idx="878">
                  <c:v>104.02214900250829</c:v>
                </c:pt>
                <c:pt idx="879">
                  <c:v>101.64729177744826</c:v>
                </c:pt>
                <c:pt idx="880">
                  <c:v>98.519682799680609</c:v>
                </c:pt>
                <c:pt idx="881">
                  <c:v>96.634352999202392</c:v>
                </c:pt>
                <c:pt idx="882">
                  <c:v>95.210596977316811</c:v>
                </c:pt>
                <c:pt idx="883">
                  <c:v>95.300821631685295</c:v>
                </c:pt>
                <c:pt idx="884">
                  <c:v>96.351535430487701</c:v>
                </c:pt>
                <c:pt idx="885">
                  <c:v>98.041610064620713</c:v>
                </c:pt>
                <c:pt idx="886">
                  <c:v>96.723223174483664</c:v>
                </c:pt>
                <c:pt idx="887">
                  <c:v>97.672094157781757</c:v>
                </c:pt>
                <c:pt idx="888">
                  <c:v>99.084815845724265</c:v>
                </c:pt>
                <c:pt idx="889">
                  <c:v>103.86718958900705</c:v>
                </c:pt>
                <c:pt idx="890">
                  <c:v>105.27730740766987</c:v>
                </c:pt>
                <c:pt idx="891">
                  <c:v>100.42493278397566</c:v>
                </c:pt>
                <c:pt idx="892">
                  <c:v>97.113079620718196</c:v>
                </c:pt>
                <c:pt idx="893">
                  <c:v>93.930462444849127</c:v>
                </c:pt>
                <c:pt idx="894">
                  <c:v>91.237150839228576</c:v>
                </c:pt>
                <c:pt idx="895">
                  <c:v>86.998939069225656</c:v>
                </c:pt>
                <c:pt idx="896">
                  <c:v>88.105676925444897</c:v>
                </c:pt>
                <c:pt idx="897">
                  <c:v>85.930126627447805</c:v>
                </c:pt>
                <c:pt idx="898">
                  <c:v>86.17408465821272</c:v>
                </c:pt>
                <c:pt idx="899">
                  <c:v>82.365277788481592</c:v>
                </c:pt>
                <c:pt idx="900">
                  <c:v>82.833810787211902</c:v>
                </c:pt>
                <c:pt idx="901">
                  <c:v>84.873702998700267</c:v>
                </c:pt>
                <c:pt idx="902">
                  <c:v>84.753995071097648</c:v>
                </c:pt>
                <c:pt idx="903">
                  <c:v>82.994304882500444</c:v>
                </c:pt>
                <c:pt idx="904">
                  <c:v>83.683582942811668</c:v>
                </c:pt>
                <c:pt idx="905">
                  <c:v>85.25213978504452</c:v>
                </c:pt>
                <c:pt idx="906">
                  <c:v>85.520233231957931</c:v>
                </c:pt>
                <c:pt idx="907">
                  <c:v>82.490812311467963</c:v>
                </c:pt>
                <c:pt idx="908">
                  <c:v>82.478411821893829</c:v>
                </c:pt>
                <c:pt idx="909">
                  <c:v>83.344005694417262</c:v>
                </c:pt>
                <c:pt idx="910">
                  <c:v>87.01994517162106</c:v>
                </c:pt>
                <c:pt idx="911">
                  <c:v>87.173935431982287</c:v>
                </c:pt>
                <c:pt idx="912">
                  <c:v>84.26444429342817</c:v>
                </c:pt>
                <c:pt idx="913">
                  <c:v>82.323942823234518</c:v>
                </c:pt>
                <c:pt idx="914">
                  <c:v>81.404811997135383</c:v>
                </c:pt>
                <c:pt idx="915">
                  <c:v>80.433370254565347</c:v>
                </c:pt>
                <c:pt idx="916">
                  <c:v>78.807037873337379</c:v>
                </c:pt>
                <c:pt idx="917">
                  <c:v>76.742286299981473</c:v>
                </c:pt>
                <c:pt idx="918">
                  <c:v>76.033671883046168</c:v>
                </c:pt>
                <c:pt idx="919">
                  <c:v>75.369615157461979</c:v>
                </c:pt>
                <c:pt idx="920">
                  <c:v>73.673083394577091</c:v>
                </c:pt>
                <c:pt idx="921">
                  <c:v>74.727522010869279</c:v>
                </c:pt>
                <c:pt idx="922">
                  <c:v>72.718012166491903</c:v>
                </c:pt>
                <c:pt idx="923">
                  <c:v>72.397724568546124</c:v>
                </c:pt>
                <c:pt idx="924">
                  <c:v>72.397724568546124</c:v>
                </c:pt>
                <c:pt idx="925">
                  <c:v>69.801059716414372</c:v>
                </c:pt>
                <c:pt idx="926">
                  <c:v>70.959758192788883</c:v>
                </c:pt>
                <c:pt idx="927">
                  <c:v>72.42224531064187</c:v>
                </c:pt>
                <c:pt idx="928">
                  <c:v>72.597253349942321</c:v>
                </c:pt>
                <c:pt idx="929">
                  <c:v>77.725614764195981</c:v>
                </c:pt>
                <c:pt idx="930">
                  <c:v>73.508502508939245</c:v>
                </c:pt>
                <c:pt idx="931">
                  <c:v>80.725050320066032</c:v>
                </c:pt>
                <c:pt idx="932">
                  <c:v>81.451249612047135</c:v>
                </c:pt>
                <c:pt idx="933">
                  <c:v>81.87237584272566</c:v>
                </c:pt>
                <c:pt idx="934">
                  <c:v>80.783643217130987</c:v>
                </c:pt>
                <c:pt idx="935">
                  <c:v>77.288024606681731</c:v>
                </c:pt>
                <c:pt idx="936">
                  <c:v>74.886334683842662</c:v>
                </c:pt>
                <c:pt idx="937">
                  <c:v>70.455786883458302</c:v>
                </c:pt>
                <c:pt idx="938">
                  <c:v>70.858721058810573</c:v>
                </c:pt>
                <c:pt idx="939">
                  <c:v>71.073884732428752</c:v>
                </c:pt>
                <c:pt idx="940">
                  <c:v>74.248608564651775</c:v>
                </c:pt>
                <c:pt idx="941">
                  <c:v>73.043577562260168</c:v>
                </c:pt>
                <c:pt idx="942">
                  <c:v>71.778318946663902</c:v>
                </c:pt>
                <c:pt idx="943">
                  <c:v>71.388952915271275</c:v>
                </c:pt>
                <c:pt idx="944">
                  <c:v>68.713634863731471</c:v>
                </c:pt>
                <c:pt idx="945">
                  <c:v>69.568778229504588</c:v>
                </c:pt>
                <c:pt idx="946">
                  <c:v>68.248955124473369</c:v>
                </c:pt>
                <c:pt idx="947">
                  <c:v>64.83796810388597</c:v>
                </c:pt>
                <c:pt idx="948">
                  <c:v>64.310129938915537</c:v>
                </c:pt>
                <c:pt idx="949">
                  <c:v>63.427394900012793</c:v>
                </c:pt>
                <c:pt idx="950">
                  <c:v>67.728519888307076</c:v>
                </c:pt>
                <c:pt idx="951">
                  <c:v>67.813420038677606</c:v>
                </c:pt>
                <c:pt idx="952">
                  <c:v>65.2333358788201</c:v>
                </c:pt>
                <c:pt idx="953">
                  <c:v>64.549172144717417</c:v>
                </c:pt>
                <c:pt idx="954">
                  <c:v>65.92093251681618</c:v>
                </c:pt>
                <c:pt idx="955">
                  <c:v>64.448835603370426</c:v>
                </c:pt>
                <c:pt idx="956">
                  <c:v>64.189406151997503</c:v>
                </c:pt>
                <c:pt idx="957">
                  <c:v>65.883415781409695</c:v>
                </c:pt>
                <c:pt idx="958">
                  <c:v>65.391844961653263</c:v>
                </c:pt>
                <c:pt idx="959">
                  <c:v>64.395485474496425</c:v>
                </c:pt>
                <c:pt idx="960">
                  <c:v>64.023797730500448</c:v>
                </c:pt>
                <c:pt idx="961">
                  <c:v>62.753062815836124</c:v>
                </c:pt>
                <c:pt idx="962">
                  <c:v>62.081182805869027</c:v>
                </c:pt>
                <c:pt idx="963">
                  <c:v>59.2537193878971</c:v>
                </c:pt>
                <c:pt idx="964">
                  <c:v>60.099241281533587</c:v>
                </c:pt>
                <c:pt idx="965">
                  <c:v>59.246223046742102</c:v>
                </c:pt>
                <c:pt idx="966">
                  <c:v>57.216559487670807</c:v>
                </c:pt>
                <c:pt idx="967">
                  <c:v>55.789172060646287</c:v>
                </c:pt>
                <c:pt idx="968">
                  <c:v>55.308367014324268</c:v>
                </c:pt>
                <c:pt idx="969">
                  <c:v>54.601515755511109</c:v>
                </c:pt>
                <c:pt idx="970">
                  <c:v>54.120138558540191</c:v>
                </c:pt>
                <c:pt idx="971">
                  <c:v>54.432100780717271</c:v>
                </c:pt>
                <c:pt idx="972">
                  <c:v>55.277342437301243</c:v>
                </c:pt>
                <c:pt idx="973">
                  <c:v>56.778222031349848</c:v>
                </c:pt>
                <c:pt idx="974">
                  <c:v>54.681791994515017</c:v>
                </c:pt>
                <c:pt idx="975">
                  <c:v>53.597006040743388</c:v>
                </c:pt>
                <c:pt idx="976">
                  <c:v>51.664876652493859</c:v>
                </c:pt>
                <c:pt idx="977">
                  <c:v>50.790081663412586</c:v>
                </c:pt>
                <c:pt idx="978">
                  <c:v>49.459224224438287</c:v>
                </c:pt>
                <c:pt idx="979">
                  <c:v>48.717646924200018</c:v>
                </c:pt>
                <c:pt idx="980">
                  <c:v>50.059106664994751</c:v>
                </c:pt>
                <c:pt idx="981">
                  <c:v>49.162651687062244</c:v>
                </c:pt>
                <c:pt idx="982">
                  <c:v>48.064414354769518</c:v>
                </c:pt>
                <c:pt idx="983">
                  <c:v>49.311527621214928</c:v>
                </c:pt>
                <c:pt idx="984">
                  <c:v>47.031927640924941</c:v>
                </c:pt>
                <c:pt idx="985">
                  <c:v>46.704552380859113</c:v>
                </c:pt>
                <c:pt idx="986">
                  <c:v>49.422933526136575</c:v>
                </c:pt>
                <c:pt idx="987">
                  <c:v>53.734964406391533</c:v>
                </c:pt>
                <c:pt idx="988">
                  <c:v>52.937117841315469</c:v>
                </c:pt>
                <c:pt idx="989">
                  <c:v>53.437971513436715</c:v>
                </c:pt>
                <c:pt idx="990">
                  <c:v>51.824144710677587</c:v>
                </c:pt>
                <c:pt idx="991">
                  <c:v>52.328839965727163</c:v>
                </c:pt>
                <c:pt idx="992">
                  <c:v>53.568293419403631</c:v>
                </c:pt>
                <c:pt idx="993">
                  <c:v>50.584422696492453</c:v>
                </c:pt>
                <c:pt idx="994">
                  <c:v>48.701953649258726</c:v>
                </c:pt>
                <c:pt idx="995">
                  <c:v>48.864888142212976</c:v>
                </c:pt>
                <c:pt idx="996">
                  <c:v>54.543856981954526</c:v>
                </c:pt>
                <c:pt idx="997">
                  <c:v>55.204655951803126</c:v>
                </c:pt>
                <c:pt idx="998">
                  <c:v>55.916224534333757</c:v>
                </c:pt>
                <c:pt idx="999">
                  <c:v>54.576609687468121</c:v>
                </c:pt>
                <c:pt idx="1000">
                  <c:v>54.386071844840373</c:v>
                </c:pt>
                <c:pt idx="1001">
                  <c:v>52.957224849833977</c:v>
                </c:pt>
                <c:pt idx="1002">
                  <c:v>52.862061017414803</c:v>
                </c:pt>
                <c:pt idx="1003">
                  <c:v>50.038053856423979</c:v>
                </c:pt>
                <c:pt idx="1004">
                  <c:v>48.23583769510644</c:v>
                </c:pt>
                <c:pt idx="1005">
                  <c:v>46.267137371502699</c:v>
                </c:pt>
                <c:pt idx="1006">
                  <c:v>45.332558477883254</c:v>
                </c:pt>
                <c:pt idx="1007">
                  <c:v>44.481361783933167</c:v>
                </c:pt>
                <c:pt idx="1008">
                  <c:v>45.914902749569336</c:v>
                </c:pt>
                <c:pt idx="1009">
                  <c:v>44.933045529880538</c:v>
                </c:pt>
                <c:pt idx="1010">
                  <c:v>44.778915150993036</c:v>
                </c:pt>
                <c:pt idx="1011">
                  <c:v>43.870269861275794</c:v>
                </c:pt>
                <c:pt idx="1012">
                  <c:v>43.018816283360906</c:v>
                </c:pt>
                <c:pt idx="1013">
                  <c:v>42.57096244379801</c:v>
                </c:pt>
                <c:pt idx="1014">
                  <c:v>42.171239318005895</c:v>
                </c:pt>
                <c:pt idx="1015">
                  <c:v>42.0620869860483</c:v>
                </c:pt>
                <c:pt idx="1016">
                  <c:v>40.169879701239402</c:v>
                </c:pt>
                <c:pt idx="1017">
                  <c:v>39.587850696237403</c:v>
                </c:pt>
                <c:pt idx="1018">
                  <c:v>39.675261303536786</c:v>
                </c:pt>
                <c:pt idx="1019">
                  <c:v>39.940564056468823</c:v>
                </c:pt>
                <c:pt idx="1020">
                  <c:v>40.247213451191826</c:v>
                </c:pt>
                <c:pt idx="1021">
                  <c:v>39.933231186927813</c:v>
                </c:pt>
                <c:pt idx="1022">
                  <c:v>39.971004806299106</c:v>
                </c:pt>
                <c:pt idx="1023">
                  <c:v>38.841964751316588</c:v>
                </c:pt>
                <c:pt idx="1024">
                  <c:v>37.355190422244959</c:v>
                </c:pt>
                <c:pt idx="1025">
                  <c:v>36.799550406355507</c:v>
                </c:pt>
                <c:pt idx="1026">
                  <c:v>37.514773747112791</c:v>
                </c:pt>
                <c:pt idx="1027">
                  <c:v>37.020248761761017</c:v>
                </c:pt>
                <c:pt idx="1028">
                  <c:v>36.241037960677716</c:v>
                </c:pt>
                <c:pt idx="1029">
                  <c:v>37.005734817749108</c:v>
                </c:pt>
                <c:pt idx="1030">
                  <c:v>37.415137798397112</c:v>
                </c:pt>
                <c:pt idx="1031">
                  <c:v>37.02614541640785</c:v>
                </c:pt>
                <c:pt idx="1032">
                  <c:v>36.273580488401919</c:v>
                </c:pt>
                <c:pt idx="1033">
                  <c:v>35.654957194957994</c:v>
                </c:pt>
                <c:pt idx="1034">
                  <c:v>35.498117857896105</c:v>
                </c:pt>
                <c:pt idx="1035">
                  <c:v>35.394009792883907</c:v>
                </c:pt>
                <c:pt idx="1036">
                  <c:v>34.061739492103136</c:v>
                </c:pt>
                <c:pt idx="1037">
                  <c:v>33.13756439905859</c:v>
                </c:pt>
                <c:pt idx="1038">
                  <c:v>33.723551752427475</c:v>
                </c:pt>
                <c:pt idx="1039">
                  <c:v>33.154939096314997</c:v>
                </c:pt>
                <c:pt idx="1040">
                  <c:v>32.7778451125141</c:v>
                </c:pt>
                <c:pt idx="1041">
                  <c:v>32.72735573688459</c:v>
                </c:pt>
                <c:pt idx="1042">
                  <c:v>32.8779714760717</c:v>
                </c:pt>
                <c:pt idx="1043">
                  <c:v>32.107728260669127</c:v>
                </c:pt>
                <c:pt idx="1044">
                  <c:v>32.107728260669127</c:v>
                </c:pt>
                <c:pt idx="1045">
                  <c:v>33.387384054838748</c:v>
                </c:pt>
                <c:pt idx="1046">
                  <c:v>32.579577397854266</c:v>
                </c:pt>
                <c:pt idx="1047">
                  <c:v>31.034163465542253</c:v>
                </c:pt>
                <c:pt idx="1048">
                  <c:v>31.201009600687971</c:v>
                </c:pt>
                <c:pt idx="1049">
                  <c:v>31.1221812531221</c:v>
                </c:pt>
                <c:pt idx="1050">
                  <c:v>30.89941614945424</c:v>
                </c:pt>
                <c:pt idx="1051">
                  <c:v>31.297189292422541</c:v>
                </c:pt>
                <c:pt idx="1052">
                  <c:v>34.771031148582004</c:v>
                </c:pt>
                <c:pt idx="1053">
                  <c:v>34.384911196381104</c:v>
                </c:pt>
                <c:pt idx="1054">
                  <c:v>32.81311995150039</c:v>
                </c:pt>
                <c:pt idx="1055">
                  <c:v>35.618771585550974</c:v>
                </c:pt>
                <c:pt idx="1056">
                  <c:v>34.348959117851216</c:v>
                </c:pt>
                <c:pt idx="1057">
                  <c:v>37.836252352531773</c:v>
                </c:pt>
                <c:pt idx="1058">
                  <c:v>39.550637550971139</c:v>
                </c:pt>
                <c:pt idx="1059">
                  <c:v>46.358471297537371</c:v>
                </c:pt>
                <c:pt idx="1060">
                  <c:v>50.510696998591236</c:v>
                </c:pt>
                <c:pt idx="1061">
                  <c:v>43.392909395391001</c:v>
                </c:pt>
                <c:pt idx="1062">
                  <c:v>43.225222549087711</c:v>
                </c:pt>
                <c:pt idx="1063">
                  <c:v>40.909226781601326</c:v>
                </c:pt>
                <c:pt idx="1064">
                  <c:v>41.929966892327663</c:v>
                </c:pt>
                <c:pt idx="1065">
                  <c:v>46.128139793451396</c:v>
                </c:pt>
                <c:pt idx="1066">
                  <c:v>46.519397424948551</c:v>
                </c:pt>
                <c:pt idx="1067">
                  <c:v>49.676431293231062</c:v>
                </c:pt>
                <c:pt idx="1068">
                  <c:v>50.799971696057817</c:v>
                </c:pt>
                <c:pt idx="1069">
                  <c:v>57.642251246996643</c:v>
                </c:pt>
                <c:pt idx="1070">
                  <c:v>57.355113357055544</c:v>
                </c:pt>
                <c:pt idx="1071">
                  <c:v>56.324728421104886</c:v>
                </c:pt>
                <c:pt idx="1072">
                  <c:v>54.276639275830235</c:v>
                </c:pt>
                <c:pt idx="1073">
                  <c:v>52.816312318590441</c:v>
                </c:pt>
                <c:pt idx="1074">
                  <c:v>48.173169684236022</c:v>
                </c:pt>
                <c:pt idx="1075">
                  <c:v>49.136718083160005</c:v>
                </c:pt>
                <c:pt idx="1076">
                  <c:v>52.031309951754999</c:v>
                </c:pt>
                <c:pt idx="1077">
                  <c:v>48.515514273524111</c:v>
                </c:pt>
                <c:pt idx="1078">
                  <c:v>48.075343599817884</c:v>
                </c:pt>
                <c:pt idx="1079">
                  <c:v>52.65274729226801</c:v>
                </c:pt>
                <c:pt idx="1080">
                  <c:v>55.074042132239825</c:v>
                </c:pt>
                <c:pt idx="1081">
                  <c:v>52.811478229434442</c:v>
                </c:pt>
                <c:pt idx="1082">
                  <c:v>53.260990138224756</c:v>
                </c:pt>
                <c:pt idx="1083">
                  <c:v>50.067934132149198</c:v>
                </c:pt>
                <c:pt idx="1084">
                  <c:v>48.855570260216588</c:v>
                </c:pt>
                <c:pt idx="1085">
                  <c:v>47.876608823403842</c:v>
                </c:pt>
                <c:pt idx="1086">
                  <c:v>45.023783952178597</c:v>
                </c:pt>
                <c:pt idx="1087">
                  <c:v>43.841020118918706</c:v>
                </c:pt>
                <c:pt idx="1088">
                  <c:v>43.063712594483775</c:v>
                </c:pt>
                <c:pt idx="1089">
                  <c:v>42.337034564204629</c:v>
                </c:pt>
                <c:pt idx="1090">
                  <c:v>42.709527989726602</c:v>
                </c:pt>
                <c:pt idx="1091">
                  <c:v>44.627738937700826</c:v>
                </c:pt>
                <c:pt idx="1092">
                  <c:v>45.240512282673343</c:v>
                </c:pt>
                <c:pt idx="1093">
                  <c:v>47.955717408022217</c:v>
                </c:pt>
                <c:pt idx="1094">
                  <c:v>46.754633077453654</c:v>
                </c:pt>
                <c:pt idx="1095">
                  <c:v>47.535175004536448</c:v>
                </c:pt>
                <c:pt idx="1096">
                  <c:v>52.202943469881291</c:v>
                </c:pt>
                <c:pt idx="1097">
                  <c:v>53.021550929931749</c:v>
                </c:pt>
                <c:pt idx="1098">
                  <c:v>52.557163104270025</c:v>
                </c:pt>
                <c:pt idx="1099">
                  <c:v>50.960991235819833</c:v>
                </c:pt>
                <c:pt idx="1100">
                  <c:v>48.094738339161211</c:v>
                </c:pt>
                <c:pt idx="1101">
                  <c:v>45.000804513871714</c:v>
                </c:pt>
                <c:pt idx="1102">
                  <c:v>44.151184153342079</c:v>
                </c:pt>
                <c:pt idx="1103">
                  <c:v>43.432866528463187</c:v>
                </c:pt>
                <c:pt idx="1104">
                  <c:v>42.359348439511734</c:v>
                </c:pt>
                <c:pt idx="1105">
                  <c:v>42.111070087520446</c:v>
                </c:pt>
                <c:pt idx="1106">
                  <c:v>43.376597263625378</c:v>
                </c:pt>
                <c:pt idx="1107">
                  <c:v>43.755979850021888</c:v>
                </c:pt>
                <c:pt idx="1108">
                  <c:v>45.777516534570026</c:v>
                </c:pt>
                <c:pt idx="1109">
                  <c:v>45.200123117478505</c:v>
                </c:pt>
                <c:pt idx="1110">
                  <c:v>42.464507393470889</c:v>
                </c:pt>
                <c:pt idx="1111">
                  <c:v>42.98600519512798</c:v>
                </c:pt>
                <c:pt idx="1112">
                  <c:v>40.709137526100079</c:v>
                </c:pt>
                <c:pt idx="1113">
                  <c:v>39.691036314285</c:v>
                </c:pt>
                <c:pt idx="1114">
                  <c:v>38.19437195256809</c:v>
                </c:pt>
                <c:pt idx="1115">
                  <c:v>37.99020758326143</c:v>
                </c:pt>
                <c:pt idx="1116">
                  <c:v>38.443327544102971</c:v>
                </c:pt>
                <c:pt idx="1117">
                  <c:v>38.421702584883299</c:v>
                </c:pt>
                <c:pt idx="1118">
                  <c:v>38.066875770214111</c:v>
                </c:pt>
                <c:pt idx="1119">
                  <c:v>35.872082527943803</c:v>
                </c:pt>
                <c:pt idx="1120">
                  <c:v>36.28977585472893</c:v>
                </c:pt>
                <c:pt idx="1121">
                  <c:v>35.93812505998833</c:v>
                </c:pt>
                <c:pt idx="1122">
                  <c:v>36.200018262114675</c:v>
                </c:pt>
                <c:pt idx="1123">
                  <c:v>36.227750053770571</c:v>
                </c:pt>
                <c:pt idx="1124">
                  <c:v>35.625847571127167</c:v>
                </c:pt>
                <c:pt idx="1125">
                  <c:v>35.830514031819604</c:v>
                </c:pt>
                <c:pt idx="1126">
                  <c:v>38.740262054338523</c:v>
                </c:pt>
                <c:pt idx="1127">
                  <c:v>39.345153732208843</c:v>
                </c:pt>
                <c:pt idx="1128">
                  <c:v>40.203099468507176</c:v>
                </c:pt>
                <c:pt idx="1129">
                  <c:v>39.685723486830938</c:v>
                </c:pt>
                <c:pt idx="1130">
                  <c:v>38.450999033415798</c:v>
                </c:pt>
                <c:pt idx="1131">
                  <c:v>37.86345869971418</c:v>
                </c:pt>
                <c:pt idx="1132">
                  <c:v>39.044342609413398</c:v>
                </c:pt>
                <c:pt idx="1133">
                  <c:v>38.71021830699933</c:v>
                </c:pt>
                <c:pt idx="1134">
                  <c:v>38.038291590856808</c:v>
                </c:pt>
                <c:pt idx="1135">
                  <c:v>39.037173211486369</c:v>
                </c:pt>
                <c:pt idx="1136">
                  <c:v>38.241591895918191</c:v>
                </c:pt>
                <c:pt idx="1137">
                  <c:v>38.668906694839926</c:v>
                </c:pt>
                <c:pt idx="1138">
                  <c:v>36.330573698958709</c:v>
                </c:pt>
                <c:pt idx="1139">
                  <c:v>37.433201411740946</c:v>
                </c:pt>
                <c:pt idx="1140">
                  <c:v>36.77675779275031</c:v>
                </c:pt>
                <c:pt idx="1141">
                  <c:v>34.564671589030574</c:v>
                </c:pt>
                <c:pt idx="1142">
                  <c:v>33.722664335094464</c:v>
                </c:pt>
                <c:pt idx="1143">
                  <c:v>32.090505358482815</c:v>
                </c:pt>
                <c:pt idx="1144">
                  <c:v>33.03669073669424</c:v>
                </c:pt>
                <c:pt idx="1145">
                  <c:v>32.183357235218679</c:v>
                </c:pt>
                <c:pt idx="1146">
                  <c:v>31.876042277495941</c:v>
                </c:pt>
                <c:pt idx="1147">
                  <c:v>31.197494960987573</c:v>
                </c:pt>
                <c:pt idx="1148">
                  <c:v>29.665719231898329</c:v>
                </c:pt>
                <c:pt idx="1149">
                  <c:v>29.665719231898329</c:v>
                </c:pt>
                <c:pt idx="1150">
                  <c:v>29.088571022227768</c:v>
                </c:pt>
                <c:pt idx="1151">
                  <c:v>28.985046784408329</c:v>
                </c:pt>
                <c:pt idx="1152">
                  <c:v>28.950682715842731</c:v>
                </c:pt>
                <c:pt idx="1153">
                  <c:v>28.186417890893967</c:v>
                </c:pt>
                <c:pt idx="1154">
                  <c:v>28.290852899134109</c:v>
                </c:pt>
                <c:pt idx="1155">
                  <c:v>28.799272971673474</c:v>
                </c:pt>
                <c:pt idx="1156">
                  <c:v>29.688068136837021</c:v>
                </c:pt>
                <c:pt idx="1157">
                  <c:v>28.067258760852535</c:v>
                </c:pt>
                <c:pt idx="1158">
                  <c:v>28.198888439731231</c:v>
                </c:pt>
                <c:pt idx="1159">
                  <c:v>28.163356716780122</c:v>
                </c:pt>
                <c:pt idx="1160">
                  <c:v>28.605477373310151</c:v>
                </c:pt>
                <c:pt idx="1161">
                  <c:v>29.333871855536</c:v>
                </c:pt>
                <c:pt idx="1162">
                  <c:v>28.750920403569445</c:v>
                </c:pt>
                <c:pt idx="1163">
                  <c:v>29.158817110060134</c:v>
                </c:pt>
                <c:pt idx="1164">
                  <c:v>27.74310622689072</c:v>
                </c:pt>
                <c:pt idx="1165">
                  <c:v>27.408339714564615</c:v>
                </c:pt>
                <c:pt idx="1166">
                  <c:v>27.223616790776717</c:v>
                </c:pt>
                <c:pt idx="1167">
                  <c:v>26.156030386103669</c:v>
                </c:pt>
                <c:pt idx="1168">
                  <c:v>25.504514268619886</c:v>
                </c:pt>
                <c:pt idx="1169">
                  <c:v>24.658863933000983</c:v>
                </c:pt>
                <c:pt idx="1170">
                  <c:v>24.072000838842964</c:v>
                </c:pt>
                <c:pt idx="1171">
                  <c:v>24.791462765019656</c:v>
                </c:pt>
                <c:pt idx="1172">
                  <c:v>24.579696965663317</c:v>
                </c:pt>
                <c:pt idx="1173">
                  <c:v>23.77628068916836</c:v>
                </c:pt>
                <c:pt idx="1174">
                  <c:v>24.363447373466602</c:v>
                </c:pt>
                <c:pt idx="1175">
                  <c:v>23.086535567102931</c:v>
                </c:pt>
                <c:pt idx="1176">
                  <c:v>22.487085158669103</c:v>
                </c:pt>
                <c:pt idx="1177">
                  <c:v>21.598313346593265</c:v>
                </c:pt>
                <c:pt idx="1178">
                  <c:v>21.43276330781546</c:v>
                </c:pt>
                <c:pt idx="1179">
                  <c:v>21.831517280467594</c:v>
                </c:pt>
                <c:pt idx="1180">
                  <c:v>22.240394816642109</c:v>
                </c:pt>
                <c:pt idx="1181">
                  <c:v>22.200951451499535</c:v>
                </c:pt>
                <c:pt idx="1182">
                  <c:v>22.183786932032515</c:v>
                </c:pt>
                <c:pt idx="1183">
                  <c:v>22.047276457822381</c:v>
                </c:pt>
                <c:pt idx="1184">
                  <c:v>21.557714003609028</c:v>
                </c:pt>
                <c:pt idx="1185">
                  <c:v>20.305194497358688</c:v>
                </c:pt>
                <c:pt idx="1186">
                  <c:v>19.033875755501615</c:v>
                </c:pt>
                <c:pt idx="1187">
                  <c:v>19.024359372259696</c:v>
                </c:pt>
                <c:pt idx="1188">
                  <c:v>19.135520069760378</c:v>
                </c:pt>
                <c:pt idx="1189">
                  <c:v>19.224868983339711</c:v>
                </c:pt>
                <c:pt idx="1190">
                  <c:v>19.026075824206394</c:v>
                </c:pt>
                <c:pt idx="1191">
                  <c:v>19.19354081617643</c:v>
                </c:pt>
                <c:pt idx="1192">
                  <c:v>20.33209725440086</c:v>
                </c:pt>
                <c:pt idx="1193">
                  <c:v>20.027946640062858</c:v>
                </c:pt>
                <c:pt idx="1194">
                  <c:v>20.883078329292115</c:v>
                </c:pt>
                <c:pt idx="1195">
                  <c:v>20.425112602750701</c:v>
                </c:pt>
                <c:pt idx="1196">
                  <c:v>19.026893182276254</c:v>
                </c:pt>
                <c:pt idx="1197">
                  <c:v>18.797017063400631</c:v>
                </c:pt>
                <c:pt idx="1198">
                  <c:v>18.173816564765499</c:v>
                </c:pt>
                <c:pt idx="1199">
                  <c:v>19.006319112003546</c:v>
                </c:pt>
                <c:pt idx="1200">
                  <c:v>18.192160415161887</c:v>
                </c:pt>
                <c:pt idx="1201">
                  <c:v>19.358039966007283</c:v>
                </c:pt>
                <c:pt idx="1202">
                  <c:v>19.545787114653656</c:v>
                </c:pt>
                <c:pt idx="1203">
                  <c:v>20.937771260709471</c:v>
                </c:pt>
                <c:pt idx="1204">
                  <c:v>19.893047528904738</c:v>
                </c:pt>
                <c:pt idx="1205">
                  <c:v>18.234394474285835</c:v>
                </c:pt>
                <c:pt idx="1206">
                  <c:v>17.529715052629722</c:v>
                </c:pt>
                <c:pt idx="1207">
                  <c:v>17.104233471093234</c:v>
                </c:pt>
                <c:pt idx="1208">
                  <c:v>17.035517010505888</c:v>
                </c:pt>
                <c:pt idx="1209">
                  <c:v>16.527575676264586</c:v>
                </c:pt>
                <c:pt idx="1210">
                  <c:v>16.203504878109758</c:v>
                </c:pt>
                <c:pt idx="1211">
                  <c:v>16.134134531066525</c:v>
                </c:pt>
                <c:pt idx="1212">
                  <c:v>16.34133480177552</c:v>
                </c:pt>
                <c:pt idx="1213">
                  <c:v>16.516716490479329</c:v>
                </c:pt>
                <c:pt idx="1214">
                  <c:v>16.804531619964028</c:v>
                </c:pt>
                <c:pt idx="1215">
                  <c:v>16.510913248183339</c:v>
                </c:pt>
                <c:pt idx="1216">
                  <c:v>16.250864939986101</c:v>
                </c:pt>
                <c:pt idx="1217">
                  <c:v>15.747138838076493</c:v>
                </c:pt>
                <c:pt idx="1218">
                  <c:v>15.438049045687778</c:v>
                </c:pt>
                <c:pt idx="1219">
                  <c:v>15.438049045687778</c:v>
                </c:pt>
                <c:pt idx="1220">
                  <c:v>15.900895567560632</c:v>
                </c:pt>
                <c:pt idx="1221">
                  <c:v>16.341731804266598</c:v>
                </c:pt>
                <c:pt idx="1222">
                  <c:v>16.427390929987713</c:v>
                </c:pt>
                <c:pt idx="1223">
                  <c:v>16.234798015641466</c:v>
                </c:pt>
                <c:pt idx="1224">
                  <c:v>16.11712180666963</c:v>
                </c:pt>
                <c:pt idx="1225">
                  <c:v>15.882785248041353</c:v>
                </c:pt>
                <c:pt idx="1226">
                  <c:v>15.617283993863778</c:v>
                </c:pt>
                <c:pt idx="1227">
                  <c:v>15.514261847430109</c:v>
                </c:pt>
                <c:pt idx="1228">
                  <c:v>15.226248216699872</c:v>
                </c:pt>
                <c:pt idx="1229">
                  <c:v>15.18808927138136</c:v>
                </c:pt>
                <c:pt idx="1230">
                  <c:v>15.249180948831313</c:v>
                </c:pt>
                <c:pt idx="1231">
                  <c:v>15.236616987643211</c:v>
                </c:pt>
                <c:pt idx="1232">
                  <c:v>14.76651933203633</c:v>
                </c:pt>
                <c:pt idx="1233">
                  <c:v>14.060006692994961</c:v>
                </c:pt>
                <c:pt idx="1234">
                  <c:v>13.961561751752498</c:v>
                </c:pt>
                <c:pt idx="1235">
                  <c:v>13.317868918651643</c:v>
                </c:pt>
                <c:pt idx="1236">
                  <c:v>12.925268484611154</c:v>
                </c:pt>
                <c:pt idx="1237">
                  <c:v>13.576971426796618</c:v>
                </c:pt>
                <c:pt idx="1238">
                  <c:v>13.506772045139677</c:v>
                </c:pt>
                <c:pt idx="1239">
                  <c:v>13.64634177383985</c:v>
                </c:pt>
                <c:pt idx="1240">
                  <c:v>13.326054175894082</c:v>
                </c:pt>
                <c:pt idx="1241">
                  <c:v>13.184511111282394</c:v>
                </c:pt>
                <c:pt idx="1242">
                  <c:v>12.735933326000488</c:v>
                </c:pt>
                <c:pt idx="1243">
                  <c:v>12.515631973086057</c:v>
                </c:pt>
                <c:pt idx="1244">
                  <c:v>13.791352771976507</c:v>
                </c:pt>
                <c:pt idx="1245">
                  <c:v>13.611160347204393</c:v>
                </c:pt>
                <c:pt idx="1246">
                  <c:v>12.910147360318785</c:v>
                </c:pt>
                <c:pt idx="1247">
                  <c:v>12.927335232873515</c:v>
                </c:pt>
                <c:pt idx="1248">
                  <c:v>12.744130259786779</c:v>
                </c:pt>
                <c:pt idx="1249">
                  <c:v>12.416825058984086</c:v>
                </c:pt>
                <c:pt idx="1250">
                  <c:v>12.16903712183472</c:v>
                </c:pt>
                <c:pt idx="1251">
                  <c:v>12.030448222818373</c:v>
                </c:pt>
                <c:pt idx="1252">
                  <c:v>12.055704587176985</c:v>
                </c:pt>
                <c:pt idx="1253">
                  <c:v>12.089239621128872</c:v>
                </c:pt>
                <c:pt idx="1254">
                  <c:v>11.91716239433606</c:v>
                </c:pt>
                <c:pt idx="1255">
                  <c:v>11.78737760938647</c:v>
                </c:pt>
                <c:pt idx="1256">
                  <c:v>11.92162283408871</c:v>
                </c:pt>
                <c:pt idx="1257">
                  <c:v>12.086740840743875</c:v>
                </c:pt>
                <c:pt idx="1258">
                  <c:v>12.190708787229807</c:v>
                </c:pt>
                <c:pt idx="1259">
                  <c:v>12.28915372847227</c:v>
                </c:pt>
                <c:pt idx="1260">
                  <c:v>13.879510678082616</c:v>
                </c:pt>
                <c:pt idx="1261">
                  <c:v>14.57752279319746</c:v>
                </c:pt>
                <c:pt idx="1262">
                  <c:v>14.350752634987296</c:v>
                </c:pt>
                <c:pt idx="1263">
                  <c:v>13.345180354728758</c:v>
                </c:pt>
                <c:pt idx="1264">
                  <c:v>12.751264628082254</c:v>
                </c:pt>
                <c:pt idx="1265">
                  <c:v>13.88440314995791</c:v>
                </c:pt>
                <c:pt idx="1266">
                  <c:v>13.819633361193594</c:v>
                </c:pt>
                <c:pt idx="1267">
                  <c:v>13.084221276110823</c:v>
                </c:pt>
                <c:pt idx="1268">
                  <c:v>13.347398898061231</c:v>
                </c:pt>
                <c:pt idx="1269">
                  <c:v>13.848591189954279</c:v>
                </c:pt>
                <c:pt idx="1270">
                  <c:v>13.551131235245258</c:v>
                </c:pt>
                <c:pt idx="1271">
                  <c:v>13.841141554974715</c:v>
                </c:pt>
                <c:pt idx="1272">
                  <c:v>14.457125949507386</c:v>
                </c:pt>
                <c:pt idx="1273">
                  <c:v>14.011595742171666</c:v>
                </c:pt>
                <c:pt idx="1274">
                  <c:v>14.181092452772498</c:v>
                </c:pt>
                <c:pt idx="1275">
                  <c:v>14.972096563149469</c:v>
                </c:pt>
                <c:pt idx="1276">
                  <c:v>15.897883019246015</c:v>
                </c:pt>
                <c:pt idx="1277">
                  <c:v>15.419214780449485</c:v>
                </c:pt>
                <c:pt idx="1278">
                  <c:v>14.911413564734444</c:v>
                </c:pt>
                <c:pt idx="1279">
                  <c:v>13.826183902296318</c:v>
                </c:pt>
                <c:pt idx="1280">
                  <c:v>13.767591005231356</c:v>
                </c:pt>
                <c:pt idx="1281">
                  <c:v>13.176197412057556</c:v>
                </c:pt>
                <c:pt idx="1282">
                  <c:v>12.827173839684352</c:v>
                </c:pt>
                <c:pt idx="1283">
                  <c:v>12.736003385263624</c:v>
                </c:pt>
                <c:pt idx="1284">
                  <c:v>13.073257001430875</c:v>
                </c:pt>
                <c:pt idx="1285">
                  <c:v>12.65490978818986</c:v>
                </c:pt>
                <c:pt idx="1286">
                  <c:v>12.460121683598853</c:v>
                </c:pt>
                <c:pt idx="1287">
                  <c:v>12.50522817251116</c:v>
                </c:pt>
                <c:pt idx="1288">
                  <c:v>12.349066074992868</c:v>
                </c:pt>
                <c:pt idx="1289">
                  <c:v>12.147295397176503</c:v>
                </c:pt>
                <c:pt idx="1290">
                  <c:v>12.071561333732234</c:v>
                </c:pt>
                <c:pt idx="1291">
                  <c:v>12.022064464330407</c:v>
                </c:pt>
                <c:pt idx="1292">
                  <c:v>12.112067264365621</c:v>
                </c:pt>
                <c:pt idx="1293">
                  <c:v>12.286444770297889</c:v>
                </c:pt>
                <c:pt idx="1294">
                  <c:v>12.155574066769773</c:v>
                </c:pt>
                <c:pt idx="1295">
                  <c:v>12.315145715093758</c:v>
                </c:pt>
                <c:pt idx="1296">
                  <c:v>12.096747638827713</c:v>
                </c:pt>
                <c:pt idx="1297">
                  <c:v>11.956582406390925</c:v>
                </c:pt>
                <c:pt idx="1298">
                  <c:v>11.608948342736479</c:v>
                </c:pt>
                <c:pt idx="1299">
                  <c:v>11.937759817696479</c:v>
                </c:pt>
                <c:pt idx="1300">
                  <c:v>11.279179391180357</c:v>
                </c:pt>
                <c:pt idx="1301">
                  <c:v>10.718168165117559</c:v>
                </c:pt>
                <c:pt idx="1302">
                  <c:v>10.56838146054416</c:v>
                </c:pt>
                <c:pt idx="1303">
                  <c:v>10.309010391890519</c:v>
                </c:pt>
                <c:pt idx="1304">
                  <c:v>10.199215850020884</c:v>
                </c:pt>
                <c:pt idx="1305">
                  <c:v>10.008152562919657</c:v>
                </c:pt>
                <c:pt idx="1306">
                  <c:v>9.8497719220688964</c:v>
                </c:pt>
                <c:pt idx="1307">
                  <c:v>9.8212461254308518</c:v>
                </c:pt>
                <c:pt idx="1308">
                  <c:v>10.112435776089676</c:v>
                </c:pt>
                <c:pt idx="1309">
                  <c:v>10.390407579104515</c:v>
                </c:pt>
                <c:pt idx="1310">
                  <c:v>10.517646877493689</c:v>
                </c:pt>
                <c:pt idx="1311">
                  <c:v>10.684072657060627</c:v>
                </c:pt>
                <c:pt idx="1312">
                  <c:v>10.568194635842477</c:v>
                </c:pt>
                <c:pt idx="1313">
                  <c:v>10.179540873625017</c:v>
                </c:pt>
                <c:pt idx="1314">
                  <c:v>9.7938996597221752</c:v>
                </c:pt>
                <c:pt idx="1315">
                  <c:v>10.056096451988754</c:v>
                </c:pt>
                <c:pt idx="1316">
                  <c:v>9.8627912684673475</c:v>
                </c:pt>
                <c:pt idx="1317">
                  <c:v>10.060883834969351</c:v>
                </c:pt>
                <c:pt idx="1318">
                  <c:v>10.292558141598663</c:v>
                </c:pt>
                <c:pt idx="1319">
                  <c:v>10.105756793004554</c:v>
                </c:pt>
                <c:pt idx="1320">
                  <c:v>9.7544913242111679</c:v>
                </c:pt>
                <c:pt idx="1321">
                  <c:v>9.5464620188884624</c:v>
                </c:pt>
                <c:pt idx="1322">
                  <c:v>9.7603295961387246</c:v>
                </c:pt>
                <c:pt idx="1323">
                  <c:v>10.009378600024444</c:v>
                </c:pt>
                <c:pt idx="1324">
                  <c:v>9.888246134071494</c:v>
                </c:pt>
                <c:pt idx="1325">
                  <c:v>9.7178736826815282</c:v>
                </c:pt>
                <c:pt idx="1326">
                  <c:v>9.4479003122074445</c:v>
                </c:pt>
                <c:pt idx="1327">
                  <c:v>9.2752976409411527</c:v>
                </c:pt>
                <c:pt idx="1328">
                  <c:v>9.0015293937141561</c:v>
                </c:pt>
                <c:pt idx="1329">
                  <c:v>9.6242861836827931</c:v>
                </c:pt>
                <c:pt idx="1330">
                  <c:v>9.5339914700511983</c:v>
                </c:pt>
                <c:pt idx="1331">
                  <c:v>9.5957136808693289</c:v>
                </c:pt>
                <c:pt idx="1332">
                  <c:v>9.7066174944051991</c:v>
                </c:pt>
                <c:pt idx="1333">
                  <c:v>9.5868395075394428</c:v>
                </c:pt>
                <c:pt idx="1334">
                  <c:v>9.7141605417356001</c:v>
                </c:pt>
                <c:pt idx="1335">
                  <c:v>9.4165954981318816</c:v>
                </c:pt>
                <c:pt idx="1336">
                  <c:v>9.7605748035596775</c:v>
                </c:pt>
                <c:pt idx="1337">
                  <c:v>9.9736717289155017</c:v>
                </c:pt>
                <c:pt idx="1338">
                  <c:v>9.5597966319709968</c:v>
                </c:pt>
                <c:pt idx="1339">
                  <c:v>10.431135364071148</c:v>
                </c:pt>
                <c:pt idx="1340">
                  <c:v>10.929782169403778</c:v>
                </c:pt>
                <c:pt idx="1341">
                  <c:v>10.689432190690118</c:v>
                </c:pt>
                <c:pt idx="1342">
                  <c:v>10.201994867458396</c:v>
                </c:pt>
                <c:pt idx="1343">
                  <c:v>9.9663738890060554</c:v>
                </c:pt>
                <c:pt idx="1344">
                  <c:v>10.134527797063548</c:v>
                </c:pt>
                <c:pt idx="1345">
                  <c:v>9.9305969586339877</c:v>
                </c:pt>
                <c:pt idx="1346">
                  <c:v>10.457909679130923</c:v>
                </c:pt>
                <c:pt idx="1347">
                  <c:v>10.219673154855036</c:v>
                </c:pt>
                <c:pt idx="1348">
                  <c:v>9.7333100736579858</c:v>
                </c:pt>
                <c:pt idx="1349">
                  <c:v>9.2722617395388198</c:v>
                </c:pt>
                <c:pt idx="1350">
                  <c:v>8.9245692931650975</c:v>
                </c:pt>
                <c:pt idx="1351">
                  <c:v>8.5450582647861921</c:v>
                </c:pt>
                <c:pt idx="1352">
                  <c:v>8.5847468373497229</c:v>
                </c:pt>
                <c:pt idx="1353">
                  <c:v>8.7167034594563635</c:v>
                </c:pt>
                <c:pt idx="1354">
                  <c:v>8.4737262583753026</c:v>
                </c:pt>
                <c:pt idx="1355">
                  <c:v>8.6595117476540171</c:v>
                </c:pt>
                <c:pt idx="1356">
                  <c:v>9.3684764609049562</c:v>
                </c:pt>
                <c:pt idx="1357">
                  <c:v>9.6037354664977865</c:v>
                </c:pt>
                <c:pt idx="1358">
                  <c:v>9.6529637753909459</c:v>
                </c:pt>
                <c:pt idx="1359">
                  <c:v>9.9542419599405907</c:v>
                </c:pt>
                <c:pt idx="1360">
                  <c:v>9.7343025798856697</c:v>
                </c:pt>
                <c:pt idx="1361">
                  <c:v>10.127942226329266</c:v>
                </c:pt>
                <c:pt idx="1362">
                  <c:v>9.5122030392175549</c:v>
                </c:pt>
                <c:pt idx="1363">
                  <c:v>9.3195517421520346</c:v>
                </c:pt>
                <c:pt idx="1364">
                  <c:v>8.8411637404080246</c:v>
                </c:pt>
                <c:pt idx="1365">
                  <c:v>8.7910363376380225</c:v>
                </c:pt>
                <c:pt idx="1366">
                  <c:v>9.2639246872262735</c:v>
                </c:pt>
                <c:pt idx="1367">
                  <c:v>9.4156380215357665</c:v>
                </c:pt>
                <c:pt idx="1368">
                  <c:v>10.124906324926938</c:v>
                </c:pt>
                <c:pt idx="1369">
                  <c:v>10.134352648905727</c:v>
                </c:pt>
                <c:pt idx="1370">
                  <c:v>9.9585506046231362</c:v>
                </c:pt>
                <c:pt idx="1371">
                  <c:v>9.750883272159939</c:v>
                </c:pt>
                <c:pt idx="1372">
                  <c:v>10.463724597970778</c:v>
                </c:pt>
                <c:pt idx="1373">
                  <c:v>10.35743301925768</c:v>
                </c:pt>
                <c:pt idx="1374">
                  <c:v>12.56904048467935</c:v>
                </c:pt>
                <c:pt idx="1375">
                  <c:v>12.976633601029805</c:v>
                </c:pt>
                <c:pt idx="1376">
                  <c:v>15.449737266086748</c:v>
                </c:pt>
                <c:pt idx="1377">
                  <c:v>12.959387345755799</c:v>
                </c:pt>
                <c:pt idx="1378">
                  <c:v>14.848033284688881</c:v>
                </c:pt>
                <c:pt idx="1379">
                  <c:v>14.331801604310446</c:v>
                </c:pt>
                <c:pt idx="1380">
                  <c:v>14.405258741702966</c:v>
                </c:pt>
                <c:pt idx="1381">
                  <c:v>13.737068519594084</c:v>
                </c:pt>
                <c:pt idx="1382">
                  <c:v>13.873322109839407</c:v>
                </c:pt>
                <c:pt idx="1383">
                  <c:v>14.414845184208014</c:v>
                </c:pt>
                <c:pt idx="1384">
                  <c:v>17.186307897850824</c:v>
                </c:pt>
                <c:pt idx="1385">
                  <c:v>18.174003389467185</c:v>
                </c:pt>
                <c:pt idx="1386">
                  <c:v>18.743877112316007</c:v>
                </c:pt>
                <c:pt idx="1387">
                  <c:v>17.72773755986859</c:v>
                </c:pt>
                <c:pt idx="1388">
                  <c:v>17.383232809967314</c:v>
                </c:pt>
                <c:pt idx="1389">
                  <c:v>17.896440265487275</c:v>
                </c:pt>
                <c:pt idx="1390">
                  <c:v>17.500208426307847</c:v>
                </c:pt>
                <c:pt idx="1391">
                  <c:v>16.439581241772444</c:v>
                </c:pt>
                <c:pt idx="1392">
                  <c:v>16.891533548228477</c:v>
                </c:pt>
                <c:pt idx="1393">
                  <c:v>16.549480872536776</c:v>
                </c:pt>
                <c:pt idx="1394">
                  <c:v>16.816535107047081</c:v>
                </c:pt>
                <c:pt idx="1395">
                  <c:v>17.806530877802896</c:v>
                </c:pt>
                <c:pt idx="1396">
                  <c:v>18.346664443452749</c:v>
                </c:pt>
                <c:pt idx="1397">
                  <c:v>17.397232986049595</c:v>
                </c:pt>
                <c:pt idx="1398">
                  <c:v>17.86313876241249</c:v>
                </c:pt>
                <c:pt idx="1399">
                  <c:v>19.443547296658277</c:v>
                </c:pt>
                <c:pt idx="1400">
                  <c:v>19.596661816230387</c:v>
                </c:pt>
                <c:pt idx="1401">
                  <c:v>19.576169481764662</c:v>
                </c:pt>
                <c:pt idx="1402">
                  <c:v>18.880691176666378</c:v>
                </c:pt>
                <c:pt idx="1403">
                  <c:v>17.937798583822087</c:v>
                </c:pt>
                <c:pt idx="1404">
                  <c:v>17.522078592948471</c:v>
                </c:pt>
                <c:pt idx="1405">
                  <c:v>18.227727167744561</c:v>
                </c:pt>
                <c:pt idx="1406">
                  <c:v>18.144041377934961</c:v>
                </c:pt>
                <c:pt idx="1407">
                  <c:v>19.685870611283459</c:v>
                </c:pt>
                <c:pt idx="1408">
                  <c:v>21.209939821428321</c:v>
                </c:pt>
                <c:pt idx="1409">
                  <c:v>21.49259391852906</c:v>
                </c:pt>
                <c:pt idx="1410">
                  <c:v>20.635558952651419</c:v>
                </c:pt>
                <c:pt idx="1411">
                  <c:v>20.255697627956859</c:v>
                </c:pt>
                <c:pt idx="1412">
                  <c:v>21.635970200526</c:v>
                </c:pt>
                <c:pt idx="1413">
                  <c:v>21.174314686126369</c:v>
                </c:pt>
                <c:pt idx="1414">
                  <c:v>22.96404862206278</c:v>
                </c:pt>
                <c:pt idx="1415">
                  <c:v>24.590124119325921</c:v>
                </c:pt>
                <c:pt idx="1416">
                  <c:v>22.624051018089585</c:v>
                </c:pt>
                <c:pt idx="1417">
                  <c:v>21.434071080727236</c:v>
                </c:pt>
                <c:pt idx="1418">
                  <c:v>21.152246018240209</c:v>
                </c:pt>
                <c:pt idx="1419">
                  <c:v>21.192611830347335</c:v>
                </c:pt>
                <c:pt idx="1420">
                  <c:v>19.67038751413158</c:v>
                </c:pt>
                <c:pt idx="1421">
                  <c:v>19.574838355765184</c:v>
                </c:pt>
                <c:pt idx="1422">
                  <c:v>18.356846389694411</c:v>
                </c:pt>
                <c:pt idx="1423">
                  <c:v>18.223278404535765</c:v>
                </c:pt>
                <c:pt idx="1424">
                  <c:v>17.103766409339027</c:v>
                </c:pt>
                <c:pt idx="1425">
                  <c:v>19.248280453769215</c:v>
                </c:pt>
                <c:pt idx="1426">
                  <c:v>18.10840456608916</c:v>
                </c:pt>
                <c:pt idx="1427">
                  <c:v>19.773211159319711</c:v>
                </c:pt>
                <c:pt idx="1428">
                  <c:v>19.912418915160377</c:v>
                </c:pt>
                <c:pt idx="1429">
                  <c:v>18.497455330797695</c:v>
                </c:pt>
                <c:pt idx="1430">
                  <c:v>17.468179666513276</c:v>
                </c:pt>
                <c:pt idx="1431">
                  <c:v>18.885957297945041</c:v>
                </c:pt>
                <c:pt idx="1432">
                  <c:v>17.885721198228286</c:v>
                </c:pt>
                <c:pt idx="1433">
                  <c:v>15.491842883228289</c:v>
                </c:pt>
                <c:pt idx="1434">
                  <c:v>15.459148560433968</c:v>
                </c:pt>
                <c:pt idx="1435">
                  <c:v>17.411630164622956</c:v>
                </c:pt>
                <c:pt idx="1436">
                  <c:v>19.544619460268148</c:v>
                </c:pt>
                <c:pt idx="1437">
                  <c:v>18.915113627951254</c:v>
                </c:pt>
                <c:pt idx="1438">
                  <c:v>18.060670854809452</c:v>
                </c:pt>
                <c:pt idx="1439">
                  <c:v>18.386516487630256</c:v>
                </c:pt>
                <c:pt idx="1440">
                  <c:v>18.283669489354413</c:v>
                </c:pt>
                <c:pt idx="1441">
                  <c:v>17.289306691196781</c:v>
                </c:pt>
                <c:pt idx="1442">
                  <c:v>20.756271063025583</c:v>
                </c:pt>
                <c:pt idx="1443">
                  <c:v>19.439577271747542</c:v>
                </c:pt>
                <c:pt idx="1444">
                  <c:v>18.575898352416342</c:v>
                </c:pt>
                <c:pt idx="1445">
                  <c:v>18.922049495001186</c:v>
                </c:pt>
                <c:pt idx="1446">
                  <c:v>18.891351861206093</c:v>
                </c:pt>
                <c:pt idx="1447">
                  <c:v>20.091291890476857</c:v>
                </c:pt>
                <c:pt idx="1448">
                  <c:v>20.766079359863873</c:v>
                </c:pt>
                <c:pt idx="1449">
                  <c:v>19.932163950819362</c:v>
                </c:pt>
                <c:pt idx="1450">
                  <c:v>20.299858316816895</c:v>
                </c:pt>
                <c:pt idx="1451">
                  <c:v>19.917509888281192</c:v>
                </c:pt>
                <c:pt idx="1452">
                  <c:v>20.698495524030477</c:v>
                </c:pt>
                <c:pt idx="1453">
                  <c:v>21.193674395838144</c:v>
                </c:pt>
                <c:pt idx="1454">
                  <c:v>19.778559016405346</c:v>
                </c:pt>
                <c:pt idx="1455">
                  <c:v>19.414169112318813</c:v>
                </c:pt>
                <c:pt idx="1456">
                  <c:v>17.75560947005075</c:v>
                </c:pt>
                <c:pt idx="1457">
                  <c:v>17.408500850869785</c:v>
                </c:pt>
                <c:pt idx="1458">
                  <c:v>17.306961625505718</c:v>
                </c:pt>
                <c:pt idx="1459">
                  <c:v>17.246967543178144</c:v>
                </c:pt>
                <c:pt idx="1460">
                  <c:v>17.410240655904197</c:v>
                </c:pt>
                <c:pt idx="1461">
                  <c:v>17.760782178978566</c:v>
                </c:pt>
                <c:pt idx="1462">
                  <c:v>18.664441584469671</c:v>
                </c:pt>
                <c:pt idx="1463">
                  <c:v>17.071982856965406</c:v>
                </c:pt>
                <c:pt idx="1464">
                  <c:v>17.371404471042087</c:v>
                </c:pt>
                <c:pt idx="1465">
                  <c:v>17.209322365789255</c:v>
                </c:pt>
                <c:pt idx="1466">
                  <c:v>17.302267654875958</c:v>
                </c:pt>
                <c:pt idx="1467">
                  <c:v>16.644668058043663</c:v>
                </c:pt>
                <c:pt idx="1468">
                  <c:v>16.600986107481681</c:v>
                </c:pt>
                <c:pt idx="1469">
                  <c:v>16.31097578775222</c:v>
                </c:pt>
                <c:pt idx="1470">
                  <c:v>15.27235888838371</c:v>
                </c:pt>
                <c:pt idx="1471">
                  <c:v>14.093133047911918</c:v>
                </c:pt>
                <c:pt idx="1472">
                  <c:v>14.421979552503487</c:v>
                </c:pt>
                <c:pt idx="1473">
                  <c:v>14.751818563322738</c:v>
                </c:pt>
                <c:pt idx="1474">
                  <c:v>14.614047022376253</c:v>
                </c:pt>
                <c:pt idx="1475">
                  <c:v>15.279925288801824</c:v>
                </c:pt>
                <c:pt idx="1476">
                  <c:v>14.886110494200402</c:v>
                </c:pt>
                <c:pt idx="1477">
                  <c:v>15.282739335870906</c:v>
                </c:pt>
                <c:pt idx="1478">
                  <c:v>14.331439631450936</c:v>
                </c:pt>
                <c:pt idx="1479">
                  <c:v>14.017854369678</c:v>
                </c:pt>
                <c:pt idx="1480">
                  <c:v>13.778286719402631</c:v>
                </c:pt>
                <c:pt idx="1481">
                  <c:v>13.449802187670572</c:v>
                </c:pt>
                <c:pt idx="1482">
                  <c:v>13.319165015019561</c:v>
                </c:pt>
                <c:pt idx="1483">
                  <c:v>13.038974668672251</c:v>
                </c:pt>
                <c:pt idx="1484">
                  <c:v>13.331390356435863</c:v>
                </c:pt>
                <c:pt idx="1485">
                  <c:v>13.074237831114695</c:v>
                </c:pt>
                <c:pt idx="1486">
                  <c:v>13.268395402337527</c:v>
                </c:pt>
                <c:pt idx="1487">
                  <c:v>13.187126657105935</c:v>
                </c:pt>
                <c:pt idx="1488">
                  <c:v>12.774162330582129</c:v>
                </c:pt>
                <c:pt idx="1489">
                  <c:v>12.420351375228329</c:v>
                </c:pt>
                <c:pt idx="1490">
                  <c:v>12.048862132477886</c:v>
                </c:pt>
                <c:pt idx="1491">
                  <c:v>11.762016156133161</c:v>
                </c:pt>
                <c:pt idx="1492">
                  <c:v>11.691688332493809</c:v>
                </c:pt>
                <c:pt idx="1493">
                  <c:v>11.348409619697321</c:v>
                </c:pt>
                <c:pt idx="1494">
                  <c:v>11.337690552438326</c:v>
                </c:pt>
                <c:pt idx="1495">
                  <c:v>11.133607918938651</c:v>
                </c:pt>
                <c:pt idx="1496">
                  <c:v>11.383147337666285</c:v>
                </c:pt>
                <c:pt idx="1497">
                  <c:v>11.488878442274341</c:v>
                </c:pt>
                <c:pt idx="1498">
                  <c:v>11.028262140277812</c:v>
                </c:pt>
                <c:pt idx="1499">
                  <c:v>10.661700399034228</c:v>
                </c:pt>
                <c:pt idx="1500">
                  <c:v>10.161699114614404</c:v>
                </c:pt>
                <c:pt idx="1501">
                  <c:v>10.071147517017998</c:v>
                </c:pt>
                <c:pt idx="1502">
                  <c:v>10.189512642077284</c:v>
                </c:pt>
                <c:pt idx="1503">
                  <c:v>10.522340848123447</c:v>
                </c:pt>
                <c:pt idx="1504">
                  <c:v>10.9913525851518</c:v>
                </c:pt>
                <c:pt idx="1505">
                  <c:v>11.814782457814418</c:v>
                </c:pt>
                <c:pt idx="1506">
                  <c:v>10.937652159962132</c:v>
                </c:pt>
                <c:pt idx="1507">
                  <c:v>11.214012599924962</c:v>
                </c:pt>
                <c:pt idx="1508">
                  <c:v>12.113129829856428</c:v>
                </c:pt>
                <c:pt idx="1509">
                  <c:v>11.400895684326056</c:v>
                </c:pt>
                <c:pt idx="1510">
                  <c:v>11.3160539166748</c:v>
                </c:pt>
                <c:pt idx="1511">
                  <c:v>11.3160539166748</c:v>
                </c:pt>
                <c:pt idx="1512">
                  <c:v>10.959090294480118</c:v>
                </c:pt>
                <c:pt idx="1513">
                  <c:v>10.23556493104185</c:v>
                </c:pt>
                <c:pt idx="1514">
                  <c:v>10.698049480055193</c:v>
                </c:pt>
                <c:pt idx="1515">
                  <c:v>10.853324160240495</c:v>
                </c:pt>
                <c:pt idx="1516">
                  <c:v>10.548496306358897</c:v>
                </c:pt>
                <c:pt idx="1517">
                  <c:v>10.584378325625662</c:v>
                </c:pt>
                <c:pt idx="1518">
                  <c:v>10.182016300922298</c:v>
                </c:pt>
                <c:pt idx="1519">
                  <c:v>10.358297083502951</c:v>
                </c:pt>
                <c:pt idx="1520">
                  <c:v>10.287829141337339</c:v>
                </c:pt>
                <c:pt idx="1521">
                  <c:v>11.20753211808537</c:v>
                </c:pt>
                <c:pt idx="1522">
                  <c:v>10.48384328303313</c:v>
                </c:pt>
                <c:pt idx="1523">
                  <c:v>10.117456689947371</c:v>
                </c:pt>
                <c:pt idx="1524">
                  <c:v>9.8652900488523336</c:v>
                </c:pt>
                <c:pt idx="1525">
                  <c:v>9.3702162659393693</c:v>
                </c:pt>
                <c:pt idx="1526">
                  <c:v>9.0315381114217974</c:v>
                </c:pt>
                <c:pt idx="1527">
                  <c:v>9.4961711445044816</c:v>
                </c:pt>
                <c:pt idx="1528">
                  <c:v>9.3111329540324963</c:v>
                </c:pt>
                <c:pt idx="1529">
                  <c:v>9.203895575267131</c:v>
                </c:pt>
                <c:pt idx="1530">
                  <c:v>8.5437504918744231</c:v>
                </c:pt>
                <c:pt idx="1531">
                  <c:v>8.1736507578427382</c:v>
                </c:pt>
                <c:pt idx="1532">
                  <c:v>7.7457054255528188</c:v>
                </c:pt>
                <c:pt idx="1533">
                  <c:v>7.8550912883875244</c:v>
                </c:pt>
                <c:pt idx="1534">
                  <c:v>7.2855561853104964</c:v>
                </c:pt>
                <c:pt idx="1535">
                  <c:v>6.670027175988178</c:v>
                </c:pt>
                <c:pt idx="1536">
                  <c:v>7.4299600031666877</c:v>
                </c:pt>
                <c:pt idx="1537">
                  <c:v>7.4612648172422489</c:v>
                </c:pt>
                <c:pt idx="1538">
                  <c:v>7.2884986743619864</c:v>
                </c:pt>
                <c:pt idx="1539">
                  <c:v>7.1297560606517143</c:v>
                </c:pt>
                <c:pt idx="1540">
                  <c:v>7.1509256346610339</c:v>
                </c:pt>
                <c:pt idx="1541">
                  <c:v>7.288825617589926</c:v>
                </c:pt>
                <c:pt idx="1542">
                  <c:v>7.5462583799636178</c:v>
                </c:pt>
                <c:pt idx="1543">
                  <c:v>7.7554786927595458</c:v>
                </c:pt>
                <c:pt idx="1544">
                  <c:v>8.1706265329842598</c:v>
                </c:pt>
                <c:pt idx="1545">
                  <c:v>8.6972036312183221</c:v>
                </c:pt>
                <c:pt idx="1546">
                  <c:v>8.5503827687841234</c:v>
                </c:pt>
                <c:pt idx="1547">
                  <c:v>7.6248882262839555</c:v>
                </c:pt>
                <c:pt idx="1548">
                  <c:v>8.2853952825361734</c:v>
                </c:pt>
                <c:pt idx="1549">
                  <c:v>8.1607481768828336</c:v>
                </c:pt>
                <c:pt idx="1550">
                  <c:v>7.618582892602193</c:v>
                </c:pt>
                <c:pt idx="1551">
                  <c:v>7.8477117126710905</c:v>
                </c:pt>
                <c:pt idx="1552">
                  <c:v>7.7935442257272172</c:v>
                </c:pt>
                <c:pt idx="1553">
                  <c:v>7.5344533941260998</c:v>
                </c:pt>
                <c:pt idx="1554">
                  <c:v>7.8588978416842901</c:v>
                </c:pt>
                <c:pt idx="1555">
                  <c:v>7.548126626980439</c:v>
                </c:pt>
                <c:pt idx="1556">
                  <c:v>7.1197375860240273</c:v>
                </c:pt>
                <c:pt idx="1557">
                  <c:v>6.9216099898904568</c:v>
                </c:pt>
                <c:pt idx="1558">
                  <c:v>6.9142420907178801</c:v>
                </c:pt>
                <c:pt idx="1559">
                  <c:v>7.0533330811199955</c:v>
                </c:pt>
                <c:pt idx="1560">
                  <c:v>6.889499494288895</c:v>
                </c:pt>
                <c:pt idx="1561">
                  <c:v>6.8804384962573248</c:v>
                </c:pt>
                <c:pt idx="1562">
                  <c:v>7.120963623128814</c:v>
                </c:pt>
                <c:pt idx="1563">
                  <c:v>7.4868714779165133</c:v>
                </c:pt>
                <c:pt idx="1564">
                  <c:v>7.2661147397917327</c:v>
                </c:pt>
                <c:pt idx="1565">
                  <c:v>7.324894461558376</c:v>
                </c:pt>
                <c:pt idx="1566">
                  <c:v>7.6354554984728367</c:v>
                </c:pt>
                <c:pt idx="1567">
                  <c:v>7.2710188882108815</c:v>
                </c:pt>
                <c:pt idx="1568">
                  <c:v>7.5354225472660783</c:v>
                </c:pt>
                <c:pt idx="1569">
                  <c:v>8.0430486148232934</c:v>
                </c:pt>
                <c:pt idx="1570">
                  <c:v>8.3409756312865202</c:v>
                </c:pt>
                <c:pt idx="1571">
                  <c:v>8.5154699026573404</c:v>
                </c:pt>
                <c:pt idx="1572">
                  <c:v>9.1345485813116145</c:v>
                </c:pt>
                <c:pt idx="1573">
                  <c:v>9.8147889966789741</c:v>
                </c:pt>
                <c:pt idx="1574">
                  <c:v>8.511511554290454</c:v>
                </c:pt>
                <c:pt idx="1575">
                  <c:v>8.7516396786708697</c:v>
                </c:pt>
                <c:pt idx="1576">
                  <c:v>8.6997024116033241</c:v>
                </c:pt>
                <c:pt idx="1577">
                  <c:v>8.5269946514423367</c:v>
                </c:pt>
                <c:pt idx="1578">
                  <c:v>8.6102250560415872</c:v>
                </c:pt>
                <c:pt idx="1579">
                  <c:v>8.1064405714127048</c:v>
                </c:pt>
                <c:pt idx="1580">
                  <c:v>8.9538890947852927</c:v>
                </c:pt>
                <c:pt idx="1581">
                  <c:v>9.0777772250880489</c:v>
                </c:pt>
                <c:pt idx="1582">
                  <c:v>9.6823886659058367</c:v>
                </c:pt>
                <c:pt idx="1583">
                  <c:v>9.4271394172330503</c:v>
                </c:pt>
                <c:pt idx="1584">
                  <c:v>9.014712211726577</c:v>
                </c:pt>
                <c:pt idx="1585">
                  <c:v>8.338862176848739</c:v>
                </c:pt>
                <c:pt idx="1586">
                  <c:v>8.2523856930577661</c:v>
                </c:pt>
                <c:pt idx="1587">
                  <c:v>7.7761812050146633</c:v>
                </c:pt>
                <c:pt idx="1588">
                  <c:v>8.6593482760400455</c:v>
                </c:pt>
                <c:pt idx="1589">
                  <c:v>8.3547072468601282</c:v>
                </c:pt>
                <c:pt idx="1590">
                  <c:v>8.774724205872424</c:v>
                </c:pt>
                <c:pt idx="1591">
                  <c:v>8.2079914733206252</c:v>
                </c:pt>
                <c:pt idx="1592">
                  <c:v>7.728692701155917</c:v>
                </c:pt>
                <c:pt idx="1593">
                  <c:v>7.1016739726801656</c:v>
                </c:pt>
                <c:pt idx="1594">
                  <c:v>7.1255525048638724</c:v>
                </c:pt>
                <c:pt idx="1595">
                  <c:v>6.6537734269418571</c:v>
                </c:pt>
                <c:pt idx="1596">
                  <c:v>7.5774347520567726</c:v>
                </c:pt>
                <c:pt idx="1597">
                  <c:v>7.1157792376571418</c:v>
                </c:pt>
                <c:pt idx="1598">
                  <c:v>7.2956563957451683</c:v>
                </c:pt>
                <c:pt idx="1599">
                  <c:v>7.082045702459717</c:v>
                </c:pt>
                <c:pt idx="1600">
                  <c:v>7.0661305731851991</c:v>
                </c:pt>
                <c:pt idx="1601">
                  <c:v>6.9553084954563129</c:v>
                </c:pt>
                <c:pt idx="1602">
                  <c:v>6.4402561460072478</c:v>
                </c:pt>
                <c:pt idx="1603">
                  <c:v>6.014914682997019</c:v>
                </c:pt>
                <c:pt idx="1604">
                  <c:v>5.8749245987180618</c:v>
                </c:pt>
                <c:pt idx="1605">
                  <c:v>6.1497203818043076</c:v>
                </c:pt>
                <c:pt idx="1606">
                  <c:v>6.0252133946772313</c:v>
                </c:pt>
                <c:pt idx="1607">
                  <c:v>6.0227963500992212</c:v>
                </c:pt>
                <c:pt idx="1608">
                  <c:v>6.2497183033795025</c:v>
                </c:pt>
                <c:pt idx="1609">
                  <c:v>6.0072315171403563</c:v>
                </c:pt>
                <c:pt idx="1610">
                  <c:v>6.0554556432619764</c:v>
                </c:pt>
                <c:pt idx="1611">
                  <c:v>5.691427712034951</c:v>
                </c:pt>
                <c:pt idx="1612">
                  <c:v>5.673445834498076</c:v>
                </c:pt>
                <c:pt idx="1613">
                  <c:v>5.453319629741471</c:v>
                </c:pt>
                <c:pt idx="1614">
                  <c:v>5.4827211671686475</c:v>
                </c:pt>
                <c:pt idx="1615">
                  <c:v>5.3509747228514</c:v>
                </c:pt>
                <c:pt idx="1616">
                  <c:v>5.6244160268504535</c:v>
                </c:pt>
                <c:pt idx="1617">
                  <c:v>6.0931708799139939</c:v>
                </c:pt>
                <c:pt idx="1618">
                  <c:v>6.3902922148512173</c:v>
                </c:pt>
                <c:pt idx="1619">
                  <c:v>6.1736222670757268</c:v>
                </c:pt>
                <c:pt idx="1620">
                  <c:v>5.6393736795288536</c:v>
                </c:pt>
                <c:pt idx="1621">
                  <c:v>5.5055604869492507</c:v>
                </c:pt>
                <c:pt idx="1622">
                  <c:v>5.7354366058248747</c:v>
                </c:pt>
                <c:pt idx="1623">
                  <c:v>5.8494113503946394</c:v>
                </c:pt>
                <c:pt idx="1624">
                  <c:v>5.781255363912341</c:v>
                </c:pt>
                <c:pt idx="1625">
                  <c:v>5.5418161556193777</c:v>
                </c:pt>
                <c:pt idx="1626">
                  <c:v>5.1460513781941541</c:v>
                </c:pt>
                <c:pt idx="1627">
                  <c:v>5.0405654810070573</c:v>
                </c:pt>
                <c:pt idx="1628">
                  <c:v>5.2482911961895296</c:v>
                </c:pt>
                <c:pt idx="1629">
                  <c:v>5.02034170705</c:v>
                </c:pt>
                <c:pt idx="1630">
                  <c:v>4.9511698612523061</c:v>
                </c:pt>
                <c:pt idx="1631">
                  <c:v>4.9148207802313371</c:v>
                </c:pt>
                <c:pt idx="1632">
                  <c:v>4.8134216733935293</c:v>
                </c:pt>
                <c:pt idx="1633">
                  <c:v>5.0079996001951432</c:v>
                </c:pt>
                <c:pt idx="1634">
                  <c:v>4.9971637674975984</c:v>
                </c:pt>
                <c:pt idx="1635">
                  <c:v>4.9276649784719631</c:v>
                </c:pt>
                <c:pt idx="1636">
                  <c:v>4.7724136513743707</c:v>
                </c:pt>
                <c:pt idx="1637">
                  <c:v>4.7750642268294818</c:v>
                </c:pt>
                <c:pt idx="1638">
                  <c:v>4.9042885376740264</c:v>
                </c:pt>
                <c:pt idx="1639">
                  <c:v>4.9696888598065181</c:v>
                </c:pt>
                <c:pt idx="1640">
                  <c:v>5.0483537357584183</c:v>
                </c:pt>
                <c:pt idx="1641">
                  <c:v>4.8641212268124336</c:v>
                </c:pt>
                <c:pt idx="1642">
                  <c:v>4.9221536497723495</c:v>
                </c:pt>
                <c:pt idx="1643">
                  <c:v>4.9704128055255348</c:v>
                </c:pt>
                <c:pt idx="1644">
                  <c:v>5.0336646435886854</c:v>
                </c:pt>
                <c:pt idx="1645">
                  <c:v>5.1348769257248108</c:v>
                </c:pt>
                <c:pt idx="1646">
                  <c:v>4.9428444854836107</c:v>
                </c:pt>
                <c:pt idx="1647">
                  <c:v>4.8526315076590016</c:v>
                </c:pt>
                <c:pt idx="1648">
                  <c:v>4.7408286002462878</c:v>
                </c:pt>
                <c:pt idx="1649">
                  <c:v>4.2697851445871446</c:v>
                </c:pt>
                <c:pt idx="1650">
                  <c:v>4.026048968155501</c:v>
                </c:pt>
                <c:pt idx="1651">
                  <c:v>4.303530356328424</c:v>
                </c:pt>
                <c:pt idx="1652">
                  <c:v>4.2782272857943919</c:v>
                </c:pt>
                <c:pt idx="1653">
                  <c:v>4.095722905338965</c:v>
                </c:pt>
                <c:pt idx="1654">
                  <c:v>3.834728797089463</c:v>
                </c:pt>
                <c:pt idx="1655">
                  <c:v>4.045829033446064</c:v>
                </c:pt>
                <c:pt idx="1656">
                  <c:v>3.9218941969678873</c:v>
                </c:pt>
                <c:pt idx="1657">
                  <c:v>3.7801993372860814</c:v>
                </c:pt>
                <c:pt idx="1658">
                  <c:v>3.7336799865673087</c:v>
                </c:pt>
                <c:pt idx="1659">
                  <c:v>3.8146801712902323</c:v>
                </c:pt>
                <c:pt idx="1660">
                  <c:v>3.7386892238811522</c:v>
                </c:pt>
                <c:pt idx="1661">
                  <c:v>3.6991874760193029</c:v>
                </c:pt>
                <c:pt idx="1662">
                  <c:v>3.9611390608649235</c:v>
                </c:pt>
                <c:pt idx="1663">
                  <c:v>4.0944968682341774</c:v>
                </c:pt>
                <c:pt idx="1664">
                  <c:v>3.7550830914537316</c:v>
                </c:pt>
                <c:pt idx="1665">
                  <c:v>3.8226318976555653</c:v>
                </c:pt>
                <c:pt idx="1666">
                  <c:v>3.918986737547963</c:v>
                </c:pt>
                <c:pt idx="1667">
                  <c:v>3.8408589826133976</c:v>
                </c:pt>
                <c:pt idx="1668">
                  <c:v>3.8019527384881582</c:v>
                </c:pt>
                <c:pt idx="1669">
                  <c:v>3.6956027770557829</c:v>
                </c:pt>
                <c:pt idx="1670">
                  <c:v>3.671350595468712</c:v>
                </c:pt>
                <c:pt idx="1671">
                  <c:v>3.704278449140133</c:v>
                </c:pt>
                <c:pt idx="1672">
                  <c:v>3.8561552550635971</c:v>
                </c:pt>
                <c:pt idx="1673">
                  <c:v>3.8752113746351431</c:v>
                </c:pt>
                <c:pt idx="1674">
                  <c:v>3.7472598070708067</c:v>
                </c:pt>
                <c:pt idx="1675">
                  <c:v>3.8444670346646288</c:v>
                </c:pt>
                <c:pt idx="1676">
                  <c:v>3.6594054911049319</c:v>
                </c:pt>
                <c:pt idx="1677">
                  <c:v>3.575824790190028</c:v>
                </c:pt>
                <c:pt idx="1678">
                  <c:v>3.5117906236885843</c:v>
                </c:pt>
                <c:pt idx="1679">
                  <c:v>3.5637395672999852</c:v>
                </c:pt>
                <c:pt idx="1680">
                  <c:v>3.7541256148576134</c:v>
                </c:pt>
                <c:pt idx="1681">
                  <c:v>3.6972958759147745</c:v>
                </c:pt>
                <c:pt idx="1682">
                  <c:v>4.0720545509446504</c:v>
                </c:pt>
                <c:pt idx="1683">
                  <c:v>3.9831726991195247</c:v>
                </c:pt>
                <c:pt idx="1684">
                  <c:v>3.9006895933270016</c:v>
                </c:pt>
                <c:pt idx="1685">
                  <c:v>3.8930881632773233</c:v>
                </c:pt>
                <c:pt idx="1686">
                  <c:v>4.0339773414331255</c:v>
                </c:pt>
                <c:pt idx="1687">
                  <c:v>3.644704722391344</c:v>
                </c:pt>
                <c:pt idx="1688">
                  <c:v>3.8133023391153316</c:v>
                </c:pt>
                <c:pt idx="1689">
                  <c:v>3.8761104685119885</c:v>
                </c:pt>
                <c:pt idx="1690">
                  <c:v>3.6859345987437506</c:v>
                </c:pt>
                <c:pt idx="1691">
                  <c:v>4.0111730512840875</c:v>
                </c:pt>
                <c:pt idx="1692">
                  <c:v>3.9582899841642778</c:v>
                </c:pt>
                <c:pt idx="1693">
                  <c:v>4.0073431448996111</c:v>
                </c:pt>
                <c:pt idx="1694">
                  <c:v>3.7335515445849041</c:v>
                </c:pt>
                <c:pt idx="1695">
                  <c:v>3.7025152910180119</c:v>
                </c:pt>
                <c:pt idx="1696">
                  <c:v>3.8716617053031896</c:v>
                </c:pt>
                <c:pt idx="1697">
                  <c:v>3.904169203395826</c:v>
                </c:pt>
                <c:pt idx="1698">
                  <c:v>3.700518602018787</c:v>
                </c:pt>
                <c:pt idx="1699">
                  <c:v>3.3747547050049693</c:v>
                </c:pt>
                <c:pt idx="1700">
                  <c:v>3.3347742188450598</c:v>
                </c:pt>
                <c:pt idx="1701">
                  <c:v>3.3449444885428634</c:v>
                </c:pt>
                <c:pt idx="1702">
                  <c:v>3.273145420377769</c:v>
                </c:pt>
                <c:pt idx="1703">
                  <c:v>3.1737313259953304</c:v>
                </c:pt>
                <c:pt idx="1704">
                  <c:v>3.2772672403586234</c:v>
                </c:pt>
                <c:pt idx="1705">
                  <c:v>3.1544066459151163</c:v>
                </c:pt>
                <c:pt idx="1706">
                  <c:v>3.1024460257598605</c:v>
                </c:pt>
                <c:pt idx="1707">
                  <c:v>3.1520363075125286</c:v>
                </c:pt>
                <c:pt idx="1708">
                  <c:v>3.2964634784564302</c:v>
                </c:pt>
                <c:pt idx="1709">
                  <c:v>3.3241018577614843</c:v>
                </c:pt>
                <c:pt idx="1710">
                  <c:v>3.2328730206214811</c:v>
                </c:pt>
                <c:pt idx="1711">
                  <c:v>3.290741971967424</c:v>
                </c:pt>
                <c:pt idx="1712">
                  <c:v>3.2138752837692106</c:v>
                </c:pt>
                <c:pt idx="1713">
                  <c:v>3.1896931614452697</c:v>
                </c:pt>
                <c:pt idx="1714">
                  <c:v>3.0907811584486016</c:v>
                </c:pt>
                <c:pt idx="1715">
                  <c:v>3.2094148440165573</c:v>
                </c:pt>
                <c:pt idx="1716">
                  <c:v>3.2592970393656033</c:v>
                </c:pt>
                <c:pt idx="1717">
                  <c:v>3.2428798187053132</c:v>
                </c:pt>
                <c:pt idx="1718">
                  <c:v>3.1116121126861245</c:v>
                </c:pt>
                <c:pt idx="1719">
                  <c:v>3.0425570323269819</c:v>
                </c:pt>
                <c:pt idx="1720">
                  <c:v>3.2215350965381657</c:v>
                </c:pt>
                <c:pt idx="1721">
                  <c:v>3.2951323524569482</c:v>
                </c:pt>
                <c:pt idx="1722">
                  <c:v>3.4284784832823467</c:v>
                </c:pt>
                <c:pt idx="1723">
                  <c:v>3.5034185417444661</c:v>
                </c:pt>
                <c:pt idx="1724">
                  <c:v>3.6521193277393387</c:v>
                </c:pt>
                <c:pt idx="1725">
                  <c:v>3.5902569983949464</c:v>
                </c:pt>
                <c:pt idx="1726">
                  <c:v>4.1543508320354894</c:v>
                </c:pt>
                <c:pt idx="1727">
                  <c:v>3.3713218011115638</c:v>
                </c:pt>
                <c:pt idx="1728">
                  <c:v>3.0082513464806575</c:v>
                </c:pt>
                <c:pt idx="1729">
                  <c:v>3.0547473441117194</c:v>
                </c:pt>
                <c:pt idx="1730">
                  <c:v>2.9795854313163526</c:v>
                </c:pt>
                <c:pt idx="1731">
                  <c:v>2.9119665658513894</c:v>
                </c:pt>
                <c:pt idx="1732">
                  <c:v>2.9058480568713096</c:v>
                </c:pt>
                <c:pt idx="1733">
                  <c:v>2.9018079726974402</c:v>
                </c:pt>
                <c:pt idx="1734">
                  <c:v>2.8394201988795675</c:v>
                </c:pt>
                <c:pt idx="1735">
                  <c:v>2.8229329189561474</c:v>
                </c:pt>
                <c:pt idx="1736">
                  <c:v>2.8140003629069854</c:v>
                </c:pt>
                <c:pt idx="1737">
                  <c:v>2.7898299171269003</c:v>
                </c:pt>
                <c:pt idx="1738">
                  <c:v>2.736853437656249</c:v>
                </c:pt>
                <c:pt idx="1739">
                  <c:v>2.7692091406787691</c:v>
                </c:pt>
                <c:pt idx="1740">
                  <c:v>2.5920409407651288</c:v>
                </c:pt>
                <c:pt idx="1741">
                  <c:v>2.4795024110895425</c:v>
                </c:pt>
                <c:pt idx="1742">
                  <c:v>2.4189595312007777</c:v>
                </c:pt>
                <c:pt idx="1743">
                  <c:v>2.452938273819159</c:v>
                </c:pt>
                <c:pt idx="1744">
                  <c:v>2.4732321070393466</c:v>
                </c:pt>
                <c:pt idx="1745">
                  <c:v>2.5397183477503642</c:v>
                </c:pt>
                <c:pt idx="1746">
                  <c:v>2.4568265629229122</c:v>
                </c:pt>
                <c:pt idx="1747">
                  <c:v>2.6234158141038191</c:v>
                </c:pt>
                <c:pt idx="1748">
                  <c:v>2.5989067485519359</c:v>
                </c:pt>
                <c:pt idx="1749">
                  <c:v>2.5220283838098672</c:v>
                </c:pt>
                <c:pt idx="1750">
                  <c:v>2.6371124000458681</c:v>
                </c:pt>
                <c:pt idx="1751">
                  <c:v>2.5549562374812882</c:v>
                </c:pt>
                <c:pt idx="1752">
                  <c:v>2.513165887023836</c:v>
                </c:pt>
                <c:pt idx="1753">
                  <c:v>2.5114027289017131</c:v>
                </c:pt>
                <c:pt idx="1754">
                  <c:v>2.4616840051666391</c:v>
                </c:pt>
                <c:pt idx="1755">
                  <c:v>2.4417054386305392</c:v>
                </c:pt>
                <c:pt idx="1756">
                  <c:v>2.4140670593254852</c:v>
                </c:pt>
                <c:pt idx="1757">
                  <c:v>2.4059051551707613</c:v>
                </c:pt>
                <c:pt idx="1758">
                  <c:v>2.3740632200778662</c:v>
                </c:pt>
                <c:pt idx="1759">
                  <c:v>2.3652824590988208</c:v>
                </c:pt>
                <c:pt idx="1760">
                  <c:v>2.2663587795582973</c:v>
                </c:pt>
                <c:pt idx="1761">
                  <c:v>2.4958028663112817</c:v>
                </c:pt>
                <c:pt idx="1762">
                  <c:v>2.5135512129710555</c:v>
                </c:pt>
                <c:pt idx="1763">
                  <c:v>2.4172664323417874</c:v>
                </c:pt>
                <c:pt idx="1764">
                  <c:v>2.818869481694569</c:v>
                </c:pt>
                <c:pt idx="1765">
                  <c:v>2.746790176476952</c:v>
                </c:pt>
                <c:pt idx="1766">
                  <c:v>2.5067204348158136</c:v>
                </c:pt>
                <c:pt idx="1767">
                  <c:v>2.6165500063170133</c:v>
                </c:pt>
                <c:pt idx="1768">
                  <c:v>2.6564370801260817</c:v>
                </c:pt>
                <c:pt idx="1769">
                  <c:v>2.4573053012209725</c:v>
                </c:pt>
                <c:pt idx="1770">
                  <c:v>2.3986890510683017</c:v>
                </c:pt>
                <c:pt idx="1771">
                  <c:v>2.4086024368012926</c:v>
                </c:pt>
                <c:pt idx="1772">
                  <c:v>2.3492972705611703</c:v>
                </c:pt>
                <c:pt idx="1773">
                  <c:v>2.3125044808737072</c:v>
                </c:pt>
                <c:pt idx="1774">
                  <c:v>2.203527297073931</c:v>
                </c:pt>
                <c:pt idx="1775">
                  <c:v>2.2543552924752408</c:v>
                </c:pt>
                <c:pt idx="1776">
                  <c:v>2.2322983011329312</c:v>
                </c:pt>
                <c:pt idx="1777">
                  <c:v>2.2090619788612549</c:v>
                </c:pt>
                <c:pt idx="1778">
                  <c:v>2.2225367104700564</c:v>
                </c:pt>
                <c:pt idx="1779">
                  <c:v>2.3354138599174403</c:v>
                </c:pt>
                <c:pt idx="1780">
                  <c:v>2.3423964331427984</c:v>
                </c:pt>
                <c:pt idx="1781">
                  <c:v>2.2055006329854447</c:v>
                </c:pt>
                <c:pt idx="1782">
                  <c:v>2.2716015477492433</c:v>
                </c:pt>
                <c:pt idx="1783">
                  <c:v>2.2490074353895979</c:v>
                </c:pt>
                <c:pt idx="1784">
                  <c:v>2.2126817074563392</c:v>
                </c:pt>
                <c:pt idx="1785">
                  <c:v>2.1651114677906058</c:v>
                </c:pt>
                <c:pt idx="1786">
                  <c:v>2.1909283062542624</c:v>
                </c:pt>
                <c:pt idx="1787">
                  <c:v>2.1660105616674499</c:v>
                </c:pt>
                <c:pt idx="1788">
                  <c:v>2.1927381705518054</c:v>
                </c:pt>
                <c:pt idx="1789">
                  <c:v>2.1110140401098643</c:v>
                </c:pt>
                <c:pt idx="1790">
                  <c:v>2.210708371544825</c:v>
                </c:pt>
                <c:pt idx="1791">
                  <c:v>2.1679255148596885</c:v>
                </c:pt>
                <c:pt idx="1792">
                  <c:v>2.1698287915080718</c:v>
                </c:pt>
                <c:pt idx="1793">
                  <c:v>2.0963483010278412</c:v>
                </c:pt>
                <c:pt idx="1794">
                  <c:v>2.0891905796446566</c:v>
                </c:pt>
                <c:pt idx="1795">
                  <c:v>2.0127325704813721</c:v>
                </c:pt>
                <c:pt idx="1796">
                  <c:v>2.0142271680948269</c:v>
                </c:pt>
                <c:pt idx="1797">
                  <c:v>1.9637728220968802</c:v>
                </c:pt>
                <c:pt idx="1798">
                  <c:v>2.3357758327769482</c:v>
                </c:pt>
                <c:pt idx="1799">
                  <c:v>2.0630000917776368</c:v>
                </c:pt>
                <c:pt idx="1800">
                  <c:v>2.3007695542993178</c:v>
                </c:pt>
                <c:pt idx="1801">
                  <c:v>2.4055898884866735</c:v>
                </c:pt>
                <c:pt idx="1802">
                  <c:v>2.237155743376658</c:v>
                </c:pt>
                <c:pt idx="1803">
                  <c:v>2.1457284049911172</c:v>
                </c:pt>
                <c:pt idx="1804">
                  <c:v>2.0425311103996218</c:v>
                </c:pt>
                <c:pt idx="1805">
                  <c:v>2.0536355036058351</c:v>
                </c:pt>
                <c:pt idx="1806">
                  <c:v>2.0727383293528012</c:v>
                </c:pt>
                <c:pt idx="1807">
                  <c:v>2.0766149419126991</c:v>
                </c:pt>
                <c:pt idx="1808">
                  <c:v>2.0697141044943268</c:v>
                </c:pt>
                <c:pt idx="1809">
                  <c:v>2.0358638038583523</c:v>
                </c:pt>
                <c:pt idx="1810">
                  <c:v>2.1237181198242276</c:v>
                </c:pt>
                <c:pt idx="1811">
                  <c:v>2.0505645725719406</c:v>
                </c:pt>
                <c:pt idx="1812">
                  <c:v>2.0128493359199231</c:v>
                </c:pt>
                <c:pt idx="1813">
                  <c:v>1.968688647059883</c:v>
                </c:pt>
                <c:pt idx="1814">
                  <c:v>1.9618928985362072</c:v>
                </c:pt>
                <c:pt idx="1815">
                  <c:v>1.9862851986495398</c:v>
                </c:pt>
                <c:pt idx="1816">
                  <c:v>2.0176250423566651</c:v>
                </c:pt>
                <c:pt idx="1817">
                  <c:v>1.9796529217398353</c:v>
                </c:pt>
                <c:pt idx="1818">
                  <c:v>1.9721332274971421</c:v>
                </c:pt>
                <c:pt idx="1819">
                  <c:v>1.9638428813600113</c:v>
                </c:pt>
                <c:pt idx="1820">
                  <c:v>1.9784852673543241</c:v>
                </c:pt>
                <c:pt idx="1821">
                  <c:v>2.0060769404839576</c:v>
                </c:pt>
                <c:pt idx="1822">
                  <c:v>1.9651156246402188</c:v>
                </c:pt>
                <c:pt idx="1823">
                  <c:v>1.9661665135871791</c:v>
                </c:pt>
                <c:pt idx="1824">
                  <c:v>2.0051544935194041</c:v>
                </c:pt>
                <c:pt idx="1825">
                  <c:v>1.9921351471209521</c:v>
                </c:pt>
                <c:pt idx="1826">
                  <c:v>2.0177301312513611</c:v>
                </c:pt>
                <c:pt idx="1827">
                  <c:v>2.0170528917077646</c:v>
                </c:pt>
                <c:pt idx="1828">
                  <c:v>1.9814627860373779</c:v>
                </c:pt>
                <c:pt idx="1829">
                  <c:v>2.0030760687131934</c:v>
                </c:pt>
                <c:pt idx="1830">
                  <c:v>2.0081203356586026</c:v>
                </c:pt>
                <c:pt idx="1831">
                  <c:v>2.0889103425921349</c:v>
                </c:pt>
                <c:pt idx="1832">
                  <c:v>2.0778876851929078</c:v>
                </c:pt>
                <c:pt idx="1833">
                  <c:v>2.090545058731851</c:v>
                </c:pt>
                <c:pt idx="1834">
                  <c:v>2.1894570617285192</c:v>
                </c:pt>
                <c:pt idx="1835">
                  <c:v>2.1298249522604538</c:v>
                </c:pt>
                <c:pt idx="1836">
                  <c:v>2.0647048671804846</c:v>
                </c:pt>
                <c:pt idx="1837">
                  <c:v>2.0396703571551207</c:v>
                </c:pt>
                <c:pt idx="1838">
                  <c:v>2.1676919839825879</c:v>
                </c:pt>
                <c:pt idx="1839">
                  <c:v>2.2990297492649074</c:v>
                </c:pt>
                <c:pt idx="1840">
                  <c:v>2.1776170462594346</c:v>
                </c:pt>
                <c:pt idx="1841">
                  <c:v>2.2549741492995632</c:v>
                </c:pt>
                <c:pt idx="1842">
                  <c:v>2.1917923704995426</c:v>
                </c:pt>
                <c:pt idx="1843">
                  <c:v>2.1732733719453328</c:v>
                </c:pt>
                <c:pt idx="1844">
                  <c:v>2.160954618178188</c:v>
                </c:pt>
                <c:pt idx="1845">
                  <c:v>2.4124556962734829</c:v>
                </c:pt>
                <c:pt idx="1846">
                  <c:v>2.3403296848804449</c:v>
                </c:pt>
                <c:pt idx="1847">
                  <c:v>2.476665010932753</c:v>
                </c:pt>
                <c:pt idx="1848">
                  <c:v>2.3997983227345392</c:v>
                </c:pt>
                <c:pt idx="1849">
                  <c:v>2.3343279413389166</c:v>
                </c:pt>
                <c:pt idx="1850">
                  <c:v>2.2586989667893449</c:v>
                </c:pt>
                <c:pt idx="1851">
                  <c:v>2.2404018225683817</c:v>
                </c:pt>
                <c:pt idx="1852">
                  <c:v>2.1891534715882872</c:v>
                </c:pt>
                <c:pt idx="1853">
                  <c:v>2.1859540985719863</c:v>
                </c:pt>
                <c:pt idx="1854">
                  <c:v>2.1594950501962988</c:v>
                </c:pt>
                <c:pt idx="1855">
                  <c:v>2.0305042702288576</c:v>
                </c:pt>
                <c:pt idx="1856">
                  <c:v>1.9508235349615615</c:v>
                </c:pt>
                <c:pt idx="1857">
                  <c:v>1.9331919537403397</c:v>
                </c:pt>
                <c:pt idx="1858">
                  <c:v>1.8990497395079875</c:v>
                </c:pt>
                <c:pt idx="1859">
                  <c:v>1.8622686263643791</c:v>
                </c:pt>
                <c:pt idx="1860">
                  <c:v>1.8799469137610212</c:v>
                </c:pt>
                <c:pt idx="1861">
                  <c:v>1.8253473946945091</c:v>
                </c:pt>
                <c:pt idx="1862">
                  <c:v>1.8762571259028049</c:v>
                </c:pt>
                <c:pt idx="1863">
                  <c:v>1.8067700134210234</c:v>
                </c:pt>
                <c:pt idx="1864">
                  <c:v>1.7899207606380942</c:v>
                </c:pt>
                <c:pt idx="1865">
                  <c:v>1.7280584312937017</c:v>
                </c:pt>
                <c:pt idx="1866">
                  <c:v>1.7037828966189206</c:v>
                </c:pt>
                <c:pt idx="1867">
                  <c:v>1.6980730666737698</c:v>
                </c:pt>
                <c:pt idx="1868">
                  <c:v>1.7128438946504887</c:v>
                </c:pt>
                <c:pt idx="1869">
                  <c:v>1.6788885051198177</c:v>
                </c:pt>
                <c:pt idx="1870">
                  <c:v>1.6732604109816531</c:v>
                </c:pt>
                <c:pt idx="1871">
                  <c:v>1.6921297058515172</c:v>
                </c:pt>
                <c:pt idx="1872">
                  <c:v>1.6569833088476249</c:v>
                </c:pt>
                <c:pt idx="1873">
                  <c:v>1.616839351073744</c:v>
                </c:pt>
                <c:pt idx="1874">
                  <c:v>1.5810857737893855</c:v>
                </c:pt>
                <c:pt idx="1875">
                  <c:v>1.5339709193340016</c:v>
                </c:pt>
                <c:pt idx="1876">
                  <c:v>1.5172267554457688</c:v>
                </c:pt>
                <c:pt idx="1877">
                  <c:v>1.5586901626752776</c:v>
                </c:pt>
                <c:pt idx="1878">
                  <c:v>1.5783417859834339</c:v>
                </c:pt>
                <c:pt idx="1879">
                  <c:v>1.5526767425898937</c:v>
                </c:pt>
                <c:pt idx="1880">
                  <c:v>1.5888389989091811</c:v>
                </c:pt>
                <c:pt idx="1881">
                  <c:v>1.5672840989526413</c:v>
                </c:pt>
                <c:pt idx="1882">
                  <c:v>1.5526884191337493</c:v>
                </c:pt>
                <c:pt idx="1883">
                  <c:v>1.579380998386539</c:v>
                </c:pt>
                <c:pt idx="1884">
                  <c:v>1.6482492540439999</c:v>
                </c:pt>
                <c:pt idx="1885">
                  <c:v>1.6368179176098436</c:v>
                </c:pt>
                <c:pt idx="1886">
                  <c:v>1.6758642802613444</c:v>
                </c:pt>
                <c:pt idx="1887">
                  <c:v>1.6453301180802218</c:v>
                </c:pt>
                <c:pt idx="1888">
                  <c:v>1.6926317972372875</c:v>
                </c:pt>
                <c:pt idx="1889">
                  <c:v>1.6250479614038893</c:v>
                </c:pt>
                <c:pt idx="1890">
                  <c:v>1.6000134513785254</c:v>
                </c:pt>
                <c:pt idx="1891">
                  <c:v>1.6644095907394776</c:v>
                </c:pt>
                <c:pt idx="1892">
                  <c:v>1.801317067440686</c:v>
                </c:pt>
                <c:pt idx="1893">
                  <c:v>1.8141262360497454</c:v>
                </c:pt>
                <c:pt idx="1894">
                  <c:v>1.8141262360497452</c:v>
                </c:pt>
                <c:pt idx="1895">
                  <c:v>1.8315126098500094</c:v>
                </c:pt>
                <c:pt idx="1896">
                  <c:v>1.7710514657682306</c:v>
                </c:pt>
                <c:pt idx="1897">
                  <c:v>1.758067149001344</c:v>
                </c:pt>
                <c:pt idx="1898">
                  <c:v>1.7354029773785682</c:v>
                </c:pt>
                <c:pt idx="1899">
                  <c:v>1.7456199532517929</c:v>
                </c:pt>
                <c:pt idx="1900">
                  <c:v>1.6742879468409033</c:v>
                </c:pt>
                <c:pt idx="1901">
                  <c:v>1.6221755316155306</c:v>
                </c:pt>
                <c:pt idx="1902">
                  <c:v>1.5614691801127942</c:v>
                </c:pt>
                <c:pt idx="1903">
                  <c:v>1.5707520324776096</c:v>
                </c:pt>
                <c:pt idx="1904">
                  <c:v>1.5707520324776096</c:v>
                </c:pt>
                <c:pt idx="1905">
                  <c:v>1.5473055324165412</c:v>
                </c:pt>
                <c:pt idx="1906">
                  <c:v>1.5375906479290864</c:v>
                </c:pt>
                <c:pt idx="1907">
                  <c:v>1.4629541796071996</c:v>
                </c:pt>
                <c:pt idx="1908">
                  <c:v>1.4676598267808103</c:v>
                </c:pt>
                <c:pt idx="1909">
                  <c:v>1.4923440404905206</c:v>
                </c:pt>
                <c:pt idx="1910">
                  <c:v>1.5252952472496515</c:v>
                </c:pt>
                <c:pt idx="1911">
                  <c:v>1.4988245223301084</c:v>
                </c:pt>
                <c:pt idx="1912">
                  <c:v>1.4976101617691766</c:v>
                </c:pt>
                <c:pt idx="1913">
                  <c:v>1.4732879209189749</c:v>
                </c:pt>
                <c:pt idx="1914">
                  <c:v>1.5309466944755266</c:v>
                </c:pt>
                <c:pt idx="1915">
                  <c:v>1.5928090238199186</c:v>
                </c:pt>
                <c:pt idx="1916">
                  <c:v>1.5248048324077363</c:v>
                </c:pt>
                <c:pt idx="1917">
                  <c:v>1.5993712414664927</c:v>
                </c:pt>
                <c:pt idx="1918">
                  <c:v>1.6673170501593995</c:v>
                </c:pt>
                <c:pt idx="1919">
                  <c:v>1.6241255144393338</c:v>
                </c:pt>
                <c:pt idx="1920">
                  <c:v>1.7653883419984995</c:v>
                </c:pt>
                <c:pt idx="1921">
                  <c:v>1.8416828795478124</c:v>
                </c:pt>
                <c:pt idx="1922">
                  <c:v>1.799658998213258</c:v>
                </c:pt>
                <c:pt idx="1923">
                  <c:v>1.6103705457780093</c:v>
                </c:pt>
                <c:pt idx="1924">
                  <c:v>1.5635943110944235</c:v>
                </c:pt>
                <c:pt idx="1925">
                  <c:v>1.587052487699347</c:v>
                </c:pt>
                <c:pt idx="1926">
                  <c:v>1.6570300150230435</c:v>
                </c:pt>
                <c:pt idx="1927">
                  <c:v>1.489413227982886</c:v>
                </c:pt>
                <c:pt idx="1928">
                  <c:v>1.3940625708620276</c:v>
                </c:pt>
                <c:pt idx="1929">
                  <c:v>1.3738738265365356</c:v>
                </c:pt>
                <c:pt idx="1930">
                  <c:v>1.3976239167378373</c:v>
                </c:pt>
                <c:pt idx="1931">
                  <c:v>1.3983828920884196</c:v>
                </c:pt>
                <c:pt idx="1932">
                  <c:v>1.4059492925065333</c:v>
                </c:pt>
                <c:pt idx="1933">
                  <c:v>1.3857605481810418</c:v>
                </c:pt>
                <c:pt idx="1934">
                  <c:v>1.3904661953546524</c:v>
                </c:pt>
                <c:pt idx="1935">
                  <c:v>1.3936538918270986</c:v>
                </c:pt>
                <c:pt idx="1936">
                  <c:v>1.3876638248294255</c:v>
                </c:pt>
                <c:pt idx="1937">
                  <c:v>1.3951368128966983</c:v>
                </c:pt>
                <c:pt idx="1938">
                  <c:v>1.390477871898508</c:v>
                </c:pt>
                <c:pt idx="1939">
                  <c:v>1.392521267073153</c:v>
                </c:pt>
                <c:pt idx="1940">
                  <c:v>1.3462471237753375</c:v>
                </c:pt>
                <c:pt idx="1941">
                  <c:v>1.3534515513339422</c:v>
                </c:pt>
                <c:pt idx="1942">
                  <c:v>1.3286272190979704</c:v>
                </c:pt>
                <c:pt idx="1943">
                  <c:v>1.3731498808175195</c:v>
                </c:pt>
                <c:pt idx="1944">
                  <c:v>1.3199865766451866</c:v>
                </c:pt>
                <c:pt idx="1945">
                  <c:v>1.3057878993173682</c:v>
                </c:pt>
                <c:pt idx="1946">
                  <c:v>1.3103183983331523</c:v>
                </c:pt>
                <c:pt idx="1947">
                  <c:v>1.2976843778819189</c:v>
                </c:pt>
                <c:pt idx="1948">
                  <c:v>1.2910170713406492</c:v>
                </c:pt>
                <c:pt idx="1949">
                  <c:v>1.2702444998224016</c:v>
                </c:pt>
                <c:pt idx="1950">
                  <c:v>1.268633136770396</c:v>
                </c:pt>
                <c:pt idx="1951">
                  <c:v>1.2867901624650977</c:v>
                </c:pt>
                <c:pt idx="1952">
                  <c:v>1.2557305558104952</c:v>
                </c:pt>
                <c:pt idx="1953">
                  <c:v>1.2158318054575716</c:v>
                </c:pt>
                <c:pt idx="1954">
                  <c:v>1.2052295036371283</c:v>
                </c:pt>
                <c:pt idx="1955">
                  <c:v>1.2068408666891339</c:v>
                </c:pt>
                <c:pt idx="1956">
                  <c:v>1.2127608744236766</c:v>
                </c:pt>
                <c:pt idx="1957">
                  <c:v>1.2213781637887506</c:v>
                </c:pt>
                <c:pt idx="1958">
                  <c:v>1.228594267891211</c:v>
                </c:pt>
                <c:pt idx="1959">
                  <c:v>1.249039896181515</c:v>
                </c:pt>
                <c:pt idx="1960">
                  <c:v>1.2770285718022227</c:v>
                </c:pt>
                <c:pt idx="1961">
                  <c:v>1.2551467286177396</c:v>
                </c:pt>
                <c:pt idx="1962">
                  <c:v>1.2715989789095949</c:v>
                </c:pt>
                <c:pt idx="1963">
                  <c:v>1.2259436924361002</c:v>
                </c:pt>
                <c:pt idx="1964">
                  <c:v>1.2091761754601569</c:v>
                </c:pt>
                <c:pt idx="1965">
                  <c:v>1.2201638032278193</c:v>
                </c:pt>
                <c:pt idx="1966">
                  <c:v>1.2747399692066208</c:v>
                </c:pt>
                <c:pt idx="1967">
                  <c:v>1.2867784859212432</c:v>
                </c:pt>
                <c:pt idx="1968">
                  <c:v>1.288086258833016</c:v>
                </c:pt>
                <c:pt idx="1969">
                  <c:v>1.3101782798068911</c:v>
                </c:pt>
                <c:pt idx="1970">
                  <c:v>1.2959562493913626</c:v>
                </c:pt>
                <c:pt idx="1971">
                  <c:v>1.2084405531972851</c:v>
                </c:pt>
                <c:pt idx="1972">
                  <c:v>1.2046690295320832</c:v>
                </c:pt>
                <c:pt idx="1973">
                  <c:v>1.2035364047781369</c:v>
                </c:pt>
                <c:pt idx="1974">
                  <c:v>1.1592823035672559</c:v>
                </c:pt>
                <c:pt idx="1975">
                  <c:v>1.1196637902668549</c:v>
                </c:pt>
                <c:pt idx="1976">
                  <c:v>1.117807219793892</c:v>
                </c:pt>
                <c:pt idx="1977">
                  <c:v>1.1389534407155029</c:v>
                </c:pt>
                <c:pt idx="1978">
                  <c:v>1.1552188663056764</c:v>
                </c:pt>
                <c:pt idx="1979">
                  <c:v>1.1548452169023129</c:v>
                </c:pt>
                <c:pt idx="1980">
                  <c:v>1.1767270600867961</c:v>
                </c:pt>
                <c:pt idx="1981">
                  <c:v>1.164618484109043</c:v>
                </c:pt>
                <c:pt idx="1982">
                  <c:v>1.1525566143067105</c:v>
                </c:pt>
                <c:pt idx="1983">
                  <c:v>1.1303011217188637</c:v>
                </c:pt>
                <c:pt idx="1984">
                  <c:v>1.1319475144024345</c:v>
                </c:pt>
                <c:pt idx="1985">
                  <c:v>1.1355672429975199</c:v>
                </c:pt>
                <c:pt idx="1986">
                  <c:v>1.111863858971639</c:v>
                </c:pt>
                <c:pt idx="1987">
                  <c:v>1.1381944653649205</c:v>
                </c:pt>
                <c:pt idx="1988">
                  <c:v>1.0980738606787497</c:v>
                </c:pt>
                <c:pt idx="1989">
                  <c:v>1.1020205325017782</c:v>
                </c:pt>
                <c:pt idx="1990">
                  <c:v>1.1154252048474489</c:v>
                </c:pt>
                <c:pt idx="1991">
                  <c:v>1.1118638589716392</c:v>
                </c:pt>
                <c:pt idx="1992">
                  <c:v>1.0999537842394231</c:v>
                </c:pt>
                <c:pt idx="1993">
                  <c:v>1.0804539560013833</c:v>
                </c:pt>
                <c:pt idx="1994">
                  <c:v>1.1068312685700852</c:v>
                </c:pt>
                <c:pt idx="1995">
                  <c:v>1.2557422323543506</c:v>
                </c:pt>
                <c:pt idx="1996">
                  <c:v>1.2498339011636632</c:v>
                </c:pt>
                <c:pt idx="1997">
                  <c:v>1.183359336996501</c:v>
                </c:pt>
                <c:pt idx="1998">
                  <c:v>1.2701160578399959</c:v>
                </c:pt>
                <c:pt idx="1999">
                  <c:v>1.2870120167983454</c:v>
                </c:pt>
                <c:pt idx="2000">
                  <c:v>1.3548293835088459</c:v>
                </c:pt>
                <c:pt idx="2001">
                  <c:v>1.4673212070090116</c:v>
                </c:pt>
                <c:pt idx="2002">
                  <c:v>1.4356777731616532</c:v>
                </c:pt>
                <c:pt idx="2003">
                  <c:v>1.4704154911306164</c:v>
                </c:pt>
                <c:pt idx="2004">
                  <c:v>1.321306026100814</c:v>
                </c:pt>
                <c:pt idx="2005">
                  <c:v>1.2243556824718047</c:v>
                </c:pt>
                <c:pt idx="2006">
                  <c:v>1.2253832183310547</c:v>
                </c:pt>
                <c:pt idx="2007">
                  <c:v>1.181689591225219</c:v>
                </c:pt>
                <c:pt idx="2008">
                  <c:v>1.155183836674111</c:v>
                </c:pt>
                <c:pt idx="2009">
                  <c:v>1.152533261219</c:v>
                </c:pt>
                <c:pt idx="2010">
                  <c:v>1.131994220577855</c:v>
                </c:pt>
                <c:pt idx="2011">
                  <c:v>1.1139306072339941</c:v>
                </c:pt>
                <c:pt idx="2012">
                  <c:v>1.1871542137494122</c:v>
                </c:pt>
                <c:pt idx="2013">
                  <c:v>1.1527200859206819</c:v>
                </c:pt>
                <c:pt idx="2014">
                  <c:v>1.1668837336169349</c:v>
                </c:pt>
                <c:pt idx="2015">
                  <c:v>1.1565733453928693</c:v>
                </c:pt>
                <c:pt idx="2016">
                  <c:v>1.1489018560800595</c:v>
                </c:pt>
                <c:pt idx="2017">
                  <c:v>1.1785252478404828</c:v>
                </c:pt>
                <c:pt idx="2018">
                  <c:v>1.1656460199682925</c:v>
                </c:pt>
                <c:pt idx="2019">
                  <c:v>1.1771007094901591</c:v>
                </c:pt>
                <c:pt idx="2020">
                  <c:v>1.2671852453323613</c:v>
                </c:pt>
                <c:pt idx="2021">
                  <c:v>1.169090600405551</c:v>
                </c:pt>
                <c:pt idx="2022">
                  <c:v>1.1708887881592387</c:v>
                </c:pt>
                <c:pt idx="2023">
                  <c:v>1.1654942248981761</c:v>
                </c:pt>
                <c:pt idx="2024">
                  <c:v>1.1924436881157785</c:v>
                </c:pt>
                <c:pt idx="2025">
                  <c:v>1.1902484978710173</c:v>
                </c:pt>
                <c:pt idx="2026">
                  <c:v>1.2063621283910744</c:v>
                </c:pt>
                <c:pt idx="2027">
                  <c:v>1.1934478708873184</c:v>
                </c:pt>
                <c:pt idx="2028">
                  <c:v>1.2501374913038954</c:v>
                </c:pt>
                <c:pt idx="2029">
                  <c:v>1.2925466985856682</c:v>
                </c:pt>
                <c:pt idx="2030">
                  <c:v>1.2184823809126819</c:v>
                </c:pt>
                <c:pt idx="2031">
                  <c:v>1.1769839440516079</c:v>
                </c:pt>
                <c:pt idx="2032">
                  <c:v>1.2065723061804661</c:v>
                </c:pt>
                <c:pt idx="2033">
                  <c:v>1.1874110977142247</c:v>
                </c:pt>
                <c:pt idx="2034">
                  <c:v>1.2061869802332477</c:v>
                </c:pt>
                <c:pt idx="2035">
                  <c:v>1.2031510788309181</c:v>
                </c:pt>
                <c:pt idx="2036">
                  <c:v>1.1853209963641593</c:v>
                </c:pt>
                <c:pt idx="2037">
                  <c:v>1.2125506966342845</c:v>
                </c:pt>
                <c:pt idx="2038">
                  <c:v>1.1914161522565285</c:v>
                </c:pt>
                <c:pt idx="2039">
                  <c:v>1.1802416997871847</c:v>
                </c:pt>
                <c:pt idx="2040">
                  <c:v>1.1483880881504345</c:v>
                </c:pt>
                <c:pt idx="2041">
                  <c:v>1.1090031057271359</c:v>
                </c:pt>
                <c:pt idx="2042">
                  <c:v>1.1164060345312781</c:v>
                </c:pt>
                <c:pt idx="2043">
                  <c:v>1.1053483475004855</c:v>
                </c:pt>
                <c:pt idx="2044">
                  <c:v>1.1324729588759148</c:v>
                </c:pt>
                <c:pt idx="2045">
                  <c:v>1.1605667233913184</c:v>
                </c:pt>
                <c:pt idx="2046">
                  <c:v>1.1401794778202901</c:v>
                </c:pt>
                <c:pt idx="2047">
                  <c:v>1.1121791256557274</c:v>
                </c:pt>
                <c:pt idx="2048">
                  <c:v>1.178069862630134</c:v>
                </c:pt>
                <c:pt idx="2049">
                  <c:v>1.2134147608795636</c:v>
                </c:pt>
                <c:pt idx="2050">
                  <c:v>1.2089076149514895</c:v>
                </c:pt>
                <c:pt idx="2051">
                  <c:v>1.1929808091331144</c:v>
                </c:pt>
                <c:pt idx="2052">
                  <c:v>1.1530937353240458</c:v>
                </c:pt>
                <c:pt idx="2053">
                  <c:v>1.1315154822797957</c:v>
                </c:pt>
                <c:pt idx="2054">
                  <c:v>1.1179473383201537</c:v>
                </c:pt>
                <c:pt idx="2055">
                  <c:v>1.1066677969561138</c:v>
                </c:pt>
                <c:pt idx="2056">
                  <c:v>1.1150749085317957</c:v>
                </c:pt>
                <c:pt idx="2057">
                  <c:v>1.1245329090544376</c:v>
                </c:pt>
                <c:pt idx="2058">
                  <c:v>1.1326247539460315</c:v>
                </c:pt>
                <c:pt idx="2059">
                  <c:v>1.1059905574125171</c:v>
                </c:pt>
                <c:pt idx="2060">
                  <c:v>1.0916634381022925</c:v>
                </c:pt>
                <c:pt idx="2061">
                  <c:v>1.0930062406456305</c:v>
                </c:pt>
                <c:pt idx="2062">
                  <c:v>1.0888377144893548</c:v>
                </c:pt>
                <c:pt idx="2063">
                  <c:v>1.0921071467687866</c:v>
                </c:pt>
                <c:pt idx="2064">
                  <c:v>1.0725722888991815</c:v>
                </c:pt>
                <c:pt idx="2065">
                  <c:v>1.0851128969995736</c:v>
                </c:pt>
                <c:pt idx="2066">
                  <c:v>1.0603936536582979</c:v>
                </c:pt>
                <c:pt idx="2067">
                  <c:v>1.0617131031139255</c:v>
                </c:pt>
                <c:pt idx="2068">
                  <c:v>1.0406486179993002</c:v>
                </c:pt>
                <c:pt idx="2069">
                  <c:v>1.0095773348008426</c:v>
                </c:pt>
                <c:pt idx="2070">
                  <c:v>1.0121928806243881</c:v>
                </c:pt>
                <c:pt idx="2071">
                  <c:v>1.0030734998735442</c:v>
                </c:pt>
                <c:pt idx="2072">
                  <c:v>1.0169102043418539</c:v>
                </c:pt>
                <c:pt idx="2073">
                  <c:v>0.99794749712114927</c:v>
                </c:pt>
                <c:pt idx="2074">
                  <c:v>0.97763031081325136</c:v>
                </c:pt>
                <c:pt idx="2075">
                  <c:v>0.98105153816279989</c:v>
                </c:pt>
                <c:pt idx="2076">
                  <c:v>0.96061758641635087</c:v>
                </c:pt>
                <c:pt idx="2077">
                  <c:v>0.95758168501402119</c:v>
                </c:pt>
                <c:pt idx="2078">
                  <c:v>0.94814703757908914</c:v>
                </c:pt>
                <c:pt idx="2079">
                  <c:v>0.91838352729240436</c:v>
                </c:pt>
                <c:pt idx="2080">
                  <c:v>0.91979638909887329</c:v>
                </c:pt>
                <c:pt idx="2081">
                  <c:v>0.91154107259330786</c:v>
                </c:pt>
                <c:pt idx="2082">
                  <c:v>0.91364285048722849</c:v>
                </c:pt>
                <c:pt idx="2083">
                  <c:v>0.90825996377002105</c:v>
                </c:pt>
                <c:pt idx="2084">
                  <c:v>0.91205484052293295</c:v>
                </c:pt>
                <c:pt idx="2085">
                  <c:v>0.90244504493017441</c:v>
                </c:pt>
                <c:pt idx="2086">
                  <c:v>0.86846630231179334</c:v>
                </c:pt>
                <c:pt idx="2087">
                  <c:v>0.8227993392944436</c:v>
                </c:pt>
                <c:pt idx="2088">
                  <c:v>0.83360014236042379</c:v>
                </c:pt>
                <c:pt idx="2089">
                  <c:v>0.82184186269832438</c:v>
                </c:pt>
                <c:pt idx="2090">
                  <c:v>0.8410731304276966</c:v>
                </c:pt>
                <c:pt idx="2091">
                  <c:v>0.88287515742900369</c:v>
                </c:pt>
                <c:pt idx="2092">
                  <c:v>0.86179899577052343</c:v>
                </c:pt>
                <c:pt idx="2093">
                  <c:v>0.86246455877026507</c:v>
                </c:pt>
                <c:pt idx="2094">
                  <c:v>0.83936835502485008</c:v>
                </c:pt>
                <c:pt idx="2095">
                  <c:v>0.79256876725355419</c:v>
                </c:pt>
                <c:pt idx="2096">
                  <c:v>0.79878068858447482</c:v>
                </c:pt>
                <c:pt idx="2097">
                  <c:v>0.80496925682768505</c:v>
                </c:pt>
                <c:pt idx="2098">
                  <c:v>0.7874544410450145</c:v>
                </c:pt>
                <c:pt idx="2099">
                  <c:v>0.81490599564838684</c:v>
                </c:pt>
                <c:pt idx="2100">
                  <c:v>0.78898406829003442</c:v>
                </c:pt>
                <c:pt idx="2101">
                  <c:v>0.79315259444630992</c:v>
                </c:pt>
                <c:pt idx="2102">
                  <c:v>0.7870807916416509</c:v>
                </c:pt>
                <c:pt idx="2103">
                  <c:v>0.77625663548796031</c:v>
                </c:pt>
                <c:pt idx="2104">
                  <c:v>0.75658165909209374</c:v>
                </c:pt>
                <c:pt idx="2105">
                  <c:v>0.74757904377980111</c:v>
                </c:pt>
                <c:pt idx="2106">
                  <c:v>0.74033958658963062</c:v>
                </c:pt>
                <c:pt idx="2107">
                  <c:v>0.75742237024966208</c:v>
                </c:pt>
                <c:pt idx="2108">
                  <c:v>0.76413638296635233</c:v>
                </c:pt>
                <c:pt idx="2109">
                  <c:v>0.7509068587785086</c:v>
                </c:pt>
                <c:pt idx="2110">
                  <c:v>0.78351944576584132</c:v>
                </c:pt>
                <c:pt idx="2111">
                  <c:v>0.77281205505070216</c:v>
                </c:pt>
                <c:pt idx="2112">
                  <c:v>0.74541888316660532</c:v>
                </c:pt>
                <c:pt idx="2113">
                  <c:v>0.75976935556454006</c:v>
                </c:pt>
                <c:pt idx="2114">
                  <c:v>0.74224286323801436</c:v>
                </c:pt>
                <c:pt idx="2115">
                  <c:v>0.79970313554902916</c:v>
                </c:pt>
                <c:pt idx="2116">
                  <c:v>0.75967594321369936</c:v>
                </c:pt>
                <c:pt idx="2117">
                  <c:v>0.78184969999456022</c:v>
                </c:pt>
                <c:pt idx="2118">
                  <c:v>0.76006126916091776</c:v>
                </c:pt>
                <c:pt idx="2119">
                  <c:v>0.76410135333478713</c:v>
                </c:pt>
                <c:pt idx="2120">
                  <c:v>0.77345426496273328</c:v>
                </c:pt>
                <c:pt idx="2121">
                  <c:v>0.78991819179844358</c:v>
                </c:pt>
                <c:pt idx="2122">
                  <c:v>0.78130090243336969</c:v>
                </c:pt>
                <c:pt idx="2123">
                  <c:v>0.78599487306312543</c:v>
                </c:pt>
                <c:pt idx="2124">
                  <c:v>0.79171637955213114</c:v>
                </c:pt>
                <c:pt idx="2125">
                  <c:v>0.87453810511645291</c:v>
                </c:pt>
                <c:pt idx="2126">
                  <c:v>0.91614163087222311</c:v>
                </c:pt>
                <c:pt idx="2127">
                  <c:v>0.86383071440131343</c:v>
                </c:pt>
                <c:pt idx="2128">
                  <c:v>0.92098739657209527</c:v>
                </c:pt>
                <c:pt idx="2129">
                  <c:v>0.92554124867558962</c:v>
                </c:pt>
                <c:pt idx="2130">
                  <c:v>0.94750482766705879</c:v>
                </c:pt>
                <c:pt idx="2131">
                  <c:v>0.91631677903005004</c:v>
                </c:pt>
                <c:pt idx="2132">
                  <c:v>0.86239449950713498</c:v>
                </c:pt>
                <c:pt idx="2133">
                  <c:v>0.85387062249290202</c:v>
                </c:pt>
                <c:pt idx="2134">
                  <c:v>0.80735127177412891</c:v>
                </c:pt>
                <c:pt idx="2135">
                  <c:v>0.77813655904863432</c:v>
                </c:pt>
                <c:pt idx="2136">
                  <c:v>0.78016827767942409</c:v>
                </c:pt>
                <c:pt idx="2137">
                  <c:v>0.75110536002404604</c:v>
                </c:pt>
                <c:pt idx="2138">
                  <c:v>0.75570591830296086</c:v>
                </c:pt>
                <c:pt idx="2139">
                  <c:v>0.75570591830296086</c:v>
                </c:pt>
                <c:pt idx="2140">
                  <c:v>0.75027632541033273</c:v>
                </c:pt>
                <c:pt idx="2141">
                  <c:v>0.75584603682922213</c:v>
                </c:pt>
                <c:pt idx="2142">
                  <c:v>0.74795269318316515</c:v>
                </c:pt>
                <c:pt idx="2143">
                  <c:v>0.75465502935600037</c:v>
                </c:pt>
                <c:pt idx="2144">
                  <c:v>0.76016635805561406</c:v>
                </c:pt>
                <c:pt idx="2145">
                  <c:v>0.7620462816162874</c:v>
                </c:pt>
                <c:pt idx="2146">
                  <c:v>0.77097883766544939</c:v>
                </c:pt>
                <c:pt idx="2147">
                  <c:v>0.77170278338446652</c:v>
                </c:pt>
                <c:pt idx="2148">
                  <c:v>0.76066844944138412</c:v>
                </c:pt>
                <c:pt idx="2149">
                  <c:v>0.76052833091512273</c:v>
                </c:pt>
                <c:pt idx="2150">
                  <c:v>0.74474164362300888</c:v>
                </c:pt>
                <c:pt idx="2151">
                  <c:v>0.74941226116505433</c:v>
                </c:pt>
                <c:pt idx="2152">
                  <c:v>0.76890041285923916</c:v>
                </c:pt>
                <c:pt idx="2153">
                  <c:v>0.76481362250994922</c:v>
                </c:pt>
                <c:pt idx="2154">
                  <c:v>0.76313220019481265</c:v>
                </c:pt>
                <c:pt idx="2155">
                  <c:v>0.78076378141603442</c:v>
                </c:pt>
                <c:pt idx="2156">
                  <c:v>0.80169982454825339</c:v>
                </c:pt>
                <c:pt idx="2157">
                  <c:v>0.75785440237230139</c:v>
                </c:pt>
                <c:pt idx="2158">
                  <c:v>0.74996105872624452</c:v>
                </c:pt>
                <c:pt idx="2159">
                  <c:v>0.73956893469519336</c:v>
                </c:pt>
                <c:pt idx="2160">
                  <c:v>0.74501020413167618</c:v>
                </c:pt>
                <c:pt idx="2161">
                  <c:v>0.78266705806441805</c:v>
                </c:pt>
                <c:pt idx="2162">
                  <c:v>0.80835545454566826</c:v>
                </c:pt>
                <c:pt idx="2163">
                  <c:v>0.7713291339811027</c:v>
                </c:pt>
                <c:pt idx="2164">
                  <c:v>0.82619721355628206</c:v>
                </c:pt>
                <c:pt idx="2165">
                  <c:v>0.80570487909055732</c:v>
                </c:pt>
                <c:pt idx="2166">
                  <c:v>0.84912994568772537</c:v>
                </c:pt>
                <c:pt idx="2167">
                  <c:v>0.85265626193196975</c:v>
                </c:pt>
                <c:pt idx="2168">
                  <c:v>0.87962907823728254</c:v>
                </c:pt>
                <c:pt idx="2169">
                  <c:v>0.86376065513818301</c:v>
                </c:pt>
                <c:pt idx="2170">
                  <c:v>0.80251718261811145</c:v>
                </c:pt>
                <c:pt idx="2171">
                  <c:v>0.82694451236300937</c:v>
                </c:pt>
                <c:pt idx="2172">
                  <c:v>0.88657662183107522</c:v>
                </c:pt>
                <c:pt idx="2173">
                  <c:v>0.801839943074515</c:v>
                </c:pt>
                <c:pt idx="2174">
                  <c:v>0.88100691041218593</c:v>
                </c:pt>
                <c:pt idx="2175">
                  <c:v>0.98189224932036867</c:v>
                </c:pt>
                <c:pt idx="2176">
                  <c:v>1.1066210907806935</c:v>
                </c:pt>
                <c:pt idx="2177">
                  <c:v>1.0401348500696759</c:v>
                </c:pt>
                <c:pt idx="2178">
                  <c:v>1.1697678399491485</c:v>
                </c:pt>
                <c:pt idx="2179">
                  <c:v>1.1099021996039804</c:v>
                </c:pt>
                <c:pt idx="2180">
                  <c:v>1.0510640951180623</c:v>
                </c:pt>
                <c:pt idx="2181">
                  <c:v>0.96093285310043952</c:v>
                </c:pt>
                <c:pt idx="2182">
                  <c:v>0.88838648612861804</c:v>
                </c:pt>
                <c:pt idx="2183">
                  <c:v>0.94866080550871523</c:v>
                </c:pt>
                <c:pt idx="2184">
                  <c:v>0.90685877850740804</c:v>
                </c:pt>
                <c:pt idx="2185">
                  <c:v>0.88904037258450441</c:v>
                </c:pt>
                <c:pt idx="2186">
                  <c:v>0.88746403916406402</c:v>
                </c:pt>
                <c:pt idx="2187">
                  <c:v>0.82508794189004653</c:v>
                </c:pt>
                <c:pt idx="2188">
                  <c:v>0.85389397558061197</c:v>
                </c:pt>
                <c:pt idx="2189">
                  <c:v>0.84839432342485332</c:v>
                </c:pt>
                <c:pt idx="2190">
                  <c:v>0.83190704350143274</c:v>
                </c:pt>
                <c:pt idx="2191">
                  <c:v>0.84080456991902941</c:v>
                </c:pt>
                <c:pt idx="2192">
                  <c:v>0.83792046358681627</c:v>
                </c:pt>
                <c:pt idx="2193">
                  <c:v>0.81442725735032739</c:v>
                </c:pt>
                <c:pt idx="2194">
                  <c:v>0.79216008821862549</c:v>
                </c:pt>
                <c:pt idx="2195">
                  <c:v>0.79163464374514536</c:v>
                </c:pt>
                <c:pt idx="2196">
                  <c:v>0.75855499500360823</c:v>
                </c:pt>
                <c:pt idx="2197">
                  <c:v>0.75648824674125315</c:v>
                </c:pt>
                <c:pt idx="2198">
                  <c:v>0.77389797362922774</c:v>
                </c:pt>
                <c:pt idx="2199">
                  <c:v>0.79138943632418823</c:v>
                </c:pt>
                <c:pt idx="2200">
                  <c:v>0.77779793927683583</c:v>
                </c:pt>
                <c:pt idx="2201">
                  <c:v>0.78009821841629323</c:v>
                </c:pt>
                <c:pt idx="2202">
                  <c:v>0.77678207996144089</c:v>
                </c:pt>
                <c:pt idx="2203">
                  <c:v>0.78694067311538984</c:v>
                </c:pt>
                <c:pt idx="2204">
                  <c:v>0.76961268203440092</c:v>
                </c:pt>
                <c:pt idx="2205">
                  <c:v>0.76057503709054286</c:v>
                </c:pt>
                <c:pt idx="2206">
                  <c:v>0.74204436199247736</c:v>
                </c:pt>
                <c:pt idx="2207">
                  <c:v>0.7375722456959688</c:v>
                </c:pt>
                <c:pt idx="2208">
                  <c:v>0.72642114631433519</c:v>
                </c:pt>
                <c:pt idx="2209">
                  <c:v>0.75316043174254554</c:v>
                </c:pt>
                <c:pt idx="2210">
                  <c:v>0.78927598188641246</c:v>
                </c:pt>
                <c:pt idx="2211">
                  <c:v>0.72804418591019604</c:v>
                </c:pt>
                <c:pt idx="2212">
                  <c:v>0.73035614159350848</c:v>
                </c:pt>
                <c:pt idx="2213">
                  <c:v>0.71830594833503114</c:v>
                </c:pt>
                <c:pt idx="2214">
                  <c:v>0.70835753297047421</c:v>
                </c:pt>
                <c:pt idx="2215">
                  <c:v>0.75221463169028147</c:v>
                </c:pt>
                <c:pt idx="2216">
                  <c:v>0.75523885654875589</c:v>
                </c:pt>
                <c:pt idx="2217">
                  <c:v>0.84292970090065988</c:v>
                </c:pt>
                <c:pt idx="2218">
                  <c:v>0.91269705043496452</c:v>
                </c:pt>
                <c:pt idx="2219">
                  <c:v>0.91646857410016613</c:v>
                </c:pt>
                <c:pt idx="2220">
                  <c:v>0.89937411389627964</c:v>
                </c:pt>
                <c:pt idx="2221">
                  <c:v>0.96939834739539665</c:v>
                </c:pt>
                <c:pt idx="2222">
                  <c:v>0.85123172358164567</c:v>
                </c:pt>
                <c:pt idx="2223">
                  <c:v>0.82933820385330748</c:v>
                </c:pt>
                <c:pt idx="2224">
                  <c:v>0.79894416019844638</c:v>
                </c:pt>
                <c:pt idx="2225">
                  <c:v>0.79293074011306286</c:v>
                </c:pt>
                <c:pt idx="2226">
                  <c:v>0.77069860061292628</c:v>
                </c:pt>
                <c:pt idx="2227">
                  <c:v>0.78396315443233544</c:v>
                </c:pt>
                <c:pt idx="2228">
                  <c:v>0.76486032868536946</c:v>
                </c:pt>
                <c:pt idx="2229">
                  <c:v>0.77602310461085822</c:v>
                </c:pt>
                <c:pt idx="2230">
                  <c:v>0.79180979190297196</c:v>
                </c:pt>
                <c:pt idx="2231">
                  <c:v>0.86003583764840141</c:v>
                </c:pt>
                <c:pt idx="2232">
                  <c:v>0.85485145217673086</c:v>
                </c:pt>
                <c:pt idx="2233">
                  <c:v>0.9087970847873561</c:v>
                </c:pt>
                <c:pt idx="2234">
                  <c:v>0.93725282216226835</c:v>
                </c:pt>
                <c:pt idx="2235">
                  <c:v>0.89072179489964032</c:v>
                </c:pt>
                <c:pt idx="2236">
                  <c:v>0.84176204651514841</c:v>
                </c:pt>
                <c:pt idx="2237">
                  <c:v>0.88521046620002652</c:v>
                </c:pt>
                <c:pt idx="2238">
                  <c:v>0.92165295957183657</c:v>
                </c:pt>
                <c:pt idx="2239">
                  <c:v>0.94096596310819458</c:v>
                </c:pt>
                <c:pt idx="2240">
                  <c:v>0.95024881547300999</c:v>
                </c:pt>
                <c:pt idx="2241">
                  <c:v>0.99306670178971224</c:v>
                </c:pt>
                <c:pt idx="2242">
                  <c:v>0.96122476669681711</c:v>
                </c:pt>
                <c:pt idx="2243">
                  <c:v>0.96025561355684264</c:v>
                </c:pt>
                <c:pt idx="2244">
                  <c:v>0.90061182754492164</c:v>
                </c:pt>
                <c:pt idx="2245">
                  <c:v>0.85317002986159463</c:v>
                </c:pt>
                <c:pt idx="2246">
                  <c:v>0.87649976448411171</c:v>
                </c:pt>
                <c:pt idx="2247">
                  <c:v>0.82359334427659159</c:v>
                </c:pt>
                <c:pt idx="2248">
                  <c:v>0.85251614340570825</c:v>
                </c:pt>
                <c:pt idx="2249">
                  <c:v>0.96926990541299041</c:v>
                </c:pt>
                <c:pt idx="2250">
                  <c:v>0.90488544259589321</c:v>
                </c:pt>
                <c:pt idx="2251">
                  <c:v>0.98766046198479429</c:v>
                </c:pt>
                <c:pt idx="2252">
                  <c:v>0.94610364240444456</c:v>
                </c:pt>
                <c:pt idx="2253">
                  <c:v>0.90600639080598411</c:v>
                </c:pt>
                <c:pt idx="2254">
                  <c:v>0.94520454852760116</c:v>
                </c:pt>
                <c:pt idx="2255">
                  <c:v>0.9023749856670441</c:v>
                </c:pt>
                <c:pt idx="2256">
                  <c:v>0.92545951286860406</c:v>
                </c:pt>
                <c:pt idx="2257">
                  <c:v>0.94444557317701905</c:v>
                </c:pt>
                <c:pt idx="2258">
                  <c:v>0.90411479070145595</c:v>
                </c:pt>
                <c:pt idx="2259">
                  <c:v>0.89980614601891906</c:v>
                </c:pt>
                <c:pt idx="2260">
                  <c:v>0.85425594844012032</c:v>
                </c:pt>
                <c:pt idx="2261">
                  <c:v>0.84921168149471105</c:v>
                </c:pt>
                <c:pt idx="2262">
                  <c:v>0.85292482244063716</c:v>
                </c:pt>
                <c:pt idx="2263">
                  <c:v>0.83539833011411146</c:v>
                </c:pt>
                <c:pt idx="2264">
                  <c:v>0.82415381838163693</c:v>
                </c:pt>
                <c:pt idx="2265">
                  <c:v>0.79170470300827589</c:v>
                </c:pt>
                <c:pt idx="2266">
                  <c:v>0.79651543907658273</c:v>
                </c:pt>
                <c:pt idx="2267">
                  <c:v>0.75718883937255965</c:v>
                </c:pt>
                <c:pt idx="2268">
                  <c:v>0.77158601794591475</c:v>
                </c:pt>
                <c:pt idx="2269">
                  <c:v>0.75597447881162771</c:v>
                </c:pt>
                <c:pt idx="2270">
                  <c:v>0.74843143148122437</c:v>
                </c:pt>
                <c:pt idx="2271">
                  <c:v>0.7274953883490054</c:v>
                </c:pt>
                <c:pt idx="2272">
                  <c:v>0.74582756220153401</c:v>
                </c:pt>
                <c:pt idx="2273">
                  <c:v>0.74470661399144311</c:v>
                </c:pt>
                <c:pt idx="2274">
                  <c:v>0.73046123048820455</c:v>
                </c:pt>
                <c:pt idx="2275">
                  <c:v>0.76525733117644335</c:v>
                </c:pt>
                <c:pt idx="2276">
                  <c:v>0.7532655206372415</c:v>
                </c:pt>
                <c:pt idx="2277">
                  <c:v>0.79259212034126458</c:v>
                </c:pt>
                <c:pt idx="2278">
                  <c:v>0.80084743684683002</c:v>
                </c:pt>
                <c:pt idx="2279">
                  <c:v>0.75041644393659368</c:v>
                </c:pt>
                <c:pt idx="2280">
                  <c:v>0.77071027715678131</c:v>
                </c:pt>
                <c:pt idx="2281">
                  <c:v>0.75376761202301146</c:v>
                </c:pt>
                <c:pt idx="2282">
                  <c:v>0.74857155000748588</c:v>
                </c:pt>
                <c:pt idx="2283">
                  <c:v>0.71194223193399409</c:v>
                </c:pt>
                <c:pt idx="2284">
                  <c:v>0.71239761714434346</c:v>
                </c:pt>
                <c:pt idx="2285">
                  <c:v>0.69877109046542585</c:v>
                </c:pt>
                <c:pt idx="2286">
                  <c:v>0.69518639150190598</c:v>
                </c:pt>
                <c:pt idx="2287">
                  <c:v>0.68804034666257641</c:v>
                </c:pt>
                <c:pt idx="2288">
                  <c:v>0.71532842965197707</c:v>
                </c:pt>
                <c:pt idx="2289">
                  <c:v>0.70915153795262198</c:v>
                </c:pt>
                <c:pt idx="2290">
                  <c:v>0.70101298688560765</c:v>
                </c:pt>
                <c:pt idx="2291">
                  <c:v>0.68404696866412751</c:v>
                </c:pt>
                <c:pt idx="2292">
                  <c:v>0.70375697469155951</c:v>
                </c:pt>
                <c:pt idx="2293">
                  <c:v>0.69563010016840043</c:v>
                </c:pt>
                <c:pt idx="2294">
                  <c:v>0.68398858594485201</c:v>
                </c:pt>
                <c:pt idx="2295">
                  <c:v>0.6697315258977582</c:v>
                </c:pt>
                <c:pt idx="2296">
                  <c:v>0.66834201717899966</c:v>
                </c:pt>
                <c:pt idx="2297">
                  <c:v>0.65319753979891715</c:v>
                </c:pt>
                <c:pt idx="2298">
                  <c:v>0.6295058323168915</c:v>
                </c:pt>
                <c:pt idx="2299">
                  <c:v>0.60033782576681738</c:v>
                </c:pt>
                <c:pt idx="2300">
                  <c:v>0.62701872847575235</c:v>
                </c:pt>
                <c:pt idx="2301">
                  <c:v>0.60874493734249935</c:v>
                </c:pt>
                <c:pt idx="2302">
                  <c:v>0.59705671694353057</c:v>
                </c:pt>
                <c:pt idx="2303">
                  <c:v>0.58944361034999637</c:v>
                </c:pt>
                <c:pt idx="2304">
                  <c:v>0.61026288804366402</c:v>
                </c:pt>
                <c:pt idx="2305">
                  <c:v>0.59190736110342523</c:v>
                </c:pt>
                <c:pt idx="2306">
                  <c:v>0.58998073136733142</c:v>
                </c:pt>
                <c:pt idx="2307">
                  <c:v>0.58232091859837676</c:v>
                </c:pt>
                <c:pt idx="2308">
                  <c:v>0.5751515206713369</c:v>
                </c:pt>
                <c:pt idx="2309">
                  <c:v>0.57240753286538515</c:v>
                </c:pt>
                <c:pt idx="2310">
                  <c:v>0.58891816587651591</c:v>
                </c:pt>
                <c:pt idx="2311">
                  <c:v>0.56642914241156694</c:v>
                </c:pt>
                <c:pt idx="2312">
                  <c:v>0.58747027443848188</c:v>
                </c:pt>
                <c:pt idx="2313">
                  <c:v>0.59938034917069782</c:v>
                </c:pt>
                <c:pt idx="2314">
                  <c:v>0.5673399128322657</c:v>
                </c:pt>
                <c:pt idx="2315">
                  <c:v>0.5673399128322657</c:v>
                </c:pt>
                <c:pt idx="2316">
                  <c:v>0.59097323759501597</c:v>
                </c:pt>
                <c:pt idx="2317">
                  <c:v>0.60094500604728296</c:v>
                </c:pt>
                <c:pt idx="2318">
                  <c:v>0.59292322041881995</c:v>
                </c:pt>
                <c:pt idx="2319">
                  <c:v>0.56745667827081692</c:v>
                </c:pt>
                <c:pt idx="2320">
                  <c:v>0.58429425450989081</c:v>
                </c:pt>
                <c:pt idx="2321">
                  <c:v>0.57474284163640788</c:v>
                </c:pt>
                <c:pt idx="2322">
                  <c:v>0.56674440909565493</c:v>
                </c:pt>
                <c:pt idx="2323">
                  <c:v>0.55415709481984232</c:v>
                </c:pt>
                <c:pt idx="2324">
                  <c:v>0.55078257364571459</c:v>
                </c:pt>
                <c:pt idx="2325">
                  <c:v>0.5315045997409219</c:v>
                </c:pt>
                <c:pt idx="2326">
                  <c:v>0.52787319460198145</c:v>
                </c:pt>
                <c:pt idx="2327">
                  <c:v>0.52787319460198145</c:v>
                </c:pt>
                <c:pt idx="2328">
                  <c:v>0.50861857378489883</c:v>
                </c:pt>
                <c:pt idx="2329">
                  <c:v>0.51250686288865177</c:v>
                </c:pt>
                <c:pt idx="2330">
                  <c:v>0.52863216995256379</c:v>
                </c:pt>
                <c:pt idx="2331">
                  <c:v>0.51541432230857509</c:v>
                </c:pt>
              </c:numCache>
            </c:numRef>
          </c:val>
          <c:smooth val="0"/>
        </c:ser>
        <c:ser>
          <c:idx val="1"/>
          <c:order val="1"/>
          <c:tx>
            <c:strRef>
              <c:f>'short vol index'!$AS$28</c:f>
              <c:strCache>
                <c:ptCount val="1"/>
                <c:pt idx="0">
                  <c:v>short SPVXSTR</c:v>
                </c:pt>
              </c:strCache>
            </c:strRef>
          </c:tx>
          <c:marker>
            <c:symbol val="none"/>
          </c:marker>
          <c:cat>
            <c:numRef>
              <c:f>'short vol index'!$AQ$29:$AQ$2360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'short vol index'!$AS$29:$AS$2360</c:f>
              <c:numCache>
                <c:formatCode>General</c:formatCode>
                <c:ptCount val="2332"/>
                <c:pt idx="0">
                  <c:v>100</c:v>
                </c:pt>
                <c:pt idx="1">
                  <c:v>99.80250644019776</c:v>
                </c:pt>
                <c:pt idx="2">
                  <c:v>99.906587245318377</c:v>
                </c:pt>
                <c:pt idx="3">
                  <c:v>99.583076113871456</c:v>
                </c:pt>
                <c:pt idx="4">
                  <c:v>99.656152279022393</c:v>
                </c:pt>
                <c:pt idx="5">
                  <c:v>99.622973349313583</c:v>
                </c:pt>
                <c:pt idx="6">
                  <c:v>99.37659406897663</c:v>
                </c:pt>
                <c:pt idx="7">
                  <c:v>100.09246630916498</c:v>
                </c:pt>
                <c:pt idx="8">
                  <c:v>100.4174910911197</c:v>
                </c:pt>
                <c:pt idx="9">
                  <c:v>100.51150146302095</c:v>
                </c:pt>
                <c:pt idx="10">
                  <c:v>99.979186996753526</c:v>
                </c:pt>
                <c:pt idx="11">
                  <c:v>100.36534411989066</c:v>
                </c:pt>
                <c:pt idx="12">
                  <c:v>101.38433977406726</c:v>
                </c:pt>
                <c:pt idx="13">
                  <c:v>102.15805161566988</c:v>
                </c:pt>
                <c:pt idx="14">
                  <c:v>102.16425117223922</c:v>
                </c:pt>
                <c:pt idx="15">
                  <c:v>102.46121485794689</c:v>
                </c:pt>
                <c:pt idx="16">
                  <c:v>102.74565868984637</c:v>
                </c:pt>
                <c:pt idx="17">
                  <c:v>102.28284006363799</c:v>
                </c:pt>
                <c:pt idx="18">
                  <c:v>102.5453682832575</c:v>
                </c:pt>
                <c:pt idx="19">
                  <c:v>102.48512776222761</c:v>
                </c:pt>
                <c:pt idx="20">
                  <c:v>102.45412129937822</c:v>
                </c:pt>
                <c:pt idx="21">
                  <c:v>102.05864066380599</c:v>
                </c:pt>
                <c:pt idx="22">
                  <c:v>101.82910243721918</c:v>
                </c:pt>
                <c:pt idx="23">
                  <c:v>102.14502694257773</c:v>
                </c:pt>
                <c:pt idx="24">
                  <c:v>101.95085102018346</c:v>
                </c:pt>
                <c:pt idx="25">
                  <c:v>102.23122951991517</c:v>
                </c:pt>
                <c:pt idx="26">
                  <c:v>102.53363649119684</c:v>
                </c:pt>
                <c:pt idx="27">
                  <c:v>102.96264690553126</c:v>
                </c:pt>
                <c:pt idx="28">
                  <c:v>102.97818821045769</c:v>
                </c:pt>
                <c:pt idx="29">
                  <c:v>103.42436554181022</c:v>
                </c:pt>
                <c:pt idx="30">
                  <c:v>103.31422824934111</c:v>
                </c:pt>
                <c:pt idx="31">
                  <c:v>103.14137653602572</c:v>
                </c:pt>
                <c:pt idx="32">
                  <c:v>102.99613139982017</c:v>
                </c:pt>
                <c:pt idx="33">
                  <c:v>103.46132665144673</c:v>
                </c:pt>
                <c:pt idx="34">
                  <c:v>103.41675926343801</c:v>
                </c:pt>
                <c:pt idx="35">
                  <c:v>103.61906269620167</c:v>
                </c:pt>
                <c:pt idx="36">
                  <c:v>103.59280771376997</c:v>
                </c:pt>
                <c:pt idx="37">
                  <c:v>103.64120164898968</c:v>
                </c:pt>
                <c:pt idx="38">
                  <c:v>104.28291192962631</c:v>
                </c:pt>
                <c:pt idx="39">
                  <c:v>104.45154372058063</c:v>
                </c:pt>
                <c:pt idx="40">
                  <c:v>104.20166680213221</c:v>
                </c:pt>
                <c:pt idx="41">
                  <c:v>104.29844406076303</c:v>
                </c:pt>
                <c:pt idx="42">
                  <c:v>104.46568128944438</c:v>
                </c:pt>
                <c:pt idx="43">
                  <c:v>104.79880032801374</c:v>
                </c:pt>
                <c:pt idx="44">
                  <c:v>105.04400122532147</c:v>
                </c:pt>
                <c:pt idx="45">
                  <c:v>104.47757934419843</c:v>
                </c:pt>
                <c:pt idx="46">
                  <c:v>104.1571825586127</c:v>
                </c:pt>
                <c:pt idx="47">
                  <c:v>103.68113229830907</c:v>
                </c:pt>
                <c:pt idx="48">
                  <c:v>103.46013218269222</c:v>
                </c:pt>
                <c:pt idx="49">
                  <c:v>103.54355210304145</c:v>
                </c:pt>
                <c:pt idx="50">
                  <c:v>103.44730601283885</c:v>
                </c:pt>
                <c:pt idx="51">
                  <c:v>104.42834328607819</c:v>
                </c:pt>
                <c:pt idx="52">
                  <c:v>104.54601554131641</c:v>
                </c:pt>
                <c:pt idx="53">
                  <c:v>104.60550282236125</c:v>
                </c:pt>
                <c:pt idx="54">
                  <c:v>105.00273923398055</c:v>
                </c:pt>
                <c:pt idx="55">
                  <c:v>105.20195344258364</c:v>
                </c:pt>
                <c:pt idx="56">
                  <c:v>105.40899551980307</c:v>
                </c:pt>
                <c:pt idx="57">
                  <c:v>104.84604076901992</c:v>
                </c:pt>
                <c:pt idx="58">
                  <c:v>105.29470187747691</c:v>
                </c:pt>
                <c:pt idx="59">
                  <c:v>104.97665525387491</c:v>
                </c:pt>
                <c:pt idx="60">
                  <c:v>105.1046006209727</c:v>
                </c:pt>
                <c:pt idx="61">
                  <c:v>105.49232517321651</c:v>
                </c:pt>
                <c:pt idx="62">
                  <c:v>105.42720331973449</c:v>
                </c:pt>
                <c:pt idx="63">
                  <c:v>105.64324491559209</c:v>
                </c:pt>
                <c:pt idx="64">
                  <c:v>105.7647706342598</c:v>
                </c:pt>
                <c:pt idx="65">
                  <c:v>104.91276645227077</c:v>
                </c:pt>
                <c:pt idx="66">
                  <c:v>103.43151341236904</c:v>
                </c:pt>
                <c:pt idx="67">
                  <c:v>103.58751043715731</c:v>
                </c:pt>
                <c:pt idx="68">
                  <c:v>103.96586084606436</c:v>
                </c:pt>
                <c:pt idx="69">
                  <c:v>97.6623487695162</c:v>
                </c:pt>
                <c:pt idx="70">
                  <c:v>97.929491267743984</c:v>
                </c:pt>
                <c:pt idx="71">
                  <c:v>97.081298396965494</c:v>
                </c:pt>
                <c:pt idx="72">
                  <c:v>98.249743899466424</c:v>
                </c:pt>
                <c:pt idx="73">
                  <c:v>99.061375988073053</c:v>
                </c:pt>
                <c:pt idx="74">
                  <c:v>96.330640238690123</c:v>
                </c:pt>
                <c:pt idx="75">
                  <c:v>96.927235008268369</c:v>
                </c:pt>
                <c:pt idx="76">
                  <c:v>98.153185075353036</c:v>
                </c:pt>
                <c:pt idx="77">
                  <c:v>98.899925967762172</c:v>
                </c:pt>
                <c:pt idx="78">
                  <c:v>97.152282624872342</c:v>
                </c:pt>
                <c:pt idx="79">
                  <c:v>96.478573115118877</c:v>
                </c:pt>
                <c:pt idx="80">
                  <c:v>95.721800785670098</c:v>
                </c:pt>
                <c:pt idx="81">
                  <c:v>94.810786424105302</c:v>
                </c:pt>
                <c:pt idx="82">
                  <c:v>94.520492814975867</c:v>
                </c:pt>
                <c:pt idx="83">
                  <c:v>93.499573133420242</c:v>
                </c:pt>
                <c:pt idx="84">
                  <c:v>91.154174382239091</c:v>
                </c:pt>
                <c:pt idx="85">
                  <c:v>90.620964250789797</c:v>
                </c:pt>
                <c:pt idx="86">
                  <c:v>95.066315419414138</c:v>
                </c:pt>
                <c:pt idx="87">
                  <c:v>94.191688765003931</c:v>
                </c:pt>
                <c:pt idx="88">
                  <c:v>93.911476886713572</c:v>
                </c:pt>
                <c:pt idx="89">
                  <c:v>94.330710668435245</c:v>
                </c:pt>
                <c:pt idx="90">
                  <c:v>95.948295030818542</c:v>
                </c:pt>
                <c:pt idx="91">
                  <c:v>95.792809294807896</c:v>
                </c:pt>
                <c:pt idx="92">
                  <c:v>95.950928912771033</c:v>
                </c:pt>
                <c:pt idx="93">
                  <c:v>96.197973366181756</c:v>
                </c:pt>
                <c:pt idx="94">
                  <c:v>95.480780724738949</c:v>
                </c:pt>
                <c:pt idx="95">
                  <c:v>95.464721896893025</c:v>
                </c:pt>
                <c:pt idx="96">
                  <c:v>97.894287638258945</c:v>
                </c:pt>
                <c:pt idx="97">
                  <c:v>98.550076076532235</c:v>
                </c:pt>
                <c:pt idx="98">
                  <c:v>99.115015218608079</c:v>
                </c:pt>
                <c:pt idx="99">
                  <c:v>97.974825044854256</c:v>
                </c:pt>
                <c:pt idx="100">
                  <c:v>97.970622751337501</c:v>
                </c:pt>
                <c:pt idx="101">
                  <c:v>97.630591667107225</c:v>
                </c:pt>
                <c:pt idx="102">
                  <c:v>97.610053664501635</c:v>
                </c:pt>
                <c:pt idx="103">
                  <c:v>98.146635414603736</c:v>
                </c:pt>
                <c:pt idx="104">
                  <c:v>97.340150200251315</c:v>
                </c:pt>
                <c:pt idx="105">
                  <c:v>94.902470119272763</c:v>
                </c:pt>
                <c:pt idx="106">
                  <c:v>94.022554416358247</c:v>
                </c:pt>
                <c:pt idx="107">
                  <c:v>94.258945644977885</c:v>
                </c:pt>
                <c:pt idx="108">
                  <c:v>94.624434634173454</c:v>
                </c:pt>
                <c:pt idx="109">
                  <c:v>96.696610886036837</c:v>
                </c:pt>
                <c:pt idx="110">
                  <c:v>97.498256710862634</c:v>
                </c:pt>
                <c:pt idx="111">
                  <c:v>97.701947556969927</c:v>
                </c:pt>
                <c:pt idx="112">
                  <c:v>97.205391424438858</c:v>
                </c:pt>
                <c:pt idx="113">
                  <c:v>98.091709400519079</c:v>
                </c:pt>
                <c:pt idx="114">
                  <c:v>97.813906534795677</c:v>
                </c:pt>
                <c:pt idx="115">
                  <c:v>97.102915211053784</c:v>
                </c:pt>
                <c:pt idx="116">
                  <c:v>97.679860314163676</c:v>
                </c:pt>
                <c:pt idx="117">
                  <c:v>97.952923115213409</c:v>
                </c:pt>
                <c:pt idx="118">
                  <c:v>97.518762907261333</c:v>
                </c:pt>
                <c:pt idx="119">
                  <c:v>97.279464486639455</c:v>
                </c:pt>
                <c:pt idx="120">
                  <c:v>97.373996573001932</c:v>
                </c:pt>
                <c:pt idx="121">
                  <c:v>97.681943434055967</c:v>
                </c:pt>
                <c:pt idx="122">
                  <c:v>97.493898035219345</c:v>
                </c:pt>
                <c:pt idx="123">
                  <c:v>97.360066628288678</c:v>
                </c:pt>
                <c:pt idx="124">
                  <c:v>98.472159858516292</c:v>
                </c:pt>
                <c:pt idx="125">
                  <c:v>98.74913748725659</c:v>
                </c:pt>
                <c:pt idx="126">
                  <c:v>100.98065203163172</c:v>
                </c:pt>
                <c:pt idx="127">
                  <c:v>101.24781626434131</c:v>
                </c:pt>
                <c:pt idx="128">
                  <c:v>100.67349506322026</c:v>
                </c:pt>
                <c:pt idx="129">
                  <c:v>100.97037331702697</c:v>
                </c:pt>
                <c:pt idx="130">
                  <c:v>101.59327785189254</c:v>
                </c:pt>
                <c:pt idx="131">
                  <c:v>102.03191506332169</c:v>
                </c:pt>
                <c:pt idx="132">
                  <c:v>101.66725162990815</c:v>
                </c:pt>
                <c:pt idx="133">
                  <c:v>101.86770587475492</c:v>
                </c:pt>
                <c:pt idx="134">
                  <c:v>102.33322343930234</c:v>
                </c:pt>
                <c:pt idx="135">
                  <c:v>102.95952609031944</c:v>
                </c:pt>
                <c:pt idx="136">
                  <c:v>102.768665781837</c:v>
                </c:pt>
                <c:pt idx="137">
                  <c:v>101.48728235102068</c:v>
                </c:pt>
                <c:pt idx="138">
                  <c:v>101.1472648640666</c:v>
                </c:pt>
                <c:pt idx="139">
                  <c:v>101.35082445431296</c:v>
                </c:pt>
                <c:pt idx="140">
                  <c:v>101.23519422756146</c:v>
                </c:pt>
                <c:pt idx="141">
                  <c:v>102.83198753344237</c:v>
                </c:pt>
                <c:pt idx="142">
                  <c:v>103.36829111467452</c:v>
                </c:pt>
                <c:pt idx="143">
                  <c:v>102.9194116814967</c:v>
                </c:pt>
                <c:pt idx="144">
                  <c:v>103.03638841542578</c:v>
                </c:pt>
                <c:pt idx="145">
                  <c:v>103.34060265062597</c:v>
                </c:pt>
                <c:pt idx="146">
                  <c:v>103.47505288138436</c:v>
                </c:pt>
                <c:pt idx="147">
                  <c:v>104.07977826660621</c:v>
                </c:pt>
                <c:pt idx="148">
                  <c:v>103.23758736029157</c:v>
                </c:pt>
                <c:pt idx="149">
                  <c:v>103.14288795717309</c:v>
                </c:pt>
                <c:pt idx="150">
                  <c:v>104.16419544798997</c:v>
                </c:pt>
                <c:pt idx="151">
                  <c:v>104.81815525121462</c:v>
                </c:pt>
                <c:pt idx="152">
                  <c:v>104.71943068668729</c:v>
                </c:pt>
                <c:pt idx="153">
                  <c:v>104.80916543093731</c:v>
                </c:pt>
                <c:pt idx="154">
                  <c:v>104.9286198365246</c:v>
                </c:pt>
                <c:pt idx="155">
                  <c:v>104.37305879604656</c:v>
                </c:pt>
                <c:pt idx="156">
                  <c:v>104.35631995775822</c:v>
                </c:pt>
                <c:pt idx="157">
                  <c:v>105.93332430547142</c:v>
                </c:pt>
                <c:pt idx="158">
                  <c:v>106.21210720228952</c:v>
                </c:pt>
                <c:pt idx="159">
                  <c:v>106.26441233615812</c:v>
                </c:pt>
                <c:pt idx="160">
                  <c:v>106.85674547146826</c:v>
                </c:pt>
                <c:pt idx="161">
                  <c:v>107.7161044165954</c:v>
                </c:pt>
                <c:pt idx="162">
                  <c:v>108.15077632843025</c:v>
                </c:pt>
                <c:pt idx="163">
                  <c:v>108.86419380270972</c:v>
                </c:pt>
                <c:pt idx="164">
                  <c:v>109.304818149184</c:v>
                </c:pt>
                <c:pt idx="165">
                  <c:v>110.08173494056749</c:v>
                </c:pt>
                <c:pt idx="166">
                  <c:v>109.64683289785904</c:v>
                </c:pt>
                <c:pt idx="167">
                  <c:v>109.80285156513878</c:v>
                </c:pt>
                <c:pt idx="168">
                  <c:v>109.99048961197759</c:v>
                </c:pt>
                <c:pt idx="169">
                  <c:v>110.60513301207006</c:v>
                </c:pt>
                <c:pt idx="170">
                  <c:v>111.4058767461667</c:v>
                </c:pt>
                <c:pt idx="171">
                  <c:v>111.95961437052611</c:v>
                </c:pt>
                <c:pt idx="172">
                  <c:v>112.78240262656358</c:v>
                </c:pt>
                <c:pt idx="173">
                  <c:v>113.53084937573387</c:v>
                </c:pt>
                <c:pt idx="174">
                  <c:v>113.36475466099969</c:v>
                </c:pt>
                <c:pt idx="175">
                  <c:v>113.24838064356807</c:v>
                </c:pt>
                <c:pt idx="176">
                  <c:v>113.49358242453563</c:v>
                </c:pt>
                <c:pt idx="177">
                  <c:v>112.75371940959937</c:v>
                </c:pt>
                <c:pt idx="178">
                  <c:v>112.53447450996724</c:v>
                </c:pt>
                <c:pt idx="179">
                  <c:v>112.76780291694982</c:v>
                </c:pt>
                <c:pt idx="180">
                  <c:v>113.91944359535889</c:v>
                </c:pt>
                <c:pt idx="181">
                  <c:v>113.80600812478275</c:v>
                </c:pt>
                <c:pt idx="182">
                  <c:v>114.42637859588275</c:v>
                </c:pt>
                <c:pt idx="183">
                  <c:v>114.33808508025545</c:v>
                </c:pt>
                <c:pt idx="184">
                  <c:v>114.0648502365276</c:v>
                </c:pt>
                <c:pt idx="185">
                  <c:v>114.20597962988867</c:v>
                </c:pt>
                <c:pt idx="186">
                  <c:v>114.93865924684906</c:v>
                </c:pt>
                <c:pt idx="187">
                  <c:v>115.23287133187431</c:v>
                </c:pt>
                <c:pt idx="188">
                  <c:v>115.35403744095927</c:v>
                </c:pt>
                <c:pt idx="189">
                  <c:v>115.10130665825841</c:v>
                </c:pt>
                <c:pt idx="190">
                  <c:v>115.70368949487208</c:v>
                </c:pt>
                <c:pt idx="191">
                  <c:v>115.46898968364154</c:v>
                </c:pt>
                <c:pt idx="192">
                  <c:v>115.14342313018086</c:v>
                </c:pt>
                <c:pt idx="193">
                  <c:v>114.74277744575633</c:v>
                </c:pt>
                <c:pt idx="194">
                  <c:v>112.76520659625935</c:v>
                </c:pt>
                <c:pt idx="195">
                  <c:v>113.95731807518189</c:v>
                </c:pt>
                <c:pt idx="196">
                  <c:v>115.28497863131672</c:v>
                </c:pt>
                <c:pt idx="197">
                  <c:v>115.50971664559142</c:v>
                </c:pt>
                <c:pt idx="198">
                  <c:v>114.77425527769297</c:v>
                </c:pt>
                <c:pt idx="199">
                  <c:v>115.33894596064091</c:v>
                </c:pt>
                <c:pt idx="200">
                  <c:v>115.22156991129809</c:v>
                </c:pt>
                <c:pt idx="201">
                  <c:v>114.95302298240564</c:v>
                </c:pt>
                <c:pt idx="202">
                  <c:v>114.337830047954</c:v>
                </c:pt>
                <c:pt idx="203">
                  <c:v>114.28300597538663</c:v>
                </c:pt>
                <c:pt idx="204">
                  <c:v>115.12640276828202</c:v>
                </c:pt>
                <c:pt idx="205">
                  <c:v>115.49121550123388</c:v>
                </c:pt>
                <c:pt idx="206">
                  <c:v>116.04823713269053</c:v>
                </c:pt>
                <c:pt idx="207">
                  <c:v>115.89018562301773</c:v>
                </c:pt>
                <c:pt idx="208">
                  <c:v>115.41872742188355</c:v>
                </c:pt>
                <c:pt idx="209">
                  <c:v>115.31502490745076</c:v>
                </c:pt>
                <c:pt idx="210">
                  <c:v>116.23122337277785</c:v>
                </c:pt>
                <c:pt idx="211">
                  <c:v>116.34379976928396</c:v>
                </c:pt>
                <c:pt idx="212">
                  <c:v>116.08738792865795</c:v>
                </c:pt>
                <c:pt idx="213">
                  <c:v>115.58847303109938</c:v>
                </c:pt>
                <c:pt idx="214">
                  <c:v>116.502691820287</c:v>
                </c:pt>
                <c:pt idx="215">
                  <c:v>117.3948705382677</c:v>
                </c:pt>
                <c:pt idx="216">
                  <c:v>117.07777274892018</c:v>
                </c:pt>
                <c:pt idx="217">
                  <c:v>116.70449075471481</c:v>
                </c:pt>
                <c:pt idx="218">
                  <c:v>116.70449075471481</c:v>
                </c:pt>
                <c:pt idx="219">
                  <c:v>116.87760891965037</c:v>
                </c:pt>
                <c:pt idx="220">
                  <c:v>116.0527625304926</c:v>
                </c:pt>
                <c:pt idx="221">
                  <c:v>116.43289903868676</c:v>
                </c:pt>
                <c:pt idx="222">
                  <c:v>116.58921981097188</c:v>
                </c:pt>
                <c:pt idx="223">
                  <c:v>116.97049118306697</c:v>
                </c:pt>
                <c:pt idx="224">
                  <c:v>119.3764821629029</c:v>
                </c:pt>
                <c:pt idx="225">
                  <c:v>120.00880429123342</c:v>
                </c:pt>
                <c:pt idx="226">
                  <c:v>120.52958045581256</c:v>
                </c:pt>
                <c:pt idx="227">
                  <c:v>120.49920047405983</c:v>
                </c:pt>
                <c:pt idx="228">
                  <c:v>120.06846358286016</c:v>
                </c:pt>
                <c:pt idx="229">
                  <c:v>121.09177266459717</c:v>
                </c:pt>
                <c:pt idx="230">
                  <c:v>120.62900265615143</c:v>
                </c:pt>
                <c:pt idx="231">
                  <c:v>121.72162652732702</c:v>
                </c:pt>
                <c:pt idx="232">
                  <c:v>122.12572886195977</c:v>
                </c:pt>
                <c:pt idx="233">
                  <c:v>120.75145924362408</c:v>
                </c:pt>
                <c:pt idx="234">
                  <c:v>120.65465829548535</c:v>
                </c:pt>
                <c:pt idx="235">
                  <c:v>120.74338087290394</c:v>
                </c:pt>
                <c:pt idx="236">
                  <c:v>121.31065836385957</c:v>
                </c:pt>
                <c:pt idx="237">
                  <c:v>121.88117273627918</c:v>
                </c:pt>
                <c:pt idx="238">
                  <c:v>122.33166351203236</c:v>
                </c:pt>
                <c:pt idx="239">
                  <c:v>122.48619629520405</c:v>
                </c:pt>
                <c:pt idx="240">
                  <c:v>122.44907183943502</c:v>
                </c:pt>
                <c:pt idx="241">
                  <c:v>122.98729952781471</c:v>
                </c:pt>
                <c:pt idx="242">
                  <c:v>123.47924276415587</c:v>
                </c:pt>
                <c:pt idx="243">
                  <c:v>123.23866307424841</c:v>
                </c:pt>
                <c:pt idx="244">
                  <c:v>122.52430228192638</c:v>
                </c:pt>
                <c:pt idx="245">
                  <c:v>121.88348914426608</c:v>
                </c:pt>
                <c:pt idx="246">
                  <c:v>123.22877133286825</c:v>
                </c:pt>
                <c:pt idx="247">
                  <c:v>124.33875343548914</c:v>
                </c:pt>
                <c:pt idx="248">
                  <c:v>124.60891253827759</c:v>
                </c:pt>
                <c:pt idx="249">
                  <c:v>124.58749938555461</c:v>
                </c:pt>
                <c:pt idx="250">
                  <c:v>125.2270876324973</c:v>
                </c:pt>
                <c:pt idx="251">
                  <c:v>125.60733272141422</c:v>
                </c:pt>
                <c:pt idx="252">
                  <c:v>125.87603782488614</c:v>
                </c:pt>
                <c:pt idx="253">
                  <c:v>124.4700699229262</c:v>
                </c:pt>
                <c:pt idx="254">
                  <c:v>124.84981778961811</c:v>
                </c:pt>
                <c:pt idx="255">
                  <c:v>115.66055367621399</c:v>
                </c:pt>
                <c:pt idx="256">
                  <c:v>118.42708087841956</c:v>
                </c:pt>
                <c:pt idx="257">
                  <c:v>116.87895573000199</c:v>
                </c:pt>
                <c:pt idx="258">
                  <c:v>114.86536823128526</c:v>
                </c:pt>
                <c:pt idx="259">
                  <c:v>113.26851477023675</c:v>
                </c:pt>
                <c:pt idx="260">
                  <c:v>115.44619860102947</c:v>
                </c:pt>
                <c:pt idx="261">
                  <c:v>116.03341062858365</c:v>
                </c:pt>
                <c:pt idx="262">
                  <c:v>117.30411681563088</c:v>
                </c:pt>
                <c:pt idx="263">
                  <c:v>117.34685487897073</c:v>
                </c:pt>
                <c:pt idx="264">
                  <c:v>117.94585798217358</c:v>
                </c:pt>
                <c:pt idx="265">
                  <c:v>114.59750619933041</c:v>
                </c:pt>
                <c:pt idx="266">
                  <c:v>113.33564065379871</c:v>
                </c:pt>
                <c:pt idx="267">
                  <c:v>113.15367903871854</c:v>
                </c:pt>
                <c:pt idx="268">
                  <c:v>112.09969295051999</c:v>
                </c:pt>
                <c:pt idx="269">
                  <c:v>114.15103444638171</c:v>
                </c:pt>
                <c:pt idx="270">
                  <c:v>115.3978373706188</c:v>
                </c:pt>
                <c:pt idx="271">
                  <c:v>118.04604459791646</c:v>
                </c:pt>
                <c:pt idx="272">
                  <c:v>117.82737313527451</c:v>
                </c:pt>
                <c:pt idx="273">
                  <c:v>117.85653419917803</c:v>
                </c:pt>
                <c:pt idx="274">
                  <c:v>117.7788519466158</c:v>
                </c:pt>
                <c:pt idx="275">
                  <c:v>116.52906910761052</c:v>
                </c:pt>
                <c:pt idx="276">
                  <c:v>114.67406711461199</c:v>
                </c:pt>
                <c:pt idx="277">
                  <c:v>114.89609856709764</c:v>
                </c:pt>
                <c:pt idx="278">
                  <c:v>115.19966976658586</c:v>
                </c:pt>
                <c:pt idx="279">
                  <c:v>114.52612060114336</c:v>
                </c:pt>
                <c:pt idx="280">
                  <c:v>115.92655258319927</c:v>
                </c:pt>
                <c:pt idx="281">
                  <c:v>116.43761750893142</c:v>
                </c:pt>
                <c:pt idx="282">
                  <c:v>116.85352608139506</c:v>
                </c:pt>
                <c:pt idx="283">
                  <c:v>117.02032309384902</c:v>
                </c:pt>
                <c:pt idx="284">
                  <c:v>118.26020029966624</c:v>
                </c:pt>
                <c:pt idx="285">
                  <c:v>117.079046007711</c:v>
                </c:pt>
                <c:pt idx="286">
                  <c:v>117.81899335126162</c:v>
                </c:pt>
                <c:pt idx="287">
                  <c:v>118.36637597342779</c:v>
                </c:pt>
                <c:pt idx="288">
                  <c:v>119.98431611692249</c:v>
                </c:pt>
                <c:pt idx="289">
                  <c:v>119.50561649912161</c:v>
                </c:pt>
                <c:pt idx="290">
                  <c:v>119.53289694094569</c:v>
                </c:pt>
                <c:pt idx="291">
                  <c:v>119.79621215589843</c:v>
                </c:pt>
                <c:pt idx="292">
                  <c:v>119.78521028759245</c:v>
                </c:pt>
                <c:pt idx="293">
                  <c:v>119.23921938766705</c:v>
                </c:pt>
                <c:pt idx="294">
                  <c:v>119.26069489306354</c:v>
                </c:pt>
                <c:pt idx="295">
                  <c:v>119.629480729932</c:v>
                </c:pt>
                <c:pt idx="296">
                  <c:v>119.51277403885867</c:v>
                </c:pt>
                <c:pt idx="297">
                  <c:v>119.75553182806398</c:v>
                </c:pt>
                <c:pt idx="298">
                  <c:v>118.77236005139308</c:v>
                </c:pt>
                <c:pt idx="299">
                  <c:v>118.7553494585014</c:v>
                </c:pt>
                <c:pt idx="300">
                  <c:v>119.27773398396229</c:v>
                </c:pt>
                <c:pt idx="301">
                  <c:v>119.53411746719182</c:v>
                </c:pt>
                <c:pt idx="302">
                  <c:v>119.43777078465514</c:v>
                </c:pt>
                <c:pt idx="303">
                  <c:v>119.2074734007883</c:v>
                </c:pt>
                <c:pt idx="304">
                  <c:v>118.84379352312634</c:v>
                </c:pt>
                <c:pt idx="305">
                  <c:v>119.27209028142275</c:v>
                </c:pt>
                <c:pt idx="306">
                  <c:v>118.17330953349084</c:v>
                </c:pt>
                <c:pt idx="307">
                  <c:v>118.94922940102212</c:v>
                </c:pt>
                <c:pt idx="308">
                  <c:v>118.31417031023236</c:v>
                </c:pt>
                <c:pt idx="309">
                  <c:v>118.11669065995879</c:v>
                </c:pt>
                <c:pt idx="310">
                  <c:v>118.46605239091703</c:v>
                </c:pt>
                <c:pt idx="311">
                  <c:v>118.21045457592676</c:v>
                </c:pt>
                <c:pt idx="312">
                  <c:v>118.63711488799268</c:v>
                </c:pt>
                <c:pt idx="313">
                  <c:v>119.15967915706025</c:v>
                </c:pt>
                <c:pt idx="314">
                  <c:v>119.06082395564026</c:v>
                </c:pt>
                <c:pt idx="315">
                  <c:v>119.18802528803003</c:v>
                </c:pt>
                <c:pt idx="316">
                  <c:v>118.08169469714868</c:v>
                </c:pt>
                <c:pt idx="317">
                  <c:v>118.55179537506383</c:v>
                </c:pt>
                <c:pt idx="318">
                  <c:v>118.9445588738531</c:v>
                </c:pt>
                <c:pt idx="319">
                  <c:v>119.4586702027231</c:v>
                </c:pt>
                <c:pt idx="320">
                  <c:v>119.5296468964077</c:v>
                </c:pt>
                <c:pt idx="321">
                  <c:v>119.71794281191812</c:v>
                </c:pt>
                <c:pt idx="322">
                  <c:v>119.44565938717544</c:v>
                </c:pt>
                <c:pt idx="323">
                  <c:v>119.21189238955922</c:v>
                </c:pt>
                <c:pt idx="324">
                  <c:v>118.00976553044688</c:v>
                </c:pt>
                <c:pt idx="325">
                  <c:v>115.80599378253196</c:v>
                </c:pt>
                <c:pt idx="326">
                  <c:v>116.62854583391805</c:v>
                </c:pt>
                <c:pt idx="327">
                  <c:v>117.33422218707</c:v>
                </c:pt>
                <c:pt idx="328">
                  <c:v>116.14108988008593</c:v>
                </c:pt>
                <c:pt idx="329">
                  <c:v>117.02250380333054</c:v>
                </c:pt>
                <c:pt idx="330">
                  <c:v>118.00954623096122</c:v>
                </c:pt>
                <c:pt idx="331">
                  <c:v>118.54480379147225</c:v>
                </c:pt>
                <c:pt idx="332">
                  <c:v>118.47878270779825</c:v>
                </c:pt>
                <c:pt idx="333">
                  <c:v>119.24105727179916</c:v>
                </c:pt>
                <c:pt idx="334">
                  <c:v>117.09673098995731</c:v>
                </c:pt>
                <c:pt idx="335">
                  <c:v>116.97745578044402</c:v>
                </c:pt>
                <c:pt idx="336">
                  <c:v>115.41694051016873</c:v>
                </c:pt>
                <c:pt idx="337">
                  <c:v>114.9271610520711</c:v>
                </c:pt>
                <c:pt idx="338">
                  <c:v>113.6038280257935</c:v>
                </c:pt>
                <c:pt idx="339">
                  <c:v>115.60910750649145</c:v>
                </c:pt>
                <c:pt idx="340">
                  <c:v>115.60210054372746</c:v>
                </c:pt>
                <c:pt idx="341">
                  <c:v>114.4456206661326</c:v>
                </c:pt>
                <c:pt idx="342">
                  <c:v>115.25545223800762</c:v>
                </c:pt>
                <c:pt idx="343">
                  <c:v>115.75401356397147</c:v>
                </c:pt>
                <c:pt idx="344">
                  <c:v>115.20192777896682</c:v>
                </c:pt>
                <c:pt idx="345">
                  <c:v>115.88311167660888</c:v>
                </c:pt>
                <c:pt idx="346">
                  <c:v>115.7926363947939</c:v>
                </c:pt>
                <c:pt idx="347">
                  <c:v>113.40269698425776</c:v>
                </c:pt>
                <c:pt idx="348">
                  <c:v>113.73815827241218</c:v>
                </c:pt>
                <c:pt idx="349">
                  <c:v>114.44615238086098</c:v>
                </c:pt>
                <c:pt idx="350">
                  <c:v>114.31064805210737</c:v>
                </c:pt>
                <c:pt idx="351">
                  <c:v>113.88777035406497</c:v>
                </c:pt>
                <c:pt idx="352">
                  <c:v>113.62633296415495</c:v>
                </c:pt>
                <c:pt idx="353">
                  <c:v>112.55350031619557</c:v>
                </c:pt>
                <c:pt idx="354">
                  <c:v>112.91269275879668</c:v>
                </c:pt>
                <c:pt idx="355">
                  <c:v>111.87093313245771</c:v>
                </c:pt>
                <c:pt idx="356">
                  <c:v>112.18373410610332</c:v>
                </c:pt>
                <c:pt idx="357">
                  <c:v>111.01327391032549</c:v>
                </c:pt>
                <c:pt idx="358">
                  <c:v>111.1598913752954</c:v>
                </c:pt>
                <c:pt idx="359">
                  <c:v>108.7996416276098</c:v>
                </c:pt>
                <c:pt idx="360">
                  <c:v>107.80452784934987</c:v>
                </c:pt>
                <c:pt idx="361">
                  <c:v>108.68555497699161</c:v>
                </c:pt>
                <c:pt idx="362">
                  <c:v>106.66547319422867</c:v>
                </c:pt>
                <c:pt idx="363">
                  <c:v>105.05152338328307</c:v>
                </c:pt>
                <c:pt idx="364">
                  <c:v>106.37119079268302</c:v>
                </c:pt>
                <c:pt idx="365">
                  <c:v>103.71894321563576</c:v>
                </c:pt>
                <c:pt idx="366">
                  <c:v>104.39605748428791</c:v>
                </c:pt>
                <c:pt idx="367">
                  <c:v>106.51103821632005</c:v>
                </c:pt>
                <c:pt idx="368">
                  <c:v>106.87360876759297</c:v>
                </c:pt>
                <c:pt idx="369">
                  <c:v>102.36345131224496</c:v>
                </c:pt>
                <c:pt idx="370">
                  <c:v>100.07611755715456</c:v>
                </c:pt>
                <c:pt idx="371">
                  <c:v>100.82229926135439</c:v>
                </c:pt>
                <c:pt idx="372">
                  <c:v>99.508941350477471</c:v>
                </c:pt>
                <c:pt idx="373">
                  <c:v>98.212774125638276</c:v>
                </c:pt>
                <c:pt idx="374">
                  <c:v>95.894628441695573</c:v>
                </c:pt>
                <c:pt idx="375">
                  <c:v>96.676122159723761</c:v>
                </c:pt>
                <c:pt idx="376">
                  <c:v>99.013867232889382</c:v>
                </c:pt>
                <c:pt idx="377">
                  <c:v>99.764780146101401</c:v>
                </c:pt>
                <c:pt idx="378">
                  <c:v>101.20791558102607</c:v>
                </c:pt>
                <c:pt idx="379">
                  <c:v>100.67592352572841</c:v>
                </c:pt>
                <c:pt idx="380">
                  <c:v>101.80634923470824</c:v>
                </c:pt>
                <c:pt idx="381">
                  <c:v>100.36497259774779</c:v>
                </c:pt>
                <c:pt idx="382">
                  <c:v>97.862720035783255</c:v>
                </c:pt>
                <c:pt idx="383">
                  <c:v>99.033997589710481</c:v>
                </c:pt>
                <c:pt idx="384">
                  <c:v>98.751948442585515</c:v>
                </c:pt>
                <c:pt idx="385">
                  <c:v>99.657035580727765</c:v>
                </c:pt>
                <c:pt idx="386">
                  <c:v>100.78991915434342</c:v>
                </c:pt>
                <c:pt idx="387">
                  <c:v>99.044618837859986</c:v>
                </c:pt>
                <c:pt idx="388">
                  <c:v>99.264796416847631</c:v>
                </c:pt>
                <c:pt idx="389">
                  <c:v>97.377861683896398</c:v>
                </c:pt>
                <c:pt idx="390">
                  <c:v>96.565501303609651</c:v>
                </c:pt>
                <c:pt idx="391">
                  <c:v>98.005459821280354</c:v>
                </c:pt>
                <c:pt idx="392">
                  <c:v>97.793203629329639</c:v>
                </c:pt>
                <c:pt idx="393">
                  <c:v>97.931580309874519</c:v>
                </c:pt>
                <c:pt idx="394">
                  <c:v>97.920595918800316</c:v>
                </c:pt>
                <c:pt idx="395">
                  <c:v>97.230624208719959</c:v>
                </c:pt>
                <c:pt idx="396">
                  <c:v>100.89903440899359</c:v>
                </c:pt>
                <c:pt idx="397">
                  <c:v>102.05944356251291</c:v>
                </c:pt>
                <c:pt idx="398">
                  <c:v>101.66690816521653</c:v>
                </c:pt>
                <c:pt idx="399">
                  <c:v>103.0326920365748</c:v>
                </c:pt>
                <c:pt idx="400">
                  <c:v>103.26040227692081</c:v>
                </c:pt>
                <c:pt idx="401">
                  <c:v>102.9843400524433</c:v>
                </c:pt>
                <c:pt idx="402">
                  <c:v>104.18528815001096</c:v>
                </c:pt>
                <c:pt idx="403">
                  <c:v>104.62181474568906</c:v>
                </c:pt>
                <c:pt idx="404">
                  <c:v>104.17472116103849</c:v>
                </c:pt>
                <c:pt idx="405">
                  <c:v>104.94354503089249</c:v>
                </c:pt>
                <c:pt idx="406">
                  <c:v>104.22997916102511</c:v>
                </c:pt>
                <c:pt idx="407">
                  <c:v>103.84124099723159</c:v>
                </c:pt>
                <c:pt idx="408">
                  <c:v>103.58679847265422</c:v>
                </c:pt>
                <c:pt idx="409">
                  <c:v>105.25097094739888</c:v>
                </c:pt>
                <c:pt idx="410">
                  <c:v>104.83026690302439</c:v>
                </c:pt>
                <c:pt idx="411">
                  <c:v>106.39474100238421</c:v>
                </c:pt>
                <c:pt idx="412">
                  <c:v>106.31164464747965</c:v>
                </c:pt>
                <c:pt idx="413">
                  <c:v>104.24772306463308</c:v>
                </c:pt>
                <c:pt idx="414">
                  <c:v>104.86094552392454</c:v>
                </c:pt>
                <c:pt idx="415">
                  <c:v>103.25380083854904</c:v>
                </c:pt>
                <c:pt idx="416">
                  <c:v>101.85783499021966</c:v>
                </c:pt>
                <c:pt idx="417">
                  <c:v>102.23031176445986</c:v>
                </c:pt>
                <c:pt idx="418">
                  <c:v>102.20410344108416</c:v>
                </c:pt>
                <c:pt idx="419">
                  <c:v>100.10284071997764</c:v>
                </c:pt>
                <c:pt idx="420">
                  <c:v>100.5094577107461</c:v>
                </c:pt>
                <c:pt idx="421">
                  <c:v>101.43095383910767</c:v>
                </c:pt>
                <c:pt idx="422">
                  <c:v>100.82503161244357</c:v>
                </c:pt>
                <c:pt idx="423">
                  <c:v>101.10341873080493</c:v>
                </c:pt>
                <c:pt idx="424">
                  <c:v>102.34005117413868</c:v>
                </c:pt>
                <c:pt idx="425">
                  <c:v>102.86243228895937</c:v>
                </c:pt>
                <c:pt idx="426">
                  <c:v>101.80211597360308</c:v>
                </c:pt>
                <c:pt idx="427">
                  <c:v>104.2129181340096</c:v>
                </c:pt>
                <c:pt idx="428">
                  <c:v>99.777264651665192</c:v>
                </c:pt>
                <c:pt idx="429">
                  <c:v>98.934039155889664</c:v>
                </c:pt>
                <c:pt idx="430">
                  <c:v>97.777084321898329</c:v>
                </c:pt>
                <c:pt idx="431">
                  <c:v>99.260708696095804</c:v>
                </c:pt>
                <c:pt idx="432">
                  <c:v>95.993650235323727</c:v>
                </c:pt>
                <c:pt idx="433">
                  <c:v>96.116939932175214</c:v>
                </c:pt>
                <c:pt idx="434">
                  <c:v>94.461991131740135</c:v>
                </c:pt>
                <c:pt idx="435">
                  <c:v>94.043233467259867</c:v>
                </c:pt>
                <c:pt idx="436">
                  <c:v>96.248214240985462</c:v>
                </c:pt>
                <c:pt idx="437">
                  <c:v>95.789224183877636</c:v>
                </c:pt>
                <c:pt idx="438">
                  <c:v>93.915751796594378</c:v>
                </c:pt>
                <c:pt idx="439">
                  <c:v>94.321336960073538</c:v>
                </c:pt>
                <c:pt idx="440">
                  <c:v>93.895025388159397</c:v>
                </c:pt>
                <c:pt idx="441">
                  <c:v>94.662049223873211</c:v>
                </c:pt>
                <c:pt idx="442">
                  <c:v>93.978659888194088</c:v>
                </c:pt>
                <c:pt idx="443">
                  <c:v>94.967304258057894</c:v>
                </c:pt>
                <c:pt idx="444">
                  <c:v>93.414074649054015</c:v>
                </c:pt>
                <c:pt idx="445">
                  <c:v>94.065411500106265</c:v>
                </c:pt>
                <c:pt idx="446">
                  <c:v>96.231515635578148</c:v>
                </c:pt>
                <c:pt idx="447">
                  <c:v>95.937964672742567</c:v>
                </c:pt>
                <c:pt idx="448">
                  <c:v>96.615711486016437</c:v>
                </c:pt>
                <c:pt idx="449">
                  <c:v>96.456599506687454</c:v>
                </c:pt>
                <c:pt idx="450">
                  <c:v>96.191361910118275</c:v>
                </c:pt>
                <c:pt idx="451">
                  <c:v>97.554517527799405</c:v>
                </c:pt>
                <c:pt idx="452">
                  <c:v>99.034727512138559</c:v>
                </c:pt>
                <c:pt idx="453">
                  <c:v>98.613883087048961</c:v>
                </c:pt>
                <c:pt idx="454">
                  <c:v>99.23080131237684</c:v>
                </c:pt>
                <c:pt idx="455">
                  <c:v>97.642465852618898</c:v>
                </c:pt>
                <c:pt idx="456">
                  <c:v>98.017311758172752</c:v>
                </c:pt>
                <c:pt idx="457">
                  <c:v>97.868687722994153</c:v>
                </c:pt>
                <c:pt idx="458">
                  <c:v>97.008754128363847</c:v>
                </c:pt>
                <c:pt idx="459">
                  <c:v>96.028225246857232</c:v>
                </c:pt>
                <c:pt idx="460">
                  <c:v>97.046995701458187</c:v>
                </c:pt>
                <c:pt idx="461">
                  <c:v>97.224738304541447</c:v>
                </c:pt>
                <c:pt idx="462">
                  <c:v>97.525360706877592</c:v>
                </c:pt>
                <c:pt idx="463">
                  <c:v>98.786020875908576</c:v>
                </c:pt>
                <c:pt idx="464">
                  <c:v>99.840857691190024</c:v>
                </c:pt>
                <c:pt idx="465">
                  <c:v>100.05527342186161</c:v>
                </c:pt>
                <c:pt idx="466">
                  <c:v>99.098995508308548</c:v>
                </c:pt>
                <c:pt idx="467">
                  <c:v>98.935171390278725</c:v>
                </c:pt>
                <c:pt idx="468">
                  <c:v>98.458233053761361</c:v>
                </c:pt>
                <c:pt idx="469">
                  <c:v>97.776685067360177</c:v>
                </c:pt>
                <c:pt idx="470">
                  <c:v>98.025423257767301</c:v>
                </c:pt>
                <c:pt idx="471">
                  <c:v>96.809851719788824</c:v>
                </c:pt>
                <c:pt idx="472">
                  <c:v>97.409304225571816</c:v>
                </c:pt>
                <c:pt idx="473">
                  <c:v>95.982643688607865</c:v>
                </c:pt>
                <c:pt idx="474">
                  <c:v>96.280886097368438</c:v>
                </c:pt>
                <c:pt idx="475">
                  <c:v>97.215509196432507</c:v>
                </c:pt>
                <c:pt idx="476">
                  <c:v>95.865258225469617</c:v>
                </c:pt>
                <c:pt idx="477">
                  <c:v>97.093456405216699</c:v>
                </c:pt>
                <c:pt idx="478">
                  <c:v>96.895413805871826</c:v>
                </c:pt>
                <c:pt idx="479">
                  <c:v>97.183336409641313</c:v>
                </c:pt>
                <c:pt idx="480">
                  <c:v>94.89418350792873</c:v>
                </c:pt>
                <c:pt idx="481">
                  <c:v>94.626143095320046</c:v>
                </c:pt>
                <c:pt idx="482">
                  <c:v>94.23097469760549</c:v>
                </c:pt>
                <c:pt idx="483">
                  <c:v>95.552196352074489</c:v>
                </c:pt>
                <c:pt idx="484">
                  <c:v>95.516822487590744</c:v>
                </c:pt>
                <c:pt idx="485">
                  <c:v>95.124066868597879</c:v>
                </c:pt>
                <c:pt idx="486">
                  <c:v>95.705750433124351</c:v>
                </c:pt>
                <c:pt idx="487">
                  <c:v>95.690615051618934</c:v>
                </c:pt>
                <c:pt idx="488">
                  <c:v>95.621940342894561</c:v>
                </c:pt>
                <c:pt idx="489">
                  <c:v>96.05026317939118</c:v>
                </c:pt>
                <c:pt idx="490">
                  <c:v>96.808107475885436</c:v>
                </c:pt>
                <c:pt idx="491">
                  <c:v>95.775103339108654</c:v>
                </c:pt>
                <c:pt idx="492">
                  <c:v>94.151624194124693</c:v>
                </c:pt>
                <c:pt idx="493">
                  <c:v>93.397146447944507</c:v>
                </c:pt>
                <c:pt idx="494">
                  <c:v>93.820643178639742</c:v>
                </c:pt>
                <c:pt idx="495">
                  <c:v>93.320137735675544</c:v>
                </c:pt>
                <c:pt idx="496">
                  <c:v>93.950399024358418</c:v>
                </c:pt>
                <c:pt idx="497">
                  <c:v>94.317714075163295</c:v>
                </c:pt>
                <c:pt idx="498">
                  <c:v>95.301317531110854</c:v>
                </c:pt>
                <c:pt idx="499">
                  <c:v>94.900789685211549</c:v>
                </c:pt>
                <c:pt idx="500">
                  <c:v>95.170639391492159</c:v>
                </c:pt>
                <c:pt idx="501">
                  <c:v>95.522986998444395</c:v>
                </c:pt>
                <c:pt idx="502">
                  <c:v>95.708917789424049</c:v>
                </c:pt>
                <c:pt idx="503">
                  <c:v>95.73524389149145</c:v>
                </c:pt>
                <c:pt idx="504">
                  <c:v>96.367849840973207</c:v>
                </c:pt>
                <c:pt idx="505">
                  <c:v>97.135308997035125</c:v>
                </c:pt>
                <c:pt idx="506">
                  <c:v>97.603006682334311</c:v>
                </c:pt>
                <c:pt idx="507">
                  <c:v>97.359160737930722</c:v>
                </c:pt>
                <c:pt idx="508">
                  <c:v>96.529970624738027</c:v>
                </c:pt>
                <c:pt idx="509">
                  <c:v>94.869255744255909</c:v>
                </c:pt>
                <c:pt idx="510">
                  <c:v>94.883215573597596</c:v>
                </c:pt>
                <c:pt idx="511">
                  <c:v>95.37154633715042</c:v>
                </c:pt>
                <c:pt idx="512">
                  <c:v>96.080894869787173</c:v>
                </c:pt>
                <c:pt idx="513">
                  <c:v>94.078049843568479</c:v>
                </c:pt>
                <c:pt idx="514">
                  <c:v>94.096034336568934</c:v>
                </c:pt>
                <c:pt idx="515">
                  <c:v>93.290998632320395</c:v>
                </c:pt>
                <c:pt idx="516">
                  <c:v>94.857419964318225</c:v>
                </c:pt>
                <c:pt idx="517">
                  <c:v>94.019783524325618</c:v>
                </c:pt>
                <c:pt idx="518">
                  <c:v>93.920826834328778</c:v>
                </c:pt>
                <c:pt idx="519">
                  <c:v>92.238040139984264</c:v>
                </c:pt>
                <c:pt idx="520">
                  <c:v>92.078451889682952</c:v>
                </c:pt>
                <c:pt idx="521">
                  <c:v>94.440396665753468</c:v>
                </c:pt>
                <c:pt idx="522">
                  <c:v>93.131928507077589</c:v>
                </c:pt>
                <c:pt idx="523">
                  <c:v>93.552705549270271</c:v>
                </c:pt>
                <c:pt idx="524">
                  <c:v>94.200047047862043</c:v>
                </c:pt>
                <c:pt idx="525">
                  <c:v>94.200047047862043</c:v>
                </c:pt>
                <c:pt idx="526">
                  <c:v>93.562005126102335</c:v>
                </c:pt>
                <c:pt idx="527">
                  <c:v>93.762770777131678</c:v>
                </c:pt>
                <c:pt idx="528">
                  <c:v>93.748290934593072</c:v>
                </c:pt>
                <c:pt idx="529">
                  <c:v>94.255313126076842</c:v>
                </c:pt>
                <c:pt idx="530">
                  <c:v>96.175122652395189</c:v>
                </c:pt>
                <c:pt idx="531">
                  <c:v>95.67604218593651</c:v>
                </c:pt>
                <c:pt idx="532">
                  <c:v>95.933242933821731</c:v>
                </c:pt>
                <c:pt idx="533">
                  <c:v>96.078828171492589</c:v>
                </c:pt>
                <c:pt idx="534">
                  <c:v>97.000084385817431</c:v>
                </c:pt>
                <c:pt idx="535">
                  <c:v>97.154752471045953</c:v>
                </c:pt>
                <c:pt idx="536">
                  <c:v>96.425576186656585</c:v>
                </c:pt>
                <c:pt idx="537">
                  <c:v>96.928235281779692</c:v>
                </c:pt>
                <c:pt idx="538">
                  <c:v>96.065718343757879</c:v>
                </c:pt>
                <c:pt idx="539">
                  <c:v>96.177955891157424</c:v>
                </c:pt>
                <c:pt idx="540">
                  <c:v>96.754803605165662</c:v>
                </c:pt>
                <c:pt idx="541">
                  <c:v>98.479029225456841</c:v>
                </c:pt>
                <c:pt idx="542">
                  <c:v>98.376135643442097</c:v>
                </c:pt>
                <c:pt idx="543">
                  <c:v>99.425576597828083</c:v>
                </c:pt>
                <c:pt idx="544">
                  <c:v>99.82137402865196</c:v>
                </c:pt>
                <c:pt idx="545">
                  <c:v>99.574200413955353</c:v>
                </c:pt>
                <c:pt idx="546">
                  <c:v>99.889009712297209</c:v>
                </c:pt>
                <c:pt idx="547">
                  <c:v>100.65916237455487</c:v>
                </c:pt>
                <c:pt idx="548">
                  <c:v>101.41510847849904</c:v>
                </c:pt>
                <c:pt idx="549">
                  <c:v>101.65146575608003</c:v>
                </c:pt>
                <c:pt idx="550">
                  <c:v>101.26134862695616</c:v>
                </c:pt>
                <c:pt idx="551">
                  <c:v>100.57387533370178</c:v>
                </c:pt>
                <c:pt idx="552">
                  <c:v>102.38175148374457</c:v>
                </c:pt>
                <c:pt idx="553">
                  <c:v>102.76991370799784</c:v>
                </c:pt>
                <c:pt idx="554">
                  <c:v>102.46167193128404</c:v>
                </c:pt>
                <c:pt idx="555">
                  <c:v>103.65339259408221</c:v>
                </c:pt>
                <c:pt idx="556">
                  <c:v>102.1968569094912</c:v>
                </c:pt>
                <c:pt idx="557">
                  <c:v>102.17489819704605</c:v>
                </c:pt>
                <c:pt idx="558">
                  <c:v>101.89356092118275</c:v>
                </c:pt>
                <c:pt idx="559">
                  <c:v>102.92068601382007</c:v>
                </c:pt>
                <c:pt idx="560">
                  <c:v>103.05407994215375</c:v>
                </c:pt>
                <c:pt idx="561">
                  <c:v>103.73422470632035</c:v>
                </c:pt>
                <c:pt idx="562">
                  <c:v>104.52605120685823</c:v>
                </c:pt>
                <c:pt idx="563">
                  <c:v>104.21353355521335</c:v>
                </c:pt>
                <c:pt idx="564">
                  <c:v>104.82684580883226</c:v>
                </c:pt>
                <c:pt idx="565">
                  <c:v>103.15027640742829</c:v>
                </c:pt>
                <c:pt idx="566">
                  <c:v>101.18833969359017</c:v>
                </c:pt>
                <c:pt idx="567">
                  <c:v>101.73347677570395</c:v>
                </c:pt>
                <c:pt idx="568">
                  <c:v>101.02757803313794</c:v>
                </c:pt>
                <c:pt idx="569">
                  <c:v>101.93866787924364</c:v>
                </c:pt>
                <c:pt idx="570">
                  <c:v>102.24657157345874</c:v>
                </c:pt>
                <c:pt idx="571">
                  <c:v>104.09054801778611</c:v>
                </c:pt>
                <c:pt idx="572">
                  <c:v>104.84487611097292</c:v>
                </c:pt>
                <c:pt idx="573">
                  <c:v>103.02034468628165</c:v>
                </c:pt>
                <c:pt idx="574">
                  <c:v>102.43383038504838</c:v>
                </c:pt>
                <c:pt idx="575">
                  <c:v>102.32463826773414</c:v>
                </c:pt>
                <c:pt idx="576">
                  <c:v>103.93069189022543</c:v>
                </c:pt>
                <c:pt idx="577">
                  <c:v>100.48766776672957</c:v>
                </c:pt>
                <c:pt idx="578">
                  <c:v>101.03120985401517</c:v>
                </c:pt>
                <c:pt idx="579">
                  <c:v>100.98720062407043</c:v>
                </c:pt>
                <c:pt idx="580">
                  <c:v>100.07800101345786</c:v>
                </c:pt>
                <c:pt idx="581">
                  <c:v>100.4831486242503</c:v>
                </c:pt>
                <c:pt idx="582">
                  <c:v>101.67187050932306</c:v>
                </c:pt>
                <c:pt idx="583">
                  <c:v>102.08910828648989</c:v>
                </c:pt>
                <c:pt idx="584">
                  <c:v>102.15247219608128</c:v>
                </c:pt>
                <c:pt idx="585">
                  <c:v>101.24714809756939</c:v>
                </c:pt>
                <c:pt idx="586">
                  <c:v>101.77840561450542</c:v>
                </c:pt>
                <c:pt idx="587">
                  <c:v>101.05173378788719</c:v>
                </c:pt>
                <c:pt idx="588">
                  <c:v>101.03951544292701</c:v>
                </c:pt>
                <c:pt idx="589">
                  <c:v>100.86033216208395</c:v>
                </c:pt>
                <c:pt idx="590">
                  <c:v>102.14185105906884</c:v>
                </c:pt>
                <c:pt idx="591">
                  <c:v>99.548379845599428</c:v>
                </c:pt>
                <c:pt idx="592">
                  <c:v>99.710381375868408</c:v>
                </c:pt>
                <c:pt idx="593">
                  <c:v>100.09503819214686</c:v>
                </c:pt>
                <c:pt idx="594">
                  <c:v>100.17186758800058</c:v>
                </c:pt>
                <c:pt idx="595">
                  <c:v>98.618217094820849</c:v>
                </c:pt>
                <c:pt idx="596">
                  <c:v>98.864201551301093</c:v>
                </c:pt>
                <c:pt idx="597">
                  <c:v>98.595144715694673</c:v>
                </c:pt>
                <c:pt idx="598">
                  <c:v>100.29706818382223</c:v>
                </c:pt>
                <c:pt idx="599">
                  <c:v>98.713465783285415</c:v>
                </c:pt>
                <c:pt idx="600">
                  <c:v>98.518434826642945</c:v>
                </c:pt>
                <c:pt idx="601">
                  <c:v>97.842119842924063</c:v>
                </c:pt>
                <c:pt idx="602">
                  <c:v>97.074842193422327</c:v>
                </c:pt>
                <c:pt idx="603">
                  <c:v>96.807227156754877</c:v>
                </c:pt>
                <c:pt idx="604">
                  <c:v>98.363848064109533</c:v>
                </c:pt>
                <c:pt idx="605">
                  <c:v>98.926079454991566</c:v>
                </c:pt>
                <c:pt idx="606">
                  <c:v>99.170074068328915</c:v>
                </c:pt>
                <c:pt idx="607">
                  <c:v>99.932055861320649</c:v>
                </c:pt>
                <c:pt idx="608">
                  <c:v>101.07609749137166</c:v>
                </c:pt>
                <c:pt idx="609">
                  <c:v>101.10840464457732</c:v>
                </c:pt>
                <c:pt idx="610">
                  <c:v>99.657659119815264</c:v>
                </c:pt>
                <c:pt idx="611">
                  <c:v>99.780810177571027</c:v>
                </c:pt>
                <c:pt idx="612">
                  <c:v>98.839525834649137</c:v>
                </c:pt>
                <c:pt idx="613">
                  <c:v>100.61865411749135</c:v>
                </c:pt>
                <c:pt idx="614">
                  <c:v>101.97147401654063</c:v>
                </c:pt>
                <c:pt idx="615">
                  <c:v>100.51003223769057</c:v>
                </c:pt>
                <c:pt idx="616">
                  <c:v>100.32319253821383</c:v>
                </c:pt>
                <c:pt idx="617">
                  <c:v>100.45040176502441</c:v>
                </c:pt>
                <c:pt idx="618">
                  <c:v>101.88159977077586</c:v>
                </c:pt>
                <c:pt idx="619">
                  <c:v>102.74895334418252</c:v>
                </c:pt>
                <c:pt idx="620">
                  <c:v>101.45410753168873</c:v>
                </c:pt>
                <c:pt idx="621">
                  <c:v>102.32344424145559</c:v>
                </c:pt>
                <c:pt idx="622">
                  <c:v>102.76454717976024</c:v>
                </c:pt>
                <c:pt idx="623">
                  <c:v>101.56524786804017</c:v>
                </c:pt>
                <c:pt idx="624">
                  <c:v>100.98942005665926</c:v>
                </c:pt>
                <c:pt idx="625">
                  <c:v>102.01331901340659</c:v>
                </c:pt>
                <c:pt idx="626">
                  <c:v>102.39858343769831</c:v>
                </c:pt>
                <c:pt idx="627">
                  <c:v>101.96813440516536</c:v>
                </c:pt>
                <c:pt idx="628">
                  <c:v>100.99467558827901</c:v>
                </c:pt>
                <c:pt idx="629">
                  <c:v>101.62891555630642</c:v>
                </c:pt>
                <c:pt idx="630">
                  <c:v>101.95645439323154</c:v>
                </c:pt>
                <c:pt idx="631">
                  <c:v>102.74038490848797</c:v>
                </c:pt>
                <c:pt idx="632">
                  <c:v>101.37191617922234</c:v>
                </c:pt>
                <c:pt idx="633">
                  <c:v>101.6834690288067</c:v>
                </c:pt>
                <c:pt idx="634">
                  <c:v>102.38612149497816</c:v>
                </c:pt>
                <c:pt idx="635">
                  <c:v>103.14482461680431</c:v>
                </c:pt>
                <c:pt idx="636">
                  <c:v>102.45944571048436</c:v>
                </c:pt>
                <c:pt idx="637">
                  <c:v>102.03905537978775</c:v>
                </c:pt>
                <c:pt idx="638">
                  <c:v>102.41037842925135</c:v>
                </c:pt>
                <c:pt idx="639">
                  <c:v>100.14742442133122</c:v>
                </c:pt>
                <c:pt idx="640">
                  <c:v>100.75336239272352</c:v>
                </c:pt>
                <c:pt idx="641">
                  <c:v>101.74291367703348</c:v>
                </c:pt>
                <c:pt idx="642">
                  <c:v>99.604962806143874</c:v>
                </c:pt>
                <c:pt idx="643">
                  <c:v>100.16479093995754</c:v>
                </c:pt>
                <c:pt idx="644">
                  <c:v>99.925184245632494</c:v>
                </c:pt>
                <c:pt idx="645">
                  <c:v>99.677386492801077</c:v>
                </c:pt>
                <c:pt idx="646">
                  <c:v>97.882102996213476</c:v>
                </c:pt>
                <c:pt idx="647">
                  <c:v>98.433609423795275</c:v>
                </c:pt>
                <c:pt idx="648">
                  <c:v>96.7441638594198</c:v>
                </c:pt>
                <c:pt idx="649">
                  <c:v>98.146915567015043</c:v>
                </c:pt>
                <c:pt idx="650">
                  <c:v>98.816237646489157</c:v>
                </c:pt>
                <c:pt idx="651">
                  <c:v>96.745389495024924</c:v>
                </c:pt>
                <c:pt idx="652">
                  <c:v>94.218036700907078</c:v>
                </c:pt>
                <c:pt idx="653">
                  <c:v>94.544333553827968</c:v>
                </c:pt>
                <c:pt idx="654">
                  <c:v>95.407194640508308</c:v>
                </c:pt>
                <c:pt idx="655">
                  <c:v>94.65009796224831</c:v>
                </c:pt>
                <c:pt idx="656">
                  <c:v>90.674521427802631</c:v>
                </c:pt>
                <c:pt idx="657">
                  <c:v>92.291676842256152</c:v>
                </c:pt>
                <c:pt idx="658">
                  <c:v>91.37945932022312</c:v>
                </c:pt>
                <c:pt idx="659">
                  <c:v>89.551582129148116</c:v>
                </c:pt>
                <c:pt idx="660">
                  <c:v>88.652841286313617</c:v>
                </c:pt>
                <c:pt idx="661">
                  <c:v>87.695105574266847</c:v>
                </c:pt>
                <c:pt idx="662">
                  <c:v>85.169792557784902</c:v>
                </c:pt>
                <c:pt idx="663">
                  <c:v>83.708919257637234</c:v>
                </c:pt>
                <c:pt idx="664">
                  <c:v>81.206089828024275</c:v>
                </c:pt>
                <c:pt idx="665">
                  <c:v>80.148068871935067</c:v>
                </c:pt>
                <c:pt idx="666">
                  <c:v>81.98058299126221</c:v>
                </c:pt>
                <c:pt idx="667">
                  <c:v>81.334382465261953</c:v>
                </c:pt>
                <c:pt idx="668">
                  <c:v>77.911461705958743</c:v>
                </c:pt>
                <c:pt idx="669">
                  <c:v>77.404846474585156</c:v>
                </c:pt>
                <c:pt idx="670">
                  <c:v>75.522406481701807</c:v>
                </c:pt>
                <c:pt idx="671">
                  <c:v>76.7907792723434</c:v>
                </c:pt>
                <c:pt idx="672">
                  <c:v>77.390534735265732</c:v>
                </c:pt>
                <c:pt idx="673">
                  <c:v>74.989308456749939</c:v>
                </c:pt>
                <c:pt idx="674">
                  <c:v>74.225153970003348</c:v>
                </c:pt>
                <c:pt idx="675">
                  <c:v>71.699208748247273</c:v>
                </c:pt>
                <c:pt idx="676">
                  <c:v>70.445027180395243</c:v>
                </c:pt>
                <c:pt idx="677">
                  <c:v>72.278587236645379</c:v>
                </c:pt>
                <c:pt idx="678">
                  <c:v>71.266040220260862</c:v>
                </c:pt>
                <c:pt idx="679">
                  <c:v>71.556323035804269</c:v>
                </c:pt>
                <c:pt idx="680">
                  <c:v>71.666658351244436</c:v>
                </c:pt>
                <c:pt idx="681">
                  <c:v>72.367862691116315</c:v>
                </c:pt>
                <c:pt idx="682">
                  <c:v>74.295593604767674</c:v>
                </c:pt>
                <c:pt idx="683">
                  <c:v>72.84149177376456</c:v>
                </c:pt>
                <c:pt idx="684">
                  <c:v>70.271315643304746</c:v>
                </c:pt>
                <c:pt idx="685">
                  <c:v>70.827374980862402</c:v>
                </c:pt>
                <c:pt idx="686">
                  <c:v>70.39934867612024</c:v>
                </c:pt>
                <c:pt idx="687">
                  <c:v>69.780327941935781</c:v>
                </c:pt>
                <c:pt idx="688">
                  <c:v>68.163539329975237</c:v>
                </c:pt>
                <c:pt idx="689">
                  <c:v>69.529828722640843</c:v>
                </c:pt>
                <c:pt idx="690">
                  <c:v>67.951802213811362</c:v>
                </c:pt>
                <c:pt idx="691">
                  <c:v>66.839470803880559</c:v>
                </c:pt>
                <c:pt idx="692">
                  <c:v>66.506947956934084</c:v>
                </c:pt>
                <c:pt idx="693">
                  <c:v>64.553182769360191</c:v>
                </c:pt>
                <c:pt idx="694">
                  <c:v>63.529731654986442</c:v>
                </c:pt>
                <c:pt idx="695">
                  <c:v>64.515081364615156</c:v>
                </c:pt>
                <c:pt idx="696">
                  <c:v>65.741886990675624</c:v>
                </c:pt>
                <c:pt idx="697">
                  <c:v>66.246735572366305</c:v>
                </c:pt>
                <c:pt idx="698">
                  <c:v>67.457598093627695</c:v>
                </c:pt>
                <c:pt idx="699">
                  <c:v>67.480142040808161</c:v>
                </c:pt>
                <c:pt idx="700">
                  <c:v>64.896208170532788</c:v>
                </c:pt>
                <c:pt idx="701">
                  <c:v>65.5183628022709</c:v>
                </c:pt>
                <c:pt idx="702">
                  <c:v>65.569645937597798</c:v>
                </c:pt>
                <c:pt idx="703">
                  <c:v>64.671333928220776</c:v>
                </c:pt>
                <c:pt idx="704">
                  <c:v>65.138776901898297</c:v>
                </c:pt>
                <c:pt idx="705">
                  <c:v>65.970863009741663</c:v>
                </c:pt>
                <c:pt idx="706">
                  <c:v>65.6657168294672</c:v>
                </c:pt>
                <c:pt idx="707">
                  <c:v>66.017112013559156</c:v>
                </c:pt>
                <c:pt idx="708">
                  <c:v>65.780435744457378</c:v>
                </c:pt>
                <c:pt idx="709">
                  <c:v>66.066030456413387</c:v>
                </c:pt>
                <c:pt idx="710">
                  <c:v>65.899424665023687</c:v>
                </c:pt>
                <c:pt idx="711">
                  <c:v>66.845052138949882</c:v>
                </c:pt>
                <c:pt idx="712">
                  <c:v>66.914134053884226</c:v>
                </c:pt>
                <c:pt idx="713">
                  <c:v>67.58075404964346</c:v>
                </c:pt>
                <c:pt idx="714">
                  <c:v>68.75600872230801</c:v>
                </c:pt>
                <c:pt idx="715">
                  <c:v>69.503482441999708</c:v>
                </c:pt>
                <c:pt idx="716">
                  <c:v>69.187917828021313</c:v>
                </c:pt>
                <c:pt idx="717">
                  <c:v>69.39277675351569</c:v>
                </c:pt>
                <c:pt idx="718">
                  <c:v>69.622977012469633</c:v>
                </c:pt>
                <c:pt idx="719">
                  <c:v>69.086135092130576</c:v>
                </c:pt>
                <c:pt idx="720">
                  <c:v>69.971224488266259</c:v>
                </c:pt>
                <c:pt idx="721">
                  <c:v>71.009377071622538</c:v>
                </c:pt>
                <c:pt idx="722">
                  <c:v>72.587362660103125</c:v>
                </c:pt>
                <c:pt idx="723">
                  <c:v>72.169069154579233</c:v>
                </c:pt>
                <c:pt idx="724">
                  <c:v>72.454463706645427</c:v>
                </c:pt>
                <c:pt idx="725">
                  <c:v>70.598959347093214</c:v>
                </c:pt>
                <c:pt idx="726">
                  <c:v>70.628602750682717</c:v>
                </c:pt>
                <c:pt idx="727">
                  <c:v>69.897029286264441</c:v>
                </c:pt>
                <c:pt idx="728">
                  <c:v>68.209078317930846</c:v>
                </c:pt>
                <c:pt idx="729">
                  <c:v>68.649936129245432</c:v>
                </c:pt>
                <c:pt idx="730">
                  <c:v>66.889499984016041</c:v>
                </c:pt>
                <c:pt idx="731">
                  <c:v>67.025434828103656</c:v>
                </c:pt>
                <c:pt idx="732">
                  <c:v>67.666262125994237</c:v>
                </c:pt>
                <c:pt idx="733">
                  <c:v>65.064532876474061</c:v>
                </c:pt>
                <c:pt idx="734">
                  <c:v>66.32511155634657</c:v>
                </c:pt>
                <c:pt idx="735">
                  <c:v>66.543272208617125</c:v>
                </c:pt>
                <c:pt idx="736">
                  <c:v>66.685579318342093</c:v>
                </c:pt>
                <c:pt idx="737">
                  <c:v>67.670223347246178</c:v>
                </c:pt>
                <c:pt idx="738">
                  <c:v>68.674887748269242</c:v>
                </c:pt>
                <c:pt idx="739">
                  <c:v>69.976800328014662</c:v>
                </c:pt>
                <c:pt idx="740">
                  <c:v>69.588658960857927</c:v>
                </c:pt>
                <c:pt idx="741">
                  <c:v>68.853196859299828</c:v>
                </c:pt>
                <c:pt idx="742">
                  <c:v>68.731096516732691</c:v>
                </c:pt>
                <c:pt idx="743">
                  <c:v>69.575200102647344</c:v>
                </c:pt>
                <c:pt idx="744">
                  <c:v>69.394688852420018</c:v>
                </c:pt>
                <c:pt idx="745">
                  <c:v>69.669809132145929</c:v>
                </c:pt>
                <c:pt idx="746">
                  <c:v>69.917574073684577</c:v>
                </c:pt>
                <c:pt idx="747">
                  <c:v>69.793379972105981</c:v>
                </c:pt>
                <c:pt idx="748">
                  <c:v>68.474514068556303</c:v>
                </c:pt>
                <c:pt idx="749">
                  <c:v>68.835167865066481</c:v>
                </c:pt>
                <c:pt idx="750">
                  <c:v>69.237202590052632</c:v>
                </c:pt>
                <c:pt idx="751">
                  <c:v>68.847891477411622</c:v>
                </c:pt>
                <c:pt idx="752">
                  <c:v>67.950875802134419</c:v>
                </c:pt>
                <c:pt idx="753">
                  <c:v>67.580657184185625</c:v>
                </c:pt>
                <c:pt idx="754">
                  <c:v>67.697344838935663</c:v>
                </c:pt>
                <c:pt idx="755">
                  <c:v>66.741671569380998</c:v>
                </c:pt>
                <c:pt idx="756">
                  <c:v>65.740706821344986</c:v>
                </c:pt>
                <c:pt idx="757">
                  <c:v>67.460621803070012</c:v>
                </c:pt>
                <c:pt idx="758">
                  <c:v>67.894133222290336</c:v>
                </c:pt>
                <c:pt idx="759">
                  <c:v>67.642993123894115</c:v>
                </c:pt>
                <c:pt idx="760">
                  <c:v>67.483561138861418</c:v>
                </c:pt>
                <c:pt idx="761">
                  <c:v>66.156165307396151</c:v>
                </c:pt>
                <c:pt idx="762">
                  <c:v>65.959973546172534</c:v>
                </c:pt>
                <c:pt idx="763">
                  <c:v>67.452424551466493</c:v>
                </c:pt>
                <c:pt idx="764">
                  <c:v>66.516580182056444</c:v>
                </c:pt>
                <c:pt idx="765">
                  <c:v>66.717834949191129</c:v>
                </c:pt>
                <c:pt idx="766">
                  <c:v>66.438888497972741</c:v>
                </c:pt>
                <c:pt idx="767">
                  <c:v>67.961824657085188</c:v>
                </c:pt>
                <c:pt idx="768">
                  <c:v>68.022525598327093</c:v>
                </c:pt>
                <c:pt idx="769">
                  <c:v>68.369064189963723</c:v>
                </c:pt>
                <c:pt idx="770">
                  <c:v>68.082113865045869</c:v>
                </c:pt>
                <c:pt idx="771">
                  <c:v>67.375955615837938</c:v>
                </c:pt>
                <c:pt idx="772">
                  <c:v>68.247176822928807</c:v>
                </c:pt>
                <c:pt idx="773">
                  <c:v>68.420687427171501</c:v>
                </c:pt>
                <c:pt idx="774">
                  <c:v>67.048305270054072</c:v>
                </c:pt>
                <c:pt idx="775">
                  <c:v>65.520238795613693</c:v>
                </c:pt>
                <c:pt idx="776">
                  <c:v>67.013049292188597</c:v>
                </c:pt>
                <c:pt idx="777">
                  <c:v>66.724003727072443</c:v>
                </c:pt>
                <c:pt idx="778">
                  <c:v>67.244243890347235</c:v>
                </c:pt>
                <c:pt idx="779">
                  <c:v>67.818511204638369</c:v>
                </c:pt>
                <c:pt idx="780">
                  <c:v>67.13950017436521</c:v>
                </c:pt>
                <c:pt idx="781">
                  <c:v>65.713751891859104</c:v>
                </c:pt>
                <c:pt idx="782">
                  <c:v>66.032404508127527</c:v>
                </c:pt>
                <c:pt idx="783">
                  <c:v>66.491922628052976</c:v>
                </c:pt>
                <c:pt idx="784">
                  <c:v>66.826820619850409</c:v>
                </c:pt>
                <c:pt idx="785">
                  <c:v>67.250954099288165</c:v>
                </c:pt>
                <c:pt idx="786">
                  <c:v>67.097147679142594</c:v>
                </c:pt>
                <c:pt idx="787">
                  <c:v>67.029198207358661</c:v>
                </c:pt>
                <c:pt idx="788">
                  <c:v>67.472250814832137</c:v>
                </c:pt>
                <c:pt idx="789">
                  <c:v>68.32916405304988</c:v>
                </c:pt>
                <c:pt idx="790">
                  <c:v>68.489371960168427</c:v>
                </c:pt>
                <c:pt idx="791">
                  <c:v>68.516707486667286</c:v>
                </c:pt>
                <c:pt idx="792">
                  <c:v>68.931962228164778</c:v>
                </c:pt>
                <c:pt idx="793">
                  <c:v>69.701584681824784</c:v>
                </c:pt>
                <c:pt idx="794">
                  <c:v>70.125815751508298</c:v>
                </c:pt>
                <c:pt idx="795">
                  <c:v>68.500543479816969</c:v>
                </c:pt>
                <c:pt idx="796">
                  <c:v>69.309784657750086</c:v>
                </c:pt>
                <c:pt idx="797">
                  <c:v>69.024120828252251</c:v>
                </c:pt>
                <c:pt idx="798">
                  <c:v>69.375055521462656</c:v>
                </c:pt>
                <c:pt idx="799">
                  <c:v>69.336398832788461</c:v>
                </c:pt>
                <c:pt idx="800">
                  <c:v>68.839408010800881</c:v>
                </c:pt>
                <c:pt idx="801">
                  <c:v>69.085248293582126</c:v>
                </c:pt>
                <c:pt idx="802">
                  <c:v>69.970077069026033</c:v>
                </c:pt>
                <c:pt idx="803">
                  <c:v>69.733525740607817</c:v>
                </c:pt>
                <c:pt idx="804">
                  <c:v>70.032271276341021</c:v>
                </c:pt>
                <c:pt idx="805">
                  <c:v>71.000511871018986</c:v>
                </c:pt>
                <c:pt idx="806">
                  <c:v>71.037266784050232</c:v>
                </c:pt>
                <c:pt idx="807">
                  <c:v>71.786104230941618</c:v>
                </c:pt>
                <c:pt idx="808">
                  <c:v>71.491937693652133</c:v>
                </c:pt>
                <c:pt idx="809">
                  <c:v>72.373655438135714</c:v>
                </c:pt>
                <c:pt idx="810">
                  <c:v>72.231268011510323</c:v>
                </c:pt>
                <c:pt idx="811">
                  <c:v>72.385540366313521</c:v>
                </c:pt>
                <c:pt idx="812">
                  <c:v>71.661021554663748</c:v>
                </c:pt>
                <c:pt idx="813">
                  <c:v>72.566064998051274</c:v>
                </c:pt>
                <c:pt idx="814">
                  <c:v>72.027061251044017</c:v>
                </c:pt>
                <c:pt idx="815">
                  <c:v>73.606206641290171</c:v>
                </c:pt>
                <c:pt idx="816">
                  <c:v>73.954528330134877</c:v>
                </c:pt>
                <c:pt idx="817">
                  <c:v>73.88154623275355</c:v>
                </c:pt>
                <c:pt idx="818">
                  <c:v>72.657613420623434</c:v>
                </c:pt>
                <c:pt idx="819">
                  <c:v>72.310975730055674</c:v>
                </c:pt>
                <c:pt idx="820">
                  <c:v>73.311828853898916</c:v>
                </c:pt>
                <c:pt idx="821">
                  <c:v>72.652300928351465</c:v>
                </c:pt>
                <c:pt idx="822">
                  <c:v>73.014437708934437</c:v>
                </c:pt>
                <c:pt idx="823">
                  <c:v>73.775318758919809</c:v>
                </c:pt>
                <c:pt idx="824">
                  <c:v>74.314723535134121</c:v>
                </c:pt>
                <c:pt idx="825">
                  <c:v>74.236715493528493</c:v>
                </c:pt>
                <c:pt idx="826">
                  <c:v>73.061194890559619</c:v>
                </c:pt>
                <c:pt idx="827">
                  <c:v>73.319440216366232</c:v>
                </c:pt>
                <c:pt idx="828">
                  <c:v>73.412741948392807</c:v>
                </c:pt>
                <c:pt idx="829">
                  <c:v>73.577851979701904</c:v>
                </c:pt>
                <c:pt idx="830">
                  <c:v>74.337028607675023</c:v>
                </c:pt>
                <c:pt idx="831">
                  <c:v>74.202173930843045</c:v>
                </c:pt>
                <c:pt idx="832">
                  <c:v>74.697362741870805</c:v>
                </c:pt>
                <c:pt idx="833">
                  <c:v>75.074167999832525</c:v>
                </c:pt>
                <c:pt idx="834">
                  <c:v>73.979599634816779</c:v>
                </c:pt>
                <c:pt idx="835">
                  <c:v>73.212425955920807</c:v>
                </c:pt>
                <c:pt idx="836">
                  <c:v>73.04295395231361</c:v>
                </c:pt>
                <c:pt idx="837">
                  <c:v>73.210857780254244</c:v>
                </c:pt>
                <c:pt idx="838">
                  <c:v>73.881210304387551</c:v>
                </c:pt>
                <c:pt idx="839">
                  <c:v>72.927526037704069</c:v>
                </c:pt>
                <c:pt idx="840">
                  <c:v>73.362193488402326</c:v>
                </c:pt>
                <c:pt idx="841">
                  <c:v>74.264326632127776</c:v>
                </c:pt>
                <c:pt idx="842">
                  <c:v>75.277434143540688</c:v>
                </c:pt>
                <c:pt idx="843">
                  <c:v>75.665835411194578</c:v>
                </c:pt>
                <c:pt idx="844">
                  <c:v>76.475142011858907</c:v>
                </c:pt>
                <c:pt idx="845">
                  <c:v>76.075874598660619</c:v>
                </c:pt>
                <c:pt idx="846">
                  <c:v>76.279055297391125</c:v>
                </c:pt>
                <c:pt idx="847">
                  <c:v>75.021651889239124</c:v>
                </c:pt>
                <c:pt idx="848">
                  <c:v>75.228133641406231</c:v>
                </c:pt>
                <c:pt idx="849">
                  <c:v>74.362303221916122</c:v>
                </c:pt>
                <c:pt idx="850">
                  <c:v>74.049957520648931</c:v>
                </c:pt>
                <c:pt idx="851">
                  <c:v>74.350400457489201</c:v>
                </c:pt>
                <c:pt idx="852">
                  <c:v>74.242760997060941</c:v>
                </c:pt>
                <c:pt idx="853">
                  <c:v>75.288629357248794</c:v>
                </c:pt>
                <c:pt idx="854">
                  <c:v>75.702888621112777</c:v>
                </c:pt>
                <c:pt idx="855">
                  <c:v>76.398853220461561</c:v>
                </c:pt>
                <c:pt idx="856">
                  <c:v>76.67091592775725</c:v>
                </c:pt>
                <c:pt idx="857">
                  <c:v>76.66588483966629</c:v>
                </c:pt>
                <c:pt idx="858">
                  <c:v>77.176471609046374</c:v>
                </c:pt>
                <c:pt idx="859">
                  <c:v>77.625694266827622</c:v>
                </c:pt>
                <c:pt idx="860">
                  <c:v>78.169213803692685</c:v>
                </c:pt>
                <c:pt idx="861">
                  <c:v>78.976676023837541</c:v>
                </c:pt>
                <c:pt idx="862">
                  <c:v>79.169119607462434</c:v>
                </c:pt>
                <c:pt idx="863">
                  <c:v>78.847283066168416</c:v>
                </c:pt>
                <c:pt idx="864">
                  <c:v>78.019783501627401</c:v>
                </c:pt>
                <c:pt idx="865">
                  <c:v>77.757970878182348</c:v>
                </c:pt>
                <c:pt idx="866">
                  <c:v>78.288324813195246</c:v>
                </c:pt>
                <c:pt idx="867">
                  <c:v>78.06052764101382</c:v>
                </c:pt>
                <c:pt idx="868">
                  <c:v>78.657802820499612</c:v>
                </c:pt>
                <c:pt idx="869">
                  <c:v>78.82426653047024</c:v>
                </c:pt>
                <c:pt idx="870">
                  <c:v>78.931460238259604</c:v>
                </c:pt>
                <c:pt idx="871">
                  <c:v>78.671836178908151</c:v>
                </c:pt>
                <c:pt idx="872">
                  <c:v>79.447039064937755</c:v>
                </c:pt>
                <c:pt idx="873">
                  <c:v>79.433901874355428</c:v>
                </c:pt>
                <c:pt idx="874">
                  <c:v>78.9721083083043</c:v>
                </c:pt>
                <c:pt idx="875">
                  <c:v>79.268255552428244</c:v>
                </c:pt>
                <c:pt idx="876">
                  <c:v>79.730342889300829</c:v>
                </c:pt>
                <c:pt idx="877">
                  <c:v>79.339516401660504</c:v>
                </c:pt>
                <c:pt idx="878">
                  <c:v>77.910894019338542</c:v>
                </c:pt>
                <c:pt idx="879">
                  <c:v>78.444512824603507</c:v>
                </c:pt>
                <c:pt idx="880">
                  <c:v>79.168616019907546</c:v>
                </c:pt>
                <c:pt idx="881">
                  <c:v>79.623120988265299</c:v>
                </c:pt>
                <c:pt idx="882">
                  <c:v>79.975057627162144</c:v>
                </c:pt>
                <c:pt idx="883">
                  <c:v>79.952321538444323</c:v>
                </c:pt>
                <c:pt idx="884">
                  <c:v>79.68787363742392</c:v>
                </c:pt>
                <c:pt idx="885">
                  <c:v>79.268539000105847</c:v>
                </c:pt>
                <c:pt idx="886">
                  <c:v>79.588321394180696</c:v>
                </c:pt>
                <c:pt idx="887">
                  <c:v>79.354088974183355</c:v>
                </c:pt>
                <c:pt idx="888">
                  <c:v>79.009757534930145</c:v>
                </c:pt>
                <c:pt idx="889">
                  <c:v>77.865724960393663</c:v>
                </c:pt>
                <c:pt idx="890">
                  <c:v>77.548589645581885</c:v>
                </c:pt>
                <c:pt idx="891">
                  <c:v>78.620885711368473</c:v>
                </c:pt>
                <c:pt idx="892">
                  <c:v>79.398722913215764</c:v>
                </c:pt>
                <c:pt idx="893">
                  <c:v>80.179346100965319</c:v>
                </c:pt>
                <c:pt idx="894">
                  <c:v>80.869051946430275</c:v>
                </c:pt>
                <c:pt idx="895">
                  <c:v>81.996027628931444</c:v>
                </c:pt>
                <c:pt idx="896">
                  <c:v>81.683099303112456</c:v>
                </c:pt>
                <c:pt idx="897">
                  <c:v>82.288187524092535</c:v>
                </c:pt>
                <c:pt idx="898">
                  <c:v>82.218101984928978</c:v>
                </c:pt>
                <c:pt idx="899">
                  <c:v>83.308288923026993</c:v>
                </c:pt>
                <c:pt idx="900">
                  <c:v>83.166119734227181</c:v>
                </c:pt>
                <c:pt idx="901">
                  <c:v>82.551697006503005</c:v>
                </c:pt>
                <c:pt idx="902">
                  <c:v>82.586626880726399</c:v>
                </c:pt>
                <c:pt idx="903">
                  <c:v>83.101034054958518</c:v>
                </c:pt>
                <c:pt idx="904">
                  <c:v>82.893984717135808</c:v>
                </c:pt>
                <c:pt idx="905">
                  <c:v>82.427857709894027</c:v>
                </c:pt>
                <c:pt idx="906">
                  <c:v>82.350094142137763</c:v>
                </c:pt>
                <c:pt idx="907">
                  <c:v>83.22523124795643</c:v>
                </c:pt>
                <c:pt idx="908">
                  <c:v>83.22898451544215</c:v>
                </c:pt>
                <c:pt idx="909">
                  <c:v>82.966943222133239</c:v>
                </c:pt>
                <c:pt idx="910">
                  <c:v>81.869150551795116</c:v>
                </c:pt>
                <c:pt idx="911">
                  <c:v>81.825687923368406</c:v>
                </c:pt>
                <c:pt idx="912">
                  <c:v>82.644984813222223</c:v>
                </c:pt>
                <c:pt idx="913">
                  <c:v>83.215947035351405</c:v>
                </c:pt>
                <c:pt idx="914">
                  <c:v>83.494673999294761</c:v>
                </c:pt>
                <c:pt idx="915">
                  <c:v>83.793588312645355</c:v>
                </c:pt>
                <c:pt idx="916">
                  <c:v>84.301870729187783</c:v>
                </c:pt>
                <c:pt idx="917">
                  <c:v>84.964485737651998</c:v>
                </c:pt>
                <c:pt idx="918">
                  <c:v>85.199846432872292</c:v>
                </c:pt>
                <c:pt idx="919">
                  <c:v>85.423079888424127</c:v>
                </c:pt>
                <c:pt idx="920">
                  <c:v>85.999928933008164</c:v>
                </c:pt>
                <c:pt idx="921">
                  <c:v>85.630669326023849</c:v>
                </c:pt>
                <c:pt idx="922">
                  <c:v>86.32148176711982</c:v>
                </c:pt>
                <c:pt idx="923">
                  <c:v>86.43554305354364</c:v>
                </c:pt>
                <c:pt idx="924">
                  <c:v>86.43554305354364</c:v>
                </c:pt>
                <c:pt idx="925">
                  <c:v>87.365589424308595</c:v>
                </c:pt>
                <c:pt idx="926">
                  <c:v>86.93050845663511</c:v>
                </c:pt>
                <c:pt idx="927">
                  <c:v>86.39301473341456</c:v>
                </c:pt>
                <c:pt idx="928">
                  <c:v>86.330384230647496</c:v>
                </c:pt>
                <c:pt idx="929">
                  <c:v>84.500838107606057</c:v>
                </c:pt>
                <c:pt idx="930">
                  <c:v>85.876251558027036</c:v>
                </c:pt>
                <c:pt idx="931">
                  <c:v>83.347033627896479</c:v>
                </c:pt>
                <c:pt idx="932">
                  <c:v>83.122097663523633</c:v>
                </c:pt>
                <c:pt idx="933">
                  <c:v>82.993168165786543</c:v>
                </c:pt>
                <c:pt idx="934">
                  <c:v>83.324259216779609</c:v>
                </c:pt>
                <c:pt idx="935">
                  <c:v>84.405925577519966</c:v>
                </c:pt>
                <c:pt idx="936">
                  <c:v>85.192788206959875</c:v>
                </c:pt>
                <c:pt idx="937">
                  <c:v>86.704882724574418</c:v>
                </c:pt>
                <c:pt idx="938">
                  <c:v>86.556124069118212</c:v>
                </c:pt>
                <c:pt idx="939">
                  <c:v>86.477275340194339</c:v>
                </c:pt>
                <c:pt idx="940">
                  <c:v>85.318446884418535</c:v>
                </c:pt>
                <c:pt idx="941">
                  <c:v>85.733854158275136</c:v>
                </c:pt>
                <c:pt idx="942">
                  <c:v>86.179377917826358</c:v>
                </c:pt>
                <c:pt idx="943">
                  <c:v>86.319623563838277</c:v>
                </c:pt>
                <c:pt idx="944">
                  <c:v>87.290078113283229</c:v>
                </c:pt>
                <c:pt idx="945">
                  <c:v>86.964179775881533</c:v>
                </c:pt>
                <c:pt idx="946">
                  <c:v>87.459131692672358</c:v>
                </c:pt>
                <c:pt idx="947">
                  <c:v>88.770457100474417</c:v>
                </c:pt>
                <c:pt idx="948">
                  <c:v>88.987258011498142</c:v>
                </c:pt>
                <c:pt idx="949">
                  <c:v>89.353695635262426</c:v>
                </c:pt>
                <c:pt idx="950">
                  <c:v>87.535925504394925</c:v>
                </c:pt>
                <c:pt idx="951">
                  <c:v>87.503006669388327</c:v>
                </c:pt>
                <c:pt idx="952">
                  <c:v>88.50176969292626</c:v>
                </c:pt>
                <c:pt idx="953">
                  <c:v>88.78023023957202</c:v>
                </c:pt>
                <c:pt idx="954">
                  <c:v>88.21421894482414</c:v>
                </c:pt>
                <c:pt idx="955">
                  <c:v>88.80519911366919</c:v>
                </c:pt>
                <c:pt idx="956">
                  <c:v>88.912440852962547</c:v>
                </c:pt>
                <c:pt idx="957">
                  <c:v>88.208499782268717</c:v>
                </c:pt>
                <c:pt idx="958">
                  <c:v>88.405942753461886</c:v>
                </c:pt>
                <c:pt idx="959">
                  <c:v>88.810048646949568</c:v>
                </c:pt>
                <c:pt idx="960">
                  <c:v>88.963830886725503</c:v>
                </c:pt>
                <c:pt idx="961">
                  <c:v>89.493553193386788</c:v>
                </c:pt>
                <c:pt idx="962">
                  <c:v>89.781008147998463</c:v>
                </c:pt>
                <c:pt idx="963">
                  <c:v>91.007720517320962</c:v>
                </c:pt>
                <c:pt idx="964">
                  <c:v>90.618129681594979</c:v>
                </c:pt>
                <c:pt idx="965">
                  <c:v>91.003986052022341</c:v>
                </c:pt>
                <c:pt idx="966">
                  <c:v>91.939273390462276</c:v>
                </c:pt>
                <c:pt idx="967">
                  <c:v>92.627358959023553</c:v>
                </c:pt>
                <c:pt idx="968">
                  <c:v>92.866844687006207</c:v>
                </c:pt>
                <c:pt idx="969">
                  <c:v>93.222901372165708</c:v>
                </c:pt>
                <c:pt idx="970">
                  <c:v>93.46946254360077</c:v>
                </c:pt>
                <c:pt idx="971">
                  <c:v>93.307828028146275</c:v>
                </c:pt>
                <c:pt idx="972">
                  <c:v>92.873152559055967</c:v>
                </c:pt>
                <c:pt idx="973">
                  <c:v>92.116650455129999</c:v>
                </c:pt>
                <c:pt idx="974">
                  <c:v>93.137021150077729</c:v>
                </c:pt>
                <c:pt idx="975">
                  <c:v>93.691321193846605</c:v>
                </c:pt>
                <c:pt idx="976">
                  <c:v>94.704570450521189</c:v>
                </c:pt>
                <c:pt idx="977">
                  <c:v>95.185634699820298</c:v>
                </c:pt>
                <c:pt idx="978">
                  <c:v>95.933882226945258</c:v>
                </c:pt>
                <c:pt idx="979">
                  <c:v>96.36540369032528</c:v>
                </c:pt>
                <c:pt idx="980">
                  <c:v>95.569365800869306</c:v>
                </c:pt>
                <c:pt idx="981">
                  <c:v>96.082800654691539</c:v>
                </c:pt>
                <c:pt idx="982">
                  <c:v>96.72671457134868</c:v>
                </c:pt>
                <c:pt idx="983">
                  <c:v>95.973792660735796</c:v>
                </c:pt>
                <c:pt idx="984">
                  <c:v>97.304811185683974</c:v>
                </c:pt>
                <c:pt idx="985">
                  <c:v>97.50800414075978</c:v>
                </c:pt>
                <c:pt idx="986">
                  <c:v>95.805404031406141</c:v>
                </c:pt>
                <c:pt idx="987">
                  <c:v>93.297767406840407</c:v>
                </c:pt>
                <c:pt idx="988">
                  <c:v>93.713347676095921</c:v>
                </c:pt>
                <c:pt idx="989">
                  <c:v>93.447352796372513</c:v>
                </c:pt>
                <c:pt idx="990">
                  <c:v>94.293985845786182</c:v>
                </c:pt>
                <c:pt idx="991">
                  <c:v>94.018498073618815</c:v>
                </c:pt>
                <c:pt idx="992">
                  <c:v>93.350425445466868</c:v>
                </c:pt>
                <c:pt idx="993">
                  <c:v>94.910372106137231</c:v>
                </c:pt>
                <c:pt idx="994">
                  <c:v>95.969981932011322</c:v>
                </c:pt>
                <c:pt idx="995">
                  <c:v>95.873660414043883</c:v>
                </c:pt>
                <c:pt idx="996">
                  <c:v>92.530993210189351</c:v>
                </c:pt>
                <c:pt idx="997">
                  <c:v>92.194689242837399</c:v>
                </c:pt>
                <c:pt idx="998">
                  <c:v>91.838182115619801</c:v>
                </c:pt>
                <c:pt idx="999">
                  <c:v>92.498247025022053</c:v>
                </c:pt>
                <c:pt idx="1000">
                  <c:v>92.595125980325008</c:v>
                </c:pt>
                <c:pt idx="1001">
                  <c:v>93.324931956494865</c:v>
                </c:pt>
                <c:pt idx="1002">
                  <c:v>93.375243268372088</c:v>
                </c:pt>
                <c:pt idx="1003">
                  <c:v>94.871736314087471</c:v>
                </c:pt>
                <c:pt idx="1004">
                  <c:v>95.896832395530424</c:v>
                </c:pt>
                <c:pt idx="1005">
                  <c:v>97.071014086929594</c:v>
                </c:pt>
                <c:pt idx="1006">
                  <c:v>97.659253555168817</c:v>
                </c:pt>
                <c:pt idx="1007">
                  <c:v>98.209369651971613</c:v>
                </c:pt>
                <c:pt idx="1008">
                  <c:v>97.259845071614052</c:v>
                </c:pt>
                <c:pt idx="1009">
                  <c:v>97.883794652364983</c:v>
                </c:pt>
                <c:pt idx="1010">
                  <c:v>97.98452363375587</c:v>
                </c:pt>
                <c:pt idx="1011">
                  <c:v>98.581008668496764</c:v>
                </c:pt>
                <c:pt idx="1012">
                  <c:v>99.154999798325719</c:v>
                </c:pt>
                <c:pt idx="1013">
                  <c:v>99.464680197798145</c:v>
                </c:pt>
                <c:pt idx="1014">
                  <c:v>99.744859436830382</c:v>
                </c:pt>
                <c:pt idx="1015">
                  <c:v>99.822310686907812</c:v>
                </c:pt>
                <c:pt idx="1016">
                  <c:v>101.16949422202966</c:v>
                </c:pt>
                <c:pt idx="1017">
                  <c:v>101.60925341844657</c:v>
                </c:pt>
                <c:pt idx="1018">
                  <c:v>101.54194696159929</c:v>
                </c:pt>
                <c:pt idx="1019">
                  <c:v>101.33824805314681</c:v>
                </c:pt>
                <c:pt idx="1020">
                  <c:v>101.10483638386854</c:v>
                </c:pt>
                <c:pt idx="1021">
                  <c:v>101.34146239645708</c:v>
                </c:pt>
                <c:pt idx="1022">
                  <c:v>101.31270413888576</c:v>
                </c:pt>
                <c:pt idx="1023">
                  <c:v>102.17122221922212</c:v>
                </c:pt>
                <c:pt idx="1024">
                  <c:v>103.34448071429037</c:v>
                </c:pt>
                <c:pt idx="1025">
                  <c:v>103.80564015363815</c:v>
                </c:pt>
                <c:pt idx="1026">
                  <c:v>103.20038099215141</c:v>
                </c:pt>
                <c:pt idx="1027">
                  <c:v>103.60850154147795</c:v>
                </c:pt>
                <c:pt idx="1028">
                  <c:v>104.2627342885731</c:v>
                </c:pt>
                <c:pt idx="1029">
                  <c:v>103.60274172456334</c:v>
                </c:pt>
                <c:pt idx="1030">
                  <c:v>103.25888741543342</c:v>
                </c:pt>
                <c:pt idx="1031">
                  <c:v>103.58095160875848</c:v>
                </c:pt>
                <c:pt idx="1032">
                  <c:v>104.21254361365312</c:v>
                </c:pt>
                <c:pt idx="1033">
                  <c:v>104.74572759560709</c:v>
                </c:pt>
                <c:pt idx="1034">
                  <c:v>104.88395452197527</c:v>
                </c:pt>
                <c:pt idx="1035">
                  <c:v>104.97623489807707</c:v>
                </c:pt>
                <c:pt idx="1036">
                  <c:v>106.16166193102048</c:v>
                </c:pt>
                <c:pt idx="1037">
                  <c:v>107.02578659337613</c:v>
                </c:pt>
                <c:pt idx="1038">
                  <c:v>106.45801018706435</c:v>
                </c:pt>
                <c:pt idx="1039">
                  <c:v>106.99650659795225</c:v>
                </c:pt>
                <c:pt idx="1040">
                  <c:v>107.36159011213327</c:v>
                </c:pt>
                <c:pt idx="1041">
                  <c:v>107.41120246126191</c:v>
                </c:pt>
                <c:pt idx="1042">
                  <c:v>107.26290617555759</c:v>
                </c:pt>
                <c:pt idx="1043">
                  <c:v>108.01677135066016</c:v>
                </c:pt>
                <c:pt idx="1044">
                  <c:v>108.01677135066016</c:v>
                </c:pt>
                <c:pt idx="1045">
                  <c:v>106.72526651851338</c:v>
                </c:pt>
                <c:pt idx="1046">
                  <c:v>107.49993081045515</c:v>
                </c:pt>
                <c:pt idx="1047">
                  <c:v>109.0297102373178</c:v>
                </c:pt>
                <c:pt idx="1048">
                  <c:v>108.85386029901335</c:v>
                </c:pt>
                <c:pt idx="1049">
                  <c:v>108.93636503245007</c:v>
                </c:pt>
                <c:pt idx="1050">
                  <c:v>109.17028713886303</c:v>
                </c:pt>
                <c:pt idx="1051">
                  <c:v>108.7486771509208</c:v>
                </c:pt>
                <c:pt idx="1052">
                  <c:v>105.12749855600808</c:v>
                </c:pt>
                <c:pt idx="1053">
                  <c:v>105.47771961684454</c:v>
                </c:pt>
                <c:pt idx="1054">
                  <c:v>106.92418799895152</c:v>
                </c:pt>
                <c:pt idx="1055">
                  <c:v>104.18145561121581</c:v>
                </c:pt>
                <c:pt idx="1056">
                  <c:v>105.29567914012517</c:v>
                </c:pt>
                <c:pt idx="1057">
                  <c:v>102.08862205073913</c:v>
                </c:pt>
                <c:pt idx="1058">
                  <c:v>100.70091149519455</c:v>
                </c:pt>
                <c:pt idx="1059">
                  <c:v>95.500830489900125</c:v>
                </c:pt>
                <c:pt idx="1060">
                  <c:v>92.93469106554069</c:v>
                </c:pt>
                <c:pt idx="1061">
                  <c:v>96.863498810909945</c:v>
                </c:pt>
                <c:pt idx="1062">
                  <c:v>96.975794125032607</c:v>
                </c:pt>
                <c:pt idx="1063">
                  <c:v>98.534575194260071</c:v>
                </c:pt>
                <c:pt idx="1064">
                  <c:v>97.797004227218025</c:v>
                </c:pt>
                <c:pt idx="1065">
                  <c:v>94.859472218103207</c:v>
                </c:pt>
                <c:pt idx="1066">
                  <c:v>94.618093576402202</c:v>
                </c:pt>
                <c:pt idx="1067">
                  <c:v>92.691719574320928</c:v>
                </c:pt>
                <c:pt idx="1068">
                  <c:v>92.062792198271097</c:v>
                </c:pt>
                <c:pt idx="1069">
                  <c:v>88.34279390242888</c:v>
                </c:pt>
                <c:pt idx="1070">
                  <c:v>88.474814579365756</c:v>
                </c:pt>
                <c:pt idx="1071">
                  <c:v>88.951649742707247</c:v>
                </c:pt>
                <c:pt idx="1072">
                  <c:v>89.921992148605383</c:v>
                </c:pt>
                <c:pt idx="1073">
                  <c:v>90.647804455347398</c:v>
                </c:pt>
                <c:pt idx="1074">
                  <c:v>93.038490213783618</c:v>
                </c:pt>
                <c:pt idx="1075">
                  <c:v>92.480210020443153</c:v>
                </c:pt>
                <c:pt idx="1076">
                  <c:v>90.84583673886938</c:v>
                </c:pt>
                <c:pt idx="1077">
                  <c:v>92.687393681148592</c:v>
                </c:pt>
                <c:pt idx="1078">
                  <c:v>92.939673429997725</c:v>
                </c:pt>
                <c:pt idx="1079">
                  <c:v>90.284950411012218</c:v>
                </c:pt>
                <c:pt idx="1080">
                  <c:v>89.039394409857096</c:v>
                </c:pt>
                <c:pt idx="1081">
                  <c:v>90.136775200805786</c:v>
                </c:pt>
                <c:pt idx="1082">
                  <c:v>89.906611861900416</c:v>
                </c:pt>
                <c:pt idx="1083">
                  <c:v>91.523612482316111</c:v>
                </c:pt>
                <c:pt idx="1084">
                  <c:v>92.188468680952866</c:v>
                </c:pt>
                <c:pt idx="1085">
                  <c:v>92.74264677329802</c:v>
                </c:pt>
                <c:pt idx="1086">
                  <c:v>94.400524403984264</c:v>
                </c:pt>
                <c:pt idx="1087">
                  <c:v>95.144488035901958</c:v>
                </c:pt>
                <c:pt idx="1088">
                  <c:v>95.650565628929272</c:v>
                </c:pt>
                <c:pt idx="1089">
                  <c:v>96.13478187810064</c:v>
                </c:pt>
                <c:pt idx="1090">
                  <c:v>95.881035427158679</c:v>
                </c:pt>
                <c:pt idx="1091">
                  <c:v>94.589145346539752</c:v>
                </c:pt>
                <c:pt idx="1092">
                  <c:v>94.19951072664783</c:v>
                </c:pt>
                <c:pt idx="1093">
                  <c:v>92.503435805575535</c:v>
                </c:pt>
                <c:pt idx="1094">
                  <c:v>93.198479691528831</c:v>
                </c:pt>
                <c:pt idx="1095">
                  <c:v>92.731711056092621</c:v>
                </c:pt>
                <c:pt idx="1096">
                  <c:v>89.999943539319261</c:v>
                </c:pt>
                <c:pt idx="1097">
                  <c:v>89.57655002764163</c:v>
                </c:pt>
                <c:pt idx="1098">
                  <c:v>89.811916167831981</c:v>
                </c:pt>
                <c:pt idx="1099">
                  <c:v>90.630198085489681</c:v>
                </c:pt>
                <c:pt idx="1100">
                  <c:v>92.159421094036801</c:v>
                </c:pt>
                <c:pt idx="1101">
                  <c:v>93.938005363886759</c:v>
                </c:pt>
                <c:pt idx="1102">
                  <c:v>94.470073464758798</c:v>
                </c:pt>
                <c:pt idx="1103">
                  <c:v>94.931167680653374</c:v>
                </c:pt>
                <c:pt idx="1104">
                  <c:v>95.635083865718059</c:v>
                </c:pt>
                <c:pt idx="1105">
                  <c:v>95.803245949575199</c:v>
                </c:pt>
                <c:pt idx="1106">
                  <c:v>94.939518589598791</c:v>
                </c:pt>
                <c:pt idx="1107">
                  <c:v>94.690409145433378</c:v>
                </c:pt>
                <c:pt idx="1108">
                  <c:v>93.377993312773626</c:v>
                </c:pt>
                <c:pt idx="1109">
                  <c:v>93.7313272814215</c:v>
                </c:pt>
                <c:pt idx="1110">
                  <c:v>95.433178128664039</c:v>
                </c:pt>
                <c:pt idx="1111">
                  <c:v>95.081579612721526</c:v>
                </c:pt>
                <c:pt idx="1112">
                  <c:v>96.592453955831076</c:v>
                </c:pt>
                <c:pt idx="1113">
                  <c:v>97.317162709694301</c:v>
                </c:pt>
                <c:pt idx="1114">
                  <c:v>98.418049530015878</c:v>
                </c:pt>
                <c:pt idx="1115">
                  <c:v>98.575874816701898</c:v>
                </c:pt>
                <c:pt idx="1116">
                  <c:v>98.223152106995954</c:v>
                </c:pt>
                <c:pt idx="1117">
                  <c:v>98.239727714216514</c:v>
                </c:pt>
                <c:pt idx="1118">
                  <c:v>98.511902714128041</c:v>
                </c:pt>
                <c:pt idx="1119">
                  <c:v>100.2158507318112</c:v>
                </c:pt>
                <c:pt idx="1120">
                  <c:v>99.865777729585886</c:v>
                </c:pt>
                <c:pt idx="1121">
                  <c:v>100.1560899121128</c:v>
                </c:pt>
                <c:pt idx="1122">
                  <c:v>99.93712858019228</c:v>
                </c:pt>
                <c:pt idx="1123">
                  <c:v>99.91416089320046</c:v>
                </c:pt>
                <c:pt idx="1124">
                  <c:v>100.41216516951012</c:v>
                </c:pt>
                <c:pt idx="1125">
                  <c:v>100.2391082134783</c:v>
                </c:pt>
                <c:pt idx="1126">
                  <c:v>97.797023123845975</c:v>
                </c:pt>
                <c:pt idx="1127">
                  <c:v>97.338921379527903</c:v>
                </c:pt>
                <c:pt idx="1128">
                  <c:v>96.702160523475527</c:v>
                </c:pt>
                <c:pt idx="1129">
                  <c:v>97.075500210408649</c:v>
                </c:pt>
                <c:pt idx="1130">
                  <c:v>97.981580408067671</c:v>
                </c:pt>
                <c:pt idx="1131">
                  <c:v>98.430734905194285</c:v>
                </c:pt>
                <c:pt idx="1132">
                  <c:v>97.509778856319471</c:v>
                </c:pt>
                <c:pt idx="1133">
                  <c:v>97.760112589671124</c:v>
                </c:pt>
                <c:pt idx="1134">
                  <c:v>98.26918461996415</c:v>
                </c:pt>
                <c:pt idx="1135">
                  <c:v>97.495023018962627</c:v>
                </c:pt>
                <c:pt idx="1136">
                  <c:v>98.091110381035904</c:v>
                </c:pt>
                <c:pt idx="1137">
                  <c:v>97.762286859076653</c:v>
                </c:pt>
                <c:pt idx="1138">
                  <c:v>99.53581086573719</c:v>
                </c:pt>
                <c:pt idx="1139">
                  <c:v>98.629541580939531</c:v>
                </c:pt>
                <c:pt idx="1140">
                  <c:v>99.148423729190469</c:v>
                </c:pt>
                <c:pt idx="1141">
                  <c:v>100.93752809903083</c:v>
                </c:pt>
                <c:pt idx="1142">
                  <c:v>101.67518993940027</c:v>
                </c:pt>
                <c:pt idx="1143">
                  <c:v>103.15149743671969</c:v>
                </c:pt>
                <c:pt idx="1144">
                  <c:v>102.23907392523294</c:v>
                </c:pt>
                <c:pt idx="1145">
                  <c:v>103.0313205909379</c:v>
                </c:pt>
                <c:pt idx="1146">
                  <c:v>103.32647064970995</c:v>
                </c:pt>
                <c:pt idx="1147">
                  <c:v>103.98632577325337</c:v>
                </c:pt>
                <c:pt idx="1148">
                  <c:v>105.51802307948731</c:v>
                </c:pt>
                <c:pt idx="1149">
                  <c:v>105.51802307948731</c:v>
                </c:pt>
                <c:pt idx="1150">
                  <c:v>106.13388077333504</c:v>
                </c:pt>
                <c:pt idx="1151">
                  <c:v>106.24719774348269</c:v>
                </c:pt>
                <c:pt idx="1152">
                  <c:v>106.28498708377924</c:v>
                </c:pt>
                <c:pt idx="1153">
                  <c:v>107.12672761728122</c:v>
                </c:pt>
                <c:pt idx="1154">
                  <c:v>107.00765132254142</c:v>
                </c:pt>
                <c:pt idx="1155">
                  <c:v>106.43073512236558</c:v>
                </c:pt>
                <c:pt idx="1156">
                  <c:v>105.44534438460698</c:v>
                </c:pt>
                <c:pt idx="1157">
                  <c:v>107.17236955220713</c:v>
                </c:pt>
                <c:pt idx="1158">
                  <c:v>107.02158463185891</c:v>
                </c:pt>
                <c:pt idx="1159">
                  <c:v>107.06204007005522</c:v>
                </c:pt>
                <c:pt idx="1160">
                  <c:v>106.55782809076709</c:v>
                </c:pt>
                <c:pt idx="1161">
                  <c:v>105.74382873316465</c:v>
                </c:pt>
                <c:pt idx="1162">
                  <c:v>106.37426223475029</c:v>
                </c:pt>
                <c:pt idx="1163">
                  <c:v>105.92151452498781</c:v>
                </c:pt>
                <c:pt idx="1164">
                  <c:v>107.4643162131579</c:v>
                </c:pt>
                <c:pt idx="1165">
                  <c:v>107.85333668596262</c:v>
                </c:pt>
                <c:pt idx="1166">
                  <c:v>108.07140517059605</c:v>
                </c:pt>
                <c:pt idx="1167">
                  <c:v>109.34282583208356</c:v>
                </c:pt>
                <c:pt idx="1168">
                  <c:v>110.15990639410958</c:v>
                </c:pt>
                <c:pt idx="1169">
                  <c:v>111.25567431385244</c:v>
                </c:pt>
                <c:pt idx="1170">
                  <c:v>112.05001564418944</c:v>
                </c:pt>
                <c:pt idx="1171">
                  <c:v>111.0453332255172</c:v>
                </c:pt>
                <c:pt idx="1172">
                  <c:v>111.32989413236865</c:v>
                </c:pt>
                <c:pt idx="1173">
                  <c:v>112.42157865310973</c:v>
                </c:pt>
                <c:pt idx="1174">
                  <c:v>111.58868717048949</c:v>
                </c:pt>
                <c:pt idx="1175">
                  <c:v>113.34322842961936</c:v>
                </c:pt>
                <c:pt idx="1176">
                  <c:v>114.22612804499724</c:v>
                </c:pt>
                <c:pt idx="1177">
                  <c:v>115.58051829290122</c:v>
                </c:pt>
                <c:pt idx="1178">
                  <c:v>115.8462940362886</c:v>
                </c:pt>
                <c:pt idx="1179">
                  <c:v>115.19970214376553</c:v>
                </c:pt>
                <c:pt idx="1180">
                  <c:v>114.55243741485836</c:v>
                </c:pt>
                <c:pt idx="1181">
                  <c:v>114.61338507771474</c:v>
                </c:pt>
                <c:pt idx="1182">
                  <c:v>114.63996885296841</c:v>
                </c:pt>
                <c:pt idx="1183">
                  <c:v>114.85160390733719</c:v>
                </c:pt>
                <c:pt idx="1184">
                  <c:v>115.61669205580009</c:v>
                </c:pt>
                <c:pt idx="1185">
                  <c:v>117.63191726043613</c:v>
                </c:pt>
                <c:pt idx="1186">
                  <c:v>119.84141583588527</c:v>
                </c:pt>
                <c:pt idx="1187">
                  <c:v>119.85939100062835</c:v>
                </c:pt>
                <c:pt idx="1188">
                  <c:v>119.64928689286431</c:v>
                </c:pt>
                <c:pt idx="1189">
                  <c:v>119.48168443802463</c:v>
                </c:pt>
                <c:pt idx="1190">
                  <c:v>119.8523315648569</c:v>
                </c:pt>
                <c:pt idx="1191">
                  <c:v>119.53585427450211</c:v>
                </c:pt>
                <c:pt idx="1192">
                  <c:v>117.40860243827728</c:v>
                </c:pt>
                <c:pt idx="1193">
                  <c:v>117.93550182470098</c:v>
                </c:pt>
                <c:pt idx="1194">
                  <c:v>116.42485692373464</c:v>
                </c:pt>
                <c:pt idx="1195">
                  <c:v>117.1908157543411</c:v>
                </c:pt>
                <c:pt idx="1196">
                  <c:v>119.59753650554364</c:v>
                </c:pt>
                <c:pt idx="1197">
                  <c:v>120.03101690492787</c:v>
                </c:pt>
                <c:pt idx="1198">
                  <c:v>121.22487744143525</c:v>
                </c:pt>
                <c:pt idx="1199">
                  <c:v>119.55896397357941</c:v>
                </c:pt>
                <c:pt idx="1200">
                  <c:v>121.09539987783074</c:v>
                </c:pt>
                <c:pt idx="1201">
                  <c:v>118.76721047321209</c:v>
                </c:pt>
                <c:pt idx="1202">
                  <c:v>118.42164544971511</c:v>
                </c:pt>
                <c:pt idx="1203">
                  <c:v>115.89157001122439</c:v>
                </c:pt>
                <c:pt idx="1204">
                  <c:v>117.62634882792734</c:v>
                </c:pt>
                <c:pt idx="1205">
                  <c:v>120.56860243442419</c:v>
                </c:pt>
                <c:pt idx="1206">
                  <c:v>121.96643683720389</c:v>
                </c:pt>
                <c:pt idx="1207">
                  <c:v>122.85454834872692</c:v>
                </c:pt>
                <c:pt idx="1208">
                  <c:v>123.00261922972577</c:v>
                </c:pt>
                <c:pt idx="1209">
                  <c:v>124.10287549705581</c:v>
                </c:pt>
                <c:pt idx="1210">
                  <c:v>124.83289395899025</c:v>
                </c:pt>
                <c:pt idx="1211">
                  <c:v>124.99322410808124</c:v>
                </c:pt>
                <c:pt idx="1212">
                  <c:v>124.51166193028763</c:v>
                </c:pt>
                <c:pt idx="1213">
                  <c:v>124.11076936310985</c:v>
                </c:pt>
                <c:pt idx="1214">
                  <c:v>123.46195474232346</c:v>
                </c:pt>
                <c:pt idx="1215">
                  <c:v>124.10911407317745</c:v>
                </c:pt>
                <c:pt idx="1216">
                  <c:v>124.6955328495611</c:v>
                </c:pt>
                <c:pt idx="1217">
                  <c:v>125.85508457040454</c:v>
                </c:pt>
                <c:pt idx="1218">
                  <c:v>126.59618152193842</c:v>
                </c:pt>
                <c:pt idx="1219">
                  <c:v>126.59618152193842</c:v>
                </c:pt>
                <c:pt idx="1220">
                  <c:v>125.4575414879599</c:v>
                </c:pt>
                <c:pt idx="1221">
                  <c:v>124.41408647837984</c:v>
                </c:pt>
                <c:pt idx="1222">
                  <c:v>124.21844255270338</c:v>
                </c:pt>
                <c:pt idx="1223">
                  <c:v>124.65533953717409</c:v>
                </c:pt>
                <c:pt idx="1224">
                  <c:v>124.92640483353378</c:v>
                </c:pt>
                <c:pt idx="1225">
                  <c:v>125.47131894676667</c:v>
                </c:pt>
                <c:pt idx="1226">
                  <c:v>126.10054345663887</c:v>
                </c:pt>
                <c:pt idx="1227">
                  <c:v>126.350096746285</c:v>
                </c:pt>
                <c:pt idx="1228">
                  <c:v>127.05378249939821</c:v>
                </c:pt>
                <c:pt idx="1229">
                  <c:v>127.14930645782654</c:v>
                </c:pt>
                <c:pt idx="1230">
                  <c:v>126.99587508908793</c:v>
                </c:pt>
                <c:pt idx="1231">
                  <c:v>127.02726506178919</c:v>
                </c:pt>
                <c:pt idx="1232">
                  <c:v>128.20302250621657</c:v>
                </c:pt>
                <c:pt idx="1233">
                  <c:v>130.04320678513676</c:v>
                </c:pt>
                <c:pt idx="1234">
                  <c:v>130.31636659502482</c:v>
                </c:pt>
                <c:pt idx="1235">
                  <c:v>132.11882349858215</c:v>
                </c:pt>
                <c:pt idx="1236">
                  <c:v>133.28725159546374</c:v>
                </c:pt>
                <c:pt idx="1237">
                  <c:v>131.27111489105414</c:v>
                </c:pt>
                <c:pt idx="1238">
                  <c:v>131.47473506830326</c:v>
                </c:pt>
                <c:pt idx="1239">
                  <c:v>131.06716411701117</c:v>
                </c:pt>
                <c:pt idx="1240">
                  <c:v>131.99003094521291</c:v>
                </c:pt>
                <c:pt idx="1241">
                  <c:v>132.41061170899155</c:v>
                </c:pt>
                <c:pt idx="1242">
                  <c:v>133.76211708784663</c:v>
                </c:pt>
                <c:pt idx="1243">
                  <c:v>134.45624702576782</c:v>
                </c:pt>
                <c:pt idx="1244">
                  <c:v>130.34470161023347</c:v>
                </c:pt>
                <c:pt idx="1245">
                  <c:v>130.8556114874807</c:v>
                </c:pt>
                <c:pt idx="1246">
                  <c:v>132.87744094330122</c:v>
                </c:pt>
                <c:pt idx="1247">
                  <c:v>132.82436918997595</c:v>
                </c:pt>
                <c:pt idx="1248">
                  <c:v>133.38908151183557</c:v>
                </c:pt>
                <c:pt idx="1249">
                  <c:v>134.41682383443757</c:v>
                </c:pt>
                <c:pt idx="1250">
                  <c:v>135.22154325356169</c:v>
                </c:pt>
                <c:pt idx="1251">
                  <c:v>135.68354048346194</c:v>
                </c:pt>
                <c:pt idx="1252">
                  <c:v>135.59808548945554</c:v>
                </c:pt>
                <c:pt idx="1253">
                  <c:v>135.48492860921306</c:v>
                </c:pt>
                <c:pt idx="1254">
                  <c:v>136.06347295570484</c:v>
                </c:pt>
                <c:pt idx="1255">
                  <c:v>136.50801590962422</c:v>
                </c:pt>
                <c:pt idx="1256">
                  <c:v>136.04161320640924</c:v>
                </c:pt>
                <c:pt idx="1257">
                  <c:v>135.47634821755474</c:v>
                </c:pt>
                <c:pt idx="1258">
                  <c:v>135.12674534510515</c:v>
                </c:pt>
                <c:pt idx="1259">
                  <c:v>134.79938428502342</c:v>
                </c:pt>
                <c:pt idx="1260">
                  <c:v>129.56600998592432</c:v>
                </c:pt>
                <c:pt idx="1261">
                  <c:v>127.61121532259202</c:v>
                </c:pt>
                <c:pt idx="1262">
                  <c:v>128.20675715569959</c:v>
                </c:pt>
                <c:pt idx="1263">
                  <c:v>130.90183171555157</c:v>
                </c:pt>
                <c:pt idx="1264">
                  <c:v>132.64953360723456</c:v>
                </c:pt>
                <c:pt idx="1265">
                  <c:v>129.1131715092784</c:v>
                </c:pt>
                <c:pt idx="1266">
                  <c:v>129.29386273716253</c:v>
                </c:pt>
                <c:pt idx="1267">
                  <c:v>131.35797543897149</c:v>
                </c:pt>
                <c:pt idx="1268">
                  <c:v>130.56533033910526</c:v>
                </c:pt>
                <c:pt idx="1269">
                  <c:v>129.09451933718185</c:v>
                </c:pt>
                <c:pt idx="1270">
                  <c:v>129.92638265125836</c:v>
                </c:pt>
                <c:pt idx="1271">
                  <c:v>129.09220893277245</c:v>
                </c:pt>
                <c:pt idx="1272">
                  <c:v>127.36867798319354</c:v>
                </c:pt>
                <c:pt idx="1273">
                  <c:v>128.54622724937798</c:v>
                </c:pt>
                <c:pt idx="1274">
                  <c:v>128.07972443813844</c:v>
                </c:pt>
                <c:pt idx="1275">
                  <c:v>125.93648500526859</c:v>
                </c:pt>
                <c:pt idx="1276">
                  <c:v>123.60033338506241</c:v>
                </c:pt>
                <c:pt idx="1277">
                  <c:v>124.71677550174803</c:v>
                </c:pt>
                <c:pt idx="1278">
                  <c:v>125.94896529458005</c:v>
                </c:pt>
                <c:pt idx="1279">
                  <c:v>128.69887667952733</c:v>
                </c:pt>
                <c:pt idx="1280">
                  <c:v>128.86249753298077</c:v>
                </c:pt>
                <c:pt idx="1281">
                  <c:v>130.52310298121981</c:v>
                </c:pt>
                <c:pt idx="1282">
                  <c:v>131.56032878139004</c:v>
                </c:pt>
                <c:pt idx="1283">
                  <c:v>131.84085234274457</c:v>
                </c:pt>
                <c:pt idx="1284">
                  <c:v>130.79349542394982</c:v>
                </c:pt>
                <c:pt idx="1285">
                  <c:v>132.0491219517846</c:v>
                </c:pt>
                <c:pt idx="1286">
                  <c:v>132.65888366344609</c:v>
                </c:pt>
                <c:pt idx="1287">
                  <c:v>132.51481340593904</c:v>
                </c:pt>
                <c:pt idx="1288">
                  <c:v>133.01125675575025</c:v>
                </c:pt>
                <c:pt idx="1289">
                  <c:v>133.66323572978362</c:v>
                </c:pt>
                <c:pt idx="1290">
                  <c:v>133.91323854054787</c:v>
                </c:pt>
                <c:pt idx="1291">
                  <c:v>134.07796336518248</c:v>
                </c:pt>
                <c:pt idx="1292">
                  <c:v>133.77683225342486</c:v>
                </c:pt>
                <c:pt idx="1293">
                  <c:v>133.19903649360845</c:v>
                </c:pt>
                <c:pt idx="1294">
                  <c:v>133.62467267904088</c:v>
                </c:pt>
                <c:pt idx="1295">
                  <c:v>133.0984274562561</c:v>
                </c:pt>
                <c:pt idx="1296">
                  <c:v>133.8065418671523</c:v>
                </c:pt>
                <c:pt idx="1297">
                  <c:v>134.27166750924238</c:v>
                </c:pt>
                <c:pt idx="1298">
                  <c:v>135.44284010246469</c:v>
                </c:pt>
                <c:pt idx="1299">
                  <c:v>134.29195652424477</c:v>
                </c:pt>
                <c:pt idx="1300">
                  <c:v>136.51453568539483</c:v>
                </c:pt>
                <c:pt idx="1301">
                  <c:v>138.55155055281</c:v>
                </c:pt>
                <c:pt idx="1302">
                  <c:v>139.13242910923299</c:v>
                </c:pt>
                <c:pt idx="1303">
                  <c:v>140.15681284170421</c:v>
                </c:pt>
                <c:pt idx="1304">
                  <c:v>140.60462846524752</c:v>
                </c:pt>
                <c:pt idx="1305">
                  <c:v>141.39481810995915</c:v>
                </c:pt>
                <c:pt idx="1306">
                  <c:v>142.06609690285654</c:v>
                </c:pt>
                <c:pt idx="1307">
                  <c:v>142.18952763672962</c:v>
                </c:pt>
                <c:pt idx="1308">
                  <c:v>140.92479651143978</c:v>
                </c:pt>
                <c:pt idx="1309">
                  <c:v>139.76266938470715</c:v>
                </c:pt>
                <c:pt idx="1310">
                  <c:v>139.24921587891964</c:v>
                </c:pt>
                <c:pt idx="1311">
                  <c:v>138.58819370608958</c:v>
                </c:pt>
                <c:pt idx="1312">
                  <c:v>139.03912640281493</c:v>
                </c:pt>
                <c:pt idx="1313">
                  <c:v>140.57310873661706</c:v>
                </c:pt>
                <c:pt idx="1314">
                  <c:v>142.17074810861695</c:v>
                </c:pt>
                <c:pt idx="1315">
                  <c:v>141.02891343386975</c:v>
                </c:pt>
                <c:pt idx="1316">
                  <c:v>141.8421997857852</c:v>
                </c:pt>
                <c:pt idx="1317">
                  <c:v>140.98753649740084</c:v>
                </c:pt>
                <c:pt idx="1318">
                  <c:v>140.01357068195588</c:v>
                </c:pt>
                <c:pt idx="1319">
                  <c:v>140.77590955238182</c:v>
                </c:pt>
                <c:pt idx="1320">
                  <c:v>142.24387628292783</c:v>
                </c:pt>
                <c:pt idx="1321">
                  <c:v>143.15394613032521</c:v>
                </c:pt>
                <c:pt idx="1322">
                  <c:v>142.19183092244617</c:v>
                </c:pt>
                <c:pt idx="1323">
                  <c:v>141.1033615166815</c:v>
                </c:pt>
                <c:pt idx="1324">
                  <c:v>141.61564700865176</c:v>
                </c:pt>
                <c:pt idx="1325">
                  <c:v>142.34764956832427</c:v>
                </c:pt>
                <c:pt idx="1326">
                  <c:v>143.53402251330849</c:v>
                </c:pt>
                <c:pt idx="1327">
                  <c:v>144.32068478380418</c:v>
                </c:pt>
                <c:pt idx="1328">
                  <c:v>145.59860887124682</c:v>
                </c:pt>
                <c:pt idx="1329">
                  <c:v>142.57670498185195</c:v>
                </c:pt>
                <c:pt idx="1330">
                  <c:v>142.97799986755575</c:v>
                </c:pt>
                <c:pt idx="1331">
                  <c:v>142.70031182017598</c:v>
                </c:pt>
                <c:pt idx="1332">
                  <c:v>142.2055281292505</c:v>
                </c:pt>
                <c:pt idx="1333">
                  <c:v>142.73196564129793</c:v>
                </c:pt>
                <c:pt idx="1334">
                  <c:v>142.16328662677989</c:v>
                </c:pt>
                <c:pt idx="1335">
                  <c:v>143.46971421984458</c:v>
                </c:pt>
                <c:pt idx="1336">
                  <c:v>141.89747042991891</c:v>
                </c:pt>
                <c:pt idx="1337">
                  <c:v>140.96808106690648</c:v>
                </c:pt>
                <c:pt idx="1338">
                  <c:v>142.72299680315933</c:v>
                </c:pt>
                <c:pt idx="1339">
                  <c:v>138.82040096780131</c:v>
                </c:pt>
                <c:pt idx="1340">
                  <c:v>136.82956256790811</c:v>
                </c:pt>
                <c:pt idx="1341">
                  <c:v>137.73224247335008</c:v>
                </c:pt>
                <c:pt idx="1342">
                  <c:v>139.61641651729184</c:v>
                </c:pt>
                <c:pt idx="1343">
                  <c:v>140.58377311064041</c:v>
                </c:pt>
                <c:pt idx="1344">
                  <c:v>139.87218900428556</c:v>
                </c:pt>
                <c:pt idx="1345">
                  <c:v>140.71655748442984</c:v>
                </c:pt>
                <c:pt idx="1346">
                  <c:v>138.47495113220853</c:v>
                </c:pt>
                <c:pt idx="1347">
                  <c:v>139.42131016769079</c:v>
                </c:pt>
                <c:pt idx="1348">
                  <c:v>141.41186437535077</c:v>
                </c:pt>
                <c:pt idx="1349">
                  <c:v>143.421387466721</c:v>
                </c:pt>
                <c:pt idx="1350">
                  <c:v>145.03479747836823</c:v>
                </c:pt>
                <c:pt idx="1351">
                  <c:v>146.88504828600875</c:v>
                </c:pt>
                <c:pt idx="1352">
                  <c:v>146.68038059211761</c:v>
                </c:pt>
                <c:pt idx="1353">
                  <c:v>146.00399090052966</c:v>
                </c:pt>
                <c:pt idx="1354">
                  <c:v>147.22494471250735</c:v>
                </c:pt>
                <c:pt idx="1355">
                  <c:v>146.25657763691024</c:v>
                </c:pt>
                <c:pt idx="1356">
                  <c:v>142.66431669955981</c:v>
                </c:pt>
                <c:pt idx="1357">
                  <c:v>141.58955074096303</c:v>
                </c:pt>
                <c:pt idx="1358">
                  <c:v>141.37181627198785</c:v>
                </c:pt>
                <c:pt idx="1359">
                  <c:v>140.04811160022183</c:v>
                </c:pt>
                <c:pt idx="1360">
                  <c:v>140.9764222129387</c:v>
                </c:pt>
                <c:pt idx="1361">
                  <c:v>139.2661638187281</c:v>
                </c:pt>
                <c:pt idx="1362">
                  <c:v>141.80621487507153</c:v>
                </c:pt>
                <c:pt idx="1363">
                  <c:v>142.66781815819115</c:v>
                </c:pt>
                <c:pt idx="1364">
                  <c:v>144.86483066469981</c:v>
                </c:pt>
                <c:pt idx="1365">
                  <c:v>145.11123593194134</c:v>
                </c:pt>
                <c:pt idx="1366">
                  <c:v>142.76948428067911</c:v>
                </c:pt>
                <c:pt idx="1367">
                  <c:v>142.0680525906827</c:v>
                </c:pt>
                <c:pt idx="1368">
                  <c:v>138.85750967059775</c:v>
                </c:pt>
                <c:pt idx="1369">
                  <c:v>138.81864433255487</c:v>
                </c:pt>
                <c:pt idx="1370">
                  <c:v>139.54107631130103</c:v>
                </c:pt>
                <c:pt idx="1371">
                  <c:v>140.41403837888819</c:v>
                </c:pt>
                <c:pt idx="1372">
                  <c:v>137.33453491791747</c:v>
                </c:pt>
                <c:pt idx="1373">
                  <c:v>137.75305237004207</c:v>
                </c:pt>
                <c:pt idx="1374">
                  <c:v>128.92879026456407</c:v>
                </c:pt>
                <c:pt idx="1375">
                  <c:v>127.67450627665069</c:v>
                </c:pt>
                <c:pt idx="1376">
                  <c:v>120.37479436873191</c:v>
                </c:pt>
                <c:pt idx="1377">
                  <c:v>126.19577412527546</c:v>
                </c:pt>
                <c:pt idx="1378">
                  <c:v>120.67840366739789</c:v>
                </c:pt>
                <c:pt idx="1379">
                  <c:v>121.93711612950254</c:v>
                </c:pt>
                <c:pt idx="1380">
                  <c:v>121.74962082904962</c:v>
                </c:pt>
                <c:pt idx="1381">
                  <c:v>123.44383349767575</c:v>
                </c:pt>
                <c:pt idx="1382">
                  <c:v>123.07651352361331</c:v>
                </c:pt>
                <c:pt idx="1383">
                  <c:v>121.63528470779983</c:v>
                </c:pt>
                <c:pt idx="1384">
                  <c:v>114.61944127854868</c:v>
                </c:pt>
                <c:pt idx="1385">
                  <c:v>112.6432907392598</c:v>
                </c:pt>
                <c:pt idx="1386">
                  <c:v>111.58365984662895</c:v>
                </c:pt>
                <c:pt idx="1387">
                  <c:v>113.39840558195759</c:v>
                </c:pt>
                <c:pt idx="1388">
                  <c:v>114.059510066762</c:v>
                </c:pt>
                <c:pt idx="1389">
                  <c:v>113.04929191725326</c:v>
                </c:pt>
                <c:pt idx="1390">
                  <c:v>113.80017412941064</c:v>
                </c:pt>
                <c:pt idx="1391">
                  <c:v>115.86928477105995</c:v>
                </c:pt>
                <c:pt idx="1392">
                  <c:v>114.91365111355606</c:v>
                </c:pt>
                <c:pt idx="1393">
                  <c:v>115.6117497508053</c:v>
                </c:pt>
                <c:pt idx="1394">
                  <c:v>115.0520716394272</c:v>
                </c:pt>
                <c:pt idx="1395">
                  <c:v>113.02012397099227</c:v>
                </c:pt>
                <c:pt idx="1396">
                  <c:v>111.99163678890889</c:v>
                </c:pt>
                <c:pt idx="1397">
                  <c:v>113.73029151703963</c:v>
                </c:pt>
                <c:pt idx="1398">
                  <c:v>112.81656690679189</c:v>
                </c:pt>
                <c:pt idx="1399">
                  <c:v>109.82219507468743</c:v>
                </c:pt>
                <c:pt idx="1400">
                  <c:v>109.56274592612432</c:v>
                </c:pt>
                <c:pt idx="1401">
                  <c:v>109.59711703160478</c:v>
                </c:pt>
                <c:pt idx="1402">
                  <c:v>110.76520689618938</c:v>
                </c:pt>
                <c:pt idx="1403">
                  <c:v>112.42467516697526</c:v>
                </c:pt>
                <c:pt idx="1404">
                  <c:v>113.20632936020279</c:v>
                </c:pt>
                <c:pt idx="1405">
                  <c:v>111.83861688453101</c:v>
                </c:pt>
                <c:pt idx="1406">
                  <c:v>111.99265643481171</c:v>
                </c:pt>
                <c:pt idx="1407">
                  <c:v>109.13761083584934</c:v>
                </c:pt>
                <c:pt idx="1408">
                  <c:v>106.60279880297406</c:v>
                </c:pt>
                <c:pt idx="1409">
                  <c:v>106.17660639369211</c:v>
                </c:pt>
                <c:pt idx="1410">
                  <c:v>107.44677040343277</c:v>
                </c:pt>
                <c:pt idx="1411">
                  <c:v>108.04013750291261</c:v>
                </c:pt>
                <c:pt idx="1412">
                  <c:v>105.83150206703337</c:v>
                </c:pt>
                <c:pt idx="1413">
                  <c:v>106.50895303512429</c:v>
                </c:pt>
                <c:pt idx="1414">
                  <c:v>103.80819000377693</c:v>
                </c:pt>
                <c:pt idx="1415">
                  <c:v>101.60300453811558</c:v>
                </c:pt>
                <c:pt idx="1416">
                  <c:v>104.04006748165136</c:v>
                </c:pt>
                <c:pt idx="1417">
                  <c:v>105.6817574630698</c:v>
                </c:pt>
                <c:pt idx="1418">
                  <c:v>106.09862322490189</c:v>
                </c:pt>
                <c:pt idx="1419">
                  <c:v>106.03788134785165</c:v>
                </c:pt>
                <c:pt idx="1420">
                  <c:v>108.32283012226218</c:v>
                </c:pt>
                <c:pt idx="1421">
                  <c:v>108.48068398115458</c:v>
                </c:pt>
                <c:pt idx="1422">
                  <c:v>110.5056601137007</c:v>
                </c:pt>
                <c:pt idx="1423">
                  <c:v>110.74687831736176</c:v>
                </c:pt>
                <c:pt idx="1424">
                  <c:v>112.78793464029025</c:v>
                </c:pt>
                <c:pt idx="1425">
                  <c:v>108.5454425933986</c:v>
                </c:pt>
                <c:pt idx="1426">
                  <c:v>110.47384860909877</c:v>
                </c:pt>
                <c:pt idx="1427">
                  <c:v>107.42690555777558</c:v>
                </c:pt>
                <c:pt idx="1428">
                  <c:v>107.20001284441037</c:v>
                </c:pt>
                <c:pt idx="1429">
                  <c:v>109.48528187773562</c:v>
                </c:pt>
                <c:pt idx="1430">
                  <c:v>111.31294737364489</c:v>
                </c:pt>
                <c:pt idx="1431">
                  <c:v>108.60258470470065</c:v>
                </c:pt>
                <c:pt idx="1432">
                  <c:v>110.32812433232664</c:v>
                </c:pt>
                <c:pt idx="1433">
                  <c:v>114.75811798111408</c:v>
                </c:pt>
                <c:pt idx="1434">
                  <c:v>114.8307743909581</c:v>
                </c:pt>
                <c:pt idx="1435">
                  <c:v>110.47985609070416</c:v>
                </c:pt>
                <c:pt idx="1436">
                  <c:v>106.41959840895028</c:v>
                </c:pt>
                <c:pt idx="1437">
                  <c:v>107.44788792884769</c:v>
                </c:pt>
                <c:pt idx="1438">
                  <c:v>108.90399450799856</c:v>
                </c:pt>
                <c:pt idx="1439">
                  <c:v>108.31454977542282</c:v>
                </c:pt>
                <c:pt idx="1440">
                  <c:v>108.4963105726053</c:v>
                </c:pt>
                <c:pt idx="1441">
                  <c:v>110.26649179963259</c:v>
                </c:pt>
                <c:pt idx="1442">
                  <c:v>103.63308529055845</c:v>
                </c:pt>
                <c:pt idx="1443">
                  <c:v>105.60530428247755</c:v>
                </c:pt>
                <c:pt idx="1444">
                  <c:v>107.01288234556985</c:v>
                </c:pt>
                <c:pt idx="1445">
                  <c:v>106.4146453592483</c:v>
                </c:pt>
                <c:pt idx="1446">
                  <c:v>106.46643696587954</c:v>
                </c:pt>
                <c:pt idx="1447">
                  <c:v>104.43767787397671</c:v>
                </c:pt>
                <c:pt idx="1448">
                  <c:v>103.38538262966779</c:v>
                </c:pt>
                <c:pt idx="1449">
                  <c:v>104.63089453613979</c:v>
                </c:pt>
                <c:pt idx="1450">
                  <c:v>104.05184766709216</c:v>
                </c:pt>
                <c:pt idx="1451">
                  <c:v>104.63979355056846</c:v>
                </c:pt>
                <c:pt idx="1452">
                  <c:v>103.40888402198054</c:v>
                </c:pt>
                <c:pt idx="1453">
                  <c:v>102.66671566778139</c:v>
                </c:pt>
                <c:pt idx="1454">
                  <c:v>104.72325261720998</c:v>
                </c:pt>
                <c:pt idx="1455">
                  <c:v>105.30206267023502</c:v>
                </c:pt>
                <c:pt idx="1456">
                  <c:v>108.00086090953151</c:v>
                </c:pt>
                <c:pt idx="1457">
                  <c:v>108.6342612402365</c:v>
                </c:pt>
                <c:pt idx="1458">
                  <c:v>108.82435179706546</c:v>
                </c:pt>
                <c:pt idx="1459">
                  <c:v>108.93752273825487</c:v>
                </c:pt>
                <c:pt idx="1460">
                  <c:v>108.62813672499293</c:v>
                </c:pt>
                <c:pt idx="1461">
                  <c:v>107.97199405731425</c:v>
                </c:pt>
                <c:pt idx="1462">
                  <c:v>106.32392630371604</c:v>
                </c:pt>
                <c:pt idx="1463">
                  <c:v>109.04540816994704</c:v>
                </c:pt>
                <c:pt idx="1464">
                  <c:v>108.4716514060939</c:v>
                </c:pt>
                <c:pt idx="1465">
                  <c:v>108.77527648688906</c:v>
                </c:pt>
                <c:pt idx="1466">
                  <c:v>108.5990321937612</c:v>
                </c:pt>
                <c:pt idx="1467">
                  <c:v>109.83727473881055</c:v>
                </c:pt>
                <c:pt idx="1468">
                  <c:v>109.92375119580456</c:v>
                </c:pt>
                <c:pt idx="1469">
                  <c:v>110.49984388133106</c:v>
                </c:pt>
                <c:pt idx="1470">
                  <c:v>112.61069868351113</c:v>
                </c:pt>
                <c:pt idx="1471">
                  <c:v>115.21920428709899</c:v>
                </c:pt>
                <c:pt idx="1472">
                  <c:v>114.41265334212126</c:v>
                </c:pt>
                <c:pt idx="1473">
                  <c:v>113.6276482823196</c:v>
                </c:pt>
                <c:pt idx="1474">
                  <c:v>113.94600881795354</c:v>
                </c:pt>
                <c:pt idx="1475">
                  <c:v>112.38844908036059</c:v>
                </c:pt>
                <c:pt idx="1476">
                  <c:v>113.25743698089551</c:v>
                </c:pt>
                <c:pt idx="1477">
                  <c:v>112.35214007225431</c:v>
                </c:pt>
                <c:pt idx="1478">
                  <c:v>114.45020420773601</c:v>
                </c:pt>
                <c:pt idx="1479">
                  <c:v>115.20148736217264</c:v>
                </c:pt>
                <c:pt idx="1480">
                  <c:v>115.79213159861045</c:v>
                </c:pt>
                <c:pt idx="1481">
                  <c:v>116.62030258026519</c:v>
                </c:pt>
                <c:pt idx="1482">
                  <c:v>116.96012051342611</c:v>
                </c:pt>
                <c:pt idx="1483">
                  <c:v>117.69825454747084</c:v>
                </c:pt>
                <c:pt idx="1484">
                  <c:v>116.90639436843162</c:v>
                </c:pt>
                <c:pt idx="1485">
                  <c:v>117.58290537893221</c:v>
                </c:pt>
                <c:pt idx="1486">
                  <c:v>117.05905966905765</c:v>
                </c:pt>
                <c:pt idx="1487">
                  <c:v>117.27415522376847</c:v>
                </c:pt>
                <c:pt idx="1488">
                  <c:v>118.37591250092032</c:v>
                </c:pt>
                <c:pt idx="1489">
                  <c:v>119.35952364368525</c:v>
                </c:pt>
                <c:pt idx="1490">
                  <c:v>120.43052665432185</c:v>
                </c:pt>
                <c:pt idx="1491">
                  <c:v>121.29064966726807</c:v>
                </c:pt>
                <c:pt idx="1492">
                  <c:v>121.50821714819152</c:v>
                </c:pt>
                <c:pt idx="1493">
                  <c:v>122.57849502057296</c:v>
                </c:pt>
                <c:pt idx="1494">
                  <c:v>122.61322923911098</c:v>
                </c:pt>
                <c:pt idx="1495">
                  <c:v>123.2753543150058</c:v>
                </c:pt>
                <c:pt idx="1496">
                  <c:v>122.44645696699835</c:v>
                </c:pt>
                <c:pt idx="1497">
                  <c:v>122.10525785660053</c:v>
                </c:pt>
                <c:pt idx="1498">
                  <c:v>123.57390440754547</c:v>
                </c:pt>
                <c:pt idx="1499">
                  <c:v>124.80612390856172</c:v>
                </c:pt>
                <c:pt idx="1500">
                  <c:v>126.5620320636078</c:v>
                </c:pt>
                <c:pt idx="1501">
                  <c:v>126.90037294742493</c:v>
                </c:pt>
                <c:pt idx="1502">
                  <c:v>126.45293897363165</c:v>
                </c:pt>
                <c:pt idx="1503">
                  <c:v>125.21380891001914</c:v>
                </c:pt>
                <c:pt idx="1504">
                  <c:v>123.53946438351682</c:v>
                </c:pt>
                <c:pt idx="1505">
                  <c:v>120.76293388907477</c:v>
                </c:pt>
                <c:pt idx="1506">
                  <c:v>123.45256855352635</c:v>
                </c:pt>
                <c:pt idx="1507">
                  <c:v>122.51678986004542</c:v>
                </c:pt>
                <c:pt idx="1508">
                  <c:v>119.56984408829383</c:v>
                </c:pt>
                <c:pt idx="1509">
                  <c:v>121.67900316439453</c:v>
                </c:pt>
                <c:pt idx="1510">
                  <c:v>121.95065186640053</c:v>
                </c:pt>
                <c:pt idx="1511">
                  <c:v>121.95065186640053</c:v>
                </c:pt>
                <c:pt idx="1512">
                  <c:v>123.10472766189721</c:v>
                </c:pt>
                <c:pt idx="1513">
                  <c:v>125.54296086636506</c:v>
                </c:pt>
                <c:pt idx="1514">
                  <c:v>123.8411980414722</c:v>
                </c:pt>
                <c:pt idx="1515">
                  <c:v>123.30195761856601</c:v>
                </c:pt>
                <c:pt idx="1516">
                  <c:v>124.34087999567397</c:v>
                </c:pt>
                <c:pt idx="1517">
                  <c:v>124.21399171542795</c:v>
                </c:pt>
                <c:pt idx="1518">
                  <c:v>125.63057920877473</c:v>
                </c:pt>
                <c:pt idx="1519">
                  <c:v>124.97806826699856</c:v>
                </c:pt>
                <c:pt idx="1520">
                  <c:v>125.23313762489433</c:v>
                </c:pt>
                <c:pt idx="1521">
                  <c:v>121.87449059026427</c:v>
                </c:pt>
                <c:pt idx="1522">
                  <c:v>124.23538165500264</c:v>
                </c:pt>
                <c:pt idx="1523">
                  <c:v>125.53790527147881</c:v>
                </c:pt>
                <c:pt idx="1524">
                  <c:v>126.47657413478719</c:v>
                </c:pt>
                <c:pt idx="1525">
                  <c:v>128.38068143513155</c:v>
                </c:pt>
                <c:pt idx="1526">
                  <c:v>129.77274318792823</c:v>
                </c:pt>
                <c:pt idx="1527">
                  <c:v>127.76987161051841</c:v>
                </c:pt>
                <c:pt idx="1528">
                  <c:v>128.51677177101089</c:v>
                </c:pt>
                <c:pt idx="1529">
                  <c:v>128.96081446055732</c:v>
                </c:pt>
                <c:pt idx="1530">
                  <c:v>131.73571059840225</c:v>
                </c:pt>
                <c:pt idx="1531">
                  <c:v>133.44767602276639</c:v>
                </c:pt>
                <c:pt idx="1532">
                  <c:v>135.54373976774903</c:v>
                </c:pt>
                <c:pt idx="1533">
                  <c:v>134.969489853309</c:v>
                </c:pt>
                <c:pt idx="1534">
                  <c:v>137.90528752237611</c:v>
                </c:pt>
                <c:pt idx="1535">
                  <c:v>141.40061593038868</c:v>
                </c:pt>
                <c:pt idx="1536">
                  <c:v>136.56757850819062</c:v>
                </c:pt>
                <c:pt idx="1537">
                  <c:v>136.39495755254106</c:v>
                </c:pt>
                <c:pt idx="1538">
                  <c:v>137.34242817455467</c:v>
                </c:pt>
                <c:pt idx="1539">
                  <c:v>138.23981858357408</c:v>
                </c:pt>
                <c:pt idx="1540">
                  <c:v>138.11668065098655</c:v>
                </c:pt>
                <c:pt idx="1541">
                  <c:v>137.31763914739514</c:v>
                </c:pt>
                <c:pt idx="1542">
                  <c:v>135.86266981393879</c:v>
                </c:pt>
                <c:pt idx="1543">
                  <c:v>134.73263044166251</c:v>
                </c:pt>
                <c:pt idx="1544">
                  <c:v>132.56897442177541</c:v>
                </c:pt>
                <c:pt idx="1545">
                  <c:v>130.00584958972948</c:v>
                </c:pt>
                <c:pt idx="1546">
                  <c:v>130.66425331698292</c:v>
                </c:pt>
                <c:pt idx="1547">
                  <c:v>134.90718804686017</c:v>
                </c:pt>
                <c:pt idx="1548">
                  <c:v>131.40128158634582</c:v>
                </c:pt>
                <c:pt idx="1549">
                  <c:v>131.99432955341388</c:v>
                </c:pt>
                <c:pt idx="1550">
                  <c:v>134.62507155113207</c:v>
                </c:pt>
                <c:pt idx="1551">
                  <c:v>133.41041716339203</c:v>
                </c:pt>
                <c:pt idx="1552">
                  <c:v>133.68666993468864</c:v>
                </c:pt>
                <c:pt idx="1553">
                  <c:v>135.01996539632299</c:v>
                </c:pt>
                <c:pt idx="1554">
                  <c:v>133.27571896765087</c:v>
                </c:pt>
                <c:pt idx="1555">
                  <c:v>134.856790177958</c:v>
                </c:pt>
                <c:pt idx="1556">
                  <c:v>137.15290312885742</c:v>
                </c:pt>
                <c:pt idx="1557">
                  <c:v>138.29790775878939</c:v>
                </c:pt>
                <c:pt idx="1558">
                  <c:v>138.34207226856239</c:v>
                </c:pt>
                <c:pt idx="1559">
                  <c:v>137.50718094163241</c:v>
                </c:pt>
                <c:pt idx="1560">
                  <c:v>138.46537876426197</c:v>
                </c:pt>
                <c:pt idx="1561">
                  <c:v>138.52001123177851</c:v>
                </c:pt>
                <c:pt idx="1562">
                  <c:v>137.06730396782055</c:v>
                </c:pt>
                <c:pt idx="1563">
                  <c:v>134.95435946434779</c:v>
                </c:pt>
                <c:pt idx="1564">
                  <c:v>136.14813249540398</c:v>
                </c:pt>
                <c:pt idx="1565">
                  <c:v>135.81771866488867</c:v>
                </c:pt>
                <c:pt idx="1566">
                  <c:v>134.09019787556045</c:v>
                </c:pt>
                <c:pt idx="1567">
                  <c:v>136.01021602744012</c:v>
                </c:pt>
                <c:pt idx="1568">
                  <c:v>134.5264515369565</c:v>
                </c:pt>
                <c:pt idx="1569">
                  <c:v>131.80772674822222</c:v>
                </c:pt>
                <c:pt idx="1570">
                  <c:v>130.34301785520898</c:v>
                </c:pt>
                <c:pt idx="1571">
                  <c:v>129.52498010035907</c:v>
                </c:pt>
                <c:pt idx="1572">
                  <c:v>126.70002195536362</c:v>
                </c:pt>
                <c:pt idx="1573">
                  <c:v>123.8694559521908</c:v>
                </c:pt>
                <c:pt idx="1574">
                  <c:v>128.80393598425425</c:v>
                </c:pt>
                <c:pt idx="1575">
                  <c:v>127.71378481556589</c:v>
                </c:pt>
                <c:pt idx="1576">
                  <c:v>127.94116294790624</c:v>
                </c:pt>
                <c:pt idx="1577">
                  <c:v>128.70313493176351</c:v>
                </c:pt>
                <c:pt idx="1578">
                  <c:v>128.32626074227107</c:v>
                </c:pt>
                <c:pt idx="1579">
                  <c:v>130.57877256553758</c:v>
                </c:pt>
                <c:pt idx="1580">
                  <c:v>126.48355517562514</c:v>
                </c:pt>
                <c:pt idx="1581">
                  <c:v>125.9585382472645</c:v>
                </c:pt>
                <c:pt idx="1582">
                  <c:v>123.44175562290651</c:v>
                </c:pt>
                <c:pt idx="1583">
                  <c:v>124.41801519473755</c:v>
                </c:pt>
                <c:pt idx="1584">
                  <c:v>126.05096148046742</c:v>
                </c:pt>
                <c:pt idx="1585">
                  <c:v>128.88604522064961</c:v>
                </c:pt>
                <c:pt idx="1586">
                  <c:v>129.28702122063734</c:v>
                </c:pt>
                <c:pt idx="1587">
                  <c:v>131.52517617512947</c:v>
                </c:pt>
                <c:pt idx="1588">
                  <c:v>127.04384909904057</c:v>
                </c:pt>
                <c:pt idx="1589">
                  <c:v>128.38469257963825</c:v>
                </c:pt>
                <c:pt idx="1590">
                  <c:v>126.44840397366848</c:v>
                </c:pt>
                <c:pt idx="1591">
                  <c:v>128.89847925225735</c:v>
                </c:pt>
                <c:pt idx="1592">
                  <c:v>131.15655480120202</c:v>
                </c:pt>
                <c:pt idx="1593">
                  <c:v>134.34872271636871</c:v>
                </c:pt>
                <c:pt idx="1594">
                  <c:v>134.21320324680855</c:v>
                </c:pt>
                <c:pt idx="1595">
                  <c:v>136.87905889363108</c:v>
                </c:pt>
                <c:pt idx="1596">
                  <c:v>131.17868927751618</c:v>
                </c:pt>
                <c:pt idx="1597">
                  <c:v>133.57630933990905</c:v>
                </c:pt>
                <c:pt idx="1598">
                  <c:v>132.56332146706461</c:v>
                </c:pt>
                <c:pt idx="1599">
                  <c:v>133.72772428979005</c:v>
                </c:pt>
                <c:pt idx="1600">
                  <c:v>133.81788019003736</c:v>
                </c:pt>
                <c:pt idx="1601">
                  <c:v>134.44750238706604</c:v>
                </c:pt>
                <c:pt idx="1602">
                  <c:v>137.43432182263476</c:v>
                </c:pt>
                <c:pt idx="1603">
                  <c:v>140.15734312116336</c:v>
                </c:pt>
                <c:pt idx="1604">
                  <c:v>141.1359424518227</c:v>
                </c:pt>
                <c:pt idx="1605">
                  <c:v>139.15547983433854</c:v>
                </c:pt>
                <c:pt idx="1606">
                  <c:v>140.00068067896518</c:v>
                </c:pt>
                <c:pt idx="1607">
                  <c:v>140.01752927157031</c:v>
                </c:pt>
                <c:pt idx="1608">
                  <c:v>138.43488977711388</c:v>
                </c:pt>
                <c:pt idx="1609">
                  <c:v>140.04625671699361</c:v>
                </c:pt>
                <c:pt idx="1610">
                  <c:v>139.70898280000651</c:v>
                </c:pt>
                <c:pt idx="1611">
                  <c:v>142.22859362594539</c:v>
                </c:pt>
                <c:pt idx="1612">
                  <c:v>142.3634035865858</c:v>
                </c:pt>
                <c:pt idx="1613">
                  <c:v>144.02048730476605</c:v>
                </c:pt>
                <c:pt idx="1614">
                  <c:v>143.78754164770183</c:v>
                </c:pt>
                <c:pt idx="1615">
                  <c:v>144.82407971547588</c:v>
                </c:pt>
                <c:pt idx="1616">
                  <c:v>142.60387383193395</c:v>
                </c:pt>
                <c:pt idx="1617">
                  <c:v>139.0383699144466</c:v>
                </c:pt>
                <c:pt idx="1618">
                  <c:v>137.0043912082532</c:v>
                </c:pt>
                <c:pt idx="1619">
                  <c:v>138.39797697663718</c:v>
                </c:pt>
                <c:pt idx="1620">
                  <c:v>141.99095305391197</c:v>
                </c:pt>
                <c:pt idx="1621">
                  <c:v>143.00171757273802</c:v>
                </c:pt>
                <c:pt idx="1622">
                  <c:v>141.21047325314007</c:v>
                </c:pt>
                <c:pt idx="1623">
                  <c:v>140.36863180013245</c:v>
                </c:pt>
                <c:pt idx="1624">
                  <c:v>140.85929463772874</c:v>
                </c:pt>
                <c:pt idx="1625">
                  <c:v>142.60946320142659</c:v>
                </c:pt>
                <c:pt idx="1626">
                  <c:v>145.66476858567759</c:v>
                </c:pt>
                <c:pt idx="1627">
                  <c:v>146.56053765249575</c:v>
                </c:pt>
                <c:pt idx="1628">
                  <c:v>144.74857473190039</c:v>
                </c:pt>
                <c:pt idx="1629">
                  <c:v>146.63463797212805</c:v>
                </c:pt>
                <c:pt idx="1630">
                  <c:v>147.24075140971527</c:v>
                </c:pt>
                <c:pt idx="1631">
                  <c:v>147.56504240472628</c:v>
                </c:pt>
                <c:pt idx="1632">
                  <c:v>148.47837968614908</c:v>
                </c:pt>
                <c:pt idx="1633">
                  <c:v>146.67775111538279</c:v>
                </c:pt>
                <c:pt idx="1634">
                  <c:v>146.7729613209593</c:v>
                </c:pt>
                <c:pt idx="1635">
                  <c:v>147.38534127575639</c:v>
                </c:pt>
                <c:pt idx="1636">
                  <c:v>148.77840086449214</c:v>
                </c:pt>
                <c:pt idx="1637">
                  <c:v>148.75361162325765</c:v>
                </c:pt>
                <c:pt idx="1638">
                  <c:v>147.54592632095446</c:v>
                </c:pt>
                <c:pt idx="1639">
                  <c:v>146.95565409064415</c:v>
                </c:pt>
                <c:pt idx="1640">
                  <c:v>146.25780869475022</c:v>
                </c:pt>
                <c:pt idx="1641">
                  <c:v>147.85905007713887</c:v>
                </c:pt>
                <c:pt idx="1642">
                  <c:v>147.32983101377164</c:v>
                </c:pt>
                <c:pt idx="1643">
                  <c:v>146.8964833106389</c:v>
                </c:pt>
                <c:pt idx="1644">
                  <c:v>146.33567641564127</c:v>
                </c:pt>
                <c:pt idx="1645">
                  <c:v>145.45296160545868</c:v>
                </c:pt>
                <c:pt idx="1646">
                  <c:v>147.08484222663617</c:v>
                </c:pt>
                <c:pt idx="1647">
                  <c:v>147.89018588952683</c:v>
                </c:pt>
                <c:pt idx="1648">
                  <c:v>148.91238710555729</c:v>
                </c:pt>
                <c:pt idx="1649">
                  <c:v>153.35111784193168</c:v>
                </c:pt>
                <c:pt idx="1650">
                  <c:v>155.97728383262756</c:v>
                </c:pt>
                <c:pt idx="1651">
                  <c:v>152.75222669221617</c:v>
                </c:pt>
                <c:pt idx="1652">
                  <c:v>153.02166364603295</c:v>
                </c:pt>
                <c:pt idx="1653">
                  <c:v>154.97998343979717</c:v>
                </c:pt>
                <c:pt idx="1654">
                  <c:v>157.94274704777945</c:v>
                </c:pt>
                <c:pt idx="1655">
                  <c:v>155.33434215161807</c:v>
                </c:pt>
                <c:pt idx="1656">
                  <c:v>156.76183719415639</c:v>
                </c:pt>
                <c:pt idx="1657">
                  <c:v>158.4609406433413</c:v>
                </c:pt>
                <c:pt idx="1658">
                  <c:v>159.04594948139163</c:v>
                </c:pt>
                <c:pt idx="1659">
                  <c:v>158.0108245108178</c:v>
                </c:pt>
                <c:pt idx="1660">
                  <c:v>158.95512849303648</c:v>
                </c:pt>
                <c:pt idx="1661">
                  <c:v>159.45896861167799</c:v>
                </c:pt>
                <c:pt idx="1662">
                  <c:v>156.07142501056589</c:v>
                </c:pt>
                <c:pt idx="1663">
                  <c:v>154.49511001283949</c:v>
                </c:pt>
                <c:pt idx="1664">
                  <c:v>158.33717685067663</c:v>
                </c:pt>
                <c:pt idx="1665">
                  <c:v>157.48269610978645</c:v>
                </c:pt>
                <c:pt idx="1666">
                  <c:v>156.29182392728924</c:v>
                </c:pt>
                <c:pt idx="1667">
                  <c:v>157.22656013354452</c:v>
                </c:pt>
                <c:pt idx="1668">
                  <c:v>157.70435129634569</c:v>
                </c:pt>
                <c:pt idx="1669">
                  <c:v>159.02776477607927</c:v>
                </c:pt>
                <c:pt idx="1670">
                  <c:v>159.34084795585284</c:v>
                </c:pt>
                <c:pt idx="1671">
                  <c:v>158.9121159138752</c:v>
                </c:pt>
                <c:pt idx="1672">
                  <c:v>156.95747900531819</c:v>
                </c:pt>
                <c:pt idx="1673">
                  <c:v>156.72478605419963</c:v>
                </c:pt>
                <c:pt idx="1674">
                  <c:v>158.27720578926827</c:v>
                </c:pt>
                <c:pt idx="1675">
                  <c:v>157.04545065419276</c:v>
                </c:pt>
                <c:pt idx="1676">
                  <c:v>159.31336502919234</c:v>
                </c:pt>
                <c:pt idx="1677">
                  <c:v>160.40497863254555</c:v>
                </c:pt>
                <c:pt idx="1678">
                  <c:v>161.26671541038732</c:v>
                </c:pt>
                <c:pt idx="1679">
                  <c:v>160.55104328727674</c:v>
                </c:pt>
                <c:pt idx="1680">
                  <c:v>157.97790251881059</c:v>
                </c:pt>
                <c:pt idx="1681">
                  <c:v>158.69534065593763</c:v>
                </c:pt>
                <c:pt idx="1682">
                  <c:v>153.86972288606526</c:v>
                </c:pt>
                <c:pt idx="1683">
                  <c:v>154.87728988244251</c:v>
                </c:pt>
                <c:pt idx="1684">
                  <c:v>155.83944449017946</c:v>
                </c:pt>
                <c:pt idx="1685">
                  <c:v>155.93055166043209</c:v>
                </c:pt>
                <c:pt idx="1686">
                  <c:v>154.23763387757421</c:v>
                </c:pt>
                <c:pt idx="1687">
                  <c:v>158.70274232607633</c:v>
                </c:pt>
                <c:pt idx="1688">
                  <c:v>156.50034958138929</c:v>
                </c:pt>
                <c:pt idx="1689">
                  <c:v>155.7270439266315</c:v>
                </c:pt>
                <c:pt idx="1690">
                  <c:v>158.01920197520377</c:v>
                </c:pt>
                <c:pt idx="1691">
                  <c:v>153.83622590669808</c:v>
                </c:pt>
                <c:pt idx="1692">
                  <c:v>154.44467620460864</c:v>
                </c:pt>
                <c:pt idx="1693">
                  <c:v>153.87048889972016</c:v>
                </c:pt>
                <c:pt idx="1694">
                  <c:v>157.02433267154791</c:v>
                </c:pt>
                <c:pt idx="1695">
                  <c:v>157.4159260603175</c:v>
                </c:pt>
                <c:pt idx="1696">
                  <c:v>155.25850030903891</c:v>
                </c:pt>
                <c:pt idx="1697">
                  <c:v>154.86742285030212</c:v>
                </c:pt>
                <c:pt idx="1698">
                  <c:v>157.29089699966099</c:v>
                </c:pt>
                <c:pt idx="1699">
                  <c:v>161.44488467669538</c:v>
                </c:pt>
                <c:pt idx="1700">
                  <c:v>162.01867259981455</c:v>
                </c:pt>
                <c:pt idx="1701">
                  <c:v>161.87043705327213</c:v>
                </c:pt>
                <c:pt idx="1702">
                  <c:v>162.91279933315835</c:v>
                </c:pt>
                <c:pt idx="1703">
                  <c:v>164.39722727591177</c:v>
                </c:pt>
                <c:pt idx="1704">
                  <c:v>162.78829928266424</c:v>
                </c:pt>
                <c:pt idx="1705">
                  <c:v>164.61911737757131</c:v>
                </c:pt>
                <c:pt idx="1706">
                  <c:v>165.43261852582302</c:v>
                </c:pt>
                <c:pt idx="1707">
                  <c:v>164.63932348420167</c:v>
                </c:pt>
                <c:pt idx="1708">
                  <c:v>162.37617775263746</c:v>
                </c:pt>
                <c:pt idx="1709">
                  <c:v>161.96775693255299</c:v>
                </c:pt>
                <c:pt idx="1710">
                  <c:v>163.30130181938887</c:v>
                </c:pt>
                <c:pt idx="1711">
                  <c:v>162.42436588381983</c:v>
                </c:pt>
                <c:pt idx="1712">
                  <c:v>163.56256114749038</c:v>
                </c:pt>
                <c:pt idx="1713">
                  <c:v>163.93176867846651</c:v>
                </c:pt>
                <c:pt idx="1714">
                  <c:v>165.45682003363447</c:v>
                </c:pt>
                <c:pt idx="1715">
                  <c:v>163.55159756494342</c:v>
                </c:pt>
                <c:pt idx="1716">
                  <c:v>162.78899941519725</c:v>
                </c:pt>
                <c:pt idx="1717">
                  <c:v>163.03499199201872</c:v>
                </c:pt>
                <c:pt idx="1718">
                  <c:v>165.01482756374153</c:v>
                </c:pt>
                <c:pt idx="1719">
                  <c:v>166.11346503189569</c:v>
                </c:pt>
                <c:pt idx="1720">
                  <c:v>163.18198344306094</c:v>
                </c:pt>
                <c:pt idx="1721">
                  <c:v>162.06359616771829</c:v>
                </c:pt>
                <c:pt idx="1722">
                  <c:v>160.09609824790013</c:v>
                </c:pt>
                <c:pt idx="1723">
                  <c:v>159.04627882910344</c:v>
                </c:pt>
                <c:pt idx="1724">
                  <c:v>157.021087743056</c:v>
                </c:pt>
                <c:pt idx="1725">
                  <c:v>157.81900993882294</c:v>
                </c:pt>
                <c:pt idx="1726">
                  <c:v>150.38014995936649</c:v>
                </c:pt>
                <c:pt idx="1727">
                  <c:v>158.88342961871942</c:v>
                </c:pt>
                <c:pt idx="1728">
                  <c:v>164.01665769021054</c:v>
                </c:pt>
                <c:pt idx="1729">
                  <c:v>163.25613764892404</c:v>
                </c:pt>
                <c:pt idx="1730">
                  <c:v>164.46121049446685</c:v>
                </c:pt>
                <c:pt idx="1731">
                  <c:v>165.58089785262231</c:v>
                </c:pt>
                <c:pt idx="1732">
                  <c:v>165.68527146277859</c:v>
                </c:pt>
                <c:pt idx="1733">
                  <c:v>165.75437856301016</c:v>
                </c:pt>
                <c:pt idx="1734">
                  <c:v>166.82347549599899</c:v>
                </c:pt>
                <c:pt idx="1735">
                  <c:v>167.11407693703111</c:v>
                </c:pt>
                <c:pt idx="1736">
                  <c:v>167.27271576073323</c:v>
                </c:pt>
                <c:pt idx="1737">
                  <c:v>167.7037451408367</c:v>
                </c:pt>
                <c:pt idx="1738">
                  <c:v>168.6591102643946</c:v>
                </c:pt>
                <c:pt idx="1739">
                  <c:v>168.06093237053955</c:v>
                </c:pt>
                <c:pt idx="1740">
                  <c:v>171.28658829083577</c:v>
                </c:pt>
                <c:pt idx="1741">
                  <c:v>173.51761101461744</c:v>
                </c:pt>
                <c:pt idx="1742">
                  <c:v>174.78866312191835</c:v>
                </c:pt>
                <c:pt idx="1743">
                  <c:v>174.05209449558637</c:v>
                </c:pt>
                <c:pt idx="1744">
                  <c:v>173.62010023608735</c:v>
                </c:pt>
                <c:pt idx="1745">
                  <c:v>172.219906407488</c:v>
                </c:pt>
                <c:pt idx="1746">
                  <c:v>173.90618970393052</c:v>
                </c:pt>
                <c:pt idx="1747">
                  <c:v>170.36858932679579</c:v>
                </c:pt>
                <c:pt idx="1748">
                  <c:v>170.84608605850076</c:v>
                </c:pt>
                <c:pt idx="1749">
                  <c:v>172.36222753522881</c:v>
                </c:pt>
                <c:pt idx="1750">
                  <c:v>170.00268183945369</c:v>
                </c:pt>
                <c:pt idx="1751">
                  <c:v>171.59155245020659</c:v>
                </c:pt>
                <c:pt idx="1752">
                  <c:v>172.43354782459721</c:v>
                </c:pt>
                <c:pt idx="1753">
                  <c:v>172.46984001031521</c:v>
                </c:pt>
                <c:pt idx="1754">
                  <c:v>173.49416560685407</c:v>
                </c:pt>
                <c:pt idx="1755">
                  <c:v>173.91657945736372</c:v>
                </c:pt>
                <c:pt idx="1756">
                  <c:v>174.50716327403936</c:v>
                </c:pt>
                <c:pt idx="1757">
                  <c:v>174.6841646628931</c:v>
                </c:pt>
                <c:pt idx="1758">
                  <c:v>175.37774335459648</c:v>
                </c:pt>
                <c:pt idx="1759">
                  <c:v>175.57234011584751</c:v>
                </c:pt>
                <c:pt idx="1760">
                  <c:v>177.77523920424019</c:v>
                </c:pt>
                <c:pt idx="1761">
                  <c:v>172.37589849423222</c:v>
                </c:pt>
                <c:pt idx="1762">
                  <c:v>172.00815464191578</c:v>
                </c:pt>
                <c:pt idx="1763">
                  <c:v>173.98485207509432</c:v>
                </c:pt>
                <c:pt idx="1764">
                  <c:v>165.31313353389163</c:v>
                </c:pt>
                <c:pt idx="1765">
                  <c:v>166.58126487723857</c:v>
                </c:pt>
                <c:pt idx="1766">
                  <c:v>170.94903074087915</c:v>
                </c:pt>
                <c:pt idx="1767">
                  <c:v>168.70203998745725</c:v>
                </c:pt>
                <c:pt idx="1768">
                  <c:v>167.93052436140678</c:v>
                </c:pt>
                <c:pt idx="1769">
                  <c:v>171.70704566116601</c:v>
                </c:pt>
                <c:pt idx="1770">
                  <c:v>172.935809112307</c:v>
                </c:pt>
                <c:pt idx="1771">
                  <c:v>172.72139457007856</c:v>
                </c:pt>
                <c:pt idx="1772">
                  <c:v>173.99723040687292</c:v>
                </c:pt>
                <c:pt idx="1773">
                  <c:v>174.81473148493342</c:v>
                </c:pt>
                <c:pt idx="1774">
                  <c:v>177.28618405268077</c:v>
                </c:pt>
                <c:pt idx="1775">
                  <c:v>176.0593644857467</c:v>
                </c:pt>
                <c:pt idx="1776">
                  <c:v>176.57614281582937</c:v>
                </c:pt>
                <c:pt idx="1777">
                  <c:v>177.12754495028548</c:v>
                </c:pt>
                <c:pt idx="1778">
                  <c:v>176.80341468799725</c:v>
                </c:pt>
                <c:pt idx="1779">
                  <c:v>174.10959207955213</c:v>
                </c:pt>
                <c:pt idx="1780">
                  <c:v>173.9534228030742</c:v>
                </c:pt>
                <c:pt idx="1781">
                  <c:v>177.00331128494659</c:v>
                </c:pt>
                <c:pt idx="1782">
                  <c:v>175.41182489625504</c:v>
                </c:pt>
                <c:pt idx="1783">
                  <c:v>175.93523638338536</c:v>
                </c:pt>
                <c:pt idx="1784">
                  <c:v>176.78774252856346</c:v>
                </c:pt>
                <c:pt idx="1785">
                  <c:v>177.92796553312505</c:v>
                </c:pt>
                <c:pt idx="1786">
                  <c:v>177.29148039884834</c:v>
                </c:pt>
                <c:pt idx="1787">
                  <c:v>177.89638889540461</c:v>
                </c:pt>
                <c:pt idx="1788">
                  <c:v>177.23784015305566</c:v>
                </c:pt>
                <c:pt idx="1789">
                  <c:v>179.21955532941956</c:v>
                </c:pt>
                <c:pt idx="1790">
                  <c:v>176.68041914995945</c:v>
                </c:pt>
                <c:pt idx="1791">
                  <c:v>177.70618444069481</c:v>
                </c:pt>
                <c:pt idx="1792">
                  <c:v>177.65938061434548</c:v>
                </c:pt>
                <c:pt idx="1793">
                  <c:v>179.46429238577835</c:v>
                </c:pt>
                <c:pt idx="1794">
                  <c:v>179.64811995906348</c:v>
                </c:pt>
                <c:pt idx="1795">
                  <c:v>181.6204920924377</c:v>
                </c:pt>
                <c:pt idx="1796">
                  <c:v>181.58003223830454</c:v>
                </c:pt>
                <c:pt idx="1797">
                  <c:v>182.94455088614927</c:v>
                </c:pt>
                <c:pt idx="1798">
                  <c:v>172.54784059185593</c:v>
                </c:pt>
                <c:pt idx="1799">
                  <c:v>178.59296672272927</c:v>
                </c:pt>
                <c:pt idx="1800">
                  <c:v>172.41788890129897</c:v>
                </c:pt>
                <c:pt idx="1801">
                  <c:v>170.06134249697863</c:v>
                </c:pt>
                <c:pt idx="1802">
                  <c:v>173.63353952567829</c:v>
                </c:pt>
                <c:pt idx="1803">
                  <c:v>175.76233888445685</c:v>
                </c:pt>
                <c:pt idx="1804">
                  <c:v>178.29828860974717</c:v>
                </c:pt>
                <c:pt idx="1805">
                  <c:v>178.00748849003736</c:v>
                </c:pt>
                <c:pt idx="1806">
                  <c:v>177.51074317739892</c:v>
                </c:pt>
                <c:pt idx="1807">
                  <c:v>177.41114444366974</c:v>
                </c:pt>
                <c:pt idx="1808">
                  <c:v>177.58801191764914</c:v>
                </c:pt>
                <c:pt idx="1809">
                  <c:v>178.45935075324539</c:v>
                </c:pt>
                <c:pt idx="1810">
                  <c:v>176.14901582439205</c:v>
                </c:pt>
                <c:pt idx="1811">
                  <c:v>177.96930335204473</c:v>
                </c:pt>
                <c:pt idx="1812">
                  <c:v>178.95129940559474</c:v>
                </c:pt>
                <c:pt idx="1813">
                  <c:v>180.12912417068657</c:v>
                </c:pt>
                <c:pt idx="1814">
                  <c:v>180.31566137119543</c:v>
                </c:pt>
                <c:pt idx="1815">
                  <c:v>179.64309962270519</c:v>
                </c:pt>
                <c:pt idx="1816">
                  <c:v>178.79277057593987</c:v>
                </c:pt>
                <c:pt idx="1817">
                  <c:v>179.80224565290413</c:v>
                </c:pt>
                <c:pt idx="1818">
                  <c:v>180.00713882836104</c:v>
                </c:pt>
                <c:pt idx="1819">
                  <c:v>180.23415008711896</c:v>
                </c:pt>
                <c:pt idx="1820">
                  <c:v>179.83100307062676</c:v>
                </c:pt>
                <c:pt idx="1821">
                  <c:v>179.07863382070045</c:v>
                </c:pt>
                <c:pt idx="1822">
                  <c:v>180.17559520828692</c:v>
                </c:pt>
                <c:pt idx="1823">
                  <c:v>180.14668934557704</c:v>
                </c:pt>
                <c:pt idx="1824">
                  <c:v>179.07502698221271</c:v>
                </c:pt>
                <c:pt idx="1825">
                  <c:v>179.42384396591078</c:v>
                </c:pt>
                <c:pt idx="1826">
                  <c:v>178.73227184357339</c:v>
                </c:pt>
                <c:pt idx="1827">
                  <c:v>178.75026898209074</c:v>
                </c:pt>
                <c:pt idx="1828">
                  <c:v>179.69646245889587</c:v>
                </c:pt>
                <c:pt idx="1829">
                  <c:v>179.1084377228772</c:v>
                </c:pt>
                <c:pt idx="1830">
                  <c:v>178.97312522234449</c:v>
                </c:pt>
                <c:pt idx="1831">
                  <c:v>176.81300964995469</c:v>
                </c:pt>
                <c:pt idx="1832">
                  <c:v>177.09290905818099</c:v>
                </c:pt>
                <c:pt idx="1833">
                  <c:v>176.76928264896446</c:v>
                </c:pt>
                <c:pt idx="1834">
                  <c:v>174.26018526184097</c:v>
                </c:pt>
                <c:pt idx="1835">
                  <c:v>175.68403174302142</c:v>
                </c:pt>
                <c:pt idx="1836">
                  <c:v>177.2955105289407</c:v>
                </c:pt>
                <c:pt idx="1837">
                  <c:v>177.94042200849515</c:v>
                </c:pt>
                <c:pt idx="1838">
                  <c:v>174.58984789871593</c:v>
                </c:pt>
                <c:pt idx="1839">
                  <c:v>171.41639327968807</c:v>
                </c:pt>
                <c:pt idx="1840">
                  <c:v>174.13216426797439</c:v>
                </c:pt>
                <c:pt idx="1841">
                  <c:v>172.27641651879827</c:v>
                </c:pt>
                <c:pt idx="1842">
                  <c:v>173.72451255719392</c:v>
                </c:pt>
                <c:pt idx="1843">
                  <c:v>174.16486503403152</c:v>
                </c:pt>
                <c:pt idx="1844">
                  <c:v>174.46103036439516</c:v>
                </c:pt>
                <c:pt idx="1845">
                  <c:v>168.36967561962234</c:v>
                </c:pt>
                <c:pt idx="1846">
                  <c:v>169.87981731806781</c:v>
                </c:pt>
                <c:pt idx="1847">
                  <c:v>166.91092531536498</c:v>
                </c:pt>
                <c:pt idx="1848">
                  <c:v>168.46501801620946</c:v>
                </c:pt>
                <c:pt idx="1849">
                  <c:v>169.84381750242298</c:v>
                </c:pt>
                <c:pt idx="1850">
                  <c:v>171.49462845196661</c:v>
                </c:pt>
                <c:pt idx="1851">
                  <c:v>171.91139872494813</c:v>
                </c:pt>
                <c:pt idx="1852">
                  <c:v>173.09112134576378</c:v>
                </c:pt>
                <c:pt idx="1853">
                  <c:v>173.16701137405767</c:v>
                </c:pt>
                <c:pt idx="1854">
                  <c:v>173.79582160397229</c:v>
                </c:pt>
                <c:pt idx="1855">
                  <c:v>176.91016890220862</c:v>
                </c:pt>
                <c:pt idx="1856">
                  <c:v>178.99285336750168</c:v>
                </c:pt>
                <c:pt idx="1857">
                  <c:v>179.4781756391898</c:v>
                </c:pt>
                <c:pt idx="1858">
                  <c:v>180.42910795258717</c:v>
                </c:pt>
                <c:pt idx="1859">
                  <c:v>181.47748229938924</c:v>
                </c:pt>
                <c:pt idx="1860">
                  <c:v>180.96065926279474</c:v>
                </c:pt>
                <c:pt idx="1861">
                  <c:v>182.53735776848936</c:v>
                </c:pt>
                <c:pt idx="1862">
                  <c:v>181.01004392459146</c:v>
                </c:pt>
                <c:pt idx="1863">
                  <c:v>183.02115398656682</c:v>
                </c:pt>
                <c:pt idx="1864">
                  <c:v>183.53318977395028</c:v>
                </c:pt>
                <c:pt idx="1865">
                  <c:v>185.43614395177246</c:v>
                </c:pt>
                <c:pt idx="1866">
                  <c:v>186.21763862711552</c:v>
                </c:pt>
                <c:pt idx="1867">
                  <c:v>186.40485808766857</c:v>
                </c:pt>
                <c:pt idx="1868">
                  <c:v>185.91842069927677</c:v>
                </c:pt>
                <c:pt idx="1869">
                  <c:v>187.02411382440408</c:v>
                </c:pt>
                <c:pt idx="1870">
                  <c:v>187.2122006417539</c:v>
                </c:pt>
                <c:pt idx="1871">
                  <c:v>186.57884515315908</c:v>
                </c:pt>
                <c:pt idx="1872">
                  <c:v>187.74144648477167</c:v>
                </c:pt>
                <c:pt idx="1873">
                  <c:v>189.10597767706236</c:v>
                </c:pt>
                <c:pt idx="1874">
                  <c:v>190.36050216336724</c:v>
                </c:pt>
                <c:pt idx="1875">
                  <c:v>192.06227081542184</c:v>
                </c:pt>
                <c:pt idx="1876">
                  <c:v>192.69121144892665</c:v>
                </c:pt>
                <c:pt idx="1877">
                  <c:v>191.11142764775576</c:v>
                </c:pt>
                <c:pt idx="1878">
                  <c:v>190.38858037330354</c:v>
                </c:pt>
                <c:pt idx="1879">
                  <c:v>191.31733950905766</c:v>
                </c:pt>
                <c:pt idx="1880">
                  <c:v>189.98058991787542</c:v>
                </c:pt>
                <c:pt idx="1881">
                  <c:v>190.75379839504188</c:v>
                </c:pt>
                <c:pt idx="1882">
                  <c:v>191.28672947642124</c:v>
                </c:pt>
                <c:pt idx="1883">
                  <c:v>190.30019487160885</c:v>
                </c:pt>
                <c:pt idx="1884">
                  <c:v>187.81080646840448</c:v>
                </c:pt>
                <c:pt idx="1885">
                  <c:v>188.20157173211257</c:v>
                </c:pt>
                <c:pt idx="1886">
                  <c:v>186.85470472710719</c:v>
                </c:pt>
                <c:pt idx="1887">
                  <c:v>187.87604969978364</c:v>
                </c:pt>
                <c:pt idx="1888">
                  <c:v>186.2556722703778</c:v>
                </c:pt>
                <c:pt idx="1889">
                  <c:v>188.48673152348408</c:v>
                </c:pt>
                <c:pt idx="1890">
                  <c:v>189.35784543803518</c:v>
                </c:pt>
                <c:pt idx="1891">
                  <c:v>187.07150574631356</c:v>
                </c:pt>
                <c:pt idx="1892">
                  <c:v>182.45518630963372</c:v>
                </c:pt>
                <c:pt idx="1893">
                  <c:v>182.06595457126608</c:v>
                </c:pt>
                <c:pt idx="1894">
                  <c:v>182.06595457126608</c:v>
                </c:pt>
                <c:pt idx="1895">
                  <c:v>181.54248492297344</c:v>
                </c:pt>
                <c:pt idx="1896">
                  <c:v>183.34038676850716</c:v>
                </c:pt>
                <c:pt idx="1897">
                  <c:v>183.74363021523553</c:v>
                </c:pt>
                <c:pt idx="1898">
                  <c:v>184.45425105337964</c:v>
                </c:pt>
                <c:pt idx="1899">
                  <c:v>184.12846540175428</c:v>
                </c:pt>
                <c:pt idx="1900">
                  <c:v>186.385701207864</c:v>
                </c:pt>
                <c:pt idx="1901">
                  <c:v>188.12608446841543</c:v>
                </c:pt>
                <c:pt idx="1902">
                  <c:v>190.2381459539933</c:v>
                </c:pt>
                <c:pt idx="1903">
                  <c:v>189.89885921451639</c:v>
                </c:pt>
                <c:pt idx="1904">
                  <c:v>189.89885921451639</c:v>
                </c:pt>
                <c:pt idx="1905">
                  <c:v>190.749241105886</c:v>
                </c:pt>
                <c:pt idx="1906">
                  <c:v>191.10853152486081</c:v>
                </c:pt>
                <c:pt idx="1907">
                  <c:v>193.89152175930494</c:v>
                </c:pt>
                <c:pt idx="1908">
                  <c:v>193.7044239463853</c:v>
                </c:pt>
                <c:pt idx="1909">
                  <c:v>192.72706366644294</c:v>
                </c:pt>
                <c:pt idx="1910">
                  <c:v>191.45042989755697</c:v>
                </c:pt>
                <c:pt idx="1911">
                  <c:v>192.4471874121466</c:v>
                </c:pt>
                <c:pt idx="1912">
                  <c:v>192.49396412369097</c:v>
                </c:pt>
                <c:pt idx="1913">
                  <c:v>193.43183527543897</c:v>
                </c:pt>
                <c:pt idx="1914">
                  <c:v>191.16078379315613</c:v>
                </c:pt>
                <c:pt idx="1915">
                  <c:v>188.84346247672801</c:v>
                </c:pt>
                <c:pt idx="1916">
                  <c:v>191.26223587212382</c:v>
                </c:pt>
                <c:pt idx="1917">
                  <c:v>188.45628894414619</c:v>
                </c:pt>
                <c:pt idx="1918">
                  <c:v>186.05444227648326</c:v>
                </c:pt>
                <c:pt idx="1919">
                  <c:v>187.5003539143496</c:v>
                </c:pt>
                <c:pt idx="1920">
                  <c:v>182.60784469751812</c:v>
                </c:pt>
                <c:pt idx="1921">
                  <c:v>180.24032350130886</c:v>
                </c:pt>
                <c:pt idx="1922">
                  <c:v>181.47415122224317</c:v>
                </c:pt>
                <c:pt idx="1923">
                  <c:v>187.2003962402099</c:v>
                </c:pt>
                <c:pt idx="1924">
                  <c:v>188.8316722885113</c:v>
                </c:pt>
                <c:pt idx="1925">
                  <c:v>187.9817753518731</c:v>
                </c:pt>
                <c:pt idx="1926">
                  <c:v>185.49518465818181</c:v>
                </c:pt>
                <c:pt idx="1927">
                  <c:v>191.12431145406416</c:v>
                </c:pt>
                <c:pt idx="1928">
                  <c:v>194.7949842424878</c:v>
                </c:pt>
                <c:pt idx="1929">
                  <c:v>195.64128760396346</c:v>
                </c:pt>
                <c:pt idx="1930">
                  <c:v>194.62667516912151</c:v>
                </c:pt>
                <c:pt idx="1931">
                  <c:v>194.59496774470281</c:v>
                </c:pt>
                <c:pt idx="1932">
                  <c:v>194.27909214575851</c:v>
                </c:pt>
                <c:pt idx="1933">
                  <c:v>195.1160179737434</c:v>
                </c:pt>
                <c:pt idx="1934">
                  <c:v>194.91725048688369</c:v>
                </c:pt>
                <c:pt idx="1935">
                  <c:v>194.78319393077211</c:v>
                </c:pt>
                <c:pt idx="1936">
                  <c:v>195.03435335891459</c:v>
                </c:pt>
                <c:pt idx="1937">
                  <c:v>194.71925772063088</c:v>
                </c:pt>
                <c:pt idx="1938">
                  <c:v>194.91433225193398</c:v>
                </c:pt>
                <c:pt idx="1939">
                  <c:v>194.82840057030666</c:v>
                </c:pt>
                <c:pt idx="1940">
                  <c:v>196.77067266474089</c:v>
                </c:pt>
                <c:pt idx="1941">
                  <c:v>196.45476779887298</c:v>
                </c:pt>
                <c:pt idx="1942">
                  <c:v>197.53575036238772</c:v>
                </c:pt>
                <c:pt idx="1943">
                  <c:v>195.54990724601544</c:v>
                </c:pt>
                <c:pt idx="1944">
                  <c:v>197.82119882423748</c:v>
                </c:pt>
                <c:pt idx="1945">
                  <c:v>198.45956880929737</c:v>
                </c:pt>
                <c:pt idx="1946">
                  <c:v>198.25299907121814</c:v>
                </c:pt>
                <c:pt idx="1947">
                  <c:v>198.82646253963247</c:v>
                </c:pt>
                <c:pt idx="1948">
                  <c:v>199.13292464941725</c:v>
                </c:pt>
                <c:pt idx="1949">
                  <c:v>200.09414422057804</c:v>
                </c:pt>
                <c:pt idx="1950">
                  <c:v>200.17029278354326</c:v>
                </c:pt>
                <c:pt idx="1951">
                  <c:v>199.31082513035571</c:v>
                </c:pt>
                <c:pt idx="1952">
                  <c:v>200.75407112596403</c:v>
                </c:pt>
                <c:pt idx="1953">
                  <c:v>202.6676591634116</c:v>
                </c:pt>
                <c:pt idx="1954">
                  <c:v>203.19785018540529</c:v>
                </c:pt>
                <c:pt idx="1955">
                  <c:v>203.11634898408695</c:v>
                </c:pt>
                <c:pt idx="1956">
                  <c:v>202.81744038970947</c:v>
                </c:pt>
                <c:pt idx="1957">
                  <c:v>202.38510374141043</c:v>
                </c:pt>
                <c:pt idx="1958">
                  <c:v>202.02638634641747</c:v>
                </c:pt>
                <c:pt idx="1959">
                  <c:v>201.01778085931178</c:v>
                </c:pt>
                <c:pt idx="1960">
                  <c:v>199.66644977381182</c:v>
                </c:pt>
                <c:pt idx="1961">
                  <c:v>200.69283321728963</c:v>
                </c:pt>
                <c:pt idx="1962">
                  <c:v>199.90363893858358</c:v>
                </c:pt>
                <c:pt idx="1963">
                  <c:v>202.05683142793143</c:v>
                </c:pt>
                <c:pt idx="1964">
                  <c:v>202.88590490952197</c:v>
                </c:pt>
                <c:pt idx="1965">
                  <c:v>202.33282550363569</c:v>
                </c:pt>
                <c:pt idx="1966">
                  <c:v>199.61780892018166</c:v>
                </c:pt>
                <c:pt idx="1967">
                  <c:v>199.05225773626822</c:v>
                </c:pt>
                <c:pt idx="1968">
                  <c:v>198.99156776821013</c:v>
                </c:pt>
                <c:pt idx="1969">
                  <c:v>197.96769397281486</c:v>
                </c:pt>
                <c:pt idx="1970">
                  <c:v>198.61237781661706</c:v>
                </c:pt>
                <c:pt idx="1971">
                  <c:v>202.63605543510431</c:v>
                </c:pt>
                <c:pt idx="1972">
                  <c:v>202.82578260285152</c:v>
                </c:pt>
                <c:pt idx="1973">
                  <c:v>202.88299138712739</c:v>
                </c:pt>
                <c:pt idx="1974">
                  <c:v>205.12099708413012</c:v>
                </c:pt>
                <c:pt idx="1975">
                  <c:v>207.22400226056453</c:v>
                </c:pt>
                <c:pt idx="1976">
                  <c:v>207.32708480209993</c:v>
                </c:pt>
                <c:pt idx="1977">
                  <c:v>206.15044604168816</c:v>
                </c:pt>
                <c:pt idx="1978">
                  <c:v>205.26723397508277</c:v>
                </c:pt>
                <c:pt idx="1979">
                  <c:v>205.28715175388868</c:v>
                </c:pt>
                <c:pt idx="1980">
                  <c:v>204.12022621355081</c:v>
                </c:pt>
                <c:pt idx="1981">
                  <c:v>204.75034818954768</c:v>
                </c:pt>
                <c:pt idx="1982">
                  <c:v>205.38652357458821</c:v>
                </c:pt>
                <c:pt idx="1983">
                  <c:v>206.57630762414854</c:v>
                </c:pt>
                <c:pt idx="1984">
                  <c:v>206.48603812473738</c:v>
                </c:pt>
                <c:pt idx="1985">
                  <c:v>206.28794852945771</c:v>
                </c:pt>
                <c:pt idx="1986">
                  <c:v>207.57974058159485</c:v>
                </c:pt>
                <c:pt idx="1987">
                  <c:v>206.10500055824468</c:v>
                </c:pt>
                <c:pt idx="1988">
                  <c:v>208.28452018416093</c:v>
                </c:pt>
                <c:pt idx="1989">
                  <c:v>208.05993675409664</c:v>
                </c:pt>
                <c:pt idx="1990">
                  <c:v>207.30070173128317</c:v>
                </c:pt>
                <c:pt idx="1991">
                  <c:v>207.49926354321499</c:v>
                </c:pt>
                <c:pt idx="1992">
                  <c:v>208.16607136750167</c:v>
                </c:pt>
                <c:pt idx="1993">
                  <c:v>209.27317314618068</c:v>
                </c:pt>
                <c:pt idx="1994">
                  <c:v>207.74046630485913</c:v>
                </c:pt>
                <c:pt idx="1995">
                  <c:v>199.35576469778925</c:v>
                </c:pt>
                <c:pt idx="1996">
                  <c:v>199.63715840716515</c:v>
                </c:pt>
                <c:pt idx="1997">
                  <c:v>202.82257202516618</c:v>
                </c:pt>
                <c:pt idx="1998">
                  <c:v>198.36165621240684</c:v>
                </c:pt>
                <c:pt idx="1999">
                  <c:v>197.57003318356928</c:v>
                </c:pt>
                <c:pt idx="2000">
                  <c:v>194.44682705576312</c:v>
                </c:pt>
                <c:pt idx="2001">
                  <c:v>189.60333641061473</c:v>
                </c:pt>
                <c:pt idx="2002">
                  <c:v>190.83000047113987</c:v>
                </c:pt>
                <c:pt idx="2003">
                  <c:v>189.44480132820436</c:v>
                </c:pt>
                <c:pt idx="2004">
                  <c:v>195.20807296451017</c:v>
                </c:pt>
                <c:pt idx="2005">
                  <c:v>199.50506912873308</c:v>
                </c:pt>
                <c:pt idx="2006">
                  <c:v>199.45483896713051</c:v>
                </c:pt>
                <c:pt idx="2007">
                  <c:v>201.58843404855017</c:v>
                </c:pt>
                <c:pt idx="2008">
                  <c:v>202.94494601063653</c:v>
                </c:pt>
                <c:pt idx="2009">
                  <c:v>203.08464348792725</c:v>
                </c:pt>
                <c:pt idx="2010">
                  <c:v>204.17038145832976</c:v>
                </c:pt>
                <c:pt idx="2011">
                  <c:v>205.14778613758224</c:v>
                </c:pt>
                <c:pt idx="2012">
                  <c:v>201.10220358367042</c:v>
                </c:pt>
                <c:pt idx="2013">
                  <c:v>202.85213099107153</c:v>
                </c:pt>
                <c:pt idx="2014">
                  <c:v>202.10438845941513</c:v>
                </c:pt>
                <c:pt idx="2015">
                  <c:v>202.64011656499383</c:v>
                </c:pt>
                <c:pt idx="2016">
                  <c:v>203.0433468905328</c:v>
                </c:pt>
                <c:pt idx="2017">
                  <c:v>201.47276035763053</c:v>
                </c:pt>
                <c:pt idx="2018">
                  <c:v>202.13328424426933</c:v>
                </c:pt>
                <c:pt idx="2019">
                  <c:v>201.53738103521889</c:v>
                </c:pt>
                <c:pt idx="2020">
                  <c:v>196.91023198695919</c:v>
                </c:pt>
                <c:pt idx="2021">
                  <c:v>201.48316385158577</c:v>
                </c:pt>
                <c:pt idx="2022">
                  <c:v>201.39019298405341</c:v>
                </c:pt>
                <c:pt idx="2023">
                  <c:v>201.66854874606855</c:v>
                </c:pt>
                <c:pt idx="2024">
                  <c:v>200.26960767356664</c:v>
                </c:pt>
                <c:pt idx="2025">
                  <c:v>200.38021161070901</c:v>
                </c:pt>
                <c:pt idx="2026">
                  <c:v>199.56638507804766</c:v>
                </c:pt>
                <c:pt idx="2027">
                  <c:v>200.20730001362233</c:v>
                </c:pt>
                <c:pt idx="2028">
                  <c:v>197.35430338446207</c:v>
                </c:pt>
                <c:pt idx="2029">
                  <c:v>195.34581081022881</c:v>
                </c:pt>
                <c:pt idx="2030">
                  <c:v>198.70386840391589</c:v>
                </c:pt>
                <c:pt idx="2031">
                  <c:v>200.73407419092973</c:v>
                </c:pt>
                <c:pt idx="2032">
                  <c:v>199.2201896960444</c:v>
                </c:pt>
                <c:pt idx="2033">
                  <c:v>200.16931630020147</c:v>
                </c:pt>
                <c:pt idx="2034">
                  <c:v>199.21976591095535</c:v>
                </c:pt>
                <c:pt idx="2035">
                  <c:v>199.37019322693843</c:v>
                </c:pt>
                <c:pt idx="2036">
                  <c:v>200.2565624575019</c:v>
                </c:pt>
                <c:pt idx="2037">
                  <c:v>198.87644866818164</c:v>
                </c:pt>
                <c:pt idx="2038">
                  <c:v>199.91636307548887</c:v>
                </c:pt>
                <c:pt idx="2039">
                  <c:v>200.47887581953722</c:v>
                </c:pt>
                <c:pt idx="2040">
                  <c:v>202.10209661902582</c:v>
                </c:pt>
                <c:pt idx="2041">
                  <c:v>204.18147751957275</c:v>
                </c:pt>
                <c:pt idx="2042">
                  <c:v>203.77258571393327</c:v>
                </c:pt>
                <c:pt idx="2043">
                  <c:v>204.37807871789019</c:v>
                </c:pt>
                <c:pt idx="2044">
                  <c:v>202.87348264062217</c:v>
                </c:pt>
                <c:pt idx="2045">
                  <c:v>201.36365060364815</c:v>
                </c:pt>
                <c:pt idx="2046">
                  <c:v>202.42483479354269</c:v>
                </c:pt>
                <c:pt idx="2047">
                  <c:v>203.91617017661102</c:v>
                </c:pt>
                <c:pt idx="2048">
                  <c:v>200.29188347027306</c:v>
                </c:pt>
                <c:pt idx="2049">
                  <c:v>198.48911358386624</c:v>
                </c:pt>
                <c:pt idx="2050">
                  <c:v>198.71029584459831</c:v>
                </c:pt>
                <c:pt idx="2051">
                  <c:v>199.4956710685328</c:v>
                </c:pt>
                <c:pt idx="2052">
                  <c:v>201.49670037988002</c:v>
                </c:pt>
                <c:pt idx="2053">
                  <c:v>202.62790419840306</c:v>
                </c:pt>
                <c:pt idx="2054">
                  <c:v>203.35682517671751</c:v>
                </c:pt>
                <c:pt idx="2055">
                  <c:v>203.97235642115535</c:v>
                </c:pt>
                <c:pt idx="2056">
                  <c:v>203.50749649747166</c:v>
                </c:pt>
                <c:pt idx="2057">
                  <c:v>202.98965487261555</c:v>
                </c:pt>
                <c:pt idx="2058">
                  <c:v>202.55145672244976</c:v>
                </c:pt>
                <c:pt idx="2059">
                  <c:v>203.98038416404947</c:v>
                </c:pt>
                <c:pt idx="2060">
                  <c:v>204.7730992413918</c:v>
                </c:pt>
                <c:pt idx="2061">
                  <c:v>204.69753478749385</c:v>
                </c:pt>
                <c:pt idx="2062">
                  <c:v>204.93173848994923</c:v>
                </c:pt>
                <c:pt idx="2063">
                  <c:v>204.74713510085374</c:v>
                </c:pt>
                <c:pt idx="2064">
                  <c:v>205.84584767550484</c:v>
                </c:pt>
                <c:pt idx="2065">
                  <c:v>205.12381743152727</c:v>
                </c:pt>
                <c:pt idx="2066">
                  <c:v>206.52565467045466</c:v>
                </c:pt>
                <c:pt idx="2067">
                  <c:v>206.44856061344441</c:v>
                </c:pt>
                <c:pt idx="2068">
                  <c:v>207.67734811335089</c:v>
                </c:pt>
                <c:pt idx="2069">
                  <c:v>209.53757304966237</c:v>
                </c:pt>
                <c:pt idx="2070">
                  <c:v>209.37471624657042</c:v>
                </c:pt>
                <c:pt idx="2071">
                  <c:v>209.94062649755179</c:v>
                </c:pt>
                <c:pt idx="2072">
                  <c:v>209.07183081953679</c:v>
                </c:pt>
                <c:pt idx="2073">
                  <c:v>210.24142314902673</c:v>
                </c:pt>
                <c:pt idx="2074">
                  <c:v>211.52551299626177</c:v>
                </c:pt>
                <c:pt idx="2075">
                  <c:v>211.30344228235722</c:v>
                </c:pt>
                <c:pt idx="2076">
                  <c:v>212.62379014650983</c:v>
                </c:pt>
                <c:pt idx="2077">
                  <c:v>212.82538072900661</c:v>
                </c:pt>
                <c:pt idx="2078">
                  <c:v>213.45444427433347</c:v>
                </c:pt>
                <c:pt idx="2079">
                  <c:v>215.46462411862828</c:v>
                </c:pt>
                <c:pt idx="2080">
                  <c:v>215.36518143623613</c:v>
                </c:pt>
                <c:pt idx="2081">
                  <c:v>215.94506229620876</c:v>
                </c:pt>
                <c:pt idx="2082">
                  <c:v>215.79568826187889</c:v>
                </c:pt>
                <c:pt idx="2083">
                  <c:v>216.17710767867487</c:v>
                </c:pt>
                <c:pt idx="2084">
                  <c:v>215.90613939431839</c:v>
                </c:pt>
                <c:pt idx="2085">
                  <c:v>216.58860291776554</c:v>
                </c:pt>
                <c:pt idx="2086">
                  <c:v>219.03509262945326</c:v>
                </c:pt>
                <c:pt idx="2087">
                  <c:v>222.49037953511143</c:v>
                </c:pt>
                <c:pt idx="2088">
                  <c:v>221.61419697442977</c:v>
                </c:pt>
                <c:pt idx="2089">
                  <c:v>222.5519853357915</c:v>
                </c:pt>
                <c:pt idx="2090">
                  <c:v>220.98965673903066</c:v>
                </c:pt>
                <c:pt idx="2091">
                  <c:v>217.69464637769013</c:v>
                </c:pt>
                <c:pt idx="2092">
                  <c:v>219.25370062923446</c:v>
                </c:pt>
                <c:pt idx="2093">
                  <c:v>219.20290207246725</c:v>
                </c:pt>
                <c:pt idx="2094">
                  <c:v>220.96393265733116</c:v>
                </c:pt>
                <c:pt idx="2095">
                  <c:v>224.65993366765565</c:v>
                </c:pt>
                <c:pt idx="2096">
                  <c:v>224.13168808500825</c:v>
                </c:pt>
                <c:pt idx="2097">
                  <c:v>223.61074875823084</c:v>
                </c:pt>
                <c:pt idx="2098">
                  <c:v>225.07037011829121</c:v>
                </c:pt>
                <c:pt idx="2099">
                  <c:v>222.71650763449949</c:v>
                </c:pt>
                <c:pt idx="2100">
                  <c:v>224.84187221516399</c:v>
                </c:pt>
                <c:pt idx="2101">
                  <c:v>224.48549269001609</c:v>
                </c:pt>
                <c:pt idx="2102">
                  <c:v>225.00104227795083</c:v>
                </c:pt>
                <c:pt idx="2103">
                  <c:v>225.92932554018617</c:v>
                </c:pt>
                <c:pt idx="2104">
                  <c:v>227.64724482509234</c:v>
                </c:pt>
                <c:pt idx="2105">
                  <c:v>228.45988172189058</c:v>
                </c:pt>
                <c:pt idx="2106">
                  <c:v>229.1235943609052</c:v>
                </c:pt>
                <c:pt idx="2107">
                  <c:v>227.53753755747005</c:v>
                </c:pt>
                <c:pt idx="2108">
                  <c:v>226.93244983599899</c:v>
                </c:pt>
                <c:pt idx="2109">
                  <c:v>228.11111704817552</c:v>
                </c:pt>
                <c:pt idx="2110">
                  <c:v>225.1389933178319</c:v>
                </c:pt>
                <c:pt idx="2111">
                  <c:v>226.06200212623901</c:v>
                </c:pt>
                <c:pt idx="2112">
                  <c:v>228.46590689463738</c:v>
                </c:pt>
                <c:pt idx="2113">
                  <c:v>227.14640972406684</c:v>
                </c:pt>
                <c:pt idx="2114">
                  <c:v>228.71836565169249</c:v>
                </c:pt>
                <c:pt idx="2115">
                  <c:v>223.40653839522932</c:v>
                </c:pt>
                <c:pt idx="2116">
                  <c:v>226.7611594103802</c:v>
                </c:pt>
                <c:pt idx="2117">
                  <c:v>224.77551796377563</c:v>
                </c:pt>
                <c:pt idx="2118">
                  <c:v>226.65471769728603</c:v>
                </c:pt>
                <c:pt idx="2119">
                  <c:v>226.2932846753485</c:v>
                </c:pt>
                <c:pt idx="2120">
                  <c:v>225.46230809704676</c:v>
                </c:pt>
                <c:pt idx="2121">
                  <c:v>224.02253520566617</c:v>
                </c:pt>
                <c:pt idx="2122">
                  <c:v>224.75569986633928</c:v>
                </c:pt>
                <c:pt idx="2123">
                  <c:v>224.35060754502351</c:v>
                </c:pt>
                <c:pt idx="2124">
                  <c:v>223.86067173212993</c:v>
                </c:pt>
                <c:pt idx="2125">
                  <c:v>216.83522893555747</c:v>
                </c:pt>
                <c:pt idx="2126">
                  <c:v>213.74064335523758</c:v>
                </c:pt>
                <c:pt idx="2127">
                  <c:v>217.40196663677517</c:v>
                </c:pt>
                <c:pt idx="2128">
                  <c:v>213.0865464150111</c:v>
                </c:pt>
                <c:pt idx="2129">
                  <c:v>212.77046240955238</c:v>
                </c:pt>
                <c:pt idx="2130">
                  <c:v>211.25571602795003</c:v>
                </c:pt>
                <c:pt idx="2131">
                  <c:v>213.3418226167307</c:v>
                </c:pt>
                <c:pt idx="2132">
                  <c:v>217.10816554190708</c:v>
                </c:pt>
                <c:pt idx="2133">
                  <c:v>217.75193239208619</c:v>
                </c:pt>
                <c:pt idx="2134">
                  <c:v>221.31090663682508</c:v>
                </c:pt>
                <c:pt idx="2135">
                  <c:v>223.71340532102451</c:v>
                </c:pt>
                <c:pt idx="2136">
                  <c:v>223.53817025915933</c:v>
                </c:pt>
                <c:pt idx="2137">
                  <c:v>226.03635108281438</c:v>
                </c:pt>
                <c:pt idx="2138">
                  <c:v>225.62100586162873</c:v>
                </c:pt>
                <c:pt idx="2139">
                  <c:v>225.62100586162873</c:v>
                </c:pt>
                <c:pt idx="2140">
                  <c:v>226.10731813476997</c:v>
                </c:pt>
                <c:pt idx="2141">
                  <c:v>225.6037626569848</c:v>
                </c:pt>
                <c:pt idx="2142">
                  <c:v>226.3105605786748</c:v>
                </c:pt>
                <c:pt idx="2143">
                  <c:v>225.70217606306898</c:v>
                </c:pt>
                <c:pt idx="2144">
                  <c:v>225.20767771662722</c:v>
                </c:pt>
                <c:pt idx="2145">
                  <c:v>225.04059328245143</c:v>
                </c:pt>
                <c:pt idx="2146">
                  <c:v>224.24922886220838</c:v>
                </c:pt>
                <c:pt idx="2147">
                  <c:v>224.18605815195158</c:v>
                </c:pt>
                <c:pt idx="2148">
                  <c:v>225.14772780675685</c:v>
                </c:pt>
                <c:pt idx="2149">
                  <c:v>225.1601697719131</c:v>
                </c:pt>
                <c:pt idx="2150">
                  <c:v>226.56230025660579</c:v>
                </c:pt>
                <c:pt idx="2151">
                  <c:v>226.13603732515611</c:v>
                </c:pt>
                <c:pt idx="2152">
                  <c:v>224.37186546917528</c:v>
                </c:pt>
                <c:pt idx="2153">
                  <c:v>224.72963381958172</c:v>
                </c:pt>
                <c:pt idx="2154">
                  <c:v>224.87785244829936</c:v>
                </c:pt>
                <c:pt idx="2155">
                  <c:v>223.3191636185197</c:v>
                </c:pt>
                <c:pt idx="2156">
                  <c:v>221.52268441966822</c:v>
                </c:pt>
                <c:pt idx="2157">
                  <c:v>225.15724513273943</c:v>
                </c:pt>
                <c:pt idx="2158">
                  <c:v>225.86077479674964</c:v>
                </c:pt>
                <c:pt idx="2159">
                  <c:v>226.79969282114294</c:v>
                </c:pt>
                <c:pt idx="2160">
                  <c:v>226.2990992271489</c:v>
                </c:pt>
                <c:pt idx="2161">
                  <c:v>222.86758429858224</c:v>
                </c:pt>
                <c:pt idx="2162">
                  <c:v>220.67312211598869</c:v>
                </c:pt>
                <c:pt idx="2163">
                  <c:v>223.70546898029326</c:v>
                </c:pt>
                <c:pt idx="2164">
                  <c:v>218.93151882101625</c:v>
                </c:pt>
                <c:pt idx="2165">
                  <c:v>220.56057947451012</c:v>
                </c:pt>
                <c:pt idx="2166">
                  <c:v>216.99431417032022</c:v>
                </c:pt>
                <c:pt idx="2167">
                  <c:v>216.7239701862739</c:v>
                </c:pt>
                <c:pt idx="2168">
                  <c:v>214.66722489589841</c:v>
                </c:pt>
                <c:pt idx="2169">
                  <c:v>215.82899765936273</c:v>
                </c:pt>
                <c:pt idx="2170">
                  <c:v>220.41989348515298</c:v>
                </c:pt>
                <c:pt idx="2171">
                  <c:v>218.40712558293873</c:v>
                </c:pt>
                <c:pt idx="2172">
                  <c:v>213.68223385441723</c:v>
                </c:pt>
                <c:pt idx="2173">
                  <c:v>219.80919085742599</c:v>
                </c:pt>
                <c:pt idx="2174">
                  <c:v>213.2985547198424</c:v>
                </c:pt>
                <c:pt idx="2175">
                  <c:v>205.97101958003202</c:v>
                </c:pt>
                <c:pt idx="2176">
                  <c:v>198.12172858163541</c:v>
                </c:pt>
                <c:pt idx="2177">
                  <c:v>201.69269854948647</c:v>
                </c:pt>
                <c:pt idx="2178">
                  <c:v>194.15155302934232</c:v>
                </c:pt>
                <c:pt idx="2179">
                  <c:v>197.1324027285311</c:v>
                </c:pt>
                <c:pt idx="2180">
                  <c:v>200.26751596105916</c:v>
                </c:pt>
                <c:pt idx="2181">
                  <c:v>205.41954047598472</c:v>
                </c:pt>
                <c:pt idx="2182">
                  <c:v>210.07203247429797</c:v>
                </c:pt>
                <c:pt idx="2183">
                  <c:v>205.79620805242055</c:v>
                </c:pt>
                <c:pt idx="2184">
                  <c:v>208.51668472727192</c:v>
                </c:pt>
                <c:pt idx="2185">
                  <c:v>209.74579614513252</c:v>
                </c:pt>
                <c:pt idx="2186">
                  <c:v>209.8573645232814</c:v>
                </c:pt>
                <c:pt idx="2187">
                  <c:v>214.28236073907283</c:v>
                </c:pt>
                <c:pt idx="2188">
                  <c:v>212.0380091047717</c:v>
                </c:pt>
                <c:pt idx="2189">
                  <c:v>212.4477093698718</c:v>
                </c:pt>
                <c:pt idx="2190">
                  <c:v>213.68629080191064</c:v>
                </c:pt>
                <c:pt idx="2191">
                  <c:v>213.00065671610488</c:v>
                </c:pt>
                <c:pt idx="2192">
                  <c:v>213.21984553766171</c:v>
                </c:pt>
                <c:pt idx="2193">
                  <c:v>215.01329182138869</c:v>
                </c:pt>
                <c:pt idx="2194">
                  <c:v>216.77688849304013</c:v>
                </c:pt>
                <c:pt idx="2195">
                  <c:v>216.82002531086178</c:v>
                </c:pt>
                <c:pt idx="2196">
                  <c:v>219.53807093989701</c:v>
                </c:pt>
                <c:pt idx="2197">
                  <c:v>219.7175160412902</c:v>
                </c:pt>
                <c:pt idx="2198">
                  <c:v>218.20055052467006</c:v>
                </c:pt>
                <c:pt idx="2199">
                  <c:v>216.72103503829769</c:v>
                </c:pt>
                <c:pt idx="2200">
                  <c:v>217.83763952123226</c:v>
                </c:pt>
                <c:pt idx="2201">
                  <c:v>217.6443679711256</c:v>
                </c:pt>
                <c:pt idx="2202">
                  <c:v>217.92192488937226</c:v>
                </c:pt>
                <c:pt idx="2203">
                  <c:v>217.06694371844213</c:v>
                </c:pt>
                <c:pt idx="2204">
                  <c:v>218.50085132795994</c:v>
                </c:pt>
                <c:pt idx="2205">
                  <c:v>219.27061506509565</c:v>
                </c:pt>
                <c:pt idx="2206">
                  <c:v>220.87330999781426</c:v>
                </c:pt>
                <c:pt idx="2207">
                  <c:v>221.27265450322338</c:v>
                </c:pt>
                <c:pt idx="2208">
                  <c:v>222.27625789605781</c:v>
                </c:pt>
                <c:pt idx="2209">
                  <c:v>219.82168660475403</c:v>
                </c:pt>
                <c:pt idx="2210">
                  <c:v>216.65941965178277</c:v>
                </c:pt>
                <c:pt idx="2211">
                  <c:v>221.70193165705217</c:v>
                </c:pt>
                <c:pt idx="2212">
                  <c:v>221.49072261885826</c:v>
                </c:pt>
                <c:pt idx="2213">
                  <c:v>222.58703954994908</c:v>
                </c:pt>
                <c:pt idx="2214">
                  <c:v>223.5118773559046</c:v>
                </c:pt>
                <c:pt idx="2215">
                  <c:v>219.36033720252732</c:v>
                </c:pt>
                <c:pt idx="2216">
                  <c:v>219.09576046201357</c:v>
                </c:pt>
                <c:pt idx="2217">
                  <c:v>211.46399255352694</c:v>
                </c:pt>
                <c:pt idx="2218">
                  <c:v>206.21327629570456</c:v>
                </c:pt>
                <c:pt idx="2219">
                  <c:v>205.95763673230593</c:v>
                </c:pt>
                <c:pt idx="2220">
                  <c:v>207.11012620907727</c:v>
                </c:pt>
                <c:pt idx="2221">
                  <c:v>202.27251938441546</c:v>
                </c:pt>
                <c:pt idx="2222">
                  <c:v>209.66943545204998</c:v>
                </c:pt>
                <c:pt idx="2223">
                  <c:v>211.28723297803421</c:v>
                </c:pt>
                <c:pt idx="2224">
                  <c:v>213.61024427294799</c:v>
                </c:pt>
                <c:pt idx="2225">
                  <c:v>214.09257890808777</c:v>
                </c:pt>
                <c:pt idx="2226">
                  <c:v>215.8933929664064</c:v>
                </c:pt>
                <c:pt idx="2227">
                  <c:v>214.77866555105354</c:v>
                </c:pt>
                <c:pt idx="2228">
                  <c:v>216.348718709416</c:v>
                </c:pt>
                <c:pt idx="2229">
                  <c:v>215.4014664419841</c:v>
                </c:pt>
                <c:pt idx="2230">
                  <c:v>214.08688872924156</c:v>
                </c:pt>
                <c:pt idx="2231">
                  <c:v>208.55286956960188</c:v>
                </c:pt>
                <c:pt idx="2232">
                  <c:v>208.93002308567915</c:v>
                </c:pt>
                <c:pt idx="2233">
                  <c:v>204.97464736349599</c:v>
                </c:pt>
                <c:pt idx="2234">
                  <c:v>203.04923249426068</c:v>
                </c:pt>
                <c:pt idx="2235">
                  <c:v>206.07341843943047</c:v>
                </c:pt>
                <c:pt idx="2236">
                  <c:v>209.47155109093814</c:v>
                </c:pt>
                <c:pt idx="2237">
                  <c:v>206.22792378503144</c:v>
                </c:pt>
                <c:pt idx="2238">
                  <c:v>203.68091602837441</c:v>
                </c:pt>
                <c:pt idx="2239">
                  <c:v>202.40049147897392</c:v>
                </c:pt>
                <c:pt idx="2240">
                  <c:v>201.80147282538974</c:v>
                </c:pt>
                <c:pt idx="2241">
                  <c:v>199.07354124117214</c:v>
                </c:pt>
                <c:pt idx="2242">
                  <c:v>200.98848414505466</c:v>
                </c:pt>
                <c:pt idx="2243">
                  <c:v>201.04927802820976</c:v>
                </c:pt>
                <c:pt idx="2244">
                  <c:v>204.79557431034735</c:v>
                </c:pt>
                <c:pt idx="2245">
                  <c:v>208.03199756364543</c:v>
                </c:pt>
                <c:pt idx="2246">
                  <c:v>206.32542169027377</c:v>
                </c:pt>
                <c:pt idx="2247">
                  <c:v>210.06162558960884</c:v>
                </c:pt>
                <c:pt idx="2248">
                  <c:v>207.84855396492233</c:v>
                </c:pt>
                <c:pt idx="2249">
                  <c:v>199.30897352733652</c:v>
                </c:pt>
                <c:pt idx="2250">
                  <c:v>203.28074685595863</c:v>
                </c:pt>
                <c:pt idx="2251">
                  <c:v>197.70217293809748</c:v>
                </c:pt>
                <c:pt idx="2252">
                  <c:v>200.1977290065021</c:v>
                </c:pt>
                <c:pt idx="2253">
                  <c:v>202.74313048778586</c:v>
                </c:pt>
                <c:pt idx="2254">
                  <c:v>200.11164004142219</c:v>
                </c:pt>
                <c:pt idx="2255">
                  <c:v>202.83190648945219</c:v>
                </c:pt>
                <c:pt idx="2256">
                  <c:v>201.27525474143013</c:v>
                </c:pt>
                <c:pt idx="2257">
                  <c:v>200.03648932642005</c:v>
                </c:pt>
                <c:pt idx="2258">
                  <c:v>202.59914461349831</c:v>
                </c:pt>
                <c:pt idx="2259">
                  <c:v>202.88879623830414</c:v>
                </c:pt>
                <c:pt idx="2260">
                  <c:v>205.97000149436994</c:v>
                </c:pt>
                <c:pt idx="2261">
                  <c:v>206.33486907492858</c:v>
                </c:pt>
                <c:pt idx="2262">
                  <c:v>206.06421201699013</c:v>
                </c:pt>
                <c:pt idx="2263">
                  <c:v>207.33451723111889</c:v>
                </c:pt>
                <c:pt idx="2264">
                  <c:v>208.171737750066</c:v>
                </c:pt>
                <c:pt idx="2265">
                  <c:v>210.63061930290141</c:v>
                </c:pt>
                <c:pt idx="2266">
                  <c:v>210.24665480950378</c:v>
                </c:pt>
                <c:pt idx="2267">
                  <c:v>213.36082647291394</c:v>
                </c:pt>
                <c:pt idx="2268">
                  <c:v>212.14377449344951</c:v>
                </c:pt>
                <c:pt idx="2269">
                  <c:v>213.43146922633881</c:v>
                </c:pt>
                <c:pt idx="2270">
                  <c:v>214.07034939463597</c:v>
                </c:pt>
                <c:pt idx="2271">
                  <c:v>215.86682100702615</c:v>
                </c:pt>
                <c:pt idx="2272">
                  <c:v>214.23493103697109</c:v>
                </c:pt>
                <c:pt idx="2273">
                  <c:v>214.33152692910036</c:v>
                </c:pt>
                <c:pt idx="2274">
                  <c:v>215.56150182414333</c:v>
                </c:pt>
                <c:pt idx="2275">
                  <c:v>212.48096883666318</c:v>
                </c:pt>
                <c:pt idx="2276">
                  <c:v>213.47986087637412</c:v>
                </c:pt>
                <c:pt idx="2277">
                  <c:v>210.13624426169619</c:v>
                </c:pt>
                <c:pt idx="2278">
                  <c:v>209.47963621785487</c:v>
                </c:pt>
                <c:pt idx="2279">
                  <c:v>213.43704391982723</c:v>
                </c:pt>
                <c:pt idx="2280">
                  <c:v>211.70542310821631</c:v>
                </c:pt>
                <c:pt idx="2281">
                  <c:v>213.10161083155555</c:v>
                </c:pt>
                <c:pt idx="2282">
                  <c:v>213.54231264780262</c:v>
                </c:pt>
                <c:pt idx="2283">
                  <c:v>216.67704677924823</c:v>
                </c:pt>
                <c:pt idx="2284">
                  <c:v>216.63546832606781</c:v>
                </c:pt>
                <c:pt idx="2285">
                  <c:v>217.87858968878857</c:v>
                </c:pt>
                <c:pt idx="2286">
                  <c:v>218.21390514414475</c:v>
                </c:pt>
                <c:pt idx="2287">
                  <c:v>218.88683244959287</c:v>
                </c:pt>
                <c:pt idx="2288">
                  <c:v>216.28247847029022</c:v>
                </c:pt>
                <c:pt idx="2289">
                  <c:v>216.84276101629317</c:v>
                </c:pt>
                <c:pt idx="2290">
                  <c:v>217.58933736405314</c:v>
                </c:pt>
                <c:pt idx="2291">
                  <c:v>219.1691759968233</c:v>
                </c:pt>
                <c:pt idx="2292">
                  <c:v>217.27464565995439</c:v>
                </c:pt>
                <c:pt idx="2293">
                  <c:v>218.02736165958601</c:v>
                </c:pt>
                <c:pt idx="2294">
                  <c:v>219.12198161547997</c:v>
                </c:pt>
                <c:pt idx="2295">
                  <c:v>220.49219537944853</c:v>
                </c:pt>
                <c:pt idx="2296">
                  <c:v>220.62943357836141</c:v>
                </c:pt>
                <c:pt idx="2297">
                  <c:v>222.12925734238777</c:v>
                </c:pt>
                <c:pt idx="2298">
                  <c:v>224.54626953280822</c:v>
                </c:pt>
                <c:pt idx="2299">
                  <c:v>227.66755930851468</c:v>
                </c:pt>
                <c:pt idx="2300">
                  <c:v>224.63208041354468</c:v>
                </c:pt>
                <c:pt idx="2301">
                  <c:v>226.59607903091481</c:v>
                </c:pt>
                <c:pt idx="2302">
                  <c:v>227.9013079128917</c:v>
                </c:pt>
                <c:pt idx="2303">
                  <c:v>228.77310295381949</c:v>
                </c:pt>
                <c:pt idx="2304">
                  <c:v>226.34900809099989</c:v>
                </c:pt>
                <c:pt idx="2305">
                  <c:v>228.39145015849789</c:v>
                </c:pt>
                <c:pt idx="2306">
                  <c:v>228.61447108453839</c:v>
                </c:pt>
                <c:pt idx="2307">
                  <c:v>229.50491239135332</c:v>
                </c:pt>
                <c:pt idx="2308">
                  <c:v>230.35259551105187</c:v>
                </c:pt>
                <c:pt idx="2309">
                  <c:v>230.68229195995315</c:v>
                </c:pt>
                <c:pt idx="2310">
                  <c:v>228.68613863594734</c:v>
                </c:pt>
                <c:pt idx="2311">
                  <c:v>231.30599054537416</c:v>
                </c:pt>
                <c:pt idx="2312">
                  <c:v>228.72829484368731</c:v>
                </c:pt>
                <c:pt idx="2313">
                  <c:v>227.33715837083454</c:v>
                </c:pt>
                <c:pt idx="2314">
                  <c:v>230.9829144054888</c:v>
                </c:pt>
                <c:pt idx="2315">
                  <c:v>230.9829144054888</c:v>
                </c:pt>
                <c:pt idx="2316">
                  <c:v>228.09634106172052</c:v>
                </c:pt>
                <c:pt idx="2317">
                  <c:v>226.94170811735927</c:v>
                </c:pt>
                <c:pt idx="2318">
                  <c:v>227.85051560274741</c:v>
                </c:pt>
                <c:pt idx="2319">
                  <c:v>230.78642596645832</c:v>
                </c:pt>
                <c:pt idx="2320">
                  <c:v>228.73205731192337</c:v>
                </c:pt>
                <c:pt idx="2321">
                  <c:v>229.85377687356097</c:v>
                </c:pt>
                <c:pt idx="2322">
                  <c:v>230.81340775299529</c:v>
                </c:pt>
                <c:pt idx="2323">
                  <c:v>232.35130783061277</c:v>
                </c:pt>
                <c:pt idx="2324">
                  <c:v>232.77577649596421</c:v>
                </c:pt>
                <c:pt idx="2325">
                  <c:v>235.21999617157266</c:v>
                </c:pt>
                <c:pt idx="2326">
                  <c:v>235.70212507692662</c:v>
                </c:pt>
                <c:pt idx="2327">
                  <c:v>235.70212507692662</c:v>
                </c:pt>
                <c:pt idx="2328">
                  <c:v>238.28135532988088</c:v>
                </c:pt>
                <c:pt idx="2329">
                  <c:v>237.73487108098962</c:v>
                </c:pt>
                <c:pt idx="2330">
                  <c:v>235.49087315223599</c:v>
                </c:pt>
                <c:pt idx="2331">
                  <c:v>237.25732778352832</c:v>
                </c:pt>
              </c:numCache>
            </c:numRef>
          </c:val>
          <c:smooth val="0"/>
        </c:ser>
        <c:ser>
          <c:idx val="2"/>
          <c:order val="2"/>
          <c:tx>
            <c:strRef>
              <c:f>'short vol index'!$AT$28</c:f>
              <c:strCache>
                <c:ptCount val="1"/>
                <c:pt idx="0">
                  <c:v>NXSDSVIX</c:v>
                </c:pt>
              </c:strCache>
            </c:strRef>
          </c:tx>
          <c:marker>
            <c:symbol val="none"/>
          </c:marker>
          <c:cat>
            <c:numRef>
              <c:f>'short vol index'!$AQ$29:$AQ$2360</c:f>
              <c:numCache>
                <c:formatCode>m/d/yyyy</c:formatCode>
                <c:ptCount val="2332"/>
                <c:pt idx="0">
                  <c:v>38747</c:v>
                </c:pt>
                <c:pt idx="1">
                  <c:v>38748</c:v>
                </c:pt>
                <c:pt idx="2">
                  <c:v>38749</c:v>
                </c:pt>
                <c:pt idx="3">
                  <c:v>38750</c:v>
                </c:pt>
                <c:pt idx="4">
                  <c:v>38751</c:v>
                </c:pt>
                <c:pt idx="5">
                  <c:v>38754</c:v>
                </c:pt>
                <c:pt idx="6">
                  <c:v>38755</c:v>
                </c:pt>
                <c:pt idx="7">
                  <c:v>38756</c:v>
                </c:pt>
                <c:pt idx="8">
                  <c:v>38757</c:v>
                </c:pt>
                <c:pt idx="9">
                  <c:v>38758</c:v>
                </c:pt>
                <c:pt idx="10">
                  <c:v>38761</c:v>
                </c:pt>
                <c:pt idx="11">
                  <c:v>38762</c:v>
                </c:pt>
                <c:pt idx="12">
                  <c:v>38769</c:v>
                </c:pt>
                <c:pt idx="13">
                  <c:v>38770</c:v>
                </c:pt>
                <c:pt idx="14">
                  <c:v>38771</c:v>
                </c:pt>
                <c:pt idx="15">
                  <c:v>38772</c:v>
                </c:pt>
                <c:pt idx="16">
                  <c:v>38775</c:v>
                </c:pt>
                <c:pt idx="17">
                  <c:v>38776</c:v>
                </c:pt>
                <c:pt idx="18">
                  <c:v>38777</c:v>
                </c:pt>
                <c:pt idx="19">
                  <c:v>38778</c:v>
                </c:pt>
                <c:pt idx="20">
                  <c:v>38779</c:v>
                </c:pt>
                <c:pt idx="21">
                  <c:v>38782</c:v>
                </c:pt>
                <c:pt idx="22">
                  <c:v>38783</c:v>
                </c:pt>
                <c:pt idx="23">
                  <c:v>38784</c:v>
                </c:pt>
                <c:pt idx="24">
                  <c:v>38785</c:v>
                </c:pt>
                <c:pt idx="25">
                  <c:v>38786</c:v>
                </c:pt>
                <c:pt idx="26">
                  <c:v>38789</c:v>
                </c:pt>
                <c:pt idx="27">
                  <c:v>38790</c:v>
                </c:pt>
                <c:pt idx="28">
                  <c:v>38791</c:v>
                </c:pt>
                <c:pt idx="29">
                  <c:v>38792</c:v>
                </c:pt>
                <c:pt idx="30">
                  <c:v>38793</c:v>
                </c:pt>
                <c:pt idx="31">
                  <c:v>38796</c:v>
                </c:pt>
                <c:pt idx="32">
                  <c:v>38797</c:v>
                </c:pt>
                <c:pt idx="33">
                  <c:v>38798</c:v>
                </c:pt>
                <c:pt idx="34">
                  <c:v>38799</c:v>
                </c:pt>
                <c:pt idx="35">
                  <c:v>38800</c:v>
                </c:pt>
                <c:pt idx="36">
                  <c:v>38803</c:v>
                </c:pt>
                <c:pt idx="37">
                  <c:v>38804</c:v>
                </c:pt>
                <c:pt idx="38">
                  <c:v>38805</c:v>
                </c:pt>
                <c:pt idx="39">
                  <c:v>38806</c:v>
                </c:pt>
                <c:pt idx="40">
                  <c:v>38807</c:v>
                </c:pt>
                <c:pt idx="41">
                  <c:v>38810</c:v>
                </c:pt>
                <c:pt idx="42">
                  <c:v>38811</c:v>
                </c:pt>
                <c:pt idx="43">
                  <c:v>38812</c:v>
                </c:pt>
                <c:pt idx="44">
                  <c:v>38813</c:v>
                </c:pt>
                <c:pt idx="45">
                  <c:v>38814</c:v>
                </c:pt>
                <c:pt idx="46">
                  <c:v>38817</c:v>
                </c:pt>
                <c:pt idx="47">
                  <c:v>38818</c:v>
                </c:pt>
                <c:pt idx="48">
                  <c:v>38819</c:v>
                </c:pt>
                <c:pt idx="49">
                  <c:v>38820</c:v>
                </c:pt>
                <c:pt idx="50">
                  <c:v>38824</c:v>
                </c:pt>
                <c:pt idx="51">
                  <c:v>38825</c:v>
                </c:pt>
                <c:pt idx="52">
                  <c:v>38831</c:v>
                </c:pt>
                <c:pt idx="53">
                  <c:v>38832</c:v>
                </c:pt>
                <c:pt idx="54">
                  <c:v>38833</c:v>
                </c:pt>
                <c:pt idx="55">
                  <c:v>38834</c:v>
                </c:pt>
                <c:pt idx="56">
                  <c:v>38835</c:v>
                </c:pt>
                <c:pt idx="57">
                  <c:v>38838</c:v>
                </c:pt>
                <c:pt idx="58">
                  <c:v>38839</c:v>
                </c:pt>
                <c:pt idx="59">
                  <c:v>38840</c:v>
                </c:pt>
                <c:pt idx="60">
                  <c:v>38841</c:v>
                </c:pt>
                <c:pt idx="61">
                  <c:v>38842</c:v>
                </c:pt>
                <c:pt idx="62">
                  <c:v>38845</c:v>
                </c:pt>
                <c:pt idx="63">
                  <c:v>38846</c:v>
                </c:pt>
                <c:pt idx="64">
                  <c:v>38847</c:v>
                </c:pt>
                <c:pt idx="65">
                  <c:v>38848</c:v>
                </c:pt>
                <c:pt idx="66">
                  <c:v>38849</c:v>
                </c:pt>
                <c:pt idx="67">
                  <c:v>38852</c:v>
                </c:pt>
                <c:pt idx="68">
                  <c:v>38853</c:v>
                </c:pt>
                <c:pt idx="69">
                  <c:v>38859</c:v>
                </c:pt>
                <c:pt idx="70">
                  <c:v>38860</c:v>
                </c:pt>
                <c:pt idx="71">
                  <c:v>38861</c:v>
                </c:pt>
                <c:pt idx="72">
                  <c:v>38862</c:v>
                </c:pt>
                <c:pt idx="73">
                  <c:v>38863</c:v>
                </c:pt>
                <c:pt idx="74">
                  <c:v>38867</c:v>
                </c:pt>
                <c:pt idx="75">
                  <c:v>38868</c:v>
                </c:pt>
                <c:pt idx="76">
                  <c:v>38869</c:v>
                </c:pt>
                <c:pt idx="77">
                  <c:v>38870</c:v>
                </c:pt>
                <c:pt idx="78">
                  <c:v>38873</c:v>
                </c:pt>
                <c:pt idx="79">
                  <c:v>38874</c:v>
                </c:pt>
                <c:pt idx="80">
                  <c:v>38875</c:v>
                </c:pt>
                <c:pt idx="81">
                  <c:v>38876</c:v>
                </c:pt>
                <c:pt idx="82">
                  <c:v>38877</c:v>
                </c:pt>
                <c:pt idx="83">
                  <c:v>38880</c:v>
                </c:pt>
                <c:pt idx="84">
                  <c:v>38881</c:v>
                </c:pt>
                <c:pt idx="85">
                  <c:v>38882</c:v>
                </c:pt>
                <c:pt idx="86">
                  <c:v>38883</c:v>
                </c:pt>
                <c:pt idx="87">
                  <c:v>38884</c:v>
                </c:pt>
                <c:pt idx="88">
                  <c:v>38887</c:v>
                </c:pt>
                <c:pt idx="89">
                  <c:v>38888</c:v>
                </c:pt>
                <c:pt idx="90">
                  <c:v>38889</c:v>
                </c:pt>
                <c:pt idx="91">
                  <c:v>38890</c:v>
                </c:pt>
                <c:pt idx="92">
                  <c:v>38891</c:v>
                </c:pt>
                <c:pt idx="93">
                  <c:v>38894</c:v>
                </c:pt>
                <c:pt idx="94">
                  <c:v>38895</c:v>
                </c:pt>
                <c:pt idx="95">
                  <c:v>38896</c:v>
                </c:pt>
                <c:pt idx="96">
                  <c:v>38897</c:v>
                </c:pt>
                <c:pt idx="97">
                  <c:v>38898</c:v>
                </c:pt>
                <c:pt idx="98">
                  <c:v>38901</c:v>
                </c:pt>
                <c:pt idx="99">
                  <c:v>38903</c:v>
                </c:pt>
                <c:pt idx="100">
                  <c:v>38904</c:v>
                </c:pt>
                <c:pt idx="101">
                  <c:v>38905</c:v>
                </c:pt>
                <c:pt idx="102">
                  <c:v>38908</c:v>
                </c:pt>
                <c:pt idx="103">
                  <c:v>38909</c:v>
                </c:pt>
                <c:pt idx="104">
                  <c:v>38910</c:v>
                </c:pt>
                <c:pt idx="105">
                  <c:v>38911</c:v>
                </c:pt>
                <c:pt idx="106">
                  <c:v>38912</c:v>
                </c:pt>
                <c:pt idx="107">
                  <c:v>38915</c:v>
                </c:pt>
                <c:pt idx="108">
                  <c:v>38916</c:v>
                </c:pt>
                <c:pt idx="109">
                  <c:v>38922</c:v>
                </c:pt>
                <c:pt idx="110">
                  <c:v>38923</c:v>
                </c:pt>
                <c:pt idx="111">
                  <c:v>38924</c:v>
                </c:pt>
                <c:pt idx="112">
                  <c:v>38925</c:v>
                </c:pt>
                <c:pt idx="113">
                  <c:v>38926</c:v>
                </c:pt>
                <c:pt idx="114">
                  <c:v>38929</c:v>
                </c:pt>
                <c:pt idx="115">
                  <c:v>38930</c:v>
                </c:pt>
                <c:pt idx="116">
                  <c:v>38931</c:v>
                </c:pt>
                <c:pt idx="117">
                  <c:v>38932</c:v>
                </c:pt>
                <c:pt idx="118">
                  <c:v>38933</c:v>
                </c:pt>
                <c:pt idx="119">
                  <c:v>38936</c:v>
                </c:pt>
                <c:pt idx="120">
                  <c:v>38937</c:v>
                </c:pt>
                <c:pt idx="121">
                  <c:v>38938</c:v>
                </c:pt>
                <c:pt idx="122">
                  <c:v>38939</c:v>
                </c:pt>
                <c:pt idx="123">
                  <c:v>38940</c:v>
                </c:pt>
                <c:pt idx="124">
                  <c:v>38943</c:v>
                </c:pt>
                <c:pt idx="125">
                  <c:v>38944</c:v>
                </c:pt>
                <c:pt idx="126">
                  <c:v>38950</c:v>
                </c:pt>
                <c:pt idx="127">
                  <c:v>38951</c:v>
                </c:pt>
                <c:pt idx="128">
                  <c:v>38952</c:v>
                </c:pt>
                <c:pt idx="129">
                  <c:v>38953</c:v>
                </c:pt>
                <c:pt idx="130">
                  <c:v>38954</c:v>
                </c:pt>
                <c:pt idx="131">
                  <c:v>38957</c:v>
                </c:pt>
                <c:pt idx="132">
                  <c:v>38958</c:v>
                </c:pt>
                <c:pt idx="133">
                  <c:v>38959</c:v>
                </c:pt>
                <c:pt idx="134">
                  <c:v>38960</c:v>
                </c:pt>
                <c:pt idx="135">
                  <c:v>38961</c:v>
                </c:pt>
                <c:pt idx="136">
                  <c:v>38965</c:v>
                </c:pt>
                <c:pt idx="137">
                  <c:v>38966</c:v>
                </c:pt>
                <c:pt idx="138">
                  <c:v>38967</c:v>
                </c:pt>
                <c:pt idx="139">
                  <c:v>38968</c:v>
                </c:pt>
                <c:pt idx="140">
                  <c:v>38971</c:v>
                </c:pt>
                <c:pt idx="141">
                  <c:v>38972</c:v>
                </c:pt>
                <c:pt idx="142">
                  <c:v>38973</c:v>
                </c:pt>
                <c:pt idx="143">
                  <c:v>38974</c:v>
                </c:pt>
                <c:pt idx="144">
                  <c:v>38975</c:v>
                </c:pt>
                <c:pt idx="145">
                  <c:v>38978</c:v>
                </c:pt>
                <c:pt idx="146">
                  <c:v>38979</c:v>
                </c:pt>
                <c:pt idx="147">
                  <c:v>38980</c:v>
                </c:pt>
                <c:pt idx="148">
                  <c:v>38981</c:v>
                </c:pt>
                <c:pt idx="149">
                  <c:v>38982</c:v>
                </c:pt>
                <c:pt idx="150">
                  <c:v>38985</c:v>
                </c:pt>
                <c:pt idx="151">
                  <c:v>38986</c:v>
                </c:pt>
                <c:pt idx="152">
                  <c:v>38987</c:v>
                </c:pt>
                <c:pt idx="153">
                  <c:v>38988</c:v>
                </c:pt>
                <c:pt idx="154">
                  <c:v>38989</c:v>
                </c:pt>
                <c:pt idx="155">
                  <c:v>38992</c:v>
                </c:pt>
                <c:pt idx="156">
                  <c:v>38993</c:v>
                </c:pt>
                <c:pt idx="157">
                  <c:v>38994</c:v>
                </c:pt>
                <c:pt idx="158">
                  <c:v>38995</c:v>
                </c:pt>
                <c:pt idx="159">
                  <c:v>38996</c:v>
                </c:pt>
                <c:pt idx="160">
                  <c:v>38999</c:v>
                </c:pt>
                <c:pt idx="161">
                  <c:v>39000</c:v>
                </c:pt>
                <c:pt idx="162">
                  <c:v>39001</c:v>
                </c:pt>
                <c:pt idx="163">
                  <c:v>39002</c:v>
                </c:pt>
                <c:pt idx="164">
                  <c:v>39003</c:v>
                </c:pt>
                <c:pt idx="165">
                  <c:v>39006</c:v>
                </c:pt>
                <c:pt idx="166">
                  <c:v>39007</c:v>
                </c:pt>
                <c:pt idx="167">
                  <c:v>39008</c:v>
                </c:pt>
                <c:pt idx="168">
                  <c:v>39009</c:v>
                </c:pt>
                <c:pt idx="169">
                  <c:v>39010</c:v>
                </c:pt>
                <c:pt idx="170">
                  <c:v>39013</c:v>
                </c:pt>
                <c:pt idx="171">
                  <c:v>39014</c:v>
                </c:pt>
                <c:pt idx="172">
                  <c:v>39015</c:v>
                </c:pt>
                <c:pt idx="173">
                  <c:v>39016</c:v>
                </c:pt>
                <c:pt idx="174">
                  <c:v>39017</c:v>
                </c:pt>
                <c:pt idx="175">
                  <c:v>39020</c:v>
                </c:pt>
                <c:pt idx="176">
                  <c:v>39021</c:v>
                </c:pt>
                <c:pt idx="177">
                  <c:v>39022</c:v>
                </c:pt>
                <c:pt idx="178">
                  <c:v>39023</c:v>
                </c:pt>
                <c:pt idx="179">
                  <c:v>39024</c:v>
                </c:pt>
                <c:pt idx="180">
                  <c:v>39027</c:v>
                </c:pt>
                <c:pt idx="181">
                  <c:v>39028</c:v>
                </c:pt>
                <c:pt idx="182">
                  <c:v>39029</c:v>
                </c:pt>
                <c:pt idx="183">
                  <c:v>39030</c:v>
                </c:pt>
                <c:pt idx="184">
                  <c:v>39031</c:v>
                </c:pt>
                <c:pt idx="185">
                  <c:v>39034</c:v>
                </c:pt>
                <c:pt idx="186">
                  <c:v>39035</c:v>
                </c:pt>
                <c:pt idx="187">
                  <c:v>39036</c:v>
                </c:pt>
                <c:pt idx="188">
                  <c:v>39037</c:v>
                </c:pt>
                <c:pt idx="189">
                  <c:v>39038</c:v>
                </c:pt>
                <c:pt idx="190">
                  <c:v>39041</c:v>
                </c:pt>
                <c:pt idx="191">
                  <c:v>39042</c:v>
                </c:pt>
                <c:pt idx="192">
                  <c:v>39043</c:v>
                </c:pt>
                <c:pt idx="193">
                  <c:v>39045</c:v>
                </c:pt>
                <c:pt idx="194">
                  <c:v>39048</c:v>
                </c:pt>
                <c:pt idx="195">
                  <c:v>39049</c:v>
                </c:pt>
                <c:pt idx="196">
                  <c:v>39050</c:v>
                </c:pt>
                <c:pt idx="197">
                  <c:v>39051</c:v>
                </c:pt>
                <c:pt idx="198">
                  <c:v>39052</c:v>
                </c:pt>
                <c:pt idx="199">
                  <c:v>39055</c:v>
                </c:pt>
                <c:pt idx="200">
                  <c:v>39056</c:v>
                </c:pt>
                <c:pt idx="201">
                  <c:v>39057</c:v>
                </c:pt>
                <c:pt idx="202">
                  <c:v>39058</c:v>
                </c:pt>
                <c:pt idx="203">
                  <c:v>39059</c:v>
                </c:pt>
                <c:pt idx="204">
                  <c:v>39062</c:v>
                </c:pt>
                <c:pt idx="205">
                  <c:v>39063</c:v>
                </c:pt>
                <c:pt idx="206">
                  <c:v>39064</c:v>
                </c:pt>
                <c:pt idx="207">
                  <c:v>39065</c:v>
                </c:pt>
                <c:pt idx="208">
                  <c:v>39066</c:v>
                </c:pt>
                <c:pt idx="209">
                  <c:v>39069</c:v>
                </c:pt>
                <c:pt idx="210">
                  <c:v>39070</c:v>
                </c:pt>
                <c:pt idx="211">
                  <c:v>39071</c:v>
                </c:pt>
                <c:pt idx="212">
                  <c:v>39072</c:v>
                </c:pt>
                <c:pt idx="213">
                  <c:v>39073</c:v>
                </c:pt>
                <c:pt idx="214">
                  <c:v>39077</c:v>
                </c:pt>
                <c:pt idx="215">
                  <c:v>39078</c:v>
                </c:pt>
                <c:pt idx="216">
                  <c:v>39079</c:v>
                </c:pt>
                <c:pt idx="217">
                  <c:v>39080</c:v>
                </c:pt>
                <c:pt idx="218">
                  <c:v>39085</c:v>
                </c:pt>
                <c:pt idx="219">
                  <c:v>39086</c:v>
                </c:pt>
                <c:pt idx="220">
                  <c:v>39087</c:v>
                </c:pt>
                <c:pt idx="221">
                  <c:v>39090</c:v>
                </c:pt>
                <c:pt idx="222">
                  <c:v>39091</c:v>
                </c:pt>
                <c:pt idx="223">
                  <c:v>39092</c:v>
                </c:pt>
                <c:pt idx="224">
                  <c:v>39093</c:v>
                </c:pt>
                <c:pt idx="225">
                  <c:v>39094</c:v>
                </c:pt>
                <c:pt idx="226">
                  <c:v>39098</c:v>
                </c:pt>
                <c:pt idx="227">
                  <c:v>39099</c:v>
                </c:pt>
                <c:pt idx="228">
                  <c:v>39100</c:v>
                </c:pt>
                <c:pt idx="229">
                  <c:v>39101</c:v>
                </c:pt>
                <c:pt idx="230">
                  <c:v>39104</c:v>
                </c:pt>
                <c:pt idx="231">
                  <c:v>39105</c:v>
                </c:pt>
                <c:pt idx="232">
                  <c:v>39106</c:v>
                </c:pt>
                <c:pt idx="233">
                  <c:v>39107</c:v>
                </c:pt>
                <c:pt idx="234">
                  <c:v>39108</c:v>
                </c:pt>
                <c:pt idx="235">
                  <c:v>39111</c:v>
                </c:pt>
                <c:pt idx="236">
                  <c:v>39112</c:v>
                </c:pt>
                <c:pt idx="237">
                  <c:v>39113</c:v>
                </c:pt>
                <c:pt idx="238">
                  <c:v>39114</c:v>
                </c:pt>
                <c:pt idx="239">
                  <c:v>39115</c:v>
                </c:pt>
                <c:pt idx="240">
                  <c:v>39118</c:v>
                </c:pt>
                <c:pt idx="241">
                  <c:v>39119</c:v>
                </c:pt>
                <c:pt idx="242">
                  <c:v>39120</c:v>
                </c:pt>
                <c:pt idx="243">
                  <c:v>39121</c:v>
                </c:pt>
                <c:pt idx="244">
                  <c:v>39122</c:v>
                </c:pt>
                <c:pt idx="245">
                  <c:v>39125</c:v>
                </c:pt>
                <c:pt idx="246">
                  <c:v>39126</c:v>
                </c:pt>
                <c:pt idx="247">
                  <c:v>39127</c:v>
                </c:pt>
                <c:pt idx="248">
                  <c:v>39128</c:v>
                </c:pt>
                <c:pt idx="249">
                  <c:v>39129</c:v>
                </c:pt>
                <c:pt idx="250">
                  <c:v>39133</c:v>
                </c:pt>
                <c:pt idx="251">
                  <c:v>39134</c:v>
                </c:pt>
                <c:pt idx="252">
                  <c:v>39135</c:v>
                </c:pt>
                <c:pt idx="253">
                  <c:v>39136</c:v>
                </c:pt>
                <c:pt idx="254">
                  <c:v>39139</c:v>
                </c:pt>
                <c:pt idx="255">
                  <c:v>39140</c:v>
                </c:pt>
                <c:pt idx="256">
                  <c:v>39141</c:v>
                </c:pt>
                <c:pt idx="257">
                  <c:v>39142</c:v>
                </c:pt>
                <c:pt idx="258">
                  <c:v>39143</c:v>
                </c:pt>
                <c:pt idx="259">
                  <c:v>39146</c:v>
                </c:pt>
                <c:pt idx="260">
                  <c:v>39147</c:v>
                </c:pt>
                <c:pt idx="261">
                  <c:v>39148</c:v>
                </c:pt>
                <c:pt idx="262">
                  <c:v>39149</c:v>
                </c:pt>
                <c:pt idx="263">
                  <c:v>39150</c:v>
                </c:pt>
                <c:pt idx="264">
                  <c:v>39153</c:v>
                </c:pt>
                <c:pt idx="265">
                  <c:v>39154</c:v>
                </c:pt>
                <c:pt idx="266">
                  <c:v>39155</c:v>
                </c:pt>
                <c:pt idx="267">
                  <c:v>39156</c:v>
                </c:pt>
                <c:pt idx="268">
                  <c:v>39157</c:v>
                </c:pt>
                <c:pt idx="269">
                  <c:v>39160</c:v>
                </c:pt>
                <c:pt idx="270">
                  <c:v>39161</c:v>
                </c:pt>
                <c:pt idx="271">
                  <c:v>39162</c:v>
                </c:pt>
                <c:pt idx="272">
                  <c:v>39163</c:v>
                </c:pt>
                <c:pt idx="273">
                  <c:v>39164</c:v>
                </c:pt>
                <c:pt idx="274">
                  <c:v>39167</c:v>
                </c:pt>
                <c:pt idx="275">
                  <c:v>39168</c:v>
                </c:pt>
                <c:pt idx="276">
                  <c:v>39169</c:v>
                </c:pt>
                <c:pt idx="277">
                  <c:v>39170</c:v>
                </c:pt>
                <c:pt idx="278">
                  <c:v>39171</c:v>
                </c:pt>
                <c:pt idx="279">
                  <c:v>39174</c:v>
                </c:pt>
                <c:pt idx="280">
                  <c:v>39175</c:v>
                </c:pt>
                <c:pt idx="281">
                  <c:v>39176</c:v>
                </c:pt>
                <c:pt idx="282">
                  <c:v>39177</c:v>
                </c:pt>
                <c:pt idx="283">
                  <c:v>39181</c:v>
                </c:pt>
                <c:pt idx="284">
                  <c:v>39182</c:v>
                </c:pt>
                <c:pt idx="285">
                  <c:v>39183</c:v>
                </c:pt>
                <c:pt idx="286">
                  <c:v>39184</c:v>
                </c:pt>
                <c:pt idx="287">
                  <c:v>39185</c:v>
                </c:pt>
                <c:pt idx="288">
                  <c:v>39188</c:v>
                </c:pt>
                <c:pt idx="289">
                  <c:v>39189</c:v>
                </c:pt>
                <c:pt idx="290">
                  <c:v>39190</c:v>
                </c:pt>
                <c:pt idx="291">
                  <c:v>39191</c:v>
                </c:pt>
                <c:pt idx="292">
                  <c:v>39192</c:v>
                </c:pt>
                <c:pt idx="293">
                  <c:v>39195</c:v>
                </c:pt>
                <c:pt idx="294">
                  <c:v>39196</c:v>
                </c:pt>
                <c:pt idx="295">
                  <c:v>39197</c:v>
                </c:pt>
                <c:pt idx="296">
                  <c:v>39198</c:v>
                </c:pt>
                <c:pt idx="297">
                  <c:v>39199</c:v>
                </c:pt>
                <c:pt idx="298">
                  <c:v>39202</c:v>
                </c:pt>
                <c:pt idx="299">
                  <c:v>39203</c:v>
                </c:pt>
                <c:pt idx="300">
                  <c:v>39204</c:v>
                </c:pt>
                <c:pt idx="301">
                  <c:v>39205</c:v>
                </c:pt>
                <c:pt idx="302">
                  <c:v>39206</c:v>
                </c:pt>
                <c:pt idx="303">
                  <c:v>39209</c:v>
                </c:pt>
                <c:pt idx="304">
                  <c:v>39210</c:v>
                </c:pt>
                <c:pt idx="305">
                  <c:v>39211</c:v>
                </c:pt>
                <c:pt idx="306">
                  <c:v>39212</c:v>
                </c:pt>
                <c:pt idx="307">
                  <c:v>39213</c:v>
                </c:pt>
                <c:pt idx="308">
                  <c:v>39216</c:v>
                </c:pt>
                <c:pt idx="309">
                  <c:v>39217</c:v>
                </c:pt>
                <c:pt idx="310">
                  <c:v>39218</c:v>
                </c:pt>
                <c:pt idx="311">
                  <c:v>39219</c:v>
                </c:pt>
                <c:pt idx="312">
                  <c:v>39220</c:v>
                </c:pt>
                <c:pt idx="313">
                  <c:v>39223</c:v>
                </c:pt>
                <c:pt idx="314">
                  <c:v>39224</c:v>
                </c:pt>
                <c:pt idx="315">
                  <c:v>39225</c:v>
                </c:pt>
                <c:pt idx="316">
                  <c:v>39226</c:v>
                </c:pt>
                <c:pt idx="317">
                  <c:v>39227</c:v>
                </c:pt>
                <c:pt idx="318">
                  <c:v>39231</c:v>
                </c:pt>
                <c:pt idx="319">
                  <c:v>39232</c:v>
                </c:pt>
                <c:pt idx="320">
                  <c:v>39233</c:v>
                </c:pt>
                <c:pt idx="321">
                  <c:v>39234</c:v>
                </c:pt>
                <c:pt idx="322">
                  <c:v>39237</c:v>
                </c:pt>
                <c:pt idx="323">
                  <c:v>39238</c:v>
                </c:pt>
                <c:pt idx="324">
                  <c:v>39239</c:v>
                </c:pt>
                <c:pt idx="325">
                  <c:v>39240</c:v>
                </c:pt>
                <c:pt idx="326">
                  <c:v>39241</c:v>
                </c:pt>
                <c:pt idx="327">
                  <c:v>39244</c:v>
                </c:pt>
                <c:pt idx="328">
                  <c:v>39245</c:v>
                </c:pt>
                <c:pt idx="329">
                  <c:v>39246</c:v>
                </c:pt>
                <c:pt idx="330">
                  <c:v>39247</c:v>
                </c:pt>
                <c:pt idx="331">
                  <c:v>39248</c:v>
                </c:pt>
                <c:pt idx="332">
                  <c:v>39251</c:v>
                </c:pt>
                <c:pt idx="333">
                  <c:v>39252</c:v>
                </c:pt>
                <c:pt idx="334">
                  <c:v>39253</c:v>
                </c:pt>
                <c:pt idx="335">
                  <c:v>39254</c:v>
                </c:pt>
                <c:pt idx="336">
                  <c:v>39255</c:v>
                </c:pt>
                <c:pt idx="337">
                  <c:v>39258</c:v>
                </c:pt>
                <c:pt idx="338">
                  <c:v>39259</c:v>
                </c:pt>
                <c:pt idx="339">
                  <c:v>39260</c:v>
                </c:pt>
                <c:pt idx="340">
                  <c:v>39261</c:v>
                </c:pt>
                <c:pt idx="341">
                  <c:v>39262</c:v>
                </c:pt>
                <c:pt idx="342">
                  <c:v>39265</c:v>
                </c:pt>
                <c:pt idx="343">
                  <c:v>39266</c:v>
                </c:pt>
                <c:pt idx="344">
                  <c:v>39268</c:v>
                </c:pt>
                <c:pt idx="345">
                  <c:v>39269</c:v>
                </c:pt>
                <c:pt idx="346">
                  <c:v>39272</c:v>
                </c:pt>
                <c:pt idx="347">
                  <c:v>39273</c:v>
                </c:pt>
                <c:pt idx="348">
                  <c:v>39274</c:v>
                </c:pt>
                <c:pt idx="349">
                  <c:v>39275</c:v>
                </c:pt>
                <c:pt idx="350">
                  <c:v>39276</c:v>
                </c:pt>
                <c:pt idx="351">
                  <c:v>39279</c:v>
                </c:pt>
                <c:pt idx="352">
                  <c:v>39280</c:v>
                </c:pt>
                <c:pt idx="353">
                  <c:v>39281</c:v>
                </c:pt>
                <c:pt idx="354">
                  <c:v>39282</c:v>
                </c:pt>
                <c:pt idx="355">
                  <c:v>39283</c:v>
                </c:pt>
                <c:pt idx="356">
                  <c:v>39286</c:v>
                </c:pt>
                <c:pt idx="357">
                  <c:v>39287</c:v>
                </c:pt>
                <c:pt idx="358">
                  <c:v>39288</c:v>
                </c:pt>
                <c:pt idx="359">
                  <c:v>39289</c:v>
                </c:pt>
                <c:pt idx="360">
                  <c:v>39290</c:v>
                </c:pt>
                <c:pt idx="361">
                  <c:v>39293</c:v>
                </c:pt>
                <c:pt idx="362">
                  <c:v>39294</c:v>
                </c:pt>
                <c:pt idx="363">
                  <c:v>39295</c:v>
                </c:pt>
                <c:pt idx="364">
                  <c:v>39296</c:v>
                </c:pt>
                <c:pt idx="365">
                  <c:v>39297</c:v>
                </c:pt>
                <c:pt idx="366">
                  <c:v>39300</c:v>
                </c:pt>
                <c:pt idx="367">
                  <c:v>39301</c:v>
                </c:pt>
                <c:pt idx="368">
                  <c:v>39302</c:v>
                </c:pt>
                <c:pt idx="369">
                  <c:v>39303</c:v>
                </c:pt>
                <c:pt idx="370">
                  <c:v>39304</c:v>
                </c:pt>
                <c:pt idx="371">
                  <c:v>39307</c:v>
                </c:pt>
                <c:pt idx="372">
                  <c:v>39308</c:v>
                </c:pt>
                <c:pt idx="373">
                  <c:v>39309</c:v>
                </c:pt>
                <c:pt idx="374">
                  <c:v>39310</c:v>
                </c:pt>
                <c:pt idx="375">
                  <c:v>39311</c:v>
                </c:pt>
                <c:pt idx="376">
                  <c:v>39314</c:v>
                </c:pt>
                <c:pt idx="377">
                  <c:v>39315</c:v>
                </c:pt>
                <c:pt idx="378">
                  <c:v>39316</c:v>
                </c:pt>
                <c:pt idx="379">
                  <c:v>39317</c:v>
                </c:pt>
                <c:pt idx="380">
                  <c:v>39318</c:v>
                </c:pt>
                <c:pt idx="381">
                  <c:v>39321</c:v>
                </c:pt>
                <c:pt idx="382">
                  <c:v>39322</c:v>
                </c:pt>
                <c:pt idx="383">
                  <c:v>39323</c:v>
                </c:pt>
                <c:pt idx="384">
                  <c:v>39324</c:v>
                </c:pt>
                <c:pt idx="385">
                  <c:v>39325</c:v>
                </c:pt>
                <c:pt idx="386">
                  <c:v>39329</c:v>
                </c:pt>
                <c:pt idx="387">
                  <c:v>39330</c:v>
                </c:pt>
                <c:pt idx="388">
                  <c:v>39331</c:v>
                </c:pt>
                <c:pt idx="389">
                  <c:v>39332</c:v>
                </c:pt>
                <c:pt idx="390">
                  <c:v>39335</c:v>
                </c:pt>
                <c:pt idx="391">
                  <c:v>39336</c:v>
                </c:pt>
                <c:pt idx="392">
                  <c:v>39337</c:v>
                </c:pt>
                <c:pt idx="393">
                  <c:v>39338</c:v>
                </c:pt>
                <c:pt idx="394">
                  <c:v>39339</c:v>
                </c:pt>
                <c:pt idx="395">
                  <c:v>39342</c:v>
                </c:pt>
                <c:pt idx="396">
                  <c:v>39343</c:v>
                </c:pt>
                <c:pt idx="397">
                  <c:v>39344</c:v>
                </c:pt>
                <c:pt idx="398">
                  <c:v>39345</c:v>
                </c:pt>
                <c:pt idx="399">
                  <c:v>39346</c:v>
                </c:pt>
                <c:pt idx="400">
                  <c:v>39349</c:v>
                </c:pt>
                <c:pt idx="401">
                  <c:v>39350</c:v>
                </c:pt>
                <c:pt idx="402">
                  <c:v>39351</c:v>
                </c:pt>
                <c:pt idx="403">
                  <c:v>39352</c:v>
                </c:pt>
                <c:pt idx="404">
                  <c:v>39353</c:v>
                </c:pt>
                <c:pt idx="405">
                  <c:v>39356</c:v>
                </c:pt>
                <c:pt idx="406">
                  <c:v>39357</c:v>
                </c:pt>
                <c:pt idx="407">
                  <c:v>39358</c:v>
                </c:pt>
                <c:pt idx="408">
                  <c:v>39359</c:v>
                </c:pt>
                <c:pt idx="409">
                  <c:v>39360</c:v>
                </c:pt>
                <c:pt idx="410">
                  <c:v>39363</c:v>
                </c:pt>
                <c:pt idx="411">
                  <c:v>39364</c:v>
                </c:pt>
                <c:pt idx="412">
                  <c:v>39365</c:v>
                </c:pt>
                <c:pt idx="413">
                  <c:v>39366</c:v>
                </c:pt>
                <c:pt idx="414">
                  <c:v>39367</c:v>
                </c:pt>
                <c:pt idx="415">
                  <c:v>39370</c:v>
                </c:pt>
                <c:pt idx="416">
                  <c:v>39371</c:v>
                </c:pt>
                <c:pt idx="417">
                  <c:v>39372</c:v>
                </c:pt>
                <c:pt idx="418">
                  <c:v>39373</c:v>
                </c:pt>
                <c:pt idx="419">
                  <c:v>39374</c:v>
                </c:pt>
                <c:pt idx="420">
                  <c:v>39377</c:v>
                </c:pt>
                <c:pt idx="421">
                  <c:v>39378</c:v>
                </c:pt>
                <c:pt idx="422">
                  <c:v>39379</c:v>
                </c:pt>
                <c:pt idx="423">
                  <c:v>39380</c:v>
                </c:pt>
                <c:pt idx="424">
                  <c:v>39381</c:v>
                </c:pt>
                <c:pt idx="425">
                  <c:v>39384</c:v>
                </c:pt>
                <c:pt idx="426">
                  <c:v>39385</c:v>
                </c:pt>
                <c:pt idx="427">
                  <c:v>39386</c:v>
                </c:pt>
                <c:pt idx="428">
                  <c:v>39387</c:v>
                </c:pt>
                <c:pt idx="429">
                  <c:v>39388</c:v>
                </c:pt>
                <c:pt idx="430">
                  <c:v>39391</c:v>
                </c:pt>
                <c:pt idx="431">
                  <c:v>39392</c:v>
                </c:pt>
                <c:pt idx="432">
                  <c:v>39393</c:v>
                </c:pt>
                <c:pt idx="433">
                  <c:v>39394</c:v>
                </c:pt>
                <c:pt idx="434">
                  <c:v>39395</c:v>
                </c:pt>
                <c:pt idx="435">
                  <c:v>39398</c:v>
                </c:pt>
                <c:pt idx="436">
                  <c:v>39399</c:v>
                </c:pt>
                <c:pt idx="437">
                  <c:v>39400</c:v>
                </c:pt>
                <c:pt idx="438">
                  <c:v>39401</c:v>
                </c:pt>
                <c:pt idx="439">
                  <c:v>39402</c:v>
                </c:pt>
                <c:pt idx="440">
                  <c:v>39405</c:v>
                </c:pt>
                <c:pt idx="441">
                  <c:v>39406</c:v>
                </c:pt>
                <c:pt idx="442">
                  <c:v>39407</c:v>
                </c:pt>
                <c:pt idx="443">
                  <c:v>39409</c:v>
                </c:pt>
                <c:pt idx="444">
                  <c:v>39412</c:v>
                </c:pt>
                <c:pt idx="445">
                  <c:v>39413</c:v>
                </c:pt>
                <c:pt idx="446">
                  <c:v>39414</c:v>
                </c:pt>
                <c:pt idx="447">
                  <c:v>39415</c:v>
                </c:pt>
                <c:pt idx="448">
                  <c:v>39416</c:v>
                </c:pt>
                <c:pt idx="449">
                  <c:v>39419</c:v>
                </c:pt>
                <c:pt idx="450">
                  <c:v>39420</c:v>
                </c:pt>
                <c:pt idx="451">
                  <c:v>39421</c:v>
                </c:pt>
                <c:pt idx="452">
                  <c:v>39422</c:v>
                </c:pt>
                <c:pt idx="453">
                  <c:v>39423</c:v>
                </c:pt>
                <c:pt idx="454">
                  <c:v>39426</c:v>
                </c:pt>
                <c:pt idx="455">
                  <c:v>39427</c:v>
                </c:pt>
                <c:pt idx="456">
                  <c:v>39428</c:v>
                </c:pt>
                <c:pt idx="457">
                  <c:v>39429</c:v>
                </c:pt>
                <c:pt idx="458">
                  <c:v>39430</c:v>
                </c:pt>
                <c:pt idx="459">
                  <c:v>39433</c:v>
                </c:pt>
                <c:pt idx="460">
                  <c:v>39434</c:v>
                </c:pt>
                <c:pt idx="461">
                  <c:v>39435</c:v>
                </c:pt>
                <c:pt idx="462">
                  <c:v>39436</c:v>
                </c:pt>
                <c:pt idx="463">
                  <c:v>39437</c:v>
                </c:pt>
                <c:pt idx="464">
                  <c:v>39440</c:v>
                </c:pt>
                <c:pt idx="465">
                  <c:v>39442</c:v>
                </c:pt>
                <c:pt idx="466">
                  <c:v>39443</c:v>
                </c:pt>
                <c:pt idx="467">
                  <c:v>39444</c:v>
                </c:pt>
                <c:pt idx="468">
                  <c:v>39447</c:v>
                </c:pt>
                <c:pt idx="469">
                  <c:v>39449</c:v>
                </c:pt>
                <c:pt idx="470">
                  <c:v>39450</c:v>
                </c:pt>
                <c:pt idx="471">
                  <c:v>39451</c:v>
                </c:pt>
                <c:pt idx="472">
                  <c:v>39454</c:v>
                </c:pt>
                <c:pt idx="473">
                  <c:v>39455</c:v>
                </c:pt>
                <c:pt idx="474">
                  <c:v>39456</c:v>
                </c:pt>
                <c:pt idx="475">
                  <c:v>39457</c:v>
                </c:pt>
                <c:pt idx="476">
                  <c:v>39458</c:v>
                </c:pt>
                <c:pt idx="477">
                  <c:v>39461</c:v>
                </c:pt>
                <c:pt idx="478">
                  <c:v>39462</c:v>
                </c:pt>
                <c:pt idx="479">
                  <c:v>39463</c:v>
                </c:pt>
                <c:pt idx="480">
                  <c:v>39464</c:v>
                </c:pt>
                <c:pt idx="481">
                  <c:v>39465</c:v>
                </c:pt>
                <c:pt idx="482">
                  <c:v>39469</c:v>
                </c:pt>
                <c:pt idx="483">
                  <c:v>39470</c:v>
                </c:pt>
                <c:pt idx="484">
                  <c:v>39471</c:v>
                </c:pt>
                <c:pt idx="485">
                  <c:v>39472</c:v>
                </c:pt>
                <c:pt idx="486">
                  <c:v>39475</c:v>
                </c:pt>
                <c:pt idx="487">
                  <c:v>39476</c:v>
                </c:pt>
                <c:pt idx="488">
                  <c:v>39477</c:v>
                </c:pt>
                <c:pt idx="489">
                  <c:v>39478</c:v>
                </c:pt>
                <c:pt idx="490">
                  <c:v>39479</c:v>
                </c:pt>
                <c:pt idx="491">
                  <c:v>39482</c:v>
                </c:pt>
                <c:pt idx="492">
                  <c:v>39483</c:v>
                </c:pt>
                <c:pt idx="493">
                  <c:v>39484</c:v>
                </c:pt>
                <c:pt idx="494">
                  <c:v>39485</c:v>
                </c:pt>
                <c:pt idx="495">
                  <c:v>39486</c:v>
                </c:pt>
                <c:pt idx="496">
                  <c:v>39489</c:v>
                </c:pt>
                <c:pt idx="497">
                  <c:v>39490</c:v>
                </c:pt>
                <c:pt idx="498">
                  <c:v>39491</c:v>
                </c:pt>
                <c:pt idx="499">
                  <c:v>39492</c:v>
                </c:pt>
                <c:pt idx="500">
                  <c:v>39493</c:v>
                </c:pt>
                <c:pt idx="501">
                  <c:v>39497</c:v>
                </c:pt>
                <c:pt idx="502">
                  <c:v>39498</c:v>
                </c:pt>
                <c:pt idx="503">
                  <c:v>39499</c:v>
                </c:pt>
                <c:pt idx="504">
                  <c:v>39500</c:v>
                </c:pt>
                <c:pt idx="505">
                  <c:v>39503</c:v>
                </c:pt>
                <c:pt idx="506">
                  <c:v>39504</c:v>
                </c:pt>
                <c:pt idx="507">
                  <c:v>39505</c:v>
                </c:pt>
                <c:pt idx="508">
                  <c:v>39506</c:v>
                </c:pt>
                <c:pt idx="509">
                  <c:v>39507</c:v>
                </c:pt>
                <c:pt idx="510">
                  <c:v>39510</c:v>
                </c:pt>
                <c:pt idx="511">
                  <c:v>39511</c:v>
                </c:pt>
                <c:pt idx="512">
                  <c:v>39512</c:v>
                </c:pt>
                <c:pt idx="513">
                  <c:v>39513</c:v>
                </c:pt>
                <c:pt idx="514">
                  <c:v>39514</c:v>
                </c:pt>
                <c:pt idx="515">
                  <c:v>39517</c:v>
                </c:pt>
                <c:pt idx="516">
                  <c:v>39518</c:v>
                </c:pt>
                <c:pt idx="517">
                  <c:v>39519</c:v>
                </c:pt>
                <c:pt idx="518">
                  <c:v>39520</c:v>
                </c:pt>
                <c:pt idx="519">
                  <c:v>39521</c:v>
                </c:pt>
                <c:pt idx="520">
                  <c:v>39524</c:v>
                </c:pt>
                <c:pt idx="521">
                  <c:v>39525</c:v>
                </c:pt>
                <c:pt idx="522">
                  <c:v>39526</c:v>
                </c:pt>
                <c:pt idx="523">
                  <c:v>39527</c:v>
                </c:pt>
                <c:pt idx="524">
                  <c:v>39531</c:v>
                </c:pt>
                <c:pt idx="525">
                  <c:v>39532</c:v>
                </c:pt>
                <c:pt idx="526">
                  <c:v>39533</c:v>
                </c:pt>
                <c:pt idx="527">
                  <c:v>39534</c:v>
                </c:pt>
                <c:pt idx="528">
                  <c:v>39535</c:v>
                </c:pt>
                <c:pt idx="529">
                  <c:v>39538</c:v>
                </c:pt>
                <c:pt idx="530">
                  <c:v>39539</c:v>
                </c:pt>
                <c:pt idx="531">
                  <c:v>39540</c:v>
                </c:pt>
                <c:pt idx="532">
                  <c:v>39541</c:v>
                </c:pt>
                <c:pt idx="533">
                  <c:v>39542</c:v>
                </c:pt>
                <c:pt idx="534">
                  <c:v>39545</c:v>
                </c:pt>
                <c:pt idx="535">
                  <c:v>39546</c:v>
                </c:pt>
                <c:pt idx="536">
                  <c:v>39547</c:v>
                </c:pt>
                <c:pt idx="537">
                  <c:v>39548</c:v>
                </c:pt>
                <c:pt idx="538">
                  <c:v>39549</c:v>
                </c:pt>
                <c:pt idx="539">
                  <c:v>39552</c:v>
                </c:pt>
                <c:pt idx="540">
                  <c:v>39553</c:v>
                </c:pt>
                <c:pt idx="541">
                  <c:v>39554</c:v>
                </c:pt>
                <c:pt idx="542">
                  <c:v>39555</c:v>
                </c:pt>
                <c:pt idx="543">
                  <c:v>39556</c:v>
                </c:pt>
                <c:pt idx="544">
                  <c:v>39559</c:v>
                </c:pt>
                <c:pt idx="545">
                  <c:v>39560</c:v>
                </c:pt>
                <c:pt idx="546">
                  <c:v>39561</c:v>
                </c:pt>
                <c:pt idx="547">
                  <c:v>39562</c:v>
                </c:pt>
                <c:pt idx="548">
                  <c:v>39563</c:v>
                </c:pt>
                <c:pt idx="549">
                  <c:v>39566</c:v>
                </c:pt>
                <c:pt idx="550">
                  <c:v>39567</c:v>
                </c:pt>
                <c:pt idx="551">
                  <c:v>39568</c:v>
                </c:pt>
                <c:pt idx="552">
                  <c:v>39569</c:v>
                </c:pt>
                <c:pt idx="553">
                  <c:v>39570</c:v>
                </c:pt>
                <c:pt idx="554">
                  <c:v>39573</c:v>
                </c:pt>
                <c:pt idx="555">
                  <c:v>39574</c:v>
                </c:pt>
                <c:pt idx="556">
                  <c:v>39575</c:v>
                </c:pt>
                <c:pt idx="557">
                  <c:v>39576</c:v>
                </c:pt>
                <c:pt idx="558">
                  <c:v>39577</c:v>
                </c:pt>
                <c:pt idx="559">
                  <c:v>39580</c:v>
                </c:pt>
                <c:pt idx="560">
                  <c:v>39581</c:v>
                </c:pt>
                <c:pt idx="561">
                  <c:v>39582</c:v>
                </c:pt>
                <c:pt idx="562">
                  <c:v>39583</c:v>
                </c:pt>
                <c:pt idx="563">
                  <c:v>39584</c:v>
                </c:pt>
                <c:pt idx="564">
                  <c:v>39587</c:v>
                </c:pt>
                <c:pt idx="565">
                  <c:v>39588</c:v>
                </c:pt>
                <c:pt idx="566">
                  <c:v>39589</c:v>
                </c:pt>
                <c:pt idx="567">
                  <c:v>39590</c:v>
                </c:pt>
                <c:pt idx="568">
                  <c:v>39591</c:v>
                </c:pt>
                <c:pt idx="569">
                  <c:v>39595</c:v>
                </c:pt>
                <c:pt idx="570">
                  <c:v>39596</c:v>
                </c:pt>
                <c:pt idx="571">
                  <c:v>39597</c:v>
                </c:pt>
                <c:pt idx="572">
                  <c:v>39598</c:v>
                </c:pt>
                <c:pt idx="573">
                  <c:v>39601</c:v>
                </c:pt>
                <c:pt idx="574">
                  <c:v>39602</c:v>
                </c:pt>
                <c:pt idx="575">
                  <c:v>39603</c:v>
                </c:pt>
                <c:pt idx="576">
                  <c:v>39604</c:v>
                </c:pt>
                <c:pt idx="577">
                  <c:v>39605</c:v>
                </c:pt>
                <c:pt idx="578">
                  <c:v>39608</c:v>
                </c:pt>
                <c:pt idx="579">
                  <c:v>39609</c:v>
                </c:pt>
                <c:pt idx="580">
                  <c:v>39610</c:v>
                </c:pt>
                <c:pt idx="581">
                  <c:v>39611</c:v>
                </c:pt>
                <c:pt idx="582">
                  <c:v>39612</c:v>
                </c:pt>
                <c:pt idx="583">
                  <c:v>39615</c:v>
                </c:pt>
                <c:pt idx="584">
                  <c:v>39616</c:v>
                </c:pt>
                <c:pt idx="585">
                  <c:v>39617</c:v>
                </c:pt>
                <c:pt idx="586">
                  <c:v>39618</c:v>
                </c:pt>
                <c:pt idx="587">
                  <c:v>39619</c:v>
                </c:pt>
                <c:pt idx="588">
                  <c:v>39622</c:v>
                </c:pt>
                <c:pt idx="589">
                  <c:v>39623</c:v>
                </c:pt>
                <c:pt idx="590">
                  <c:v>39624</c:v>
                </c:pt>
                <c:pt idx="591">
                  <c:v>39625</c:v>
                </c:pt>
                <c:pt idx="592">
                  <c:v>39626</c:v>
                </c:pt>
                <c:pt idx="593">
                  <c:v>39629</c:v>
                </c:pt>
                <c:pt idx="594">
                  <c:v>39630</c:v>
                </c:pt>
                <c:pt idx="595">
                  <c:v>39631</c:v>
                </c:pt>
                <c:pt idx="596">
                  <c:v>39632</c:v>
                </c:pt>
                <c:pt idx="597">
                  <c:v>39636</c:v>
                </c:pt>
                <c:pt idx="598">
                  <c:v>39637</c:v>
                </c:pt>
                <c:pt idx="599">
                  <c:v>39638</c:v>
                </c:pt>
                <c:pt idx="600">
                  <c:v>39639</c:v>
                </c:pt>
                <c:pt idx="601">
                  <c:v>39640</c:v>
                </c:pt>
                <c:pt idx="602">
                  <c:v>39643</c:v>
                </c:pt>
                <c:pt idx="603">
                  <c:v>39644</c:v>
                </c:pt>
                <c:pt idx="604">
                  <c:v>39645</c:v>
                </c:pt>
                <c:pt idx="605">
                  <c:v>39646</c:v>
                </c:pt>
                <c:pt idx="606">
                  <c:v>39647</c:v>
                </c:pt>
                <c:pt idx="607">
                  <c:v>39650</c:v>
                </c:pt>
                <c:pt idx="608">
                  <c:v>39651</c:v>
                </c:pt>
                <c:pt idx="609">
                  <c:v>39652</c:v>
                </c:pt>
                <c:pt idx="610">
                  <c:v>39653</c:v>
                </c:pt>
                <c:pt idx="611">
                  <c:v>39654</c:v>
                </c:pt>
                <c:pt idx="612">
                  <c:v>39657</c:v>
                </c:pt>
                <c:pt idx="613">
                  <c:v>39658</c:v>
                </c:pt>
                <c:pt idx="614">
                  <c:v>39659</c:v>
                </c:pt>
                <c:pt idx="615">
                  <c:v>39660</c:v>
                </c:pt>
                <c:pt idx="616">
                  <c:v>39661</c:v>
                </c:pt>
                <c:pt idx="617">
                  <c:v>39664</c:v>
                </c:pt>
                <c:pt idx="618">
                  <c:v>39665</c:v>
                </c:pt>
                <c:pt idx="619">
                  <c:v>39666</c:v>
                </c:pt>
                <c:pt idx="620">
                  <c:v>39667</c:v>
                </c:pt>
                <c:pt idx="621">
                  <c:v>39668</c:v>
                </c:pt>
                <c:pt idx="622">
                  <c:v>39671</c:v>
                </c:pt>
                <c:pt idx="623">
                  <c:v>39672</c:v>
                </c:pt>
                <c:pt idx="624">
                  <c:v>39673</c:v>
                </c:pt>
                <c:pt idx="625">
                  <c:v>39674</c:v>
                </c:pt>
                <c:pt idx="626">
                  <c:v>39675</c:v>
                </c:pt>
                <c:pt idx="627">
                  <c:v>39678</c:v>
                </c:pt>
                <c:pt idx="628">
                  <c:v>39679</c:v>
                </c:pt>
                <c:pt idx="629">
                  <c:v>39680</c:v>
                </c:pt>
                <c:pt idx="630">
                  <c:v>39681</c:v>
                </c:pt>
                <c:pt idx="631">
                  <c:v>39682</c:v>
                </c:pt>
                <c:pt idx="632">
                  <c:v>39685</c:v>
                </c:pt>
                <c:pt idx="633">
                  <c:v>39686</c:v>
                </c:pt>
                <c:pt idx="634">
                  <c:v>39687</c:v>
                </c:pt>
                <c:pt idx="635">
                  <c:v>39688</c:v>
                </c:pt>
                <c:pt idx="636">
                  <c:v>39689</c:v>
                </c:pt>
                <c:pt idx="637">
                  <c:v>39693</c:v>
                </c:pt>
                <c:pt idx="638">
                  <c:v>39694</c:v>
                </c:pt>
                <c:pt idx="639">
                  <c:v>39695</c:v>
                </c:pt>
                <c:pt idx="640">
                  <c:v>39696</c:v>
                </c:pt>
                <c:pt idx="641">
                  <c:v>39699</c:v>
                </c:pt>
                <c:pt idx="642">
                  <c:v>39700</c:v>
                </c:pt>
                <c:pt idx="643">
                  <c:v>39701</c:v>
                </c:pt>
                <c:pt idx="644">
                  <c:v>39702</c:v>
                </c:pt>
                <c:pt idx="645">
                  <c:v>39703</c:v>
                </c:pt>
                <c:pt idx="646">
                  <c:v>39706</c:v>
                </c:pt>
                <c:pt idx="647">
                  <c:v>39707</c:v>
                </c:pt>
                <c:pt idx="648">
                  <c:v>39708</c:v>
                </c:pt>
                <c:pt idx="649">
                  <c:v>39709</c:v>
                </c:pt>
                <c:pt idx="650">
                  <c:v>39710</c:v>
                </c:pt>
                <c:pt idx="651">
                  <c:v>39713</c:v>
                </c:pt>
                <c:pt idx="652">
                  <c:v>39714</c:v>
                </c:pt>
                <c:pt idx="653">
                  <c:v>39715</c:v>
                </c:pt>
                <c:pt idx="654">
                  <c:v>39716</c:v>
                </c:pt>
                <c:pt idx="655">
                  <c:v>39717</c:v>
                </c:pt>
                <c:pt idx="656">
                  <c:v>39720</c:v>
                </c:pt>
                <c:pt idx="657">
                  <c:v>39721</c:v>
                </c:pt>
                <c:pt idx="658">
                  <c:v>39722</c:v>
                </c:pt>
                <c:pt idx="659">
                  <c:v>39723</c:v>
                </c:pt>
                <c:pt idx="660">
                  <c:v>39724</c:v>
                </c:pt>
                <c:pt idx="661">
                  <c:v>39727</c:v>
                </c:pt>
                <c:pt idx="662">
                  <c:v>39728</c:v>
                </c:pt>
                <c:pt idx="663">
                  <c:v>39729</c:v>
                </c:pt>
                <c:pt idx="664">
                  <c:v>39730</c:v>
                </c:pt>
                <c:pt idx="665">
                  <c:v>39731</c:v>
                </c:pt>
                <c:pt idx="666">
                  <c:v>39734</c:v>
                </c:pt>
                <c:pt idx="667">
                  <c:v>39735</c:v>
                </c:pt>
                <c:pt idx="668">
                  <c:v>39736</c:v>
                </c:pt>
                <c:pt idx="669">
                  <c:v>39737</c:v>
                </c:pt>
                <c:pt idx="670">
                  <c:v>39738</c:v>
                </c:pt>
                <c:pt idx="671">
                  <c:v>39741</c:v>
                </c:pt>
                <c:pt idx="672">
                  <c:v>39742</c:v>
                </c:pt>
                <c:pt idx="673">
                  <c:v>39743</c:v>
                </c:pt>
                <c:pt idx="674">
                  <c:v>39744</c:v>
                </c:pt>
                <c:pt idx="675">
                  <c:v>39745</c:v>
                </c:pt>
                <c:pt idx="676">
                  <c:v>39748</c:v>
                </c:pt>
                <c:pt idx="677">
                  <c:v>39749</c:v>
                </c:pt>
                <c:pt idx="678">
                  <c:v>39750</c:v>
                </c:pt>
                <c:pt idx="679">
                  <c:v>39751</c:v>
                </c:pt>
                <c:pt idx="680">
                  <c:v>39752</c:v>
                </c:pt>
                <c:pt idx="681">
                  <c:v>39755</c:v>
                </c:pt>
                <c:pt idx="682">
                  <c:v>39756</c:v>
                </c:pt>
                <c:pt idx="683">
                  <c:v>39757</c:v>
                </c:pt>
                <c:pt idx="684">
                  <c:v>39758</c:v>
                </c:pt>
                <c:pt idx="685">
                  <c:v>39759</c:v>
                </c:pt>
                <c:pt idx="686">
                  <c:v>39762</c:v>
                </c:pt>
                <c:pt idx="687">
                  <c:v>39763</c:v>
                </c:pt>
                <c:pt idx="688">
                  <c:v>39764</c:v>
                </c:pt>
                <c:pt idx="689">
                  <c:v>39765</c:v>
                </c:pt>
                <c:pt idx="690">
                  <c:v>39766</c:v>
                </c:pt>
                <c:pt idx="691">
                  <c:v>39769</c:v>
                </c:pt>
                <c:pt idx="692">
                  <c:v>39770</c:v>
                </c:pt>
                <c:pt idx="693">
                  <c:v>39771</c:v>
                </c:pt>
                <c:pt idx="694">
                  <c:v>39772</c:v>
                </c:pt>
                <c:pt idx="695">
                  <c:v>39773</c:v>
                </c:pt>
                <c:pt idx="696">
                  <c:v>39776</c:v>
                </c:pt>
                <c:pt idx="697">
                  <c:v>39777</c:v>
                </c:pt>
                <c:pt idx="698">
                  <c:v>39778</c:v>
                </c:pt>
                <c:pt idx="699">
                  <c:v>39780</c:v>
                </c:pt>
                <c:pt idx="700">
                  <c:v>39783</c:v>
                </c:pt>
                <c:pt idx="701">
                  <c:v>39784</c:v>
                </c:pt>
                <c:pt idx="702">
                  <c:v>39785</c:v>
                </c:pt>
                <c:pt idx="703">
                  <c:v>39786</c:v>
                </c:pt>
                <c:pt idx="704">
                  <c:v>39787</c:v>
                </c:pt>
                <c:pt idx="705">
                  <c:v>39790</c:v>
                </c:pt>
                <c:pt idx="706">
                  <c:v>39791</c:v>
                </c:pt>
                <c:pt idx="707">
                  <c:v>39792</c:v>
                </c:pt>
                <c:pt idx="708">
                  <c:v>39793</c:v>
                </c:pt>
                <c:pt idx="709">
                  <c:v>39794</c:v>
                </c:pt>
                <c:pt idx="710">
                  <c:v>39797</c:v>
                </c:pt>
                <c:pt idx="711">
                  <c:v>39798</c:v>
                </c:pt>
                <c:pt idx="712">
                  <c:v>39799</c:v>
                </c:pt>
                <c:pt idx="713">
                  <c:v>39800</c:v>
                </c:pt>
                <c:pt idx="714">
                  <c:v>39801</c:v>
                </c:pt>
                <c:pt idx="715">
                  <c:v>39804</c:v>
                </c:pt>
                <c:pt idx="716">
                  <c:v>39805</c:v>
                </c:pt>
                <c:pt idx="717">
                  <c:v>39806</c:v>
                </c:pt>
                <c:pt idx="718">
                  <c:v>39808</c:v>
                </c:pt>
                <c:pt idx="719">
                  <c:v>39811</c:v>
                </c:pt>
                <c:pt idx="720">
                  <c:v>39812</c:v>
                </c:pt>
                <c:pt idx="721">
                  <c:v>39813</c:v>
                </c:pt>
                <c:pt idx="722">
                  <c:v>39815</c:v>
                </c:pt>
                <c:pt idx="723">
                  <c:v>39818</c:v>
                </c:pt>
                <c:pt idx="724">
                  <c:v>39819</c:v>
                </c:pt>
                <c:pt idx="725">
                  <c:v>39820</c:v>
                </c:pt>
                <c:pt idx="726">
                  <c:v>39821</c:v>
                </c:pt>
                <c:pt idx="727">
                  <c:v>39822</c:v>
                </c:pt>
                <c:pt idx="728">
                  <c:v>39825</c:v>
                </c:pt>
                <c:pt idx="729">
                  <c:v>39826</c:v>
                </c:pt>
                <c:pt idx="730">
                  <c:v>39827</c:v>
                </c:pt>
                <c:pt idx="731">
                  <c:v>39828</c:v>
                </c:pt>
                <c:pt idx="732">
                  <c:v>39829</c:v>
                </c:pt>
                <c:pt idx="733">
                  <c:v>39833</c:v>
                </c:pt>
                <c:pt idx="734">
                  <c:v>39834</c:v>
                </c:pt>
                <c:pt idx="735">
                  <c:v>39835</c:v>
                </c:pt>
                <c:pt idx="736">
                  <c:v>39836</c:v>
                </c:pt>
                <c:pt idx="737">
                  <c:v>39839</c:v>
                </c:pt>
                <c:pt idx="738">
                  <c:v>39840</c:v>
                </c:pt>
                <c:pt idx="739">
                  <c:v>39841</c:v>
                </c:pt>
                <c:pt idx="740">
                  <c:v>39842</c:v>
                </c:pt>
                <c:pt idx="741">
                  <c:v>39843</c:v>
                </c:pt>
                <c:pt idx="742">
                  <c:v>39846</c:v>
                </c:pt>
                <c:pt idx="743">
                  <c:v>39847</c:v>
                </c:pt>
                <c:pt idx="744">
                  <c:v>39848</c:v>
                </c:pt>
                <c:pt idx="745">
                  <c:v>39849</c:v>
                </c:pt>
                <c:pt idx="746">
                  <c:v>39850</c:v>
                </c:pt>
                <c:pt idx="747">
                  <c:v>39853</c:v>
                </c:pt>
                <c:pt idx="748">
                  <c:v>39854</c:v>
                </c:pt>
                <c:pt idx="749">
                  <c:v>39855</c:v>
                </c:pt>
                <c:pt idx="750">
                  <c:v>39856</c:v>
                </c:pt>
                <c:pt idx="751">
                  <c:v>39857</c:v>
                </c:pt>
                <c:pt idx="752">
                  <c:v>39861</c:v>
                </c:pt>
                <c:pt idx="753">
                  <c:v>39862</c:v>
                </c:pt>
                <c:pt idx="754">
                  <c:v>39863</c:v>
                </c:pt>
                <c:pt idx="755">
                  <c:v>39864</c:v>
                </c:pt>
                <c:pt idx="756">
                  <c:v>39867</c:v>
                </c:pt>
                <c:pt idx="757">
                  <c:v>39868</c:v>
                </c:pt>
                <c:pt idx="758">
                  <c:v>39869</c:v>
                </c:pt>
                <c:pt idx="759">
                  <c:v>39870</c:v>
                </c:pt>
                <c:pt idx="760">
                  <c:v>39871</c:v>
                </c:pt>
                <c:pt idx="761">
                  <c:v>39874</c:v>
                </c:pt>
                <c:pt idx="762">
                  <c:v>39875</c:v>
                </c:pt>
                <c:pt idx="763">
                  <c:v>39876</c:v>
                </c:pt>
                <c:pt idx="764">
                  <c:v>39877</c:v>
                </c:pt>
                <c:pt idx="765">
                  <c:v>39878</c:v>
                </c:pt>
                <c:pt idx="766">
                  <c:v>39881</c:v>
                </c:pt>
                <c:pt idx="767">
                  <c:v>39882</c:v>
                </c:pt>
                <c:pt idx="768">
                  <c:v>39883</c:v>
                </c:pt>
                <c:pt idx="769">
                  <c:v>39884</c:v>
                </c:pt>
                <c:pt idx="770">
                  <c:v>39885</c:v>
                </c:pt>
                <c:pt idx="771">
                  <c:v>39888</c:v>
                </c:pt>
                <c:pt idx="772">
                  <c:v>39889</c:v>
                </c:pt>
                <c:pt idx="773">
                  <c:v>39890</c:v>
                </c:pt>
                <c:pt idx="774">
                  <c:v>39891</c:v>
                </c:pt>
                <c:pt idx="775">
                  <c:v>39892</c:v>
                </c:pt>
                <c:pt idx="776">
                  <c:v>39895</c:v>
                </c:pt>
                <c:pt idx="777">
                  <c:v>39896</c:v>
                </c:pt>
                <c:pt idx="778">
                  <c:v>39897</c:v>
                </c:pt>
                <c:pt idx="779">
                  <c:v>39898</c:v>
                </c:pt>
                <c:pt idx="780">
                  <c:v>39899</c:v>
                </c:pt>
                <c:pt idx="781">
                  <c:v>39902</c:v>
                </c:pt>
                <c:pt idx="782">
                  <c:v>39903</c:v>
                </c:pt>
                <c:pt idx="783">
                  <c:v>39904</c:v>
                </c:pt>
                <c:pt idx="784">
                  <c:v>39905</c:v>
                </c:pt>
                <c:pt idx="785">
                  <c:v>39906</c:v>
                </c:pt>
                <c:pt idx="786">
                  <c:v>39909</c:v>
                </c:pt>
                <c:pt idx="787">
                  <c:v>39910</c:v>
                </c:pt>
                <c:pt idx="788">
                  <c:v>39911</c:v>
                </c:pt>
                <c:pt idx="789">
                  <c:v>39912</c:v>
                </c:pt>
                <c:pt idx="790">
                  <c:v>39916</c:v>
                </c:pt>
                <c:pt idx="791">
                  <c:v>39917</c:v>
                </c:pt>
                <c:pt idx="792">
                  <c:v>39918</c:v>
                </c:pt>
                <c:pt idx="793">
                  <c:v>39919</c:v>
                </c:pt>
                <c:pt idx="794">
                  <c:v>39920</c:v>
                </c:pt>
                <c:pt idx="795">
                  <c:v>39923</c:v>
                </c:pt>
                <c:pt idx="796">
                  <c:v>39924</c:v>
                </c:pt>
                <c:pt idx="797">
                  <c:v>39925</c:v>
                </c:pt>
                <c:pt idx="798">
                  <c:v>39926</c:v>
                </c:pt>
                <c:pt idx="799">
                  <c:v>39927</c:v>
                </c:pt>
                <c:pt idx="800">
                  <c:v>39930</c:v>
                </c:pt>
                <c:pt idx="801">
                  <c:v>39931</c:v>
                </c:pt>
                <c:pt idx="802">
                  <c:v>39932</c:v>
                </c:pt>
                <c:pt idx="803">
                  <c:v>39933</c:v>
                </c:pt>
                <c:pt idx="804">
                  <c:v>39934</c:v>
                </c:pt>
                <c:pt idx="805">
                  <c:v>39937</c:v>
                </c:pt>
                <c:pt idx="806">
                  <c:v>39938</c:v>
                </c:pt>
                <c:pt idx="807">
                  <c:v>39939</c:v>
                </c:pt>
                <c:pt idx="808">
                  <c:v>39940</c:v>
                </c:pt>
                <c:pt idx="809">
                  <c:v>39941</c:v>
                </c:pt>
                <c:pt idx="810">
                  <c:v>39944</c:v>
                </c:pt>
                <c:pt idx="811">
                  <c:v>39945</c:v>
                </c:pt>
                <c:pt idx="812">
                  <c:v>39946</c:v>
                </c:pt>
                <c:pt idx="813">
                  <c:v>39947</c:v>
                </c:pt>
                <c:pt idx="814">
                  <c:v>39948</c:v>
                </c:pt>
                <c:pt idx="815">
                  <c:v>39951</c:v>
                </c:pt>
                <c:pt idx="816">
                  <c:v>39952</c:v>
                </c:pt>
                <c:pt idx="817">
                  <c:v>39953</c:v>
                </c:pt>
                <c:pt idx="818">
                  <c:v>39954</c:v>
                </c:pt>
                <c:pt idx="819">
                  <c:v>39955</c:v>
                </c:pt>
                <c:pt idx="820">
                  <c:v>39959</c:v>
                </c:pt>
                <c:pt idx="821">
                  <c:v>39960</c:v>
                </c:pt>
                <c:pt idx="822">
                  <c:v>39961</c:v>
                </c:pt>
                <c:pt idx="823">
                  <c:v>39962</c:v>
                </c:pt>
                <c:pt idx="824">
                  <c:v>39965</c:v>
                </c:pt>
                <c:pt idx="825">
                  <c:v>39966</c:v>
                </c:pt>
                <c:pt idx="826">
                  <c:v>39967</c:v>
                </c:pt>
                <c:pt idx="827">
                  <c:v>39968</c:v>
                </c:pt>
                <c:pt idx="828">
                  <c:v>39969</c:v>
                </c:pt>
                <c:pt idx="829">
                  <c:v>39972</c:v>
                </c:pt>
                <c:pt idx="830">
                  <c:v>39973</c:v>
                </c:pt>
                <c:pt idx="831">
                  <c:v>39974</c:v>
                </c:pt>
                <c:pt idx="832">
                  <c:v>39975</c:v>
                </c:pt>
                <c:pt idx="833">
                  <c:v>39976</c:v>
                </c:pt>
                <c:pt idx="834">
                  <c:v>39979</c:v>
                </c:pt>
                <c:pt idx="835">
                  <c:v>39980</c:v>
                </c:pt>
                <c:pt idx="836">
                  <c:v>39981</c:v>
                </c:pt>
                <c:pt idx="837">
                  <c:v>39982</c:v>
                </c:pt>
                <c:pt idx="838">
                  <c:v>39983</c:v>
                </c:pt>
                <c:pt idx="839">
                  <c:v>39986</c:v>
                </c:pt>
                <c:pt idx="840">
                  <c:v>39987</c:v>
                </c:pt>
                <c:pt idx="841">
                  <c:v>39988</c:v>
                </c:pt>
                <c:pt idx="842">
                  <c:v>39989</c:v>
                </c:pt>
                <c:pt idx="843">
                  <c:v>39990</c:v>
                </c:pt>
                <c:pt idx="844">
                  <c:v>39993</c:v>
                </c:pt>
                <c:pt idx="845">
                  <c:v>39994</c:v>
                </c:pt>
                <c:pt idx="846">
                  <c:v>39995</c:v>
                </c:pt>
                <c:pt idx="847">
                  <c:v>39996</c:v>
                </c:pt>
                <c:pt idx="848">
                  <c:v>40000</c:v>
                </c:pt>
                <c:pt idx="849">
                  <c:v>40001</c:v>
                </c:pt>
                <c:pt idx="850">
                  <c:v>40002</c:v>
                </c:pt>
                <c:pt idx="851">
                  <c:v>40003</c:v>
                </c:pt>
                <c:pt idx="852">
                  <c:v>40004</c:v>
                </c:pt>
                <c:pt idx="853">
                  <c:v>40007</c:v>
                </c:pt>
                <c:pt idx="854">
                  <c:v>40008</c:v>
                </c:pt>
                <c:pt idx="855">
                  <c:v>40009</c:v>
                </c:pt>
                <c:pt idx="856">
                  <c:v>40010</c:v>
                </c:pt>
                <c:pt idx="857">
                  <c:v>40011</c:v>
                </c:pt>
                <c:pt idx="858">
                  <c:v>40014</c:v>
                </c:pt>
                <c:pt idx="859">
                  <c:v>40015</c:v>
                </c:pt>
                <c:pt idx="860">
                  <c:v>40016</c:v>
                </c:pt>
                <c:pt idx="861">
                  <c:v>40017</c:v>
                </c:pt>
                <c:pt idx="862">
                  <c:v>40018</c:v>
                </c:pt>
                <c:pt idx="863">
                  <c:v>40021</c:v>
                </c:pt>
                <c:pt idx="864">
                  <c:v>40022</c:v>
                </c:pt>
                <c:pt idx="865">
                  <c:v>40023</c:v>
                </c:pt>
                <c:pt idx="866">
                  <c:v>40024</c:v>
                </c:pt>
                <c:pt idx="867">
                  <c:v>40025</c:v>
                </c:pt>
                <c:pt idx="868">
                  <c:v>40028</c:v>
                </c:pt>
                <c:pt idx="869">
                  <c:v>40029</c:v>
                </c:pt>
                <c:pt idx="870">
                  <c:v>40030</c:v>
                </c:pt>
                <c:pt idx="871">
                  <c:v>40031</c:v>
                </c:pt>
                <c:pt idx="872">
                  <c:v>40032</c:v>
                </c:pt>
                <c:pt idx="873">
                  <c:v>40035</c:v>
                </c:pt>
                <c:pt idx="874">
                  <c:v>40036</c:v>
                </c:pt>
                <c:pt idx="875">
                  <c:v>40037</c:v>
                </c:pt>
                <c:pt idx="876">
                  <c:v>40038</c:v>
                </c:pt>
                <c:pt idx="877">
                  <c:v>40039</c:v>
                </c:pt>
                <c:pt idx="878">
                  <c:v>40042</c:v>
                </c:pt>
                <c:pt idx="879">
                  <c:v>40043</c:v>
                </c:pt>
                <c:pt idx="880">
                  <c:v>40044</c:v>
                </c:pt>
                <c:pt idx="881">
                  <c:v>40045</c:v>
                </c:pt>
                <c:pt idx="882">
                  <c:v>40046</c:v>
                </c:pt>
                <c:pt idx="883">
                  <c:v>40049</c:v>
                </c:pt>
                <c:pt idx="884">
                  <c:v>40050</c:v>
                </c:pt>
                <c:pt idx="885">
                  <c:v>40051</c:v>
                </c:pt>
                <c:pt idx="886">
                  <c:v>40052</c:v>
                </c:pt>
                <c:pt idx="887">
                  <c:v>40053</c:v>
                </c:pt>
                <c:pt idx="888">
                  <c:v>40056</c:v>
                </c:pt>
                <c:pt idx="889">
                  <c:v>40057</c:v>
                </c:pt>
                <c:pt idx="890">
                  <c:v>40058</c:v>
                </c:pt>
                <c:pt idx="891">
                  <c:v>40059</c:v>
                </c:pt>
                <c:pt idx="892">
                  <c:v>40060</c:v>
                </c:pt>
                <c:pt idx="893">
                  <c:v>40064</c:v>
                </c:pt>
                <c:pt idx="894">
                  <c:v>40065</c:v>
                </c:pt>
                <c:pt idx="895">
                  <c:v>40066</c:v>
                </c:pt>
                <c:pt idx="896">
                  <c:v>40067</c:v>
                </c:pt>
                <c:pt idx="897">
                  <c:v>40070</c:v>
                </c:pt>
                <c:pt idx="898">
                  <c:v>40071</c:v>
                </c:pt>
                <c:pt idx="899">
                  <c:v>40072</c:v>
                </c:pt>
                <c:pt idx="900">
                  <c:v>40073</c:v>
                </c:pt>
                <c:pt idx="901">
                  <c:v>40074</c:v>
                </c:pt>
                <c:pt idx="902">
                  <c:v>40077</c:v>
                </c:pt>
                <c:pt idx="903">
                  <c:v>40078</c:v>
                </c:pt>
                <c:pt idx="904">
                  <c:v>40079</c:v>
                </c:pt>
                <c:pt idx="905">
                  <c:v>40080</c:v>
                </c:pt>
                <c:pt idx="906">
                  <c:v>40081</c:v>
                </c:pt>
                <c:pt idx="907">
                  <c:v>40084</c:v>
                </c:pt>
                <c:pt idx="908">
                  <c:v>40085</c:v>
                </c:pt>
                <c:pt idx="909">
                  <c:v>40086</c:v>
                </c:pt>
                <c:pt idx="910">
                  <c:v>40087</c:v>
                </c:pt>
                <c:pt idx="911">
                  <c:v>40088</c:v>
                </c:pt>
                <c:pt idx="912">
                  <c:v>40091</c:v>
                </c:pt>
                <c:pt idx="913">
                  <c:v>40092</c:v>
                </c:pt>
                <c:pt idx="914">
                  <c:v>40093</c:v>
                </c:pt>
                <c:pt idx="915">
                  <c:v>40094</c:v>
                </c:pt>
                <c:pt idx="916">
                  <c:v>40095</c:v>
                </c:pt>
                <c:pt idx="917">
                  <c:v>40098</c:v>
                </c:pt>
                <c:pt idx="918">
                  <c:v>40099</c:v>
                </c:pt>
                <c:pt idx="919">
                  <c:v>40100</c:v>
                </c:pt>
                <c:pt idx="920">
                  <c:v>40101</c:v>
                </c:pt>
                <c:pt idx="921">
                  <c:v>40102</c:v>
                </c:pt>
                <c:pt idx="922">
                  <c:v>40105</c:v>
                </c:pt>
                <c:pt idx="923">
                  <c:v>40106</c:v>
                </c:pt>
                <c:pt idx="924">
                  <c:v>40107</c:v>
                </c:pt>
                <c:pt idx="925">
                  <c:v>40108</c:v>
                </c:pt>
                <c:pt idx="926">
                  <c:v>40109</c:v>
                </c:pt>
                <c:pt idx="927">
                  <c:v>40112</c:v>
                </c:pt>
                <c:pt idx="928">
                  <c:v>40113</c:v>
                </c:pt>
                <c:pt idx="929">
                  <c:v>40114</c:v>
                </c:pt>
                <c:pt idx="930">
                  <c:v>40115</c:v>
                </c:pt>
                <c:pt idx="931">
                  <c:v>40116</c:v>
                </c:pt>
                <c:pt idx="932">
                  <c:v>40119</c:v>
                </c:pt>
                <c:pt idx="933">
                  <c:v>40120</c:v>
                </c:pt>
                <c:pt idx="934">
                  <c:v>40121</c:v>
                </c:pt>
                <c:pt idx="935">
                  <c:v>40122</c:v>
                </c:pt>
                <c:pt idx="936">
                  <c:v>40123</c:v>
                </c:pt>
                <c:pt idx="937">
                  <c:v>40126</c:v>
                </c:pt>
                <c:pt idx="938">
                  <c:v>40127</c:v>
                </c:pt>
                <c:pt idx="939">
                  <c:v>40128</c:v>
                </c:pt>
                <c:pt idx="940">
                  <c:v>40129</c:v>
                </c:pt>
                <c:pt idx="941">
                  <c:v>40130</c:v>
                </c:pt>
                <c:pt idx="942">
                  <c:v>40133</c:v>
                </c:pt>
                <c:pt idx="943">
                  <c:v>40134</c:v>
                </c:pt>
                <c:pt idx="944">
                  <c:v>40135</c:v>
                </c:pt>
                <c:pt idx="945">
                  <c:v>40136</c:v>
                </c:pt>
                <c:pt idx="946">
                  <c:v>40137</c:v>
                </c:pt>
                <c:pt idx="947">
                  <c:v>40140</c:v>
                </c:pt>
                <c:pt idx="948">
                  <c:v>40141</c:v>
                </c:pt>
                <c:pt idx="949">
                  <c:v>40142</c:v>
                </c:pt>
                <c:pt idx="950">
                  <c:v>40144</c:v>
                </c:pt>
                <c:pt idx="951">
                  <c:v>40147</c:v>
                </c:pt>
                <c:pt idx="952">
                  <c:v>40148</c:v>
                </c:pt>
                <c:pt idx="953">
                  <c:v>40149</c:v>
                </c:pt>
                <c:pt idx="954">
                  <c:v>40150</c:v>
                </c:pt>
                <c:pt idx="955">
                  <c:v>40151</c:v>
                </c:pt>
                <c:pt idx="956">
                  <c:v>40154</c:v>
                </c:pt>
                <c:pt idx="957">
                  <c:v>40155</c:v>
                </c:pt>
                <c:pt idx="958">
                  <c:v>40156</c:v>
                </c:pt>
                <c:pt idx="959">
                  <c:v>40157</c:v>
                </c:pt>
                <c:pt idx="960">
                  <c:v>40158</c:v>
                </c:pt>
                <c:pt idx="961">
                  <c:v>40161</c:v>
                </c:pt>
                <c:pt idx="962">
                  <c:v>40162</c:v>
                </c:pt>
                <c:pt idx="963">
                  <c:v>40163</c:v>
                </c:pt>
                <c:pt idx="964">
                  <c:v>40164</c:v>
                </c:pt>
                <c:pt idx="965">
                  <c:v>40165</c:v>
                </c:pt>
                <c:pt idx="966">
                  <c:v>40168</c:v>
                </c:pt>
                <c:pt idx="967">
                  <c:v>40169</c:v>
                </c:pt>
                <c:pt idx="968">
                  <c:v>40170</c:v>
                </c:pt>
                <c:pt idx="969">
                  <c:v>40171</c:v>
                </c:pt>
                <c:pt idx="970">
                  <c:v>40175</c:v>
                </c:pt>
                <c:pt idx="971">
                  <c:v>40176</c:v>
                </c:pt>
                <c:pt idx="972">
                  <c:v>40177</c:v>
                </c:pt>
                <c:pt idx="973">
                  <c:v>40178</c:v>
                </c:pt>
                <c:pt idx="974">
                  <c:v>40182</c:v>
                </c:pt>
                <c:pt idx="975">
                  <c:v>40183</c:v>
                </c:pt>
                <c:pt idx="976">
                  <c:v>40184</c:v>
                </c:pt>
                <c:pt idx="977">
                  <c:v>40185</c:v>
                </c:pt>
                <c:pt idx="978">
                  <c:v>40186</c:v>
                </c:pt>
                <c:pt idx="979">
                  <c:v>40189</c:v>
                </c:pt>
                <c:pt idx="980">
                  <c:v>40190</c:v>
                </c:pt>
                <c:pt idx="981">
                  <c:v>40191</c:v>
                </c:pt>
                <c:pt idx="982">
                  <c:v>40192</c:v>
                </c:pt>
                <c:pt idx="983">
                  <c:v>40193</c:v>
                </c:pt>
                <c:pt idx="984">
                  <c:v>40197</c:v>
                </c:pt>
                <c:pt idx="985">
                  <c:v>40198</c:v>
                </c:pt>
                <c:pt idx="986">
                  <c:v>40199</c:v>
                </c:pt>
                <c:pt idx="987">
                  <c:v>40200</c:v>
                </c:pt>
                <c:pt idx="988">
                  <c:v>40203</c:v>
                </c:pt>
                <c:pt idx="989">
                  <c:v>40204</c:v>
                </c:pt>
                <c:pt idx="990">
                  <c:v>40205</c:v>
                </c:pt>
                <c:pt idx="991">
                  <c:v>40206</c:v>
                </c:pt>
                <c:pt idx="992">
                  <c:v>40207</c:v>
                </c:pt>
                <c:pt idx="993">
                  <c:v>40210</c:v>
                </c:pt>
                <c:pt idx="994">
                  <c:v>40211</c:v>
                </c:pt>
                <c:pt idx="995">
                  <c:v>40212</c:v>
                </c:pt>
                <c:pt idx="996">
                  <c:v>40213</c:v>
                </c:pt>
                <c:pt idx="997">
                  <c:v>40214</c:v>
                </c:pt>
                <c:pt idx="998">
                  <c:v>40217</c:v>
                </c:pt>
                <c:pt idx="999">
                  <c:v>40218</c:v>
                </c:pt>
                <c:pt idx="1000">
                  <c:v>40219</c:v>
                </c:pt>
                <c:pt idx="1001">
                  <c:v>40220</c:v>
                </c:pt>
                <c:pt idx="1002">
                  <c:v>40221</c:v>
                </c:pt>
                <c:pt idx="1003">
                  <c:v>40225</c:v>
                </c:pt>
                <c:pt idx="1004">
                  <c:v>40226</c:v>
                </c:pt>
                <c:pt idx="1005">
                  <c:v>40227</c:v>
                </c:pt>
                <c:pt idx="1006">
                  <c:v>40228</c:v>
                </c:pt>
                <c:pt idx="1007">
                  <c:v>40231</c:v>
                </c:pt>
                <c:pt idx="1008">
                  <c:v>40232</c:v>
                </c:pt>
                <c:pt idx="1009">
                  <c:v>40233</c:v>
                </c:pt>
                <c:pt idx="1010">
                  <c:v>40234</c:v>
                </c:pt>
                <c:pt idx="1011">
                  <c:v>40235</c:v>
                </c:pt>
                <c:pt idx="1012">
                  <c:v>40238</c:v>
                </c:pt>
                <c:pt idx="1013">
                  <c:v>40239</c:v>
                </c:pt>
                <c:pt idx="1014">
                  <c:v>40240</c:v>
                </c:pt>
                <c:pt idx="1015">
                  <c:v>40241</c:v>
                </c:pt>
                <c:pt idx="1016">
                  <c:v>40242</c:v>
                </c:pt>
                <c:pt idx="1017">
                  <c:v>40245</c:v>
                </c:pt>
                <c:pt idx="1018">
                  <c:v>40246</c:v>
                </c:pt>
                <c:pt idx="1019">
                  <c:v>40247</c:v>
                </c:pt>
                <c:pt idx="1020">
                  <c:v>40248</c:v>
                </c:pt>
                <c:pt idx="1021">
                  <c:v>40249</c:v>
                </c:pt>
                <c:pt idx="1022">
                  <c:v>40252</c:v>
                </c:pt>
                <c:pt idx="1023">
                  <c:v>40253</c:v>
                </c:pt>
                <c:pt idx="1024">
                  <c:v>40254</c:v>
                </c:pt>
                <c:pt idx="1025">
                  <c:v>40255</c:v>
                </c:pt>
                <c:pt idx="1026">
                  <c:v>40256</c:v>
                </c:pt>
                <c:pt idx="1027">
                  <c:v>40259</c:v>
                </c:pt>
                <c:pt idx="1028">
                  <c:v>40260</c:v>
                </c:pt>
                <c:pt idx="1029">
                  <c:v>40261</c:v>
                </c:pt>
                <c:pt idx="1030">
                  <c:v>40262</c:v>
                </c:pt>
                <c:pt idx="1031">
                  <c:v>40263</c:v>
                </c:pt>
                <c:pt idx="1032">
                  <c:v>40266</c:v>
                </c:pt>
                <c:pt idx="1033">
                  <c:v>40267</c:v>
                </c:pt>
                <c:pt idx="1034">
                  <c:v>40268</c:v>
                </c:pt>
                <c:pt idx="1035">
                  <c:v>40269</c:v>
                </c:pt>
                <c:pt idx="1036">
                  <c:v>40273</c:v>
                </c:pt>
                <c:pt idx="1037">
                  <c:v>40274</c:v>
                </c:pt>
                <c:pt idx="1038">
                  <c:v>40275</c:v>
                </c:pt>
                <c:pt idx="1039">
                  <c:v>40276</c:v>
                </c:pt>
                <c:pt idx="1040">
                  <c:v>40277</c:v>
                </c:pt>
                <c:pt idx="1041">
                  <c:v>40280</c:v>
                </c:pt>
                <c:pt idx="1042">
                  <c:v>40281</c:v>
                </c:pt>
                <c:pt idx="1043">
                  <c:v>40282</c:v>
                </c:pt>
                <c:pt idx="1044">
                  <c:v>40283</c:v>
                </c:pt>
                <c:pt idx="1045">
                  <c:v>40284</c:v>
                </c:pt>
                <c:pt idx="1046">
                  <c:v>40287</c:v>
                </c:pt>
                <c:pt idx="1047">
                  <c:v>40288</c:v>
                </c:pt>
                <c:pt idx="1048">
                  <c:v>40289</c:v>
                </c:pt>
                <c:pt idx="1049">
                  <c:v>40290</c:v>
                </c:pt>
                <c:pt idx="1050">
                  <c:v>40291</c:v>
                </c:pt>
                <c:pt idx="1051">
                  <c:v>40294</c:v>
                </c:pt>
                <c:pt idx="1052">
                  <c:v>40295</c:v>
                </c:pt>
                <c:pt idx="1053">
                  <c:v>40296</c:v>
                </c:pt>
                <c:pt idx="1054">
                  <c:v>40297</c:v>
                </c:pt>
                <c:pt idx="1055">
                  <c:v>40298</c:v>
                </c:pt>
                <c:pt idx="1056">
                  <c:v>40301</c:v>
                </c:pt>
                <c:pt idx="1057">
                  <c:v>40302</c:v>
                </c:pt>
                <c:pt idx="1058">
                  <c:v>40303</c:v>
                </c:pt>
                <c:pt idx="1059">
                  <c:v>40304</c:v>
                </c:pt>
                <c:pt idx="1060">
                  <c:v>40305</c:v>
                </c:pt>
                <c:pt idx="1061">
                  <c:v>40308</c:v>
                </c:pt>
                <c:pt idx="1062">
                  <c:v>40309</c:v>
                </c:pt>
                <c:pt idx="1063">
                  <c:v>40310</c:v>
                </c:pt>
                <c:pt idx="1064">
                  <c:v>40311</c:v>
                </c:pt>
                <c:pt idx="1065">
                  <c:v>40312</c:v>
                </c:pt>
                <c:pt idx="1066">
                  <c:v>40315</c:v>
                </c:pt>
                <c:pt idx="1067">
                  <c:v>40316</c:v>
                </c:pt>
                <c:pt idx="1068">
                  <c:v>40317</c:v>
                </c:pt>
                <c:pt idx="1069">
                  <c:v>40318</c:v>
                </c:pt>
                <c:pt idx="1070">
                  <c:v>40319</c:v>
                </c:pt>
                <c:pt idx="1071">
                  <c:v>40322</c:v>
                </c:pt>
                <c:pt idx="1072">
                  <c:v>40323</c:v>
                </c:pt>
                <c:pt idx="1073">
                  <c:v>40324</c:v>
                </c:pt>
                <c:pt idx="1074">
                  <c:v>40325</c:v>
                </c:pt>
                <c:pt idx="1075">
                  <c:v>40326</c:v>
                </c:pt>
                <c:pt idx="1076">
                  <c:v>40330</c:v>
                </c:pt>
                <c:pt idx="1077">
                  <c:v>40331</c:v>
                </c:pt>
                <c:pt idx="1078">
                  <c:v>40332</c:v>
                </c:pt>
                <c:pt idx="1079">
                  <c:v>40333</c:v>
                </c:pt>
                <c:pt idx="1080">
                  <c:v>40336</c:v>
                </c:pt>
                <c:pt idx="1081">
                  <c:v>40337</c:v>
                </c:pt>
                <c:pt idx="1082">
                  <c:v>40338</c:v>
                </c:pt>
                <c:pt idx="1083">
                  <c:v>40339</c:v>
                </c:pt>
                <c:pt idx="1084">
                  <c:v>40340</c:v>
                </c:pt>
                <c:pt idx="1085">
                  <c:v>40343</c:v>
                </c:pt>
                <c:pt idx="1086">
                  <c:v>40344</c:v>
                </c:pt>
                <c:pt idx="1087">
                  <c:v>40345</c:v>
                </c:pt>
                <c:pt idx="1088">
                  <c:v>40346</c:v>
                </c:pt>
                <c:pt idx="1089">
                  <c:v>40347</c:v>
                </c:pt>
                <c:pt idx="1090">
                  <c:v>40350</c:v>
                </c:pt>
                <c:pt idx="1091">
                  <c:v>40351</c:v>
                </c:pt>
                <c:pt idx="1092">
                  <c:v>40352</c:v>
                </c:pt>
                <c:pt idx="1093">
                  <c:v>40353</c:v>
                </c:pt>
                <c:pt idx="1094">
                  <c:v>40354</c:v>
                </c:pt>
                <c:pt idx="1095">
                  <c:v>40357</c:v>
                </c:pt>
                <c:pt idx="1096">
                  <c:v>40358</c:v>
                </c:pt>
                <c:pt idx="1097">
                  <c:v>40359</c:v>
                </c:pt>
                <c:pt idx="1098">
                  <c:v>40360</c:v>
                </c:pt>
                <c:pt idx="1099">
                  <c:v>40361</c:v>
                </c:pt>
                <c:pt idx="1100">
                  <c:v>40365</c:v>
                </c:pt>
                <c:pt idx="1101">
                  <c:v>40366</c:v>
                </c:pt>
                <c:pt idx="1102">
                  <c:v>40367</c:v>
                </c:pt>
                <c:pt idx="1103">
                  <c:v>40368</c:v>
                </c:pt>
                <c:pt idx="1104">
                  <c:v>40371</c:v>
                </c:pt>
                <c:pt idx="1105">
                  <c:v>40372</c:v>
                </c:pt>
                <c:pt idx="1106">
                  <c:v>40373</c:v>
                </c:pt>
                <c:pt idx="1107">
                  <c:v>40374</c:v>
                </c:pt>
                <c:pt idx="1108">
                  <c:v>40375</c:v>
                </c:pt>
                <c:pt idx="1109">
                  <c:v>40378</c:v>
                </c:pt>
                <c:pt idx="1110">
                  <c:v>40379</c:v>
                </c:pt>
                <c:pt idx="1111">
                  <c:v>40380</c:v>
                </c:pt>
                <c:pt idx="1112">
                  <c:v>40381</c:v>
                </c:pt>
                <c:pt idx="1113">
                  <c:v>40382</c:v>
                </c:pt>
                <c:pt idx="1114">
                  <c:v>40385</c:v>
                </c:pt>
                <c:pt idx="1115">
                  <c:v>40386</c:v>
                </c:pt>
                <c:pt idx="1116">
                  <c:v>40387</c:v>
                </c:pt>
                <c:pt idx="1117">
                  <c:v>40388</c:v>
                </c:pt>
                <c:pt idx="1118">
                  <c:v>40389</c:v>
                </c:pt>
                <c:pt idx="1119">
                  <c:v>40392</c:v>
                </c:pt>
                <c:pt idx="1120">
                  <c:v>40393</c:v>
                </c:pt>
                <c:pt idx="1121">
                  <c:v>40394</c:v>
                </c:pt>
                <c:pt idx="1122">
                  <c:v>40395</c:v>
                </c:pt>
                <c:pt idx="1123">
                  <c:v>40396</c:v>
                </c:pt>
                <c:pt idx="1124">
                  <c:v>40399</c:v>
                </c:pt>
                <c:pt idx="1125">
                  <c:v>40400</c:v>
                </c:pt>
                <c:pt idx="1126">
                  <c:v>40401</c:v>
                </c:pt>
                <c:pt idx="1127">
                  <c:v>40402</c:v>
                </c:pt>
                <c:pt idx="1128">
                  <c:v>40403</c:v>
                </c:pt>
                <c:pt idx="1129">
                  <c:v>40406</c:v>
                </c:pt>
                <c:pt idx="1130">
                  <c:v>40407</c:v>
                </c:pt>
                <c:pt idx="1131">
                  <c:v>40408</c:v>
                </c:pt>
                <c:pt idx="1132">
                  <c:v>40409</c:v>
                </c:pt>
                <c:pt idx="1133">
                  <c:v>40410</c:v>
                </c:pt>
                <c:pt idx="1134">
                  <c:v>40413</c:v>
                </c:pt>
                <c:pt idx="1135">
                  <c:v>40414</c:v>
                </c:pt>
                <c:pt idx="1136">
                  <c:v>40415</c:v>
                </c:pt>
                <c:pt idx="1137">
                  <c:v>40416</c:v>
                </c:pt>
                <c:pt idx="1138">
                  <c:v>40417</c:v>
                </c:pt>
                <c:pt idx="1139">
                  <c:v>40420</c:v>
                </c:pt>
                <c:pt idx="1140">
                  <c:v>40421</c:v>
                </c:pt>
                <c:pt idx="1141">
                  <c:v>40422</c:v>
                </c:pt>
                <c:pt idx="1142">
                  <c:v>40423</c:v>
                </c:pt>
                <c:pt idx="1143">
                  <c:v>40424</c:v>
                </c:pt>
                <c:pt idx="1144">
                  <c:v>40428</c:v>
                </c:pt>
                <c:pt idx="1145">
                  <c:v>40429</c:v>
                </c:pt>
                <c:pt idx="1146">
                  <c:v>40430</c:v>
                </c:pt>
                <c:pt idx="1147">
                  <c:v>40431</c:v>
                </c:pt>
                <c:pt idx="1148">
                  <c:v>40434</c:v>
                </c:pt>
                <c:pt idx="1149">
                  <c:v>40435</c:v>
                </c:pt>
                <c:pt idx="1150">
                  <c:v>40436</c:v>
                </c:pt>
                <c:pt idx="1151">
                  <c:v>40437</c:v>
                </c:pt>
                <c:pt idx="1152">
                  <c:v>40438</c:v>
                </c:pt>
                <c:pt idx="1153">
                  <c:v>40441</c:v>
                </c:pt>
                <c:pt idx="1154">
                  <c:v>40442</c:v>
                </c:pt>
                <c:pt idx="1155">
                  <c:v>40443</c:v>
                </c:pt>
                <c:pt idx="1156">
                  <c:v>40444</c:v>
                </c:pt>
                <c:pt idx="1157">
                  <c:v>40445</c:v>
                </c:pt>
                <c:pt idx="1158">
                  <c:v>40448</c:v>
                </c:pt>
                <c:pt idx="1159">
                  <c:v>40449</c:v>
                </c:pt>
                <c:pt idx="1160">
                  <c:v>40450</c:v>
                </c:pt>
                <c:pt idx="1161">
                  <c:v>40451</c:v>
                </c:pt>
                <c:pt idx="1162">
                  <c:v>40452</c:v>
                </c:pt>
                <c:pt idx="1163">
                  <c:v>40455</c:v>
                </c:pt>
                <c:pt idx="1164">
                  <c:v>40456</c:v>
                </c:pt>
                <c:pt idx="1165">
                  <c:v>40457</c:v>
                </c:pt>
                <c:pt idx="1166">
                  <c:v>40458</c:v>
                </c:pt>
                <c:pt idx="1167">
                  <c:v>40459</c:v>
                </c:pt>
                <c:pt idx="1168">
                  <c:v>40462</c:v>
                </c:pt>
                <c:pt idx="1169">
                  <c:v>40463</c:v>
                </c:pt>
                <c:pt idx="1170">
                  <c:v>40464</c:v>
                </c:pt>
                <c:pt idx="1171">
                  <c:v>40465</c:v>
                </c:pt>
                <c:pt idx="1172">
                  <c:v>40466</c:v>
                </c:pt>
                <c:pt idx="1173">
                  <c:v>40469</c:v>
                </c:pt>
                <c:pt idx="1174">
                  <c:v>40470</c:v>
                </c:pt>
                <c:pt idx="1175">
                  <c:v>40471</c:v>
                </c:pt>
                <c:pt idx="1176">
                  <c:v>40472</c:v>
                </c:pt>
                <c:pt idx="1177">
                  <c:v>40473</c:v>
                </c:pt>
                <c:pt idx="1178">
                  <c:v>40476</c:v>
                </c:pt>
                <c:pt idx="1179">
                  <c:v>40477</c:v>
                </c:pt>
                <c:pt idx="1180">
                  <c:v>40478</c:v>
                </c:pt>
                <c:pt idx="1181">
                  <c:v>40479</c:v>
                </c:pt>
                <c:pt idx="1182">
                  <c:v>40480</c:v>
                </c:pt>
                <c:pt idx="1183">
                  <c:v>40483</c:v>
                </c:pt>
                <c:pt idx="1184">
                  <c:v>40484</c:v>
                </c:pt>
                <c:pt idx="1185">
                  <c:v>40485</c:v>
                </c:pt>
                <c:pt idx="1186">
                  <c:v>40486</c:v>
                </c:pt>
                <c:pt idx="1187">
                  <c:v>40487</c:v>
                </c:pt>
                <c:pt idx="1188">
                  <c:v>40490</c:v>
                </c:pt>
                <c:pt idx="1189">
                  <c:v>40491</c:v>
                </c:pt>
                <c:pt idx="1190">
                  <c:v>40492</c:v>
                </c:pt>
                <c:pt idx="1191">
                  <c:v>40493</c:v>
                </c:pt>
                <c:pt idx="1192">
                  <c:v>40494</c:v>
                </c:pt>
                <c:pt idx="1193">
                  <c:v>40497</c:v>
                </c:pt>
                <c:pt idx="1194">
                  <c:v>40498</c:v>
                </c:pt>
                <c:pt idx="1195">
                  <c:v>40499</c:v>
                </c:pt>
                <c:pt idx="1196">
                  <c:v>40500</c:v>
                </c:pt>
                <c:pt idx="1197">
                  <c:v>40501</c:v>
                </c:pt>
                <c:pt idx="1198">
                  <c:v>40504</c:v>
                </c:pt>
                <c:pt idx="1199">
                  <c:v>40505</c:v>
                </c:pt>
                <c:pt idx="1200">
                  <c:v>40506</c:v>
                </c:pt>
                <c:pt idx="1201">
                  <c:v>40508</c:v>
                </c:pt>
                <c:pt idx="1202">
                  <c:v>40511</c:v>
                </c:pt>
                <c:pt idx="1203">
                  <c:v>40512</c:v>
                </c:pt>
                <c:pt idx="1204">
                  <c:v>40513</c:v>
                </c:pt>
                <c:pt idx="1205">
                  <c:v>40514</c:v>
                </c:pt>
                <c:pt idx="1206">
                  <c:v>40515</c:v>
                </c:pt>
                <c:pt idx="1207">
                  <c:v>40518</c:v>
                </c:pt>
                <c:pt idx="1208">
                  <c:v>40519</c:v>
                </c:pt>
                <c:pt idx="1209">
                  <c:v>40520</c:v>
                </c:pt>
                <c:pt idx="1210">
                  <c:v>40521</c:v>
                </c:pt>
                <c:pt idx="1211">
                  <c:v>40522</c:v>
                </c:pt>
                <c:pt idx="1212">
                  <c:v>40525</c:v>
                </c:pt>
                <c:pt idx="1213">
                  <c:v>40526</c:v>
                </c:pt>
                <c:pt idx="1214">
                  <c:v>40527</c:v>
                </c:pt>
                <c:pt idx="1215">
                  <c:v>40528</c:v>
                </c:pt>
                <c:pt idx="1216">
                  <c:v>40529</c:v>
                </c:pt>
                <c:pt idx="1217">
                  <c:v>40532</c:v>
                </c:pt>
                <c:pt idx="1218">
                  <c:v>40533</c:v>
                </c:pt>
                <c:pt idx="1219">
                  <c:v>40534</c:v>
                </c:pt>
                <c:pt idx="1220">
                  <c:v>40535</c:v>
                </c:pt>
                <c:pt idx="1221">
                  <c:v>40539</c:v>
                </c:pt>
                <c:pt idx="1222">
                  <c:v>40540</c:v>
                </c:pt>
                <c:pt idx="1223">
                  <c:v>40541</c:v>
                </c:pt>
                <c:pt idx="1224">
                  <c:v>40542</c:v>
                </c:pt>
                <c:pt idx="1225">
                  <c:v>40543</c:v>
                </c:pt>
                <c:pt idx="1226">
                  <c:v>40546</c:v>
                </c:pt>
                <c:pt idx="1227">
                  <c:v>40547</c:v>
                </c:pt>
                <c:pt idx="1228">
                  <c:v>40548</c:v>
                </c:pt>
                <c:pt idx="1229">
                  <c:v>40549</c:v>
                </c:pt>
                <c:pt idx="1230">
                  <c:v>40550</c:v>
                </c:pt>
                <c:pt idx="1231">
                  <c:v>40553</c:v>
                </c:pt>
                <c:pt idx="1232">
                  <c:v>40554</c:v>
                </c:pt>
                <c:pt idx="1233">
                  <c:v>40555</c:v>
                </c:pt>
                <c:pt idx="1234">
                  <c:v>40556</c:v>
                </c:pt>
                <c:pt idx="1235">
                  <c:v>40557</c:v>
                </c:pt>
                <c:pt idx="1236">
                  <c:v>40561</c:v>
                </c:pt>
                <c:pt idx="1237">
                  <c:v>40562</c:v>
                </c:pt>
                <c:pt idx="1238">
                  <c:v>40563</c:v>
                </c:pt>
                <c:pt idx="1239">
                  <c:v>40564</c:v>
                </c:pt>
                <c:pt idx="1240">
                  <c:v>40567</c:v>
                </c:pt>
                <c:pt idx="1241">
                  <c:v>40568</c:v>
                </c:pt>
                <c:pt idx="1242">
                  <c:v>40569</c:v>
                </c:pt>
                <c:pt idx="1243">
                  <c:v>40570</c:v>
                </c:pt>
                <c:pt idx="1244">
                  <c:v>40571</c:v>
                </c:pt>
                <c:pt idx="1245">
                  <c:v>40574</c:v>
                </c:pt>
                <c:pt idx="1246">
                  <c:v>40575</c:v>
                </c:pt>
                <c:pt idx="1247">
                  <c:v>40576</c:v>
                </c:pt>
                <c:pt idx="1248">
                  <c:v>40577</c:v>
                </c:pt>
                <c:pt idx="1249">
                  <c:v>40578</c:v>
                </c:pt>
                <c:pt idx="1250">
                  <c:v>40581</c:v>
                </c:pt>
                <c:pt idx="1251">
                  <c:v>40582</c:v>
                </c:pt>
                <c:pt idx="1252">
                  <c:v>40583</c:v>
                </c:pt>
                <c:pt idx="1253">
                  <c:v>40584</c:v>
                </c:pt>
                <c:pt idx="1254">
                  <c:v>40585</c:v>
                </c:pt>
                <c:pt idx="1255">
                  <c:v>40588</c:v>
                </c:pt>
                <c:pt idx="1256">
                  <c:v>40589</c:v>
                </c:pt>
                <c:pt idx="1257">
                  <c:v>40590</c:v>
                </c:pt>
                <c:pt idx="1258">
                  <c:v>40591</c:v>
                </c:pt>
                <c:pt idx="1259">
                  <c:v>40592</c:v>
                </c:pt>
                <c:pt idx="1260">
                  <c:v>40596</c:v>
                </c:pt>
                <c:pt idx="1261">
                  <c:v>40597</c:v>
                </c:pt>
                <c:pt idx="1262">
                  <c:v>40598</c:v>
                </c:pt>
                <c:pt idx="1263">
                  <c:v>40599</c:v>
                </c:pt>
                <c:pt idx="1264">
                  <c:v>40602</c:v>
                </c:pt>
                <c:pt idx="1265">
                  <c:v>40603</c:v>
                </c:pt>
                <c:pt idx="1266">
                  <c:v>40604</c:v>
                </c:pt>
                <c:pt idx="1267">
                  <c:v>40605</c:v>
                </c:pt>
                <c:pt idx="1268">
                  <c:v>40606</c:v>
                </c:pt>
                <c:pt idx="1269">
                  <c:v>40609</c:v>
                </c:pt>
                <c:pt idx="1270">
                  <c:v>40610</c:v>
                </c:pt>
                <c:pt idx="1271">
                  <c:v>40611</c:v>
                </c:pt>
                <c:pt idx="1272">
                  <c:v>40612</c:v>
                </c:pt>
                <c:pt idx="1273">
                  <c:v>40613</c:v>
                </c:pt>
                <c:pt idx="1274">
                  <c:v>40616</c:v>
                </c:pt>
                <c:pt idx="1275">
                  <c:v>40617</c:v>
                </c:pt>
                <c:pt idx="1276">
                  <c:v>40618</c:v>
                </c:pt>
                <c:pt idx="1277">
                  <c:v>40619</c:v>
                </c:pt>
                <c:pt idx="1278">
                  <c:v>40620</c:v>
                </c:pt>
                <c:pt idx="1279">
                  <c:v>40623</c:v>
                </c:pt>
                <c:pt idx="1280">
                  <c:v>40624</c:v>
                </c:pt>
                <c:pt idx="1281">
                  <c:v>40625</c:v>
                </c:pt>
                <c:pt idx="1282">
                  <c:v>40626</c:v>
                </c:pt>
                <c:pt idx="1283">
                  <c:v>40627</c:v>
                </c:pt>
                <c:pt idx="1284">
                  <c:v>40630</c:v>
                </c:pt>
                <c:pt idx="1285">
                  <c:v>40631</c:v>
                </c:pt>
                <c:pt idx="1286">
                  <c:v>40632</c:v>
                </c:pt>
                <c:pt idx="1287">
                  <c:v>40633</c:v>
                </c:pt>
                <c:pt idx="1288">
                  <c:v>40634</c:v>
                </c:pt>
                <c:pt idx="1289">
                  <c:v>40637</c:v>
                </c:pt>
                <c:pt idx="1290">
                  <c:v>40638</c:v>
                </c:pt>
                <c:pt idx="1291">
                  <c:v>40639</c:v>
                </c:pt>
                <c:pt idx="1292">
                  <c:v>40640</c:v>
                </c:pt>
                <c:pt idx="1293">
                  <c:v>40641</c:v>
                </c:pt>
                <c:pt idx="1294">
                  <c:v>40644</c:v>
                </c:pt>
                <c:pt idx="1295">
                  <c:v>40645</c:v>
                </c:pt>
                <c:pt idx="1296">
                  <c:v>40646</c:v>
                </c:pt>
                <c:pt idx="1297">
                  <c:v>40647</c:v>
                </c:pt>
                <c:pt idx="1298">
                  <c:v>40648</c:v>
                </c:pt>
                <c:pt idx="1299">
                  <c:v>40651</c:v>
                </c:pt>
                <c:pt idx="1300">
                  <c:v>40652</c:v>
                </c:pt>
                <c:pt idx="1301">
                  <c:v>40653</c:v>
                </c:pt>
                <c:pt idx="1302">
                  <c:v>40654</c:v>
                </c:pt>
                <c:pt idx="1303">
                  <c:v>40658</c:v>
                </c:pt>
                <c:pt idx="1304">
                  <c:v>40659</c:v>
                </c:pt>
                <c:pt idx="1305">
                  <c:v>40660</c:v>
                </c:pt>
                <c:pt idx="1306">
                  <c:v>40661</c:v>
                </c:pt>
                <c:pt idx="1307">
                  <c:v>40662</c:v>
                </c:pt>
                <c:pt idx="1308">
                  <c:v>40665</c:v>
                </c:pt>
                <c:pt idx="1309">
                  <c:v>40666</c:v>
                </c:pt>
                <c:pt idx="1310">
                  <c:v>40667</c:v>
                </c:pt>
                <c:pt idx="1311">
                  <c:v>40668</c:v>
                </c:pt>
                <c:pt idx="1312">
                  <c:v>40669</c:v>
                </c:pt>
                <c:pt idx="1313">
                  <c:v>40672</c:v>
                </c:pt>
                <c:pt idx="1314">
                  <c:v>40673</c:v>
                </c:pt>
                <c:pt idx="1315">
                  <c:v>40674</c:v>
                </c:pt>
                <c:pt idx="1316">
                  <c:v>40675</c:v>
                </c:pt>
                <c:pt idx="1317">
                  <c:v>40676</c:v>
                </c:pt>
                <c:pt idx="1318">
                  <c:v>40679</c:v>
                </c:pt>
                <c:pt idx="1319">
                  <c:v>40680</c:v>
                </c:pt>
                <c:pt idx="1320">
                  <c:v>40681</c:v>
                </c:pt>
                <c:pt idx="1321">
                  <c:v>40682</c:v>
                </c:pt>
                <c:pt idx="1322">
                  <c:v>40683</c:v>
                </c:pt>
                <c:pt idx="1323">
                  <c:v>40686</c:v>
                </c:pt>
                <c:pt idx="1324">
                  <c:v>40687</c:v>
                </c:pt>
                <c:pt idx="1325">
                  <c:v>40688</c:v>
                </c:pt>
                <c:pt idx="1326">
                  <c:v>40689</c:v>
                </c:pt>
                <c:pt idx="1327">
                  <c:v>40690</c:v>
                </c:pt>
                <c:pt idx="1328">
                  <c:v>40694</c:v>
                </c:pt>
                <c:pt idx="1329">
                  <c:v>40695</c:v>
                </c:pt>
                <c:pt idx="1330">
                  <c:v>40696</c:v>
                </c:pt>
                <c:pt idx="1331">
                  <c:v>40697</c:v>
                </c:pt>
                <c:pt idx="1332">
                  <c:v>40700</c:v>
                </c:pt>
                <c:pt idx="1333">
                  <c:v>40701</c:v>
                </c:pt>
                <c:pt idx="1334">
                  <c:v>40702</c:v>
                </c:pt>
                <c:pt idx="1335">
                  <c:v>40703</c:v>
                </c:pt>
                <c:pt idx="1336">
                  <c:v>40704</c:v>
                </c:pt>
                <c:pt idx="1337">
                  <c:v>40707</c:v>
                </c:pt>
                <c:pt idx="1338">
                  <c:v>40708</c:v>
                </c:pt>
                <c:pt idx="1339">
                  <c:v>40709</c:v>
                </c:pt>
                <c:pt idx="1340">
                  <c:v>40710</c:v>
                </c:pt>
                <c:pt idx="1341">
                  <c:v>40711</c:v>
                </c:pt>
                <c:pt idx="1342">
                  <c:v>40714</c:v>
                </c:pt>
                <c:pt idx="1343">
                  <c:v>40715</c:v>
                </c:pt>
                <c:pt idx="1344">
                  <c:v>40716</c:v>
                </c:pt>
                <c:pt idx="1345">
                  <c:v>40717</c:v>
                </c:pt>
                <c:pt idx="1346">
                  <c:v>40718</c:v>
                </c:pt>
                <c:pt idx="1347">
                  <c:v>40721</c:v>
                </c:pt>
                <c:pt idx="1348">
                  <c:v>40722</c:v>
                </c:pt>
                <c:pt idx="1349">
                  <c:v>40723</c:v>
                </c:pt>
                <c:pt idx="1350">
                  <c:v>40724</c:v>
                </c:pt>
                <c:pt idx="1351">
                  <c:v>40725</c:v>
                </c:pt>
                <c:pt idx="1352">
                  <c:v>40729</c:v>
                </c:pt>
                <c:pt idx="1353">
                  <c:v>40730</c:v>
                </c:pt>
                <c:pt idx="1354">
                  <c:v>40731</c:v>
                </c:pt>
                <c:pt idx="1355">
                  <c:v>40732</c:v>
                </c:pt>
                <c:pt idx="1356">
                  <c:v>40735</c:v>
                </c:pt>
                <c:pt idx="1357">
                  <c:v>40736</c:v>
                </c:pt>
                <c:pt idx="1358">
                  <c:v>40737</c:v>
                </c:pt>
                <c:pt idx="1359">
                  <c:v>40738</c:v>
                </c:pt>
                <c:pt idx="1360">
                  <c:v>40739</c:v>
                </c:pt>
                <c:pt idx="1361">
                  <c:v>40742</c:v>
                </c:pt>
                <c:pt idx="1362">
                  <c:v>40743</c:v>
                </c:pt>
                <c:pt idx="1363">
                  <c:v>40744</c:v>
                </c:pt>
                <c:pt idx="1364">
                  <c:v>40745</c:v>
                </c:pt>
                <c:pt idx="1365">
                  <c:v>40746</c:v>
                </c:pt>
                <c:pt idx="1366">
                  <c:v>40749</c:v>
                </c:pt>
                <c:pt idx="1367">
                  <c:v>40750</c:v>
                </c:pt>
                <c:pt idx="1368">
                  <c:v>40751</c:v>
                </c:pt>
                <c:pt idx="1369">
                  <c:v>40752</c:v>
                </c:pt>
                <c:pt idx="1370">
                  <c:v>40753</c:v>
                </c:pt>
                <c:pt idx="1371">
                  <c:v>40756</c:v>
                </c:pt>
                <c:pt idx="1372">
                  <c:v>40757</c:v>
                </c:pt>
                <c:pt idx="1373">
                  <c:v>40758</c:v>
                </c:pt>
                <c:pt idx="1374">
                  <c:v>40759</c:v>
                </c:pt>
                <c:pt idx="1375">
                  <c:v>40760</c:v>
                </c:pt>
                <c:pt idx="1376">
                  <c:v>40763</c:v>
                </c:pt>
                <c:pt idx="1377">
                  <c:v>40764</c:v>
                </c:pt>
                <c:pt idx="1378">
                  <c:v>40765</c:v>
                </c:pt>
                <c:pt idx="1379">
                  <c:v>40766</c:v>
                </c:pt>
                <c:pt idx="1380">
                  <c:v>40767</c:v>
                </c:pt>
                <c:pt idx="1381">
                  <c:v>40770</c:v>
                </c:pt>
                <c:pt idx="1382">
                  <c:v>40771</c:v>
                </c:pt>
                <c:pt idx="1383">
                  <c:v>40772</c:v>
                </c:pt>
                <c:pt idx="1384">
                  <c:v>40773</c:v>
                </c:pt>
                <c:pt idx="1385">
                  <c:v>40774</c:v>
                </c:pt>
                <c:pt idx="1386">
                  <c:v>40777</c:v>
                </c:pt>
                <c:pt idx="1387">
                  <c:v>40778</c:v>
                </c:pt>
                <c:pt idx="1388">
                  <c:v>40779</c:v>
                </c:pt>
                <c:pt idx="1389">
                  <c:v>40780</c:v>
                </c:pt>
                <c:pt idx="1390">
                  <c:v>40781</c:v>
                </c:pt>
                <c:pt idx="1391">
                  <c:v>40784</c:v>
                </c:pt>
                <c:pt idx="1392">
                  <c:v>40785</c:v>
                </c:pt>
                <c:pt idx="1393">
                  <c:v>40786</c:v>
                </c:pt>
                <c:pt idx="1394">
                  <c:v>40787</c:v>
                </c:pt>
                <c:pt idx="1395">
                  <c:v>40788</c:v>
                </c:pt>
                <c:pt idx="1396">
                  <c:v>40792</c:v>
                </c:pt>
                <c:pt idx="1397">
                  <c:v>40793</c:v>
                </c:pt>
                <c:pt idx="1398">
                  <c:v>40794</c:v>
                </c:pt>
                <c:pt idx="1399">
                  <c:v>40795</c:v>
                </c:pt>
                <c:pt idx="1400">
                  <c:v>40798</c:v>
                </c:pt>
                <c:pt idx="1401">
                  <c:v>40799</c:v>
                </c:pt>
                <c:pt idx="1402">
                  <c:v>40800</c:v>
                </c:pt>
                <c:pt idx="1403">
                  <c:v>40801</c:v>
                </c:pt>
                <c:pt idx="1404">
                  <c:v>40802</c:v>
                </c:pt>
                <c:pt idx="1405">
                  <c:v>40805</c:v>
                </c:pt>
                <c:pt idx="1406">
                  <c:v>40806</c:v>
                </c:pt>
                <c:pt idx="1407">
                  <c:v>40807</c:v>
                </c:pt>
                <c:pt idx="1408">
                  <c:v>40808</c:v>
                </c:pt>
                <c:pt idx="1409">
                  <c:v>40809</c:v>
                </c:pt>
                <c:pt idx="1410">
                  <c:v>40812</c:v>
                </c:pt>
                <c:pt idx="1411">
                  <c:v>40813</c:v>
                </c:pt>
                <c:pt idx="1412">
                  <c:v>40814</c:v>
                </c:pt>
                <c:pt idx="1413">
                  <c:v>40815</c:v>
                </c:pt>
                <c:pt idx="1414">
                  <c:v>40816</c:v>
                </c:pt>
                <c:pt idx="1415">
                  <c:v>40819</c:v>
                </c:pt>
                <c:pt idx="1416">
                  <c:v>40820</c:v>
                </c:pt>
                <c:pt idx="1417">
                  <c:v>40821</c:v>
                </c:pt>
                <c:pt idx="1418">
                  <c:v>40822</c:v>
                </c:pt>
                <c:pt idx="1419">
                  <c:v>40823</c:v>
                </c:pt>
                <c:pt idx="1420">
                  <c:v>40826</c:v>
                </c:pt>
                <c:pt idx="1421">
                  <c:v>40827</c:v>
                </c:pt>
                <c:pt idx="1422">
                  <c:v>40828</c:v>
                </c:pt>
                <c:pt idx="1423">
                  <c:v>40829</c:v>
                </c:pt>
                <c:pt idx="1424">
                  <c:v>40830</c:v>
                </c:pt>
                <c:pt idx="1425">
                  <c:v>40833</c:v>
                </c:pt>
                <c:pt idx="1426">
                  <c:v>40834</c:v>
                </c:pt>
                <c:pt idx="1427">
                  <c:v>40835</c:v>
                </c:pt>
                <c:pt idx="1428">
                  <c:v>40836</c:v>
                </c:pt>
                <c:pt idx="1429">
                  <c:v>40837</c:v>
                </c:pt>
                <c:pt idx="1430">
                  <c:v>40840</c:v>
                </c:pt>
                <c:pt idx="1431">
                  <c:v>40841</c:v>
                </c:pt>
                <c:pt idx="1432">
                  <c:v>40842</c:v>
                </c:pt>
                <c:pt idx="1433">
                  <c:v>40843</c:v>
                </c:pt>
                <c:pt idx="1434">
                  <c:v>40844</c:v>
                </c:pt>
                <c:pt idx="1435">
                  <c:v>40847</c:v>
                </c:pt>
                <c:pt idx="1436">
                  <c:v>40848</c:v>
                </c:pt>
                <c:pt idx="1437">
                  <c:v>40849</c:v>
                </c:pt>
                <c:pt idx="1438">
                  <c:v>40850</c:v>
                </c:pt>
                <c:pt idx="1439">
                  <c:v>40851</c:v>
                </c:pt>
                <c:pt idx="1440">
                  <c:v>40854</c:v>
                </c:pt>
                <c:pt idx="1441">
                  <c:v>40855</c:v>
                </c:pt>
                <c:pt idx="1442">
                  <c:v>40856</c:v>
                </c:pt>
                <c:pt idx="1443">
                  <c:v>40857</c:v>
                </c:pt>
                <c:pt idx="1444">
                  <c:v>40858</c:v>
                </c:pt>
                <c:pt idx="1445">
                  <c:v>40861</c:v>
                </c:pt>
                <c:pt idx="1446">
                  <c:v>40862</c:v>
                </c:pt>
                <c:pt idx="1447">
                  <c:v>40863</c:v>
                </c:pt>
                <c:pt idx="1448">
                  <c:v>40864</c:v>
                </c:pt>
                <c:pt idx="1449">
                  <c:v>40865</c:v>
                </c:pt>
                <c:pt idx="1450">
                  <c:v>40868</c:v>
                </c:pt>
                <c:pt idx="1451">
                  <c:v>40869</c:v>
                </c:pt>
                <c:pt idx="1452">
                  <c:v>40870</c:v>
                </c:pt>
                <c:pt idx="1453">
                  <c:v>40872</c:v>
                </c:pt>
                <c:pt idx="1454">
                  <c:v>40875</c:v>
                </c:pt>
                <c:pt idx="1455">
                  <c:v>40876</c:v>
                </c:pt>
                <c:pt idx="1456">
                  <c:v>40877</c:v>
                </c:pt>
                <c:pt idx="1457">
                  <c:v>40878</c:v>
                </c:pt>
                <c:pt idx="1458">
                  <c:v>40879</c:v>
                </c:pt>
                <c:pt idx="1459">
                  <c:v>40882</c:v>
                </c:pt>
                <c:pt idx="1460">
                  <c:v>40883</c:v>
                </c:pt>
                <c:pt idx="1461">
                  <c:v>40884</c:v>
                </c:pt>
                <c:pt idx="1462">
                  <c:v>40885</c:v>
                </c:pt>
                <c:pt idx="1463">
                  <c:v>40886</c:v>
                </c:pt>
                <c:pt idx="1464">
                  <c:v>40889</c:v>
                </c:pt>
                <c:pt idx="1465">
                  <c:v>40890</c:v>
                </c:pt>
                <c:pt idx="1466">
                  <c:v>40891</c:v>
                </c:pt>
                <c:pt idx="1467">
                  <c:v>40892</c:v>
                </c:pt>
                <c:pt idx="1468">
                  <c:v>40893</c:v>
                </c:pt>
                <c:pt idx="1469">
                  <c:v>40896</c:v>
                </c:pt>
                <c:pt idx="1470">
                  <c:v>40897</c:v>
                </c:pt>
                <c:pt idx="1471">
                  <c:v>40898</c:v>
                </c:pt>
                <c:pt idx="1472">
                  <c:v>40899</c:v>
                </c:pt>
                <c:pt idx="1473">
                  <c:v>40900</c:v>
                </c:pt>
                <c:pt idx="1474">
                  <c:v>40904</c:v>
                </c:pt>
                <c:pt idx="1475">
                  <c:v>40905</c:v>
                </c:pt>
                <c:pt idx="1476">
                  <c:v>40906</c:v>
                </c:pt>
                <c:pt idx="1477">
                  <c:v>40907</c:v>
                </c:pt>
                <c:pt idx="1478">
                  <c:v>40911</c:v>
                </c:pt>
                <c:pt idx="1479">
                  <c:v>40912</c:v>
                </c:pt>
                <c:pt idx="1480">
                  <c:v>40913</c:v>
                </c:pt>
                <c:pt idx="1481">
                  <c:v>40914</c:v>
                </c:pt>
                <c:pt idx="1482">
                  <c:v>40917</c:v>
                </c:pt>
                <c:pt idx="1483">
                  <c:v>40918</c:v>
                </c:pt>
                <c:pt idx="1484">
                  <c:v>40919</c:v>
                </c:pt>
                <c:pt idx="1485">
                  <c:v>40920</c:v>
                </c:pt>
                <c:pt idx="1486">
                  <c:v>40921</c:v>
                </c:pt>
                <c:pt idx="1487">
                  <c:v>40925</c:v>
                </c:pt>
                <c:pt idx="1488">
                  <c:v>40926</c:v>
                </c:pt>
                <c:pt idx="1489">
                  <c:v>40927</c:v>
                </c:pt>
                <c:pt idx="1490">
                  <c:v>40928</c:v>
                </c:pt>
                <c:pt idx="1491">
                  <c:v>40931</c:v>
                </c:pt>
                <c:pt idx="1492">
                  <c:v>40932</c:v>
                </c:pt>
                <c:pt idx="1493">
                  <c:v>40933</c:v>
                </c:pt>
                <c:pt idx="1494">
                  <c:v>40934</c:v>
                </c:pt>
                <c:pt idx="1495">
                  <c:v>40935</c:v>
                </c:pt>
                <c:pt idx="1496">
                  <c:v>40938</c:v>
                </c:pt>
                <c:pt idx="1497">
                  <c:v>40939</c:v>
                </c:pt>
                <c:pt idx="1498">
                  <c:v>40940</c:v>
                </c:pt>
                <c:pt idx="1499">
                  <c:v>40941</c:v>
                </c:pt>
                <c:pt idx="1500">
                  <c:v>40942</c:v>
                </c:pt>
                <c:pt idx="1501">
                  <c:v>40945</c:v>
                </c:pt>
                <c:pt idx="1502">
                  <c:v>40946</c:v>
                </c:pt>
                <c:pt idx="1503">
                  <c:v>40947</c:v>
                </c:pt>
                <c:pt idx="1504">
                  <c:v>40948</c:v>
                </c:pt>
                <c:pt idx="1505">
                  <c:v>40949</c:v>
                </c:pt>
                <c:pt idx="1506">
                  <c:v>40952</c:v>
                </c:pt>
                <c:pt idx="1507">
                  <c:v>40953</c:v>
                </c:pt>
                <c:pt idx="1508">
                  <c:v>40954</c:v>
                </c:pt>
                <c:pt idx="1509">
                  <c:v>40955</c:v>
                </c:pt>
                <c:pt idx="1510">
                  <c:v>40956</c:v>
                </c:pt>
                <c:pt idx="1511">
                  <c:v>40960</c:v>
                </c:pt>
                <c:pt idx="1512">
                  <c:v>40961</c:v>
                </c:pt>
                <c:pt idx="1513">
                  <c:v>40962</c:v>
                </c:pt>
                <c:pt idx="1514">
                  <c:v>40963</c:v>
                </c:pt>
                <c:pt idx="1515">
                  <c:v>40966</c:v>
                </c:pt>
                <c:pt idx="1516">
                  <c:v>40967</c:v>
                </c:pt>
                <c:pt idx="1517">
                  <c:v>40968</c:v>
                </c:pt>
                <c:pt idx="1518">
                  <c:v>40969</c:v>
                </c:pt>
                <c:pt idx="1519">
                  <c:v>40970</c:v>
                </c:pt>
                <c:pt idx="1520">
                  <c:v>40973</c:v>
                </c:pt>
                <c:pt idx="1521">
                  <c:v>40974</c:v>
                </c:pt>
                <c:pt idx="1522">
                  <c:v>40975</c:v>
                </c:pt>
                <c:pt idx="1523">
                  <c:v>40976</c:v>
                </c:pt>
                <c:pt idx="1524">
                  <c:v>40977</c:v>
                </c:pt>
                <c:pt idx="1525">
                  <c:v>40980</c:v>
                </c:pt>
                <c:pt idx="1526">
                  <c:v>40981</c:v>
                </c:pt>
                <c:pt idx="1527">
                  <c:v>40982</c:v>
                </c:pt>
                <c:pt idx="1528">
                  <c:v>40983</c:v>
                </c:pt>
                <c:pt idx="1529">
                  <c:v>40984</c:v>
                </c:pt>
                <c:pt idx="1530">
                  <c:v>40987</c:v>
                </c:pt>
                <c:pt idx="1531">
                  <c:v>40988</c:v>
                </c:pt>
                <c:pt idx="1532">
                  <c:v>40989</c:v>
                </c:pt>
                <c:pt idx="1533">
                  <c:v>40990</c:v>
                </c:pt>
                <c:pt idx="1534">
                  <c:v>40991</c:v>
                </c:pt>
                <c:pt idx="1535">
                  <c:v>40994</c:v>
                </c:pt>
                <c:pt idx="1536">
                  <c:v>40995</c:v>
                </c:pt>
                <c:pt idx="1537">
                  <c:v>40996</c:v>
                </c:pt>
                <c:pt idx="1538">
                  <c:v>40997</c:v>
                </c:pt>
                <c:pt idx="1539">
                  <c:v>40998</c:v>
                </c:pt>
                <c:pt idx="1540">
                  <c:v>41001</c:v>
                </c:pt>
                <c:pt idx="1541">
                  <c:v>41002</c:v>
                </c:pt>
                <c:pt idx="1542">
                  <c:v>41003</c:v>
                </c:pt>
                <c:pt idx="1543">
                  <c:v>41004</c:v>
                </c:pt>
                <c:pt idx="1544">
                  <c:v>41008</c:v>
                </c:pt>
                <c:pt idx="1545">
                  <c:v>41009</c:v>
                </c:pt>
                <c:pt idx="1546">
                  <c:v>41010</c:v>
                </c:pt>
                <c:pt idx="1547">
                  <c:v>41011</c:v>
                </c:pt>
                <c:pt idx="1548">
                  <c:v>41012</c:v>
                </c:pt>
                <c:pt idx="1549">
                  <c:v>41015</c:v>
                </c:pt>
                <c:pt idx="1550">
                  <c:v>41016</c:v>
                </c:pt>
                <c:pt idx="1551">
                  <c:v>41017</c:v>
                </c:pt>
                <c:pt idx="1552">
                  <c:v>41018</c:v>
                </c:pt>
                <c:pt idx="1553">
                  <c:v>41019</c:v>
                </c:pt>
                <c:pt idx="1554">
                  <c:v>41022</c:v>
                </c:pt>
                <c:pt idx="1555">
                  <c:v>41023</c:v>
                </c:pt>
                <c:pt idx="1556">
                  <c:v>41024</c:v>
                </c:pt>
                <c:pt idx="1557">
                  <c:v>41025</c:v>
                </c:pt>
                <c:pt idx="1558">
                  <c:v>41026</c:v>
                </c:pt>
                <c:pt idx="1559">
                  <c:v>41029</c:v>
                </c:pt>
                <c:pt idx="1560">
                  <c:v>41030</c:v>
                </c:pt>
                <c:pt idx="1561">
                  <c:v>41031</c:v>
                </c:pt>
                <c:pt idx="1562">
                  <c:v>41032</c:v>
                </c:pt>
                <c:pt idx="1563">
                  <c:v>41033</c:v>
                </c:pt>
                <c:pt idx="1564">
                  <c:v>41036</c:v>
                </c:pt>
                <c:pt idx="1565">
                  <c:v>41037</c:v>
                </c:pt>
                <c:pt idx="1566">
                  <c:v>41038</c:v>
                </c:pt>
                <c:pt idx="1567">
                  <c:v>41039</c:v>
                </c:pt>
                <c:pt idx="1568">
                  <c:v>41040</c:v>
                </c:pt>
                <c:pt idx="1569">
                  <c:v>41043</c:v>
                </c:pt>
                <c:pt idx="1570">
                  <c:v>41044</c:v>
                </c:pt>
                <c:pt idx="1571">
                  <c:v>41045</c:v>
                </c:pt>
                <c:pt idx="1572">
                  <c:v>41046</c:v>
                </c:pt>
                <c:pt idx="1573">
                  <c:v>41047</c:v>
                </c:pt>
                <c:pt idx="1574">
                  <c:v>41050</c:v>
                </c:pt>
                <c:pt idx="1575">
                  <c:v>41051</c:v>
                </c:pt>
                <c:pt idx="1576">
                  <c:v>41052</c:v>
                </c:pt>
                <c:pt idx="1577">
                  <c:v>41053</c:v>
                </c:pt>
                <c:pt idx="1578">
                  <c:v>41054</c:v>
                </c:pt>
                <c:pt idx="1579">
                  <c:v>41058</c:v>
                </c:pt>
                <c:pt idx="1580">
                  <c:v>41059</c:v>
                </c:pt>
                <c:pt idx="1581">
                  <c:v>41060</c:v>
                </c:pt>
                <c:pt idx="1582">
                  <c:v>41061</c:v>
                </c:pt>
                <c:pt idx="1583">
                  <c:v>41064</c:v>
                </c:pt>
                <c:pt idx="1584">
                  <c:v>41065</c:v>
                </c:pt>
                <c:pt idx="1585">
                  <c:v>41066</c:v>
                </c:pt>
                <c:pt idx="1586">
                  <c:v>41067</c:v>
                </c:pt>
                <c:pt idx="1587">
                  <c:v>41068</c:v>
                </c:pt>
                <c:pt idx="1588">
                  <c:v>41071</c:v>
                </c:pt>
                <c:pt idx="1589">
                  <c:v>41072</c:v>
                </c:pt>
                <c:pt idx="1590">
                  <c:v>41073</c:v>
                </c:pt>
                <c:pt idx="1591">
                  <c:v>41074</c:v>
                </c:pt>
                <c:pt idx="1592">
                  <c:v>41075</c:v>
                </c:pt>
                <c:pt idx="1593">
                  <c:v>41078</c:v>
                </c:pt>
                <c:pt idx="1594">
                  <c:v>41079</c:v>
                </c:pt>
                <c:pt idx="1595">
                  <c:v>41080</c:v>
                </c:pt>
                <c:pt idx="1596">
                  <c:v>41081</c:v>
                </c:pt>
                <c:pt idx="1597">
                  <c:v>41082</c:v>
                </c:pt>
                <c:pt idx="1598">
                  <c:v>41085</c:v>
                </c:pt>
                <c:pt idx="1599">
                  <c:v>41086</c:v>
                </c:pt>
                <c:pt idx="1600">
                  <c:v>41087</c:v>
                </c:pt>
                <c:pt idx="1601">
                  <c:v>41088</c:v>
                </c:pt>
                <c:pt idx="1602">
                  <c:v>41089</c:v>
                </c:pt>
                <c:pt idx="1603">
                  <c:v>41092</c:v>
                </c:pt>
                <c:pt idx="1604">
                  <c:v>41093</c:v>
                </c:pt>
                <c:pt idx="1605">
                  <c:v>41095</c:v>
                </c:pt>
                <c:pt idx="1606">
                  <c:v>41096</c:v>
                </c:pt>
                <c:pt idx="1607">
                  <c:v>41099</c:v>
                </c:pt>
                <c:pt idx="1608">
                  <c:v>41100</c:v>
                </c:pt>
                <c:pt idx="1609">
                  <c:v>41101</c:v>
                </c:pt>
                <c:pt idx="1610">
                  <c:v>41102</c:v>
                </c:pt>
                <c:pt idx="1611">
                  <c:v>41103</c:v>
                </c:pt>
                <c:pt idx="1612">
                  <c:v>41106</c:v>
                </c:pt>
                <c:pt idx="1613">
                  <c:v>41107</c:v>
                </c:pt>
                <c:pt idx="1614">
                  <c:v>41108</c:v>
                </c:pt>
                <c:pt idx="1615">
                  <c:v>41109</c:v>
                </c:pt>
                <c:pt idx="1616">
                  <c:v>41110</c:v>
                </c:pt>
                <c:pt idx="1617">
                  <c:v>41113</c:v>
                </c:pt>
                <c:pt idx="1618">
                  <c:v>41114</c:v>
                </c:pt>
                <c:pt idx="1619">
                  <c:v>41115</c:v>
                </c:pt>
                <c:pt idx="1620">
                  <c:v>41116</c:v>
                </c:pt>
                <c:pt idx="1621">
                  <c:v>41117</c:v>
                </c:pt>
                <c:pt idx="1622">
                  <c:v>41120</c:v>
                </c:pt>
                <c:pt idx="1623">
                  <c:v>41121</c:v>
                </c:pt>
                <c:pt idx="1624">
                  <c:v>41122</c:v>
                </c:pt>
                <c:pt idx="1625">
                  <c:v>41123</c:v>
                </c:pt>
                <c:pt idx="1626">
                  <c:v>41124</c:v>
                </c:pt>
                <c:pt idx="1627">
                  <c:v>41127</c:v>
                </c:pt>
                <c:pt idx="1628">
                  <c:v>41128</c:v>
                </c:pt>
                <c:pt idx="1629">
                  <c:v>41129</c:v>
                </c:pt>
                <c:pt idx="1630">
                  <c:v>41130</c:v>
                </c:pt>
                <c:pt idx="1631">
                  <c:v>41131</c:v>
                </c:pt>
                <c:pt idx="1632">
                  <c:v>41134</c:v>
                </c:pt>
                <c:pt idx="1633">
                  <c:v>41135</c:v>
                </c:pt>
                <c:pt idx="1634">
                  <c:v>41136</c:v>
                </c:pt>
                <c:pt idx="1635">
                  <c:v>41137</c:v>
                </c:pt>
                <c:pt idx="1636">
                  <c:v>41138</c:v>
                </c:pt>
                <c:pt idx="1637">
                  <c:v>41141</c:v>
                </c:pt>
                <c:pt idx="1638">
                  <c:v>41142</c:v>
                </c:pt>
                <c:pt idx="1639">
                  <c:v>41143</c:v>
                </c:pt>
                <c:pt idx="1640">
                  <c:v>41144</c:v>
                </c:pt>
                <c:pt idx="1641">
                  <c:v>41145</c:v>
                </c:pt>
                <c:pt idx="1642">
                  <c:v>41148</c:v>
                </c:pt>
                <c:pt idx="1643">
                  <c:v>41149</c:v>
                </c:pt>
                <c:pt idx="1644">
                  <c:v>41150</c:v>
                </c:pt>
                <c:pt idx="1645">
                  <c:v>41151</c:v>
                </c:pt>
                <c:pt idx="1646">
                  <c:v>41152</c:v>
                </c:pt>
                <c:pt idx="1647">
                  <c:v>41156</c:v>
                </c:pt>
                <c:pt idx="1648">
                  <c:v>41157</c:v>
                </c:pt>
                <c:pt idx="1649">
                  <c:v>41158</c:v>
                </c:pt>
                <c:pt idx="1650">
                  <c:v>41159</c:v>
                </c:pt>
                <c:pt idx="1651">
                  <c:v>41162</c:v>
                </c:pt>
                <c:pt idx="1652">
                  <c:v>41163</c:v>
                </c:pt>
                <c:pt idx="1653">
                  <c:v>41164</c:v>
                </c:pt>
                <c:pt idx="1654">
                  <c:v>41165</c:v>
                </c:pt>
                <c:pt idx="1655">
                  <c:v>41166</c:v>
                </c:pt>
                <c:pt idx="1656">
                  <c:v>41169</c:v>
                </c:pt>
                <c:pt idx="1657">
                  <c:v>41170</c:v>
                </c:pt>
                <c:pt idx="1658">
                  <c:v>41171</c:v>
                </c:pt>
                <c:pt idx="1659">
                  <c:v>41172</c:v>
                </c:pt>
                <c:pt idx="1660">
                  <c:v>41173</c:v>
                </c:pt>
                <c:pt idx="1661">
                  <c:v>41176</c:v>
                </c:pt>
                <c:pt idx="1662">
                  <c:v>41177</c:v>
                </c:pt>
                <c:pt idx="1663">
                  <c:v>41178</c:v>
                </c:pt>
                <c:pt idx="1664">
                  <c:v>41179</c:v>
                </c:pt>
                <c:pt idx="1665">
                  <c:v>41180</c:v>
                </c:pt>
                <c:pt idx="1666">
                  <c:v>41183</c:v>
                </c:pt>
                <c:pt idx="1667">
                  <c:v>41184</c:v>
                </c:pt>
                <c:pt idx="1668">
                  <c:v>41185</c:v>
                </c:pt>
                <c:pt idx="1669">
                  <c:v>41186</c:v>
                </c:pt>
                <c:pt idx="1670">
                  <c:v>41187</c:v>
                </c:pt>
                <c:pt idx="1671">
                  <c:v>41190</c:v>
                </c:pt>
                <c:pt idx="1672">
                  <c:v>41191</c:v>
                </c:pt>
                <c:pt idx="1673">
                  <c:v>41192</c:v>
                </c:pt>
                <c:pt idx="1674">
                  <c:v>41193</c:v>
                </c:pt>
                <c:pt idx="1675">
                  <c:v>41194</c:v>
                </c:pt>
                <c:pt idx="1676">
                  <c:v>41197</c:v>
                </c:pt>
                <c:pt idx="1677">
                  <c:v>41198</c:v>
                </c:pt>
                <c:pt idx="1678">
                  <c:v>41199</c:v>
                </c:pt>
                <c:pt idx="1679">
                  <c:v>41200</c:v>
                </c:pt>
                <c:pt idx="1680">
                  <c:v>41201</c:v>
                </c:pt>
                <c:pt idx="1681">
                  <c:v>41204</c:v>
                </c:pt>
                <c:pt idx="1682">
                  <c:v>41205</c:v>
                </c:pt>
                <c:pt idx="1683">
                  <c:v>41206</c:v>
                </c:pt>
                <c:pt idx="1684">
                  <c:v>41207</c:v>
                </c:pt>
                <c:pt idx="1685">
                  <c:v>41208</c:v>
                </c:pt>
                <c:pt idx="1686">
                  <c:v>41213</c:v>
                </c:pt>
                <c:pt idx="1687">
                  <c:v>41214</c:v>
                </c:pt>
                <c:pt idx="1688">
                  <c:v>41215</c:v>
                </c:pt>
                <c:pt idx="1689">
                  <c:v>41218</c:v>
                </c:pt>
                <c:pt idx="1690">
                  <c:v>41219</c:v>
                </c:pt>
                <c:pt idx="1691">
                  <c:v>41220</c:v>
                </c:pt>
                <c:pt idx="1692">
                  <c:v>41221</c:v>
                </c:pt>
                <c:pt idx="1693">
                  <c:v>41222</c:v>
                </c:pt>
                <c:pt idx="1694">
                  <c:v>41225</c:v>
                </c:pt>
                <c:pt idx="1695">
                  <c:v>41226</c:v>
                </c:pt>
                <c:pt idx="1696">
                  <c:v>41227</c:v>
                </c:pt>
                <c:pt idx="1697">
                  <c:v>41228</c:v>
                </c:pt>
                <c:pt idx="1698">
                  <c:v>41229</c:v>
                </c:pt>
                <c:pt idx="1699">
                  <c:v>41232</c:v>
                </c:pt>
                <c:pt idx="1700">
                  <c:v>41233</c:v>
                </c:pt>
                <c:pt idx="1701">
                  <c:v>41234</c:v>
                </c:pt>
                <c:pt idx="1702">
                  <c:v>41236</c:v>
                </c:pt>
                <c:pt idx="1703">
                  <c:v>41239</c:v>
                </c:pt>
                <c:pt idx="1704">
                  <c:v>41240</c:v>
                </c:pt>
                <c:pt idx="1705">
                  <c:v>41241</c:v>
                </c:pt>
                <c:pt idx="1706">
                  <c:v>41242</c:v>
                </c:pt>
                <c:pt idx="1707">
                  <c:v>41243</c:v>
                </c:pt>
                <c:pt idx="1708">
                  <c:v>41246</c:v>
                </c:pt>
                <c:pt idx="1709">
                  <c:v>41247</c:v>
                </c:pt>
                <c:pt idx="1710">
                  <c:v>41248</c:v>
                </c:pt>
                <c:pt idx="1711">
                  <c:v>41249</c:v>
                </c:pt>
                <c:pt idx="1712">
                  <c:v>41250</c:v>
                </c:pt>
                <c:pt idx="1713">
                  <c:v>41253</c:v>
                </c:pt>
                <c:pt idx="1714">
                  <c:v>41254</c:v>
                </c:pt>
                <c:pt idx="1715">
                  <c:v>41255</c:v>
                </c:pt>
                <c:pt idx="1716">
                  <c:v>41256</c:v>
                </c:pt>
                <c:pt idx="1717">
                  <c:v>41257</c:v>
                </c:pt>
                <c:pt idx="1718">
                  <c:v>41260</c:v>
                </c:pt>
                <c:pt idx="1719">
                  <c:v>41261</c:v>
                </c:pt>
                <c:pt idx="1720">
                  <c:v>41262</c:v>
                </c:pt>
                <c:pt idx="1721">
                  <c:v>41263</c:v>
                </c:pt>
                <c:pt idx="1722">
                  <c:v>41264</c:v>
                </c:pt>
                <c:pt idx="1723">
                  <c:v>41267</c:v>
                </c:pt>
                <c:pt idx="1724">
                  <c:v>41269</c:v>
                </c:pt>
                <c:pt idx="1725">
                  <c:v>41270</c:v>
                </c:pt>
                <c:pt idx="1726">
                  <c:v>41271</c:v>
                </c:pt>
                <c:pt idx="1727">
                  <c:v>41274</c:v>
                </c:pt>
                <c:pt idx="1728">
                  <c:v>41276</c:v>
                </c:pt>
                <c:pt idx="1729">
                  <c:v>41277</c:v>
                </c:pt>
                <c:pt idx="1730">
                  <c:v>41278</c:v>
                </c:pt>
                <c:pt idx="1731">
                  <c:v>41281</c:v>
                </c:pt>
                <c:pt idx="1732">
                  <c:v>41282</c:v>
                </c:pt>
                <c:pt idx="1733">
                  <c:v>41283</c:v>
                </c:pt>
                <c:pt idx="1734">
                  <c:v>41284</c:v>
                </c:pt>
                <c:pt idx="1735">
                  <c:v>41285</c:v>
                </c:pt>
                <c:pt idx="1736">
                  <c:v>41288</c:v>
                </c:pt>
                <c:pt idx="1737">
                  <c:v>41289</c:v>
                </c:pt>
                <c:pt idx="1738">
                  <c:v>41290</c:v>
                </c:pt>
                <c:pt idx="1739">
                  <c:v>41291</c:v>
                </c:pt>
                <c:pt idx="1740">
                  <c:v>41292</c:v>
                </c:pt>
                <c:pt idx="1741">
                  <c:v>41296</c:v>
                </c:pt>
                <c:pt idx="1742">
                  <c:v>41297</c:v>
                </c:pt>
                <c:pt idx="1743">
                  <c:v>41298</c:v>
                </c:pt>
                <c:pt idx="1744">
                  <c:v>41299</c:v>
                </c:pt>
                <c:pt idx="1745">
                  <c:v>41302</c:v>
                </c:pt>
                <c:pt idx="1746">
                  <c:v>41303</c:v>
                </c:pt>
                <c:pt idx="1747">
                  <c:v>41304</c:v>
                </c:pt>
                <c:pt idx="1748">
                  <c:v>41305</c:v>
                </c:pt>
                <c:pt idx="1749">
                  <c:v>41306</c:v>
                </c:pt>
                <c:pt idx="1750">
                  <c:v>41309</c:v>
                </c:pt>
                <c:pt idx="1751">
                  <c:v>41310</c:v>
                </c:pt>
                <c:pt idx="1752">
                  <c:v>41311</c:v>
                </c:pt>
                <c:pt idx="1753">
                  <c:v>41312</c:v>
                </c:pt>
                <c:pt idx="1754">
                  <c:v>41313</c:v>
                </c:pt>
                <c:pt idx="1755">
                  <c:v>41316</c:v>
                </c:pt>
                <c:pt idx="1756">
                  <c:v>41317</c:v>
                </c:pt>
                <c:pt idx="1757">
                  <c:v>41318</c:v>
                </c:pt>
                <c:pt idx="1758">
                  <c:v>41319</c:v>
                </c:pt>
                <c:pt idx="1759">
                  <c:v>41320</c:v>
                </c:pt>
                <c:pt idx="1760">
                  <c:v>41324</c:v>
                </c:pt>
                <c:pt idx="1761">
                  <c:v>41325</c:v>
                </c:pt>
                <c:pt idx="1762">
                  <c:v>41326</c:v>
                </c:pt>
                <c:pt idx="1763">
                  <c:v>41327</c:v>
                </c:pt>
                <c:pt idx="1764">
                  <c:v>41330</c:v>
                </c:pt>
                <c:pt idx="1765">
                  <c:v>41331</c:v>
                </c:pt>
                <c:pt idx="1766">
                  <c:v>41332</c:v>
                </c:pt>
                <c:pt idx="1767">
                  <c:v>41333</c:v>
                </c:pt>
                <c:pt idx="1768">
                  <c:v>41334</c:v>
                </c:pt>
                <c:pt idx="1769">
                  <c:v>41337</c:v>
                </c:pt>
                <c:pt idx="1770">
                  <c:v>41338</c:v>
                </c:pt>
                <c:pt idx="1771">
                  <c:v>41339</c:v>
                </c:pt>
                <c:pt idx="1772">
                  <c:v>41340</c:v>
                </c:pt>
                <c:pt idx="1773">
                  <c:v>41341</c:v>
                </c:pt>
                <c:pt idx="1774">
                  <c:v>41344</c:v>
                </c:pt>
                <c:pt idx="1775">
                  <c:v>41345</c:v>
                </c:pt>
                <c:pt idx="1776">
                  <c:v>41346</c:v>
                </c:pt>
                <c:pt idx="1777">
                  <c:v>41347</c:v>
                </c:pt>
                <c:pt idx="1778">
                  <c:v>41348</c:v>
                </c:pt>
                <c:pt idx="1779">
                  <c:v>41351</c:v>
                </c:pt>
                <c:pt idx="1780">
                  <c:v>41352</c:v>
                </c:pt>
                <c:pt idx="1781">
                  <c:v>41353</c:v>
                </c:pt>
                <c:pt idx="1782">
                  <c:v>41354</c:v>
                </c:pt>
                <c:pt idx="1783">
                  <c:v>41355</c:v>
                </c:pt>
                <c:pt idx="1784">
                  <c:v>41358</c:v>
                </c:pt>
                <c:pt idx="1785">
                  <c:v>41359</c:v>
                </c:pt>
                <c:pt idx="1786">
                  <c:v>41360</c:v>
                </c:pt>
                <c:pt idx="1787">
                  <c:v>41361</c:v>
                </c:pt>
                <c:pt idx="1788">
                  <c:v>41365</c:v>
                </c:pt>
                <c:pt idx="1789">
                  <c:v>41366</c:v>
                </c:pt>
                <c:pt idx="1790">
                  <c:v>41367</c:v>
                </c:pt>
                <c:pt idx="1791">
                  <c:v>41368</c:v>
                </c:pt>
                <c:pt idx="1792">
                  <c:v>41369</c:v>
                </c:pt>
                <c:pt idx="1793">
                  <c:v>41372</c:v>
                </c:pt>
                <c:pt idx="1794">
                  <c:v>41373</c:v>
                </c:pt>
                <c:pt idx="1795">
                  <c:v>41374</c:v>
                </c:pt>
                <c:pt idx="1796">
                  <c:v>41375</c:v>
                </c:pt>
                <c:pt idx="1797">
                  <c:v>41376</c:v>
                </c:pt>
                <c:pt idx="1798">
                  <c:v>41379</c:v>
                </c:pt>
                <c:pt idx="1799">
                  <c:v>41380</c:v>
                </c:pt>
                <c:pt idx="1800">
                  <c:v>41381</c:v>
                </c:pt>
                <c:pt idx="1801">
                  <c:v>41382</c:v>
                </c:pt>
                <c:pt idx="1802">
                  <c:v>41383</c:v>
                </c:pt>
                <c:pt idx="1803">
                  <c:v>41386</c:v>
                </c:pt>
                <c:pt idx="1804">
                  <c:v>41387</c:v>
                </c:pt>
                <c:pt idx="1805">
                  <c:v>41388</c:v>
                </c:pt>
                <c:pt idx="1806">
                  <c:v>41389</c:v>
                </c:pt>
                <c:pt idx="1807">
                  <c:v>41390</c:v>
                </c:pt>
                <c:pt idx="1808">
                  <c:v>41393</c:v>
                </c:pt>
                <c:pt idx="1809">
                  <c:v>41394</c:v>
                </c:pt>
                <c:pt idx="1810">
                  <c:v>41395</c:v>
                </c:pt>
                <c:pt idx="1811">
                  <c:v>41396</c:v>
                </c:pt>
                <c:pt idx="1812">
                  <c:v>41397</c:v>
                </c:pt>
                <c:pt idx="1813">
                  <c:v>41400</c:v>
                </c:pt>
                <c:pt idx="1814">
                  <c:v>41401</c:v>
                </c:pt>
                <c:pt idx="1815">
                  <c:v>41402</c:v>
                </c:pt>
                <c:pt idx="1816">
                  <c:v>41403</c:v>
                </c:pt>
                <c:pt idx="1817">
                  <c:v>41404</c:v>
                </c:pt>
                <c:pt idx="1818">
                  <c:v>41407</c:v>
                </c:pt>
                <c:pt idx="1819">
                  <c:v>41408</c:v>
                </c:pt>
                <c:pt idx="1820">
                  <c:v>41409</c:v>
                </c:pt>
                <c:pt idx="1821">
                  <c:v>41410</c:v>
                </c:pt>
                <c:pt idx="1822">
                  <c:v>41411</c:v>
                </c:pt>
                <c:pt idx="1823">
                  <c:v>41414</c:v>
                </c:pt>
                <c:pt idx="1824">
                  <c:v>41415</c:v>
                </c:pt>
                <c:pt idx="1825">
                  <c:v>41416</c:v>
                </c:pt>
                <c:pt idx="1826">
                  <c:v>41417</c:v>
                </c:pt>
                <c:pt idx="1827">
                  <c:v>41418</c:v>
                </c:pt>
                <c:pt idx="1828">
                  <c:v>41422</c:v>
                </c:pt>
                <c:pt idx="1829">
                  <c:v>41423</c:v>
                </c:pt>
                <c:pt idx="1830">
                  <c:v>41424</c:v>
                </c:pt>
                <c:pt idx="1831">
                  <c:v>41425</c:v>
                </c:pt>
                <c:pt idx="1832">
                  <c:v>41428</c:v>
                </c:pt>
                <c:pt idx="1833">
                  <c:v>41429</c:v>
                </c:pt>
                <c:pt idx="1834">
                  <c:v>41430</c:v>
                </c:pt>
                <c:pt idx="1835">
                  <c:v>41431</c:v>
                </c:pt>
                <c:pt idx="1836">
                  <c:v>41432</c:v>
                </c:pt>
                <c:pt idx="1837">
                  <c:v>41435</c:v>
                </c:pt>
                <c:pt idx="1838">
                  <c:v>41436</c:v>
                </c:pt>
                <c:pt idx="1839">
                  <c:v>41437</c:v>
                </c:pt>
                <c:pt idx="1840">
                  <c:v>41438</c:v>
                </c:pt>
                <c:pt idx="1841">
                  <c:v>41439</c:v>
                </c:pt>
                <c:pt idx="1842">
                  <c:v>41442</c:v>
                </c:pt>
                <c:pt idx="1843">
                  <c:v>41443</c:v>
                </c:pt>
                <c:pt idx="1844">
                  <c:v>41444</c:v>
                </c:pt>
                <c:pt idx="1845">
                  <c:v>41445</c:v>
                </c:pt>
                <c:pt idx="1846">
                  <c:v>41446</c:v>
                </c:pt>
                <c:pt idx="1847">
                  <c:v>41449</c:v>
                </c:pt>
                <c:pt idx="1848">
                  <c:v>41450</c:v>
                </c:pt>
                <c:pt idx="1849">
                  <c:v>41451</c:v>
                </c:pt>
                <c:pt idx="1850">
                  <c:v>41452</c:v>
                </c:pt>
                <c:pt idx="1851">
                  <c:v>41453</c:v>
                </c:pt>
                <c:pt idx="1852">
                  <c:v>41456</c:v>
                </c:pt>
                <c:pt idx="1853">
                  <c:v>41457</c:v>
                </c:pt>
                <c:pt idx="1854">
                  <c:v>41458</c:v>
                </c:pt>
                <c:pt idx="1855">
                  <c:v>41460</c:v>
                </c:pt>
                <c:pt idx="1856">
                  <c:v>41463</c:v>
                </c:pt>
                <c:pt idx="1857">
                  <c:v>41464</c:v>
                </c:pt>
                <c:pt idx="1858">
                  <c:v>41465</c:v>
                </c:pt>
                <c:pt idx="1859">
                  <c:v>41466</c:v>
                </c:pt>
                <c:pt idx="1860">
                  <c:v>41467</c:v>
                </c:pt>
                <c:pt idx="1861">
                  <c:v>41470</c:v>
                </c:pt>
                <c:pt idx="1862">
                  <c:v>41471</c:v>
                </c:pt>
                <c:pt idx="1863">
                  <c:v>41472</c:v>
                </c:pt>
                <c:pt idx="1864">
                  <c:v>41473</c:v>
                </c:pt>
                <c:pt idx="1865">
                  <c:v>41474</c:v>
                </c:pt>
                <c:pt idx="1866">
                  <c:v>41477</c:v>
                </c:pt>
                <c:pt idx="1867">
                  <c:v>41478</c:v>
                </c:pt>
                <c:pt idx="1868">
                  <c:v>41479</c:v>
                </c:pt>
                <c:pt idx="1869">
                  <c:v>41480</c:v>
                </c:pt>
                <c:pt idx="1870">
                  <c:v>41481</c:v>
                </c:pt>
                <c:pt idx="1871">
                  <c:v>41484</c:v>
                </c:pt>
                <c:pt idx="1872">
                  <c:v>41485</c:v>
                </c:pt>
                <c:pt idx="1873">
                  <c:v>41486</c:v>
                </c:pt>
                <c:pt idx="1874">
                  <c:v>41487</c:v>
                </c:pt>
                <c:pt idx="1875">
                  <c:v>41488</c:v>
                </c:pt>
                <c:pt idx="1876">
                  <c:v>41491</c:v>
                </c:pt>
                <c:pt idx="1877">
                  <c:v>41492</c:v>
                </c:pt>
                <c:pt idx="1878">
                  <c:v>41493</c:v>
                </c:pt>
                <c:pt idx="1879">
                  <c:v>41494</c:v>
                </c:pt>
                <c:pt idx="1880">
                  <c:v>41495</c:v>
                </c:pt>
                <c:pt idx="1881">
                  <c:v>41498</c:v>
                </c:pt>
                <c:pt idx="1882">
                  <c:v>41499</c:v>
                </c:pt>
                <c:pt idx="1883">
                  <c:v>41500</c:v>
                </c:pt>
                <c:pt idx="1884">
                  <c:v>41501</c:v>
                </c:pt>
                <c:pt idx="1885">
                  <c:v>41502</c:v>
                </c:pt>
                <c:pt idx="1886">
                  <c:v>41505</c:v>
                </c:pt>
                <c:pt idx="1887">
                  <c:v>41506</c:v>
                </c:pt>
                <c:pt idx="1888">
                  <c:v>41507</c:v>
                </c:pt>
                <c:pt idx="1889">
                  <c:v>41508</c:v>
                </c:pt>
                <c:pt idx="1890">
                  <c:v>41509</c:v>
                </c:pt>
                <c:pt idx="1891">
                  <c:v>41512</c:v>
                </c:pt>
                <c:pt idx="1892">
                  <c:v>41513</c:v>
                </c:pt>
                <c:pt idx="1893">
                  <c:v>41514</c:v>
                </c:pt>
                <c:pt idx="1894">
                  <c:v>41515</c:v>
                </c:pt>
                <c:pt idx="1895">
                  <c:v>41516</c:v>
                </c:pt>
                <c:pt idx="1896">
                  <c:v>41520</c:v>
                </c:pt>
                <c:pt idx="1897">
                  <c:v>41521</c:v>
                </c:pt>
                <c:pt idx="1898">
                  <c:v>41522</c:v>
                </c:pt>
                <c:pt idx="1899">
                  <c:v>41523</c:v>
                </c:pt>
                <c:pt idx="1900">
                  <c:v>41526</c:v>
                </c:pt>
                <c:pt idx="1901">
                  <c:v>41527</c:v>
                </c:pt>
                <c:pt idx="1902">
                  <c:v>41528</c:v>
                </c:pt>
                <c:pt idx="1903">
                  <c:v>41529</c:v>
                </c:pt>
                <c:pt idx="1904">
                  <c:v>41530</c:v>
                </c:pt>
                <c:pt idx="1905">
                  <c:v>41533</c:v>
                </c:pt>
                <c:pt idx="1906">
                  <c:v>41534</c:v>
                </c:pt>
                <c:pt idx="1907">
                  <c:v>41535</c:v>
                </c:pt>
                <c:pt idx="1908">
                  <c:v>41536</c:v>
                </c:pt>
                <c:pt idx="1909">
                  <c:v>41537</c:v>
                </c:pt>
                <c:pt idx="1910">
                  <c:v>41540</c:v>
                </c:pt>
                <c:pt idx="1911">
                  <c:v>41541</c:v>
                </c:pt>
                <c:pt idx="1912">
                  <c:v>41542</c:v>
                </c:pt>
                <c:pt idx="1913">
                  <c:v>41543</c:v>
                </c:pt>
                <c:pt idx="1914">
                  <c:v>41544</c:v>
                </c:pt>
                <c:pt idx="1915">
                  <c:v>41547</c:v>
                </c:pt>
                <c:pt idx="1916">
                  <c:v>41548</c:v>
                </c:pt>
                <c:pt idx="1917">
                  <c:v>41549</c:v>
                </c:pt>
                <c:pt idx="1918">
                  <c:v>41550</c:v>
                </c:pt>
                <c:pt idx="1919">
                  <c:v>41551</c:v>
                </c:pt>
                <c:pt idx="1920">
                  <c:v>41554</c:v>
                </c:pt>
                <c:pt idx="1921">
                  <c:v>41555</c:v>
                </c:pt>
                <c:pt idx="1922">
                  <c:v>41556</c:v>
                </c:pt>
                <c:pt idx="1923">
                  <c:v>41557</c:v>
                </c:pt>
                <c:pt idx="1924">
                  <c:v>41558</c:v>
                </c:pt>
                <c:pt idx="1925">
                  <c:v>41561</c:v>
                </c:pt>
                <c:pt idx="1926">
                  <c:v>41562</c:v>
                </c:pt>
                <c:pt idx="1927">
                  <c:v>41563</c:v>
                </c:pt>
                <c:pt idx="1928">
                  <c:v>41564</c:v>
                </c:pt>
                <c:pt idx="1929">
                  <c:v>41565</c:v>
                </c:pt>
                <c:pt idx="1930">
                  <c:v>41568</c:v>
                </c:pt>
                <c:pt idx="1931">
                  <c:v>41569</c:v>
                </c:pt>
                <c:pt idx="1932">
                  <c:v>41570</c:v>
                </c:pt>
                <c:pt idx="1933">
                  <c:v>41571</c:v>
                </c:pt>
                <c:pt idx="1934">
                  <c:v>41572</c:v>
                </c:pt>
                <c:pt idx="1935">
                  <c:v>41575</c:v>
                </c:pt>
                <c:pt idx="1936">
                  <c:v>41576</c:v>
                </c:pt>
                <c:pt idx="1937">
                  <c:v>41577</c:v>
                </c:pt>
                <c:pt idx="1938">
                  <c:v>41578</c:v>
                </c:pt>
                <c:pt idx="1939">
                  <c:v>41579</c:v>
                </c:pt>
                <c:pt idx="1940">
                  <c:v>41582</c:v>
                </c:pt>
                <c:pt idx="1941">
                  <c:v>41583</c:v>
                </c:pt>
                <c:pt idx="1942">
                  <c:v>41584</c:v>
                </c:pt>
                <c:pt idx="1943">
                  <c:v>41585</c:v>
                </c:pt>
                <c:pt idx="1944">
                  <c:v>41586</c:v>
                </c:pt>
                <c:pt idx="1945">
                  <c:v>41589</c:v>
                </c:pt>
                <c:pt idx="1946">
                  <c:v>41590</c:v>
                </c:pt>
                <c:pt idx="1947">
                  <c:v>41591</c:v>
                </c:pt>
                <c:pt idx="1948">
                  <c:v>41592</c:v>
                </c:pt>
                <c:pt idx="1949">
                  <c:v>41593</c:v>
                </c:pt>
                <c:pt idx="1950">
                  <c:v>41596</c:v>
                </c:pt>
                <c:pt idx="1951">
                  <c:v>41597</c:v>
                </c:pt>
                <c:pt idx="1952">
                  <c:v>41598</c:v>
                </c:pt>
                <c:pt idx="1953">
                  <c:v>41599</c:v>
                </c:pt>
                <c:pt idx="1954">
                  <c:v>41600</c:v>
                </c:pt>
                <c:pt idx="1955">
                  <c:v>41603</c:v>
                </c:pt>
                <c:pt idx="1956">
                  <c:v>41604</c:v>
                </c:pt>
                <c:pt idx="1957">
                  <c:v>41605</c:v>
                </c:pt>
                <c:pt idx="1958">
                  <c:v>41607</c:v>
                </c:pt>
                <c:pt idx="1959">
                  <c:v>41610</c:v>
                </c:pt>
                <c:pt idx="1960">
                  <c:v>41611</c:v>
                </c:pt>
                <c:pt idx="1961">
                  <c:v>41612</c:v>
                </c:pt>
                <c:pt idx="1962">
                  <c:v>41613</c:v>
                </c:pt>
                <c:pt idx="1963">
                  <c:v>41614</c:v>
                </c:pt>
                <c:pt idx="1964">
                  <c:v>41617</c:v>
                </c:pt>
                <c:pt idx="1965">
                  <c:v>41618</c:v>
                </c:pt>
                <c:pt idx="1966">
                  <c:v>41619</c:v>
                </c:pt>
                <c:pt idx="1967">
                  <c:v>41620</c:v>
                </c:pt>
                <c:pt idx="1968">
                  <c:v>41621</c:v>
                </c:pt>
                <c:pt idx="1969">
                  <c:v>41624</c:v>
                </c:pt>
                <c:pt idx="1970">
                  <c:v>41625</c:v>
                </c:pt>
                <c:pt idx="1971">
                  <c:v>41626</c:v>
                </c:pt>
                <c:pt idx="1972">
                  <c:v>41627</c:v>
                </c:pt>
                <c:pt idx="1973">
                  <c:v>41628</c:v>
                </c:pt>
                <c:pt idx="1974">
                  <c:v>41631</c:v>
                </c:pt>
                <c:pt idx="1975">
                  <c:v>41632</c:v>
                </c:pt>
                <c:pt idx="1976">
                  <c:v>41634</c:v>
                </c:pt>
                <c:pt idx="1977">
                  <c:v>41635</c:v>
                </c:pt>
                <c:pt idx="1978">
                  <c:v>41638</c:v>
                </c:pt>
                <c:pt idx="1979">
                  <c:v>41639</c:v>
                </c:pt>
                <c:pt idx="1980">
                  <c:v>41641</c:v>
                </c:pt>
                <c:pt idx="1981">
                  <c:v>41642</c:v>
                </c:pt>
                <c:pt idx="1982">
                  <c:v>41645</c:v>
                </c:pt>
                <c:pt idx="1983">
                  <c:v>41646</c:v>
                </c:pt>
                <c:pt idx="1984">
                  <c:v>41647</c:v>
                </c:pt>
                <c:pt idx="1985">
                  <c:v>41648</c:v>
                </c:pt>
                <c:pt idx="1986">
                  <c:v>41649</c:v>
                </c:pt>
                <c:pt idx="1987">
                  <c:v>41652</c:v>
                </c:pt>
                <c:pt idx="1988">
                  <c:v>41653</c:v>
                </c:pt>
                <c:pt idx="1989">
                  <c:v>41654</c:v>
                </c:pt>
                <c:pt idx="1990">
                  <c:v>41655</c:v>
                </c:pt>
                <c:pt idx="1991">
                  <c:v>41656</c:v>
                </c:pt>
                <c:pt idx="1992">
                  <c:v>41660</c:v>
                </c:pt>
                <c:pt idx="1993">
                  <c:v>41661</c:v>
                </c:pt>
                <c:pt idx="1994">
                  <c:v>41662</c:v>
                </c:pt>
                <c:pt idx="1995">
                  <c:v>41663</c:v>
                </c:pt>
                <c:pt idx="1996">
                  <c:v>41666</c:v>
                </c:pt>
                <c:pt idx="1997">
                  <c:v>41667</c:v>
                </c:pt>
                <c:pt idx="1998">
                  <c:v>41668</c:v>
                </c:pt>
                <c:pt idx="1999">
                  <c:v>41669</c:v>
                </c:pt>
                <c:pt idx="2000">
                  <c:v>41670</c:v>
                </c:pt>
                <c:pt idx="2001">
                  <c:v>41673</c:v>
                </c:pt>
                <c:pt idx="2002">
                  <c:v>41674</c:v>
                </c:pt>
                <c:pt idx="2003">
                  <c:v>41675</c:v>
                </c:pt>
                <c:pt idx="2004">
                  <c:v>41676</c:v>
                </c:pt>
                <c:pt idx="2005">
                  <c:v>41677</c:v>
                </c:pt>
                <c:pt idx="2006">
                  <c:v>41680</c:v>
                </c:pt>
                <c:pt idx="2007">
                  <c:v>41681</c:v>
                </c:pt>
                <c:pt idx="2008">
                  <c:v>41682</c:v>
                </c:pt>
                <c:pt idx="2009">
                  <c:v>41683</c:v>
                </c:pt>
                <c:pt idx="2010">
                  <c:v>41684</c:v>
                </c:pt>
                <c:pt idx="2011">
                  <c:v>41688</c:v>
                </c:pt>
                <c:pt idx="2012">
                  <c:v>41689</c:v>
                </c:pt>
                <c:pt idx="2013">
                  <c:v>41690</c:v>
                </c:pt>
                <c:pt idx="2014">
                  <c:v>41691</c:v>
                </c:pt>
                <c:pt idx="2015">
                  <c:v>41694</c:v>
                </c:pt>
                <c:pt idx="2016">
                  <c:v>41695</c:v>
                </c:pt>
                <c:pt idx="2017">
                  <c:v>41696</c:v>
                </c:pt>
                <c:pt idx="2018">
                  <c:v>41697</c:v>
                </c:pt>
                <c:pt idx="2019">
                  <c:v>41698</c:v>
                </c:pt>
                <c:pt idx="2020">
                  <c:v>41701</c:v>
                </c:pt>
                <c:pt idx="2021">
                  <c:v>41702</c:v>
                </c:pt>
                <c:pt idx="2022">
                  <c:v>41703</c:v>
                </c:pt>
                <c:pt idx="2023">
                  <c:v>41704</c:v>
                </c:pt>
                <c:pt idx="2024">
                  <c:v>41705</c:v>
                </c:pt>
                <c:pt idx="2025">
                  <c:v>41708</c:v>
                </c:pt>
                <c:pt idx="2026">
                  <c:v>41709</c:v>
                </c:pt>
                <c:pt idx="2027">
                  <c:v>41710</c:v>
                </c:pt>
                <c:pt idx="2028">
                  <c:v>41711</c:v>
                </c:pt>
                <c:pt idx="2029">
                  <c:v>41712</c:v>
                </c:pt>
                <c:pt idx="2030">
                  <c:v>41715</c:v>
                </c:pt>
                <c:pt idx="2031">
                  <c:v>41716</c:v>
                </c:pt>
                <c:pt idx="2032">
                  <c:v>41717</c:v>
                </c:pt>
                <c:pt idx="2033">
                  <c:v>41718</c:v>
                </c:pt>
                <c:pt idx="2034">
                  <c:v>41719</c:v>
                </c:pt>
                <c:pt idx="2035">
                  <c:v>41722</c:v>
                </c:pt>
                <c:pt idx="2036">
                  <c:v>41723</c:v>
                </c:pt>
                <c:pt idx="2037">
                  <c:v>41724</c:v>
                </c:pt>
                <c:pt idx="2038">
                  <c:v>41725</c:v>
                </c:pt>
                <c:pt idx="2039">
                  <c:v>41726</c:v>
                </c:pt>
                <c:pt idx="2040">
                  <c:v>41729</c:v>
                </c:pt>
                <c:pt idx="2041">
                  <c:v>41730</c:v>
                </c:pt>
                <c:pt idx="2042">
                  <c:v>41731</c:v>
                </c:pt>
                <c:pt idx="2043">
                  <c:v>41732</c:v>
                </c:pt>
                <c:pt idx="2044">
                  <c:v>41733</c:v>
                </c:pt>
                <c:pt idx="2045">
                  <c:v>41736</c:v>
                </c:pt>
                <c:pt idx="2046">
                  <c:v>41737</c:v>
                </c:pt>
                <c:pt idx="2047">
                  <c:v>41738</c:v>
                </c:pt>
                <c:pt idx="2048">
                  <c:v>41739</c:v>
                </c:pt>
                <c:pt idx="2049">
                  <c:v>41740</c:v>
                </c:pt>
                <c:pt idx="2050">
                  <c:v>41743</c:v>
                </c:pt>
                <c:pt idx="2051">
                  <c:v>41744</c:v>
                </c:pt>
                <c:pt idx="2052">
                  <c:v>41745</c:v>
                </c:pt>
                <c:pt idx="2053">
                  <c:v>41746</c:v>
                </c:pt>
                <c:pt idx="2054">
                  <c:v>41750</c:v>
                </c:pt>
                <c:pt idx="2055">
                  <c:v>41751</c:v>
                </c:pt>
                <c:pt idx="2056">
                  <c:v>41752</c:v>
                </c:pt>
                <c:pt idx="2057">
                  <c:v>41753</c:v>
                </c:pt>
                <c:pt idx="2058">
                  <c:v>41754</c:v>
                </c:pt>
                <c:pt idx="2059">
                  <c:v>41757</c:v>
                </c:pt>
                <c:pt idx="2060">
                  <c:v>41758</c:v>
                </c:pt>
                <c:pt idx="2061">
                  <c:v>41759</c:v>
                </c:pt>
                <c:pt idx="2062">
                  <c:v>41760</c:v>
                </c:pt>
                <c:pt idx="2063">
                  <c:v>41761</c:v>
                </c:pt>
                <c:pt idx="2064">
                  <c:v>41764</c:v>
                </c:pt>
                <c:pt idx="2065">
                  <c:v>41765</c:v>
                </c:pt>
                <c:pt idx="2066">
                  <c:v>41766</c:v>
                </c:pt>
                <c:pt idx="2067">
                  <c:v>41767</c:v>
                </c:pt>
                <c:pt idx="2068">
                  <c:v>41768</c:v>
                </c:pt>
                <c:pt idx="2069">
                  <c:v>41771</c:v>
                </c:pt>
                <c:pt idx="2070">
                  <c:v>41772</c:v>
                </c:pt>
                <c:pt idx="2071">
                  <c:v>41773</c:v>
                </c:pt>
                <c:pt idx="2072">
                  <c:v>41774</c:v>
                </c:pt>
                <c:pt idx="2073">
                  <c:v>41775</c:v>
                </c:pt>
                <c:pt idx="2074">
                  <c:v>41778</c:v>
                </c:pt>
                <c:pt idx="2075">
                  <c:v>41779</c:v>
                </c:pt>
                <c:pt idx="2076">
                  <c:v>41780</c:v>
                </c:pt>
                <c:pt idx="2077">
                  <c:v>41781</c:v>
                </c:pt>
                <c:pt idx="2078">
                  <c:v>41782</c:v>
                </c:pt>
                <c:pt idx="2079">
                  <c:v>41786</c:v>
                </c:pt>
                <c:pt idx="2080">
                  <c:v>41787</c:v>
                </c:pt>
                <c:pt idx="2081">
                  <c:v>41788</c:v>
                </c:pt>
                <c:pt idx="2082">
                  <c:v>41789</c:v>
                </c:pt>
                <c:pt idx="2083">
                  <c:v>41792</c:v>
                </c:pt>
                <c:pt idx="2084">
                  <c:v>41793</c:v>
                </c:pt>
                <c:pt idx="2085">
                  <c:v>41794</c:v>
                </c:pt>
                <c:pt idx="2086">
                  <c:v>41795</c:v>
                </c:pt>
                <c:pt idx="2087">
                  <c:v>41796</c:v>
                </c:pt>
                <c:pt idx="2088">
                  <c:v>41799</c:v>
                </c:pt>
                <c:pt idx="2089">
                  <c:v>41800</c:v>
                </c:pt>
                <c:pt idx="2090">
                  <c:v>41801</c:v>
                </c:pt>
                <c:pt idx="2091">
                  <c:v>41802</c:v>
                </c:pt>
                <c:pt idx="2092">
                  <c:v>41803</c:v>
                </c:pt>
                <c:pt idx="2093">
                  <c:v>41806</c:v>
                </c:pt>
                <c:pt idx="2094">
                  <c:v>41807</c:v>
                </c:pt>
                <c:pt idx="2095">
                  <c:v>41808</c:v>
                </c:pt>
                <c:pt idx="2096">
                  <c:v>41809</c:v>
                </c:pt>
                <c:pt idx="2097">
                  <c:v>41810</c:v>
                </c:pt>
                <c:pt idx="2098">
                  <c:v>41813</c:v>
                </c:pt>
                <c:pt idx="2099">
                  <c:v>41814</c:v>
                </c:pt>
                <c:pt idx="2100">
                  <c:v>41815</c:v>
                </c:pt>
                <c:pt idx="2101">
                  <c:v>41816</c:v>
                </c:pt>
                <c:pt idx="2102">
                  <c:v>41817</c:v>
                </c:pt>
                <c:pt idx="2103">
                  <c:v>41820</c:v>
                </c:pt>
                <c:pt idx="2104">
                  <c:v>41821</c:v>
                </c:pt>
                <c:pt idx="2105">
                  <c:v>41822</c:v>
                </c:pt>
                <c:pt idx="2106">
                  <c:v>41823</c:v>
                </c:pt>
                <c:pt idx="2107">
                  <c:v>41827</c:v>
                </c:pt>
                <c:pt idx="2108">
                  <c:v>41828</c:v>
                </c:pt>
                <c:pt idx="2109">
                  <c:v>41829</c:v>
                </c:pt>
                <c:pt idx="2110">
                  <c:v>41830</c:v>
                </c:pt>
                <c:pt idx="2111">
                  <c:v>41831</c:v>
                </c:pt>
                <c:pt idx="2112">
                  <c:v>41834</c:v>
                </c:pt>
                <c:pt idx="2113">
                  <c:v>41835</c:v>
                </c:pt>
                <c:pt idx="2114">
                  <c:v>41836</c:v>
                </c:pt>
                <c:pt idx="2115">
                  <c:v>41837</c:v>
                </c:pt>
                <c:pt idx="2116">
                  <c:v>41838</c:v>
                </c:pt>
                <c:pt idx="2117">
                  <c:v>41841</c:v>
                </c:pt>
                <c:pt idx="2118">
                  <c:v>41842</c:v>
                </c:pt>
                <c:pt idx="2119">
                  <c:v>41843</c:v>
                </c:pt>
                <c:pt idx="2120">
                  <c:v>41844</c:v>
                </c:pt>
                <c:pt idx="2121">
                  <c:v>41845</c:v>
                </c:pt>
                <c:pt idx="2122">
                  <c:v>41848</c:v>
                </c:pt>
                <c:pt idx="2123">
                  <c:v>41849</c:v>
                </c:pt>
                <c:pt idx="2124">
                  <c:v>41850</c:v>
                </c:pt>
                <c:pt idx="2125">
                  <c:v>41851</c:v>
                </c:pt>
                <c:pt idx="2126">
                  <c:v>41852</c:v>
                </c:pt>
                <c:pt idx="2127">
                  <c:v>41855</c:v>
                </c:pt>
                <c:pt idx="2128">
                  <c:v>41856</c:v>
                </c:pt>
                <c:pt idx="2129">
                  <c:v>41857</c:v>
                </c:pt>
                <c:pt idx="2130">
                  <c:v>41858</c:v>
                </c:pt>
                <c:pt idx="2131">
                  <c:v>41859</c:v>
                </c:pt>
                <c:pt idx="2132">
                  <c:v>41862</c:v>
                </c:pt>
                <c:pt idx="2133">
                  <c:v>41863</c:v>
                </c:pt>
                <c:pt idx="2134">
                  <c:v>41864</c:v>
                </c:pt>
                <c:pt idx="2135">
                  <c:v>41865</c:v>
                </c:pt>
                <c:pt idx="2136">
                  <c:v>41866</c:v>
                </c:pt>
                <c:pt idx="2137">
                  <c:v>41869</c:v>
                </c:pt>
                <c:pt idx="2138">
                  <c:v>41870</c:v>
                </c:pt>
                <c:pt idx="2139">
                  <c:v>41871</c:v>
                </c:pt>
                <c:pt idx="2140">
                  <c:v>41872</c:v>
                </c:pt>
                <c:pt idx="2141">
                  <c:v>41873</c:v>
                </c:pt>
                <c:pt idx="2142">
                  <c:v>41876</c:v>
                </c:pt>
                <c:pt idx="2143">
                  <c:v>41877</c:v>
                </c:pt>
                <c:pt idx="2144">
                  <c:v>41878</c:v>
                </c:pt>
                <c:pt idx="2145">
                  <c:v>41879</c:v>
                </c:pt>
                <c:pt idx="2146">
                  <c:v>41880</c:v>
                </c:pt>
                <c:pt idx="2147">
                  <c:v>41884</c:v>
                </c:pt>
                <c:pt idx="2148">
                  <c:v>41885</c:v>
                </c:pt>
                <c:pt idx="2149">
                  <c:v>41886</c:v>
                </c:pt>
                <c:pt idx="2150">
                  <c:v>41887</c:v>
                </c:pt>
                <c:pt idx="2151">
                  <c:v>41890</c:v>
                </c:pt>
                <c:pt idx="2152">
                  <c:v>41891</c:v>
                </c:pt>
                <c:pt idx="2153">
                  <c:v>41892</c:v>
                </c:pt>
                <c:pt idx="2154">
                  <c:v>41893</c:v>
                </c:pt>
                <c:pt idx="2155">
                  <c:v>41894</c:v>
                </c:pt>
                <c:pt idx="2156">
                  <c:v>41897</c:v>
                </c:pt>
                <c:pt idx="2157">
                  <c:v>41898</c:v>
                </c:pt>
                <c:pt idx="2158">
                  <c:v>41899</c:v>
                </c:pt>
                <c:pt idx="2159">
                  <c:v>41900</c:v>
                </c:pt>
                <c:pt idx="2160">
                  <c:v>41901</c:v>
                </c:pt>
                <c:pt idx="2161">
                  <c:v>41904</c:v>
                </c:pt>
                <c:pt idx="2162">
                  <c:v>41905</c:v>
                </c:pt>
                <c:pt idx="2163">
                  <c:v>41906</c:v>
                </c:pt>
                <c:pt idx="2164">
                  <c:v>41907</c:v>
                </c:pt>
                <c:pt idx="2165">
                  <c:v>41908</c:v>
                </c:pt>
                <c:pt idx="2166">
                  <c:v>41911</c:v>
                </c:pt>
                <c:pt idx="2167">
                  <c:v>41912</c:v>
                </c:pt>
                <c:pt idx="2168">
                  <c:v>41913</c:v>
                </c:pt>
                <c:pt idx="2169">
                  <c:v>41914</c:v>
                </c:pt>
                <c:pt idx="2170">
                  <c:v>41915</c:v>
                </c:pt>
                <c:pt idx="2171">
                  <c:v>41918</c:v>
                </c:pt>
                <c:pt idx="2172">
                  <c:v>41919</c:v>
                </c:pt>
                <c:pt idx="2173">
                  <c:v>41920</c:v>
                </c:pt>
                <c:pt idx="2174">
                  <c:v>41921</c:v>
                </c:pt>
                <c:pt idx="2175">
                  <c:v>41922</c:v>
                </c:pt>
                <c:pt idx="2176">
                  <c:v>41925</c:v>
                </c:pt>
                <c:pt idx="2177">
                  <c:v>41926</c:v>
                </c:pt>
                <c:pt idx="2178">
                  <c:v>41927</c:v>
                </c:pt>
                <c:pt idx="2179">
                  <c:v>41928</c:v>
                </c:pt>
                <c:pt idx="2180">
                  <c:v>41929</c:v>
                </c:pt>
                <c:pt idx="2181">
                  <c:v>41932</c:v>
                </c:pt>
                <c:pt idx="2182">
                  <c:v>41933</c:v>
                </c:pt>
                <c:pt idx="2183">
                  <c:v>41934</c:v>
                </c:pt>
                <c:pt idx="2184">
                  <c:v>41935</c:v>
                </c:pt>
                <c:pt idx="2185">
                  <c:v>41936</c:v>
                </c:pt>
                <c:pt idx="2186">
                  <c:v>41939</c:v>
                </c:pt>
                <c:pt idx="2187">
                  <c:v>41940</c:v>
                </c:pt>
                <c:pt idx="2188">
                  <c:v>41941</c:v>
                </c:pt>
                <c:pt idx="2189">
                  <c:v>41942</c:v>
                </c:pt>
                <c:pt idx="2190">
                  <c:v>41943</c:v>
                </c:pt>
                <c:pt idx="2191">
                  <c:v>41946</c:v>
                </c:pt>
                <c:pt idx="2192">
                  <c:v>41947</c:v>
                </c:pt>
                <c:pt idx="2193">
                  <c:v>41948</c:v>
                </c:pt>
                <c:pt idx="2194">
                  <c:v>41949</c:v>
                </c:pt>
                <c:pt idx="2195">
                  <c:v>41950</c:v>
                </c:pt>
                <c:pt idx="2196">
                  <c:v>41953</c:v>
                </c:pt>
                <c:pt idx="2197">
                  <c:v>41954</c:v>
                </c:pt>
                <c:pt idx="2198">
                  <c:v>41955</c:v>
                </c:pt>
                <c:pt idx="2199">
                  <c:v>41956</c:v>
                </c:pt>
                <c:pt idx="2200">
                  <c:v>41957</c:v>
                </c:pt>
                <c:pt idx="2201">
                  <c:v>41960</c:v>
                </c:pt>
                <c:pt idx="2202">
                  <c:v>41961</c:v>
                </c:pt>
                <c:pt idx="2203">
                  <c:v>41962</c:v>
                </c:pt>
                <c:pt idx="2204">
                  <c:v>41963</c:v>
                </c:pt>
                <c:pt idx="2205">
                  <c:v>41964</c:v>
                </c:pt>
                <c:pt idx="2206">
                  <c:v>41967</c:v>
                </c:pt>
                <c:pt idx="2207">
                  <c:v>41968</c:v>
                </c:pt>
                <c:pt idx="2208">
                  <c:v>41969</c:v>
                </c:pt>
                <c:pt idx="2209">
                  <c:v>41971</c:v>
                </c:pt>
                <c:pt idx="2210">
                  <c:v>41974</c:v>
                </c:pt>
                <c:pt idx="2211">
                  <c:v>41975</c:v>
                </c:pt>
                <c:pt idx="2212">
                  <c:v>41976</c:v>
                </c:pt>
                <c:pt idx="2213">
                  <c:v>41977</c:v>
                </c:pt>
                <c:pt idx="2214">
                  <c:v>41978</c:v>
                </c:pt>
                <c:pt idx="2215">
                  <c:v>41981</c:v>
                </c:pt>
                <c:pt idx="2216">
                  <c:v>41982</c:v>
                </c:pt>
                <c:pt idx="2217">
                  <c:v>41983</c:v>
                </c:pt>
                <c:pt idx="2218">
                  <c:v>41984</c:v>
                </c:pt>
                <c:pt idx="2219">
                  <c:v>41985</c:v>
                </c:pt>
                <c:pt idx="2220">
                  <c:v>41988</c:v>
                </c:pt>
                <c:pt idx="2221">
                  <c:v>41989</c:v>
                </c:pt>
                <c:pt idx="2222">
                  <c:v>41990</c:v>
                </c:pt>
                <c:pt idx="2223">
                  <c:v>41991</c:v>
                </c:pt>
                <c:pt idx="2224">
                  <c:v>41992</c:v>
                </c:pt>
                <c:pt idx="2225">
                  <c:v>41995</c:v>
                </c:pt>
                <c:pt idx="2226">
                  <c:v>41996</c:v>
                </c:pt>
                <c:pt idx="2227">
                  <c:v>41997</c:v>
                </c:pt>
                <c:pt idx="2228">
                  <c:v>41999</c:v>
                </c:pt>
                <c:pt idx="2229">
                  <c:v>42002</c:v>
                </c:pt>
                <c:pt idx="2230">
                  <c:v>42003</c:v>
                </c:pt>
                <c:pt idx="2231">
                  <c:v>42004</c:v>
                </c:pt>
                <c:pt idx="2232">
                  <c:v>42006</c:v>
                </c:pt>
                <c:pt idx="2233">
                  <c:v>42009</c:v>
                </c:pt>
                <c:pt idx="2234">
                  <c:v>42010</c:v>
                </c:pt>
                <c:pt idx="2235">
                  <c:v>42011</c:v>
                </c:pt>
                <c:pt idx="2236">
                  <c:v>42012</c:v>
                </c:pt>
                <c:pt idx="2237">
                  <c:v>42013</c:v>
                </c:pt>
                <c:pt idx="2238">
                  <c:v>42016</c:v>
                </c:pt>
                <c:pt idx="2239">
                  <c:v>42017</c:v>
                </c:pt>
                <c:pt idx="2240">
                  <c:v>42018</c:v>
                </c:pt>
                <c:pt idx="2241">
                  <c:v>42019</c:v>
                </c:pt>
                <c:pt idx="2242">
                  <c:v>42020</c:v>
                </c:pt>
                <c:pt idx="2243">
                  <c:v>42024</c:v>
                </c:pt>
                <c:pt idx="2244">
                  <c:v>42025</c:v>
                </c:pt>
                <c:pt idx="2245">
                  <c:v>42026</c:v>
                </c:pt>
                <c:pt idx="2246">
                  <c:v>42027</c:v>
                </c:pt>
                <c:pt idx="2247">
                  <c:v>42030</c:v>
                </c:pt>
                <c:pt idx="2248">
                  <c:v>42031</c:v>
                </c:pt>
                <c:pt idx="2249">
                  <c:v>42032</c:v>
                </c:pt>
                <c:pt idx="2250">
                  <c:v>42033</c:v>
                </c:pt>
                <c:pt idx="2251">
                  <c:v>42034</c:v>
                </c:pt>
                <c:pt idx="2252">
                  <c:v>42037</c:v>
                </c:pt>
                <c:pt idx="2253">
                  <c:v>42038</c:v>
                </c:pt>
                <c:pt idx="2254">
                  <c:v>42039</c:v>
                </c:pt>
                <c:pt idx="2255">
                  <c:v>42040</c:v>
                </c:pt>
                <c:pt idx="2256">
                  <c:v>42041</c:v>
                </c:pt>
                <c:pt idx="2257">
                  <c:v>42044</c:v>
                </c:pt>
                <c:pt idx="2258">
                  <c:v>42045</c:v>
                </c:pt>
                <c:pt idx="2259">
                  <c:v>42046</c:v>
                </c:pt>
                <c:pt idx="2260">
                  <c:v>42047</c:v>
                </c:pt>
                <c:pt idx="2261">
                  <c:v>42048</c:v>
                </c:pt>
                <c:pt idx="2262">
                  <c:v>42052</c:v>
                </c:pt>
                <c:pt idx="2263">
                  <c:v>42053</c:v>
                </c:pt>
                <c:pt idx="2264">
                  <c:v>42054</c:v>
                </c:pt>
                <c:pt idx="2265">
                  <c:v>42055</c:v>
                </c:pt>
                <c:pt idx="2266">
                  <c:v>42058</c:v>
                </c:pt>
                <c:pt idx="2267">
                  <c:v>42059</c:v>
                </c:pt>
                <c:pt idx="2268">
                  <c:v>42060</c:v>
                </c:pt>
                <c:pt idx="2269">
                  <c:v>42061</c:v>
                </c:pt>
                <c:pt idx="2270">
                  <c:v>42062</c:v>
                </c:pt>
                <c:pt idx="2271">
                  <c:v>42065</c:v>
                </c:pt>
                <c:pt idx="2272">
                  <c:v>42066</c:v>
                </c:pt>
                <c:pt idx="2273">
                  <c:v>42067</c:v>
                </c:pt>
                <c:pt idx="2274">
                  <c:v>42068</c:v>
                </c:pt>
                <c:pt idx="2275">
                  <c:v>42069</c:v>
                </c:pt>
                <c:pt idx="2276">
                  <c:v>42072</c:v>
                </c:pt>
                <c:pt idx="2277">
                  <c:v>42073</c:v>
                </c:pt>
                <c:pt idx="2278">
                  <c:v>42074</c:v>
                </c:pt>
                <c:pt idx="2279">
                  <c:v>42075</c:v>
                </c:pt>
                <c:pt idx="2280">
                  <c:v>42076</c:v>
                </c:pt>
                <c:pt idx="2281">
                  <c:v>42079</c:v>
                </c:pt>
                <c:pt idx="2282">
                  <c:v>42080</c:v>
                </c:pt>
                <c:pt idx="2283">
                  <c:v>42081</c:v>
                </c:pt>
                <c:pt idx="2284">
                  <c:v>42082</c:v>
                </c:pt>
                <c:pt idx="2285">
                  <c:v>42083</c:v>
                </c:pt>
                <c:pt idx="2286">
                  <c:v>42086</c:v>
                </c:pt>
                <c:pt idx="2287">
                  <c:v>42087</c:v>
                </c:pt>
                <c:pt idx="2288">
                  <c:v>42088</c:v>
                </c:pt>
                <c:pt idx="2289">
                  <c:v>42089</c:v>
                </c:pt>
                <c:pt idx="2290">
                  <c:v>42090</c:v>
                </c:pt>
                <c:pt idx="2291">
                  <c:v>42093</c:v>
                </c:pt>
                <c:pt idx="2292">
                  <c:v>42094</c:v>
                </c:pt>
                <c:pt idx="2293">
                  <c:v>42095</c:v>
                </c:pt>
                <c:pt idx="2294">
                  <c:v>42096</c:v>
                </c:pt>
                <c:pt idx="2295">
                  <c:v>42100</c:v>
                </c:pt>
                <c:pt idx="2296">
                  <c:v>42101</c:v>
                </c:pt>
                <c:pt idx="2297">
                  <c:v>42102</c:v>
                </c:pt>
                <c:pt idx="2298">
                  <c:v>42103</c:v>
                </c:pt>
                <c:pt idx="2299">
                  <c:v>42104</c:v>
                </c:pt>
                <c:pt idx="2300">
                  <c:v>42107</c:v>
                </c:pt>
                <c:pt idx="2301">
                  <c:v>42108</c:v>
                </c:pt>
                <c:pt idx="2302">
                  <c:v>42109</c:v>
                </c:pt>
                <c:pt idx="2303">
                  <c:v>42110</c:v>
                </c:pt>
                <c:pt idx="2304">
                  <c:v>42111</c:v>
                </c:pt>
                <c:pt idx="2305">
                  <c:v>42114</c:v>
                </c:pt>
                <c:pt idx="2306">
                  <c:v>42115</c:v>
                </c:pt>
                <c:pt idx="2307">
                  <c:v>42116</c:v>
                </c:pt>
                <c:pt idx="2308">
                  <c:v>42117</c:v>
                </c:pt>
                <c:pt idx="2309">
                  <c:v>42118</c:v>
                </c:pt>
                <c:pt idx="2310">
                  <c:v>42121</c:v>
                </c:pt>
                <c:pt idx="2311">
                  <c:v>42122</c:v>
                </c:pt>
                <c:pt idx="2312">
                  <c:v>42123</c:v>
                </c:pt>
                <c:pt idx="2313">
                  <c:v>42124</c:v>
                </c:pt>
                <c:pt idx="2314">
                  <c:v>42125</c:v>
                </c:pt>
                <c:pt idx="2315">
                  <c:v>42128</c:v>
                </c:pt>
                <c:pt idx="2316">
                  <c:v>42129</c:v>
                </c:pt>
                <c:pt idx="2317">
                  <c:v>42130</c:v>
                </c:pt>
                <c:pt idx="2318">
                  <c:v>42131</c:v>
                </c:pt>
                <c:pt idx="2319">
                  <c:v>42132</c:v>
                </c:pt>
                <c:pt idx="2320">
                  <c:v>42135</c:v>
                </c:pt>
                <c:pt idx="2321">
                  <c:v>42136</c:v>
                </c:pt>
                <c:pt idx="2322">
                  <c:v>42137</c:v>
                </c:pt>
                <c:pt idx="2323">
                  <c:v>42138</c:v>
                </c:pt>
                <c:pt idx="2324">
                  <c:v>42139</c:v>
                </c:pt>
                <c:pt idx="2325">
                  <c:v>42142</c:v>
                </c:pt>
                <c:pt idx="2326">
                  <c:v>42143</c:v>
                </c:pt>
                <c:pt idx="2327">
                  <c:v>42144</c:v>
                </c:pt>
                <c:pt idx="2328">
                  <c:v>42145</c:v>
                </c:pt>
                <c:pt idx="2329">
                  <c:v>42146</c:v>
                </c:pt>
                <c:pt idx="2330">
                  <c:v>42150</c:v>
                </c:pt>
                <c:pt idx="2331">
                  <c:v>42151</c:v>
                </c:pt>
              </c:numCache>
            </c:numRef>
          </c:cat>
          <c:val>
            <c:numRef>
              <c:f>'short vol index'!$AT$29:$AT$2360</c:f>
              <c:numCache>
                <c:formatCode>General</c:formatCode>
                <c:ptCount val="2332"/>
                <c:pt idx="0">
                  <c:v>100</c:v>
                </c:pt>
                <c:pt idx="1">
                  <c:v>99.80250644019776</c:v>
                </c:pt>
                <c:pt idx="2">
                  <c:v>99.906587245318377</c:v>
                </c:pt>
                <c:pt idx="3">
                  <c:v>99.690913157687092</c:v>
                </c:pt>
                <c:pt idx="4">
                  <c:v>99.764068455939054</c:v>
                </c:pt>
                <c:pt idx="5">
                  <c:v>99.730853597256797</c:v>
                </c:pt>
                <c:pt idx="6">
                  <c:v>99.566422876707179</c:v>
                </c:pt>
                <c:pt idx="7">
                  <c:v>100.28366257343914</c:v>
                </c:pt>
                <c:pt idx="8">
                  <c:v>100.50075966884475</c:v>
                </c:pt>
                <c:pt idx="9">
                  <c:v>100.5321224446924</c:v>
                </c:pt>
                <c:pt idx="10">
                  <c:v>100.17717332727513</c:v>
                </c:pt>
                <c:pt idx="11">
                  <c:v>100.30614726747906</c:v>
                </c:pt>
                <c:pt idx="12">
                  <c:v>100.30614726747906</c:v>
                </c:pt>
                <c:pt idx="13">
                  <c:v>100.30614726747906</c:v>
                </c:pt>
                <c:pt idx="14">
                  <c:v>100.30817632482176</c:v>
                </c:pt>
                <c:pt idx="15">
                  <c:v>100.50255537885319</c:v>
                </c:pt>
                <c:pt idx="16">
                  <c:v>100.78156175221393</c:v>
                </c:pt>
                <c:pt idx="17">
                  <c:v>100.32759041608094</c:v>
                </c:pt>
                <c:pt idx="18">
                  <c:v>100.58510011833658</c:v>
                </c:pt>
                <c:pt idx="19">
                  <c:v>100.52601116151276</c:v>
                </c:pt>
                <c:pt idx="20">
                  <c:v>100.49559742150446</c:v>
                </c:pt>
                <c:pt idx="21">
                  <c:v>100.1076768358178</c:v>
                </c:pt>
                <c:pt idx="22">
                  <c:v>99.882526486379845</c:v>
                </c:pt>
                <c:pt idx="23">
                  <c:v>100.1924117452981</c:v>
                </c:pt>
                <c:pt idx="24">
                  <c:v>100.00194771048527</c:v>
                </c:pt>
                <c:pt idx="25">
                  <c:v>100.27696646500026</c:v>
                </c:pt>
                <c:pt idx="26">
                  <c:v>100.57359259246051</c:v>
                </c:pt>
                <c:pt idx="27">
                  <c:v>100.99440199809294</c:v>
                </c:pt>
                <c:pt idx="28">
                  <c:v>101.00964621378171</c:v>
                </c:pt>
                <c:pt idx="29">
                  <c:v>101.44729437182097</c:v>
                </c:pt>
                <c:pt idx="30">
                  <c:v>101.33926247554686</c:v>
                </c:pt>
                <c:pt idx="31">
                  <c:v>101.16971501396449</c:v>
                </c:pt>
                <c:pt idx="32">
                  <c:v>101.02724639922823</c:v>
                </c:pt>
                <c:pt idx="33">
                  <c:v>101.48354892895519</c:v>
                </c:pt>
                <c:pt idx="34">
                  <c:v>101.43983349587501</c:v>
                </c:pt>
                <c:pt idx="35">
                  <c:v>101.63826967470472</c:v>
                </c:pt>
                <c:pt idx="36">
                  <c:v>101.61251658530918</c:v>
                </c:pt>
                <c:pt idx="37">
                  <c:v>101.65998541691695</c:v>
                </c:pt>
                <c:pt idx="38">
                  <c:v>102.28942869558857</c:v>
                </c:pt>
                <c:pt idx="39">
                  <c:v>102.45483690329446</c:v>
                </c:pt>
                <c:pt idx="40">
                  <c:v>102.20973665859137</c:v>
                </c:pt>
                <c:pt idx="41">
                  <c:v>102.30466391285476</c:v>
                </c:pt>
                <c:pt idx="42">
                  <c:v>102.46870421688838</c:v>
                </c:pt>
                <c:pt idx="43">
                  <c:v>102.79545531649211</c:v>
                </c:pt>
                <c:pt idx="44">
                  <c:v>103.03596892737188</c:v>
                </c:pt>
                <c:pt idx="45">
                  <c:v>102.48037482716251</c:v>
                </c:pt>
                <c:pt idx="46">
                  <c:v>102.16610278060148</c:v>
                </c:pt>
                <c:pt idx="47">
                  <c:v>101.69915274769767</c:v>
                </c:pt>
                <c:pt idx="48">
                  <c:v>101.48237729379241</c:v>
                </c:pt>
                <c:pt idx="49">
                  <c:v>101.56420255007325</c:v>
                </c:pt>
                <c:pt idx="50">
                  <c:v>101.46979631036591</c:v>
                </c:pt>
                <c:pt idx="51">
                  <c:v>102.43207997076512</c:v>
                </c:pt>
                <c:pt idx="52">
                  <c:v>102.50902851736089</c:v>
                </c:pt>
                <c:pt idx="53">
                  <c:v>102.56735674113366</c:v>
                </c:pt>
                <c:pt idx="54">
                  <c:v>102.95685335117641</c:v>
                </c:pt>
                <c:pt idx="55">
                  <c:v>103.15218604640178</c:v>
                </c:pt>
                <c:pt idx="56">
                  <c:v>103.35519409111862</c:v>
                </c:pt>
                <c:pt idx="57">
                  <c:v>102.80320801777843</c:v>
                </c:pt>
                <c:pt idx="58">
                  <c:v>103.24312735973817</c:v>
                </c:pt>
                <c:pt idx="59">
                  <c:v>102.93127759444718</c:v>
                </c:pt>
                <c:pt idx="60">
                  <c:v>103.05673005876714</c:v>
                </c:pt>
                <c:pt idx="61">
                  <c:v>103.43690013963584</c:v>
                </c:pt>
                <c:pt idx="62">
                  <c:v>103.37304712810663</c:v>
                </c:pt>
                <c:pt idx="63">
                  <c:v>103.58487934376818</c:v>
                </c:pt>
                <c:pt idx="64">
                  <c:v>103.70403724085301</c:v>
                </c:pt>
                <c:pt idx="65">
                  <c:v>102.86863360986615</c:v>
                </c:pt>
                <c:pt idx="66">
                  <c:v>101.41624148069212</c:v>
                </c:pt>
                <c:pt idx="67">
                  <c:v>101.56919904086163</c:v>
                </c:pt>
                <c:pt idx="68">
                  <c:v>101.81651809716675</c:v>
                </c:pt>
                <c:pt idx="69">
                  <c:v>99.758786048733882</c:v>
                </c:pt>
                <c:pt idx="70">
                  <c:v>99.758786048733882</c:v>
                </c:pt>
                <c:pt idx="71">
                  <c:v>99.758786048733882</c:v>
                </c:pt>
                <c:pt idx="72">
                  <c:v>99.758786048733882</c:v>
                </c:pt>
                <c:pt idx="73">
                  <c:v>99.758786048733882</c:v>
                </c:pt>
                <c:pt idx="74">
                  <c:v>99.758786048733882</c:v>
                </c:pt>
                <c:pt idx="75">
                  <c:v>99.758786048733882</c:v>
                </c:pt>
                <c:pt idx="76">
                  <c:v>99.758786048733882</c:v>
                </c:pt>
                <c:pt idx="77">
                  <c:v>99.758786048733882</c:v>
                </c:pt>
                <c:pt idx="78">
                  <c:v>99.758786048733882</c:v>
                </c:pt>
                <c:pt idx="79">
                  <c:v>99.758786048733882</c:v>
                </c:pt>
                <c:pt idx="80">
                  <c:v>99.758786048733882</c:v>
                </c:pt>
                <c:pt idx="81">
                  <c:v>99.758786048733882</c:v>
                </c:pt>
                <c:pt idx="82">
                  <c:v>99.758786048733882</c:v>
                </c:pt>
                <c:pt idx="83">
                  <c:v>99.758786048733882</c:v>
                </c:pt>
                <c:pt idx="84">
                  <c:v>99.758786048733882</c:v>
                </c:pt>
                <c:pt idx="85">
                  <c:v>99.758786048733882</c:v>
                </c:pt>
                <c:pt idx="86">
                  <c:v>99.758786048733882</c:v>
                </c:pt>
                <c:pt idx="87">
                  <c:v>99.758786048733882</c:v>
                </c:pt>
                <c:pt idx="88">
                  <c:v>99.758786048733882</c:v>
                </c:pt>
                <c:pt idx="89">
                  <c:v>99.758786048733882</c:v>
                </c:pt>
                <c:pt idx="90">
                  <c:v>99.758786048733882</c:v>
                </c:pt>
                <c:pt idx="91">
                  <c:v>99.758786048733882</c:v>
                </c:pt>
                <c:pt idx="92">
                  <c:v>99.813674723762873</c:v>
                </c:pt>
                <c:pt idx="93">
                  <c:v>99.985001289640195</c:v>
                </c:pt>
                <c:pt idx="94">
                  <c:v>99.239574908289953</c:v>
                </c:pt>
                <c:pt idx="95">
                  <c:v>99.228447564218826</c:v>
                </c:pt>
                <c:pt idx="96">
                  <c:v>100.07023160052957</c:v>
                </c:pt>
                <c:pt idx="97">
                  <c:v>100.5171415785081</c:v>
                </c:pt>
                <c:pt idx="98">
                  <c:v>101.09335694016018</c:v>
                </c:pt>
                <c:pt idx="99">
                  <c:v>99.930408501311348</c:v>
                </c:pt>
                <c:pt idx="100">
                  <c:v>99.926122329760858</c:v>
                </c:pt>
                <c:pt idx="101">
                  <c:v>99.579304204444284</c:v>
                </c:pt>
                <c:pt idx="102">
                  <c:v>99.558356262059718</c:v>
                </c:pt>
                <c:pt idx="103">
                  <c:v>100.10564821647253</c:v>
                </c:pt>
                <c:pt idx="104">
                  <c:v>99.283065508275726</c:v>
                </c:pt>
                <c:pt idx="105">
                  <c:v>96.796729184876583</c:v>
                </c:pt>
                <c:pt idx="106">
                  <c:v>95.899250311107622</c:v>
                </c:pt>
                <c:pt idx="107">
                  <c:v>96.140359923003047</c:v>
                </c:pt>
                <c:pt idx="108">
                  <c:v>96.388882704076806</c:v>
                </c:pt>
                <c:pt idx="109">
                  <c:v>97.092487977757685</c:v>
                </c:pt>
                <c:pt idx="110">
                  <c:v>97.092487977757685</c:v>
                </c:pt>
                <c:pt idx="111">
                  <c:v>97.160102352598926</c:v>
                </c:pt>
                <c:pt idx="112">
                  <c:v>96.830900831258404</c:v>
                </c:pt>
                <c:pt idx="113">
                  <c:v>97.713804205126294</c:v>
                </c:pt>
                <c:pt idx="114">
                  <c:v>97.437071594441704</c:v>
                </c:pt>
                <c:pt idx="115">
                  <c:v>96.728819414678071</c:v>
                </c:pt>
                <c:pt idx="116">
                  <c:v>97.303541796283213</c:v>
                </c:pt>
                <c:pt idx="117">
                  <c:v>97.575552603725981</c:v>
                </c:pt>
                <c:pt idx="118">
                  <c:v>97.143065028448163</c:v>
                </c:pt>
                <c:pt idx="119">
                  <c:v>96.904688521787762</c:v>
                </c:pt>
                <c:pt idx="120">
                  <c:v>96.998856416652444</c:v>
                </c:pt>
                <c:pt idx="121">
                  <c:v>97.305616890809887</c:v>
                </c:pt>
                <c:pt idx="122">
                  <c:v>97.11829595007093</c:v>
                </c:pt>
                <c:pt idx="123">
                  <c:v>97.029418742042921</c:v>
                </c:pt>
                <c:pt idx="124">
                  <c:v>98.137735154026501</c:v>
                </c:pt>
                <c:pt idx="125">
                  <c:v>98.321759804323349</c:v>
                </c:pt>
                <c:pt idx="126">
                  <c:v>100.54361654773258</c:v>
                </c:pt>
                <c:pt idx="127">
                  <c:v>100.80962451686719</c:v>
                </c:pt>
                <c:pt idx="128">
                  <c:v>100.23778892797972</c:v>
                </c:pt>
                <c:pt idx="129">
                  <c:v>100.53338231851113</c:v>
                </c:pt>
                <c:pt idx="130">
                  <c:v>101.15359097669794</c:v>
                </c:pt>
                <c:pt idx="131">
                  <c:v>101.5903298044061</c:v>
                </c:pt>
                <c:pt idx="132">
                  <c:v>101.22724460263274</c:v>
                </c:pt>
                <c:pt idx="133">
                  <c:v>101.42683129893298</c:v>
                </c:pt>
                <c:pt idx="134">
                  <c:v>101.89033414392777</c:v>
                </c:pt>
                <c:pt idx="135">
                  <c:v>102.5139262115148</c:v>
                </c:pt>
                <c:pt idx="136">
                  <c:v>102.32389192985627</c:v>
                </c:pt>
                <c:pt idx="137">
                  <c:v>101.04805421513981</c:v>
                </c:pt>
                <c:pt idx="138">
                  <c:v>100.70950829431206</c:v>
                </c:pt>
                <c:pt idx="139">
                  <c:v>100.91218689634695</c:v>
                </c:pt>
                <c:pt idx="140">
                  <c:v>100.79705710716529</c:v>
                </c:pt>
                <c:pt idx="141">
                  <c:v>102.38693963042515</c:v>
                </c:pt>
                <c:pt idx="142">
                  <c:v>102.92092213637777</c:v>
                </c:pt>
                <c:pt idx="143">
                  <c:v>102.47398541436634</c:v>
                </c:pt>
                <c:pt idx="144">
                  <c:v>102.59045588315959</c:v>
                </c:pt>
                <c:pt idx="145">
                  <c:v>102.89335350559472</c:v>
                </c:pt>
                <c:pt idx="146">
                  <c:v>103.02722184744194</c:v>
                </c:pt>
                <c:pt idx="147">
                  <c:v>103.6293300337644</c:v>
                </c:pt>
                <c:pt idx="148">
                  <c:v>102.79078405648193</c:v>
                </c:pt>
                <c:pt idx="149">
                  <c:v>102.69649450414806</c:v>
                </c:pt>
                <c:pt idx="150">
                  <c:v>103.7133818649254</c:v>
                </c:pt>
                <c:pt idx="151">
                  <c:v>104.36451138696943</c:v>
                </c:pt>
                <c:pt idx="152">
                  <c:v>104.26621409377539</c:v>
                </c:pt>
                <c:pt idx="153">
                  <c:v>104.3555604738528</c:v>
                </c:pt>
                <c:pt idx="154">
                  <c:v>104.4744978911567</c:v>
                </c:pt>
                <c:pt idx="155">
                  <c:v>103.92134127056778</c:v>
                </c:pt>
                <c:pt idx="156">
                  <c:v>103.90467487651647</c:v>
                </c:pt>
                <c:pt idx="157">
                  <c:v>105.47485408649933</c:v>
                </c:pt>
                <c:pt idx="158">
                  <c:v>105.75243043517419</c:v>
                </c:pt>
                <c:pt idx="159">
                  <c:v>105.80450919697022</c:v>
                </c:pt>
                <c:pt idx="160">
                  <c:v>106.39427876596135</c:v>
                </c:pt>
                <c:pt idx="161">
                  <c:v>107.24991848027673</c:v>
                </c:pt>
                <c:pt idx="162">
                  <c:v>107.68270916986252</c:v>
                </c:pt>
                <c:pt idx="163">
                  <c:v>108.39303903532961</c:v>
                </c:pt>
                <c:pt idx="164">
                  <c:v>108.83175639793514</c:v>
                </c:pt>
                <c:pt idx="165">
                  <c:v>109.60531076098171</c:v>
                </c:pt>
                <c:pt idx="166">
                  <c:v>109.17229093650874</c:v>
                </c:pt>
                <c:pt idx="167">
                  <c:v>109.32763436855896</c:v>
                </c:pt>
                <c:pt idx="168">
                  <c:v>109.51446033424214</c:v>
                </c:pt>
                <c:pt idx="169">
                  <c:v>110.12644361112901</c:v>
                </c:pt>
                <c:pt idx="170">
                  <c:v>110.92372179595191</c:v>
                </c:pt>
                <c:pt idx="171">
                  <c:v>111.47506289200865</c:v>
                </c:pt>
                <c:pt idx="172">
                  <c:v>112.29429019199772</c:v>
                </c:pt>
                <c:pt idx="173">
                  <c:v>113.03949772869892</c:v>
                </c:pt>
                <c:pt idx="174">
                  <c:v>112.87412185745175</c:v>
                </c:pt>
                <c:pt idx="175">
                  <c:v>112.75825149665135</c:v>
                </c:pt>
                <c:pt idx="176">
                  <c:v>113.0023920656259</c:v>
                </c:pt>
                <c:pt idx="177">
                  <c:v>112.26573111350312</c:v>
                </c:pt>
                <c:pt idx="178">
                  <c:v>112.04743508673798</c:v>
                </c:pt>
                <c:pt idx="179">
                  <c:v>112.27975366865802</c:v>
                </c:pt>
                <c:pt idx="180">
                  <c:v>113.42641014632129</c:v>
                </c:pt>
                <c:pt idx="181">
                  <c:v>113.31346561460103</c:v>
                </c:pt>
                <c:pt idx="182">
                  <c:v>113.93115117622997</c:v>
                </c:pt>
                <c:pt idx="183">
                  <c:v>113.84323978726309</c:v>
                </c:pt>
                <c:pt idx="184">
                  <c:v>113.57118748018701</c:v>
                </c:pt>
                <c:pt idx="185">
                  <c:v>113.71170607780178</c:v>
                </c:pt>
                <c:pt idx="186">
                  <c:v>114.44121472107066</c:v>
                </c:pt>
                <c:pt idx="187">
                  <c:v>114.73415348176732</c:v>
                </c:pt>
                <c:pt idx="188">
                  <c:v>114.85479519446496</c:v>
                </c:pt>
                <c:pt idx="189">
                  <c:v>114.60315820862212</c:v>
                </c:pt>
                <c:pt idx="190">
                  <c:v>115.20293398468314</c:v>
                </c:pt>
                <c:pt idx="191">
                  <c:v>114.96924993383351</c:v>
                </c:pt>
                <c:pt idx="192">
                  <c:v>114.6450924041152</c:v>
                </c:pt>
                <c:pt idx="193">
                  <c:v>114.24618067938535</c:v>
                </c:pt>
                <c:pt idx="194">
                  <c:v>112.27716858461777</c:v>
                </c:pt>
                <c:pt idx="195">
                  <c:v>113.46412070868796</c:v>
                </c:pt>
                <c:pt idx="196">
                  <c:v>114.78603526534734</c:v>
                </c:pt>
                <c:pt idx="197">
                  <c:v>115.00980063303238</c:v>
                </c:pt>
                <c:pt idx="198">
                  <c:v>114.27752227800167</c:v>
                </c:pt>
                <c:pt idx="199">
                  <c:v>114.83976902876151</c:v>
                </c:pt>
                <c:pt idx="200">
                  <c:v>114.72290097275692</c:v>
                </c:pt>
                <c:pt idx="201">
                  <c:v>114.45551629162834</c:v>
                </c:pt>
                <c:pt idx="202">
                  <c:v>113.84298585871923</c:v>
                </c:pt>
                <c:pt idx="203">
                  <c:v>113.78839905997216</c:v>
                </c:pt>
                <c:pt idx="204">
                  <c:v>114.6281457048631</c:v>
                </c:pt>
                <c:pt idx="205">
                  <c:v>114.99137956001935</c:v>
                </c:pt>
                <c:pt idx="206">
                  <c:v>115.54599045027609</c:v>
                </c:pt>
                <c:pt idx="207">
                  <c:v>115.38862297379798</c:v>
                </c:pt>
                <c:pt idx="208">
                  <c:v>114.91920520277517</c:v>
                </c:pt>
                <c:pt idx="209">
                  <c:v>114.81595150381015</c:v>
                </c:pt>
                <c:pt idx="210">
                  <c:v>115.72818474182304</c:v>
                </c:pt>
                <c:pt idx="211">
                  <c:v>115.84027391747118</c:v>
                </c:pt>
                <c:pt idx="212">
                  <c:v>115.58497180500191</c:v>
                </c:pt>
                <c:pt idx="213">
                  <c:v>115.08821616775008</c:v>
                </c:pt>
                <c:pt idx="214">
                  <c:v>115.99847829748973</c:v>
                </c:pt>
                <c:pt idx="215">
                  <c:v>116.88679574353473</c:v>
                </c:pt>
                <c:pt idx="216">
                  <c:v>116.57107032585468</c:v>
                </c:pt>
                <c:pt idx="217">
                  <c:v>116.19940386367139</c:v>
                </c:pt>
                <c:pt idx="218">
                  <c:v>116.19940386367139</c:v>
                </c:pt>
                <c:pt idx="219">
                  <c:v>116.371772788238</c:v>
                </c:pt>
                <c:pt idx="220">
                  <c:v>115.55049626254987</c:v>
                </c:pt>
                <c:pt idx="221">
                  <c:v>115.92898757298126</c:v>
                </c:pt>
                <c:pt idx="222">
                  <c:v>116.08463180255266</c:v>
                </c:pt>
                <c:pt idx="223">
                  <c:v>116.46425306529267</c:v>
                </c:pt>
                <c:pt idx="224">
                  <c:v>118.85983112531699</c:v>
                </c:pt>
                <c:pt idx="225">
                  <c:v>119.48941661844289</c:v>
                </c:pt>
                <c:pt idx="226">
                  <c:v>120.00793890905202</c:v>
                </c:pt>
                <c:pt idx="227">
                  <c:v>119.97769040921942</c:v>
                </c:pt>
                <c:pt idx="228">
                  <c:v>119.54881770984156</c:v>
                </c:pt>
                <c:pt idx="229">
                  <c:v>120.56769799882751</c:v>
                </c:pt>
                <c:pt idx="230">
                  <c:v>120.10693081875043</c:v>
                </c:pt>
                <c:pt idx="231">
                  <c:v>121.1948259087917</c:v>
                </c:pt>
                <c:pt idx="232">
                  <c:v>121.59717932364816</c:v>
                </c:pt>
                <c:pt idx="233">
                  <c:v>120.22885742475746</c:v>
                </c:pt>
                <c:pt idx="234">
                  <c:v>120.13247542270751</c:v>
                </c:pt>
                <c:pt idx="235">
                  <c:v>120.22081401652356</c:v>
                </c:pt>
                <c:pt idx="236">
                  <c:v>120.7856363798109</c:v>
                </c:pt>
                <c:pt idx="237">
                  <c:v>121.35368161562062</c:v>
                </c:pt>
                <c:pt idx="238">
                  <c:v>121.80222270645682</c:v>
                </c:pt>
                <c:pt idx="239">
                  <c:v>121.95608668517625</c:v>
                </c:pt>
                <c:pt idx="240">
                  <c:v>121.91912290082462</c:v>
                </c:pt>
                <c:pt idx="241">
                  <c:v>122.45502118655631</c:v>
                </c:pt>
                <c:pt idx="242">
                  <c:v>122.94483533533446</c:v>
                </c:pt>
                <c:pt idx="243">
                  <c:v>122.7052968534117</c:v>
                </c:pt>
                <c:pt idx="244">
                  <c:v>121.99402775250056</c:v>
                </c:pt>
                <c:pt idx="245">
                  <c:v>121.35598799839514</c:v>
                </c:pt>
                <c:pt idx="246">
                  <c:v>122.69544792262835</c:v>
                </c:pt>
                <c:pt idx="247">
                  <c:v>123.80062611919814</c:v>
                </c:pt>
                <c:pt idx="248">
                  <c:v>124.06961599687425</c:v>
                </c:pt>
                <c:pt idx="249">
                  <c:v>124.04829551841483</c:v>
                </c:pt>
                <c:pt idx="250">
                  <c:v>124.68511568302318</c:v>
                </c:pt>
                <c:pt idx="251">
                  <c:v>125.0637151042494</c:v>
                </c:pt>
                <c:pt idx="252">
                  <c:v>125.33125727539161</c:v>
                </c:pt>
                <c:pt idx="253">
                  <c:v>123.93137428029272</c:v>
                </c:pt>
                <c:pt idx="254">
                  <c:v>124.30947863122849</c:v>
                </c:pt>
                <c:pt idx="255">
                  <c:v>115.1599848540985</c:v>
                </c:pt>
                <c:pt idx="256">
                  <c:v>117.91453876706289</c:v>
                </c:pt>
                <c:pt idx="257">
                  <c:v>116.88692210216199</c:v>
                </c:pt>
                <c:pt idx="258">
                  <c:v>116.21568052110813</c:v>
                </c:pt>
                <c:pt idx="259">
                  <c:v>116.21568052110813</c:v>
                </c:pt>
                <c:pt idx="260">
                  <c:v>116.21568052110813</c:v>
                </c:pt>
                <c:pt idx="261">
                  <c:v>116.21568052110813</c:v>
                </c:pt>
                <c:pt idx="262">
                  <c:v>116.21568052110813</c:v>
                </c:pt>
                <c:pt idx="263">
                  <c:v>116.21568052110813</c:v>
                </c:pt>
                <c:pt idx="264">
                  <c:v>116.21568052110813</c:v>
                </c:pt>
                <c:pt idx="265">
                  <c:v>116.21568052110813</c:v>
                </c:pt>
                <c:pt idx="266">
                  <c:v>116.21568052110813</c:v>
                </c:pt>
                <c:pt idx="267">
                  <c:v>116.21568052110813</c:v>
                </c:pt>
                <c:pt idx="268">
                  <c:v>116.21568052110813</c:v>
                </c:pt>
                <c:pt idx="269">
                  <c:v>116.21568052110813</c:v>
                </c:pt>
                <c:pt idx="270">
                  <c:v>116.21568052110813</c:v>
                </c:pt>
                <c:pt idx="271">
                  <c:v>116.21568052110813</c:v>
                </c:pt>
                <c:pt idx="272">
                  <c:v>116.21568052110813</c:v>
                </c:pt>
                <c:pt idx="273">
                  <c:v>116.21568052110813</c:v>
                </c:pt>
                <c:pt idx="274">
                  <c:v>116.21568052110813</c:v>
                </c:pt>
                <c:pt idx="275">
                  <c:v>116.21568052110813</c:v>
                </c:pt>
                <c:pt idx="276">
                  <c:v>116.21568052110813</c:v>
                </c:pt>
                <c:pt idx="277">
                  <c:v>116.21568052110813</c:v>
                </c:pt>
                <c:pt idx="278">
                  <c:v>116.21568052110813</c:v>
                </c:pt>
                <c:pt idx="279">
                  <c:v>116.21568052110813</c:v>
                </c:pt>
                <c:pt idx="280">
                  <c:v>116.21568052110813</c:v>
                </c:pt>
                <c:pt idx="281">
                  <c:v>116.3864603721171</c:v>
                </c:pt>
                <c:pt idx="282">
                  <c:v>116.66361093349674</c:v>
                </c:pt>
                <c:pt idx="283">
                  <c:v>116.83013686059837</c:v>
                </c:pt>
                <c:pt idx="284">
                  <c:v>118.06799896707871</c:v>
                </c:pt>
                <c:pt idx="285">
                  <c:v>116.88876433556993</c:v>
                </c:pt>
                <c:pt idx="286">
                  <c:v>117.62750908631998</c:v>
                </c:pt>
                <c:pt idx="287">
                  <c:v>118.17400207977633</c:v>
                </c:pt>
                <c:pt idx="288">
                  <c:v>119.78931268052681</c:v>
                </c:pt>
                <c:pt idx="289">
                  <c:v>119.31139106499735</c:v>
                </c:pt>
                <c:pt idx="290">
                  <c:v>119.3386271695274</c:v>
                </c:pt>
                <c:pt idx="291">
                  <c:v>119.60151443378264</c:v>
                </c:pt>
                <c:pt idx="292">
                  <c:v>119.59053044616471</c:v>
                </c:pt>
                <c:pt idx="293">
                  <c:v>119.045426913065</c:v>
                </c:pt>
                <c:pt idx="294">
                  <c:v>119.06686751558847</c:v>
                </c:pt>
                <c:pt idx="295">
                  <c:v>119.4350539865747</c:v>
                </c:pt>
                <c:pt idx="296">
                  <c:v>119.31853697200698</c:v>
                </c:pt>
                <c:pt idx="297">
                  <c:v>119.56090022128708</c:v>
                </c:pt>
                <c:pt idx="298">
                  <c:v>118.57932633575081</c:v>
                </c:pt>
                <c:pt idx="299">
                  <c:v>118.56234338917305</c:v>
                </c:pt>
                <c:pt idx="300">
                  <c:v>119.08387891385716</c:v>
                </c:pt>
                <c:pt idx="301">
                  <c:v>119.33984571212416</c:v>
                </c:pt>
                <c:pt idx="302">
                  <c:v>119.24365561617135</c:v>
                </c:pt>
                <c:pt idx="303">
                  <c:v>119.01373252106741</c:v>
                </c:pt>
                <c:pt idx="304">
                  <c:v>118.65064371087315</c:v>
                </c:pt>
                <c:pt idx="305">
                  <c:v>119.07824438369467</c:v>
                </c:pt>
                <c:pt idx="306">
                  <c:v>117.9812494193437</c:v>
                </c:pt>
                <c:pt idx="307">
                  <c:v>118.75590823005162</c:v>
                </c:pt>
                <c:pt idx="308">
                  <c:v>118.12188126336795</c:v>
                </c:pt>
                <c:pt idx="309">
                  <c:v>117.92472256512936</c:v>
                </c:pt>
                <c:pt idx="310">
                  <c:v>118.27351649905972</c:v>
                </c:pt>
                <c:pt idx="311">
                  <c:v>118.10339489444104</c:v>
                </c:pt>
                <c:pt idx="312">
                  <c:v>118.52966879299323</c:v>
                </c:pt>
                <c:pt idx="313">
                  <c:v>119.05175979119485</c:v>
                </c:pt>
                <c:pt idx="314">
                  <c:v>118.9529941199811</c:v>
                </c:pt>
                <c:pt idx="315">
                  <c:v>119.08008024991962</c:v>
                </c:pt>
                <c:pt idx="316">
                  <c:v>117.97475162964317</c:v>
                </c:pt>
                <c:pt idx="317">
                  <c:v>118.44442655140143</c:v>
                </c:pt>
                <c:pt idx="318">
                  <c:v>118.83683433600932</c:v>
                </c:pt>
                <c:pt idx="319">
                  <c:v>119.35048004958907</c:v>
                </c:pt>
                <c:pt idx="320">
                  <c:v>119.42139246180004</c:v>
                </c:pt>
                <c:pt idx="321">
                  <c:v>119.60951784331826</c:v>
                </c:pt>
                <c:pt idx="322">
                  <c:v>119.33748101754884</c:v>
                </c:pt>
                <c:pt idx="323">
                  <c:v>119.10392573572712</c:v>
                </c:pt>
                <c:pt idx="324">
                  <c:v>117.90288760704141</c:v>
                </c:pt>
                <c:pt idx="325">
                  <c:v>115.7011117494413</c:v>
                </c:pt>
                <c:pt idx="326">
                  <c:v>116.52291883997819</c:v>
                </c:pt>
                <c:pt idx="327">
                  <c:v>116.99294366873502</c:v>
                </c:pt>
                <c:pt idx="328">
                  <c:v>116.59638968195986</c:v>
                </c:pt>
                <c:pt idx="329">
                  <c:v>116.59638968195986</c:v>
                </c:pt>
                <c:pt idx="330">
                  <c:v>116.59638968195986</c:v>
                </c:pt>
                <c:pt idx="331">
                  <c:v>116.59638968195986</c:v>
                </c:pt>
                <c:pt idx="332">
                  <c:v>116.57474436375364</c:v>
                </c:pt>
                <c:pt idx="333">
                  <c:v>117.07476054331751</c:v>
                </c:pt>
                <c:pt idx="334">
                  <c:v>114.96939103622617</c:v>
                </c:pt>
                <c:pt idx="335">
                  <c:v>114.85228274389786</c:v>
                </c:pt>
                <c:pt idx="336">
                  <c:v>113.32011793614018</c:v>
                </c:pt>
                <c:pt idx="337">
                  <c:v>112.99953030137881</c:v>
                </c:pt>
                <c:pt idx="338">
                  <c:v>112.5658178843639</c:v>
                </c:pt>
                <c:pt idx="339">
                  <c:v>112.5658178843639</c:v>
                </c:pt>
                <c:pt idx="340">
                  <c:v>112.5658178843639</c:v>
                </c:pt>
                <c:pt idx="341">
                  <c:v>112.5658178843639</c:v>
                </c:pt>
                <c:pt idx="342">
                  <c:v>112.5658178843639</c:v>
                </c:pt>
                <c:pt idx="343">
                  <c:v>112.5658178843639</c:v>
                </c:pt>
                <c:pt idx="344">
                  <c:v>112.5658178843639</c:v>
                </c:pt>
                <c:pt idx="345">
                  <c:v>112.5658178843639</c:v>
                </c:pt>
                <c:pt idx="346">
                  <c:v>112.5658178843639</c:v>
                </c:pt>
                <c:pt idx="347">
                  <c:v>111.79137173413883</c:v>
                </c:pt>
                <c:pt idx="348">
                  <c:v>112.01183490690734</c:v>
                </c:pt>
                <c:pt idx="349">
                  <c:v>112.24425095324624</c:v>
                </c:pt>
                <c:pt idx="350">
                  <c:v>112.24425095324624</c:v>
                </c:pt>
                <c:pt idx="351">
                  <c:v>112.10583984494784</c:v>
                </c:pt>
                <c:pt idx="352">
                  <c:v>112.10583984494784</c:v>
                </c:pt>
                <c:pt idx="353">
                  <c:v>112.10583984494784</c:v>
                </c:pt>
                <c:pt idx="354">
                  <c:v>112.10583984494784</c:v>
                </c:pt>
                <c:pt idx="355">
                  <c:v>112.10583984494784</c:v>
                </c:pt>
                <c:pt idx="356">
                  <c:v>112.10583984494784</c:v>
                </c:pt>
                <c:pt idx="357">
                  <c:v>112.10583984494784</c:v>
                </c:pt>
                <c:pt idx="358">
                  <c:v>112.10583984494784</c:v>
                </c:pt>
                <c:pt idx="359">
                  <c:v>112.10583984494784</c:v>
                </c:pt>
                <c:pt idx="360">
                  <c:v>112.10583984494784</c:v>
                </c:pt>
                <c:pt idx="361">
                  <c:v>112.41123297342101</c:v>
                </c:pt>
                <c:pt idx="362">
                  <c:v>112.41123297342101</c:v>
                </c:pt>
                <c:pt idx="363">
                  <c:v>112.41123297342101</c:v>
                </c:pt>
                <c:pt idx="364">
                  <c:v>112.41123297342101</c:v>
                </c:pt>
                <c:pt idx="365">
                  <c:v>112.41123297342101</c:v>
                </c:pt>
                <c:pt idx="366">
                  <c:v>112.41123297342101</c:v>
                </c:pt>
                <c:pt idx="367">
                  <c:v>112.41123297342101</c:v>
                </c:pt>
                <c:pt idx="368">
                  <c:v>112.41123297342101</c:v>
                </c:pt>
                <c:pt idx="369">
                  <c:v>112.41123297342101</c:v>
                </c:pt>
                <c:pt idx="370">
                  <c:v>112.41123297342101</c:v>
                </c:pt>
                <c:pt idx="371">
                  <c:v>112.41123297342101</c:v>
                </c:pt>
                <c:pt idx="372">
                  <c:v>112.41123297342101</c:v>
                </c:pt>
                <c:pt idx="373">
                  <c:v>112.41123297342101</c:v>
                </c:pt>
                <c:pt idx="374">
                  <c:v>112.41123297342101</c:v>
                </c:pt>
                <c:pt idx="375">
                  <c:v>112.41123297342101</c:v>
                </c:pt>
                <c:pt idx="376">
                  <c:v>112.41123297342101</c:v>
                </c:pt>
                <c:pt idx="377">
                  <c:v>112.41123297342101</c:v>
                </c:pt>
                <c:pt idx="378">
                  <c:v>112.41123297342101</c:v>
                </c:pt>
                <c:pt idx="379">
                  <c:v>112.41123297342101</c:v>
                </c:pt>
                <c:pt idx="380">
                  <c:v>112.41123297342101</c:v>
                </c:pt>
                <c:pt idx="381">
                  <c:v>112.41123297342101</c:v>
                </c:pt>
                <c:pt idx="382">
                  <c:v>112.41123297342101</c:v>
                </c:pt>
                <c:pt idx="383">
                  <c:v>112.41123297342101</c:v>
                </c:pt>
                <c:pt idx="384">
                  <c:v>112.41123297342101</c:v>
                </c:pt>
                <c:pt idx="385">
                  <c:v>112.41123297342101</c:v>
                </c:pt>
                <c:pt idx="386">
                  <c:v>112.41123297342101</c:v>
                </c:pt>
                <c:pt idx="387">
                  <c:v>112.41123297342101</c:v>
                </c:pt>
                <c:pt idx="388">
                  <c:v>112.41123297342101</c:v>
                </c:pt>
                <c:pt idx="389">
                  <c:v>112.41123297342101</c:v>
                </c:pt>
                <c:pt idx="390">
                  <c:v>112.41123297342101</c:v>
                </c:pt>
                <c:pt idx="391">
                  <c:v>112.41123297342101</c:v>
                </c:pt>
                <c:pt idx="392">
                  <c:v>112.41123297342101</c:v>
                </c:pt>
                <c:pt idx="393">
                  <c:v>112.41123297342101</c:v>
                </c:pt>
                <c:pt idx="394">
                  <c:v>112.41123297342101</c:v>
                </c:pt>
                <c:pt idx="395">
                  <c:v>112.41123297342101</c:v>
                </c:pt>
                <c:pt idx="396">
                  <c:v>112.41123297342101</c:v>
                </c:pt>
                <c:pt idx="397">
                  <c:v>112.41123297342101</c:v>
                </c:pt>
                <c:pt idx="398">
                  <c:v>112.41123297342101</c:v>
                </c:pt>
                <c:pt idx="399">
                  <c:v>112.41123297342101</c:v>
                </c:pt>
                <c:pt idx="400">
                  <c:v>112.41123297342101</c:v>
                </c:pt>
                <c:pt idx="401">
                  <c:v>112.31105744841618</c:v>
                </c:pt>
                <c:pt idx="402">
                  <c:v>113.18419829494231</c:v>
                </c:pt>
                <c:pt idx="403">
                  <c:v>113.6584294809722</c:v>
                </c:pt>
                <c:pt idx="404">
                  <c:v>113.17271859184335</c:v>
                </c:pt>
                <c:pt idx="405">
                  <c:v>114.00794892891498</c:v>
                </c:pt>
                <c:pt idx="406">
                  <c:v>113.23274945165977</c:v>
                </c:pt>
                <c:pt idx="407">
                  <c:v>112.81043438014731</c:v>
                </c:pt>
                <c:pt idx="408">
                  <c:v>112.53401461236815</c:v>
                </c:pt>
                <c:pt idx="409">
                  <c:v>114.34192848123683</c:v>
                </c:pt>
                <c:pt idx="410">
                  <c:v>113.8848865050856</c:v>
                </c:pt>
                <c:pt idx="411">
                  <c:v>115.5844906414612</c:v>
                </c:pt>
                <c:pt idx="412">
                  <c:v>115.49421691396945</c:v>
                </c:pt>
                <c:pt idx="413">
                  <c:v>113.25202596891238</c:v>
                </c:pt>
                <c:pt idx="414">
                  <c:v>113.91821496415152</c:v>
                </c:pt>
                <c:pt idx="415">
                  <c:v>112.17225460844092</c:v>
                </c:pt>
                <c:pt idx="416">
                  <c:v>111.16122718351451</c:v>
                </c:pt>
                <c:pt idx="417">
                  <c:v>111.29672641577248</c:v>
                </c:pt>
                <c:pt idx="418">
                  <c:v>111.29672641577248</c:v>
                </c:pt>
                <c:pt idx="419">
                  <c:v>111.29672641577248</c:v>
                </c:pt>
                <c:pt idx="420">
                  <c:v>111.29672641577248</c:v>
                </c:pt>
                <c:pt idx="421">
                  <c:v>111.29672641577248</c:v>
                </c:pt>
                <c:pt idx="422">
                  <c:v>111.29672641577248</c:v>
                </c:pt>
                <c:pt idx="423">
                  <c:v>111.29672641577248</c:v>
                </c:pt>
                <c:pt idx="424">
                  <c:v>111.29672641577248</c:v>
                </c:pt>
                <c:pt idx="425">
                  <c:v>111.29672641577248</c:v>
                </c:pt>
                <c:pt idx="426">
                  <c:v>111.29672641577248</c:v>
                </c:pt>
                <c:pt idx="427">
                  <c:v>112.17527524200345</c:v>
                </c:pt>
                <c:pt idx="428">
                  <c:v>112.17527524200345</c:v>
                </c:pt>
                <c:pt idx="429">
                  <c:v>111.85927455651023</c:v>
                </c:pt>
                <c:pt idx="430">
                  <c:v>110.98720444104674</c:v>
                </c:pt>
                <c:pt idx="431">
                  <c:v>111.54856065545609</c:v>
                </c:pt>
                <c:pt idx="432">
                  <c:v>111.54856065545609</c:v>
                </c:pt>
                <c:pt idx="433">
                  <c:v>111.54856065545609</c:v>
                </c:pt>
                <c:pt idx="434">
                  <c:v>111.54856065545609</c:v>
                </c:pt>
                <c:pt idx="435">
                  <c:v>111.54856065545609</c:v>
                </c:pt>
                <c:pt idx="436">
                  <c:v>111.54856065545609</c:v>
                </c:pt>
                <c:pt idx="437">
                  <c:v>111.54856065545609</c:v>
                </c:pt>
                <c:pt idx="438">
                  <c:v>111.54856065545609</c:v>
                </c:pt>
                <c:pt idx="439">
                  <c:v>111.54856065545609</c:v>
                </c:pt>
                <c:pt idx="440">
                  <c:v>111.54856065545609</c:v>
                </c:pt>
                <c:pt idx="441">
                  <c:v>111.54856065545609</c:v>
                </c:pt>
                <c:pt idx="442">
                  <c:v>111.54856065545609</c:v>
                </c:pt>
                <c:pt idx="443">
                  <c:v>111.54856065545609</c:v>
                </c:pt>
                <c:pt idx="444">
                  <c:v>111.54856065545609</c:v>
                </c:pt>
                <c:pt idx="445">
                  <c:v>111.54856065545609</c:v>
                </c:pt>
                <c:pt idx="446">
                  <c:v>111.54856065545609</c:v>
                </c:pt>
                <c:pt idx="447">
                  <c:v>111.54856065545609</c:v>
                </c:pt>
                <c:pt idx="448">
                  <c:v>111.54856065545609</c:v>
                </c:pt>
                <c:pt idx="449">
                  <c:v>111.54856065545609</c:v>
                </c:pt>
                <c:pt idx="450">
                  <c:v>111.54856065545609</c:v>
                </c:pt>
                <c:pt idx="451">
                  <c:v>112.07548963009664</c:v>
                </c:pt>
                <c:pt idx="452">
                  <c:v>113.20918227672638</c:v>
                </c:pt>
                <c:pt idx="453">
                  <c:v>112.72810402844955</c:v>
                </c:pt>
                <c:pt idx="454">
                  <c:v>113.43331935619827</c:v>
                </c:pt>
                <c:pt idx="455">
                  <c:v>111.61765162935684</c:v>
                </c:pt>
                <c:pt idx="456">
                  <c:v>112.04614776918143</c:v>
                </c:pt>
                <c:pt idx="457">
                  <c:v>111.87625175480431</c:v>
                </c:pt>
                <c:pt idx="458">
                  <c:v>110.89323921459764</c:v>
                </c:pt>
                <c:pt idx="459">
                  <c:v>109.77237105387623</c:v>
                </c:pt>
                <c:pt idx="460">
                  <c:v>110.93695415508107</c:v>
                </c:pt>
                <c:pt idx="461">
                  <c:v>111.07240896139857</c:v>
                </c:pt>
                <c:pt idx="462">
                  <c:v>111.41584886154669</c:v>
                </c:pt>
                <c:pt idx="463">
                  <c:v>112.3759924374704</c:v>
                </c:pt>
                <c:pt idx="464">
                  <c:v>112.77597593353521</c:v>
                </c:pt>
                <c:pt idx="465">
                  <c:v>112.93743917841761</c:v>
                </c:pt>
                <c:pt idx="466">
                  <c:v>111.85804001227663</c:v>
                </c:pt>
                <c:pt idx="467">
                  <c:v>111.67312345832408</c:v>
                </c:pt>
                <c:pt idx="468">
                  <c:v>111.13477907596277</c:v>
                </c:pt>
                <c:pt idx="469">
                  <c:v>110.36548145047111</c:v>
                </c:pt>
                <c:pt idx="470">
                  <c:v>110.64624480546202</c:v>
                </c:pt>
                <c:pt idx="471">
                  <c:v>109.27416783298068</c:v>
                </c:pt>
                <c:pt idx="472">
                  <c:v>109.95080014427097</c:v>
                </c:pt>
                <c:pt idx="473">
                  <c:v>108.34045636016803</c:v>
                </c:pt>
                <c:pt idx="474">
                  <c:v>108.67709762601922</c:v>
                </c:pt>
                <c:pt idx="475">
                  <c:v>109.38040181509645</c:v>
                </c:pt>
                <c:pt idx="476">
                  <c:v>108.87399772732645</c:v>
                </c:pt>
                <c:pt idx="477">
                  <c:v>108.87399772732645</c:v>
                </c:pt>
                <c:pt idx="478">
                  <c:v>108.87399772732645</c:v>
                </c:pt>
                <c:pt idx="479">
                  <c:v>108.87399772732645</c:v>
                </c:pt>
                <c:pt idx="480">
                  <c:v>108.87399772732645</c:v>
                </c:pt>
                <c:pt idx="481">
                  <c:v>108.7714883490049</c:v>
                </c:pt>
                <c:pt idx="482">
                  <c:v>108.7714883490049</c:v>
                </c:pt>
                <c:pt idx="483">
                  <c:v>108.7714883490049</c:v>
                </c:pt>
                <c:pt idx="484">
                  <c:v>108.7714883490049</c:v>
                </c:pt>
                <c:pt idx="485">
                  <c:v>108.7714883490049</c:v>
                </c:pt>
                <c:pt idx="486">
                  <c:v>108.7714883490049</c:v>
                </c:pt>
                <c:pt idx="487">
                  <c:v>108.7714883490049</c:v>
                </c:pt>
                <c:pt idx="488">
                  <c:v>108.7714883490049</c:v>
                </c:pt>
                <c:pt idx="489">
                  <c:v>108.7714883490049</c:v>
                </c:pt>
                <c:pt idx="490">
                  <c:v>108.7714883490049</c:v>
                </c:pt>
                <c:pt idx="491">
                  <c:v>108.7714883490049</c:v>
                </c:pt>
                <c:pt idx="492">
                  <c:v>108.7714883490049</c:v>
                </c:pt>
                <c:pt idx="493">
                  <c:v>108.7714883490049</c:v>
                </c:pt>
                <c:pt idx="494">
                  <c:v>108.7714883490049</c:v>
                </c:pt>
                <c:pt idx="495">
                  <c:v>108.7714883490049</c:v>
                </c:pt>
                <c:pt idx="496">
                  <c:v>108.7714883490049</c:v>
                </c:pt>
                <c:pt idx="497">
                  <c:v>108.7714883490049</c:v>
                </c:pt>
                <c:pt idx="498">
                  <c:v>108.7714883490049</c:v>
                </c:pt>
                <c:pt idx="499">
                  <c:v>108.7714883490049</c:v>
                </c:pt>
                <c:pt idx="500">
                  <c:v>108.7714883490049</c:v>
                </c:pt>
                <c:pt idx="501">
                  <c:v>108.7714883490049</c:v>
                </c:pt>
                <c:pt idx="502">
                  <c:v>108.7714883490049</c:v>
                </c:pt>
                <c:pt idx="503">
                  <c:v>108.78146139843588</c:v>
                </c:pt>
                <c:pt idx="504">
                  <c:v>108.78146139843588</c:v>
                </c:pt>
                <c:pt idx="505">
                  <c:v>109.0702344996233</c:v>
                </c:pt>
                <c:pt idx="506">
                  <c:v>109.0702344996233</c:v>
                </c:pt>
                <c:pt idx="507">
                  <c:v>108.97940282260183</c:v>
                </c:pt>
                <c:pt idx="508">
                  <c:v>108.36063110026822</c:v>
                </c:pt>
                <c:pt idx="509">
                  <c:v>106.49637991110924</c:v>
                </c:pt>
                <c:pt idx="510">
                  <c:v>106.51205064951026</c:v>
                </c:pt>
                <c:pt idx="511">
                  <c:v>107.06023096472003</c:v>
                </c:pt>
                <c:pt idx="512">
                  <c:v>107.59108823228918</c:v>
                </c:pt>
                <c:pt idx="513">
                  <c:v>106.84349501505443</c:v>
                </c:pt>
                <c:pt idx="514">
                  <c:v>106.85711155360185</c:v>
                </c:pt>
                <c:pt idx="515">
                  <c:v>105.94289884888974</c:v>
                </c:pt>
                <c:pt idx="516">
                  <c:v>107.12880259211252</c:v>
                </c:pt>
                <c:pt idx="517">
                  <c:v>106.81346971722976</c:v>
                </c:pt>
                <c:pt idx="518">
                  <c:v>106.81346971722976</c:v>
                </c:pt>
                <c:pt idx="519">
                  <c:v>106.17554132699109</c:v>
                </c:pt>
                <c:pt idx="520">
                  <c:v>106.17554132699109</c:v>
                </c:pt>
                <c:pt idx="521">
                  <c:v>106.17554132699109</c:v>
                </c:pt>
                <c:pt idx="522">
                  <c:v>106.17554132699109</c:v>
                </c:pt>
                <c:pt idx="523">
                  <c:v>106.17554132699109</c:v>
                </c:pt>
                <c:pt idx="524">
                  <c:v>106.17554132699109</c:v>
                </c:pt>
                <c:pt idx="525">
                  <c:v>106.17554132699109</c:v>
                </c:pt>
                <c:pt idx="526">
                  <c:v>106.17554132699109</c:v>
                </c:pt>
                <c:pt idx="527">
                  <c:v>106.17554132699109</c:v>
                </c:pt>
                <c:pt idx="528">
                  <c:v>106.17554132699109</c:v>
                </c:pt>
                <c:pt idx="529">
                  <c:v>106.17554132699109</c:v>
                </c:pt>
                <c:pt idx="530">
                  <c:v>106.17554132699109</c:v>
                </c:pt>
                <c:pt idx="531">
                  <c:v>106.17554132699109</c:v>
                </c:pt>
                <c:pt idx="532">
                  <c:v>106.27068332218131</c:v>
                </c:pt>
                <c:pt idx="533">
                  <c:v>106.37819866108268</c:v>
                </c:pt>
                <c:pt idx="534">
                  <c:v>107.39821085784136</c:v>
                </c:pt>
                <c:pt idx="535">
                  <c:v>107.5694589112377</c:v>
                </c:pt>
                <c:pt idx="536">
                  <c:v>106.76211705334921</c:v>
                </c:pt>
                <c:pt idx="537">
                  <c:v>107.31865973915677</c:v>
                </c:pt>
                <c:pt idx="538">
                  <c:v>106.36368349800547</c:v>
                </c:pt>
                <c:pt idx="539">
                  <c:v>106.48795258352337</c:v>
                </c:pt>
                <c:pt idx="540">
                  <c:v>107.12663669203924</c:v>
                </c:pt>
                <c:pt idx="541">
                  <c:v>108.3993417479646</c:v>
                </c:pt>
                <c:pt idx="542">
                  <c:v>108.28608315221877</c:v>
                </c:pt>
                <c:pt idx="543">
                  <c:v>109.441239834342</c:v>
                </c:pt>
                <c:pt idx="544">
                  <c:v>109.87690802993946</c:v>
                </c:pt>
                <c:pt idx="545">
                  <c:v>109.60483531211</c:v>
                </c:pt>
                <c:pt idx="546">
                  <c:v>109.95135701307306</c:v>
                </c:pt>
                <c:pt idx="547">
                  <c:v>110.79909121893171</c:v>
                </c:pt>
                <c:pt idx="548">
                  <c:v>111.63118776485607</c:v>
                </c:pt>
                <c:pt idx="549">
                  <c:v>111.89135455882867</c:v>
                </c:pt>
                <c:pt idx="550">
                  <c:v>111.46193887170996</c:v>
                </c:pt>
                <c:pt idx="551">
                  <c:v>110.70521276419045</c:v>
                </c:pt>
                <c:pt idx="552">
                  <c:v>112.69520582329976</c:v>
                </c:pt>
                <c:pt idx="553">
                  <c:v>113.12246967765957</c:v>
                </c:pt>
                <c:pt idx="554">
                  <c:v>112.78317707945062</c:v>
                </c:pt>
                <c:pt idx="555">
                  <c:v>114.09494605616364</c:v>
                </c:pt>
                <c:pt idx="556">
                  <c:v>112.49168584245236</c:v>
                </c:pt>
                <c:pt idx="557">
                  <c:v>112.46751511297413</c:v>
                </c:pt>
                <c:pt idx="558">
                  <c:v>112.15783724802556</c:v>
                </c:pt>
                <c:pt idx="559">
                  <c:v>113.28843007383219</c:v>
                </c:pt>
                <c:pt idx="560">
                  <c:v>113.4352614768047</c:v>
                </c:pt>
                <c:pt idx="561">
                  <c:v>114.1839208138113</c:v>
                </c:pt>
                <c:pt idx="562">
                  <c:v>115.05551217810465</c:v>
                </c:pt>
                <c:pt idx="563">
                  <c:v>114.71151297350883</c:v>
                </c:pt>
                <c:pt idx="564">
                  <c:v>115.38660740834578</c:v>
                </c:pt>
                <c:pt idx="565">
                  <c:v>113.54114831988444</c:v>
                </c:pt>
                <c:pt idx="566">
                  <c:v>111.38157536304378</c:v>
                </c:pt>
                <c:pt idx="567">
                  <c:v>111.98162698142696</c:v>
                </c:pt>
                <c:pt idx="568">
                  <c:v>111.20461933181163</c:v>
                </c:pt>
                <c:pt idx="569">
                  <c:v>112.20748806810886</c:v>
                </c:pt>
                <c:pt idx="570">
                  <c:v>112.54640852698412</c:v>
                </c:pt>
                <c:pt idx="571">
                  <c:v>114.57613845360862</c:v>
                </c:pt>
                <c:pt idx="572">
                  <c:v>115.40645399800992</c:v>
                </c:pt>
                <c:pt idx="573">
                  <c:v>113.39812789050718</c:v>
                </c:pt>
                <c:pt idx="574">
                  <c:v>112.75253090727637</c:v>
                </c:pt>
                <c:pt idx="575">
                  <c:v>112.63233929151792</c:v>
                </c:pt>
                <c:pt idx="576">
                  <c:v>114.40017917437683</c:v>
                </c:pt>
                <c:pt idx="577">
                  <c:v>110.61032105387419</c:v>
                </c:pt>
                <c:pt idx="578">
                  <c:v>111.20861700517956</c:v>
                </c:pt>
                <c:pt idx="579">
                  <c:v>111.16017449316085</c:v>
                </c:pt>
                <c:pt idx="580">
                  <c:v>110.49298243489179</c:v>
                </c:pt>
                <c:pt idx="581">
                  <c:v>110.64208602538952</c:v>
                </c:pt>
                <c:pt idx="582">
                  <c:v>110.64208602538952</c:v>
                </c:pt>
                <c:pt idx="583">
                  <c:v>110.64208602538952</c:v>
                </c:pt>
                <c:pt idx="584">
                  <c:v>110.64208602538952</c:v>
                </c:pt>
                <c:pt idx="585">
                  <c:v>110.64208602538952</c:v>
                </c:pt>
                <c:pt idx="586">
                  <c:v>110.64208602538952</c:v>
                </c:pt>
                <c:pt idx="587">
                  <c:v>110.64208602538952</c:v>
                </c:pt>
                <c:pt idx="588">
                  <c:v>110.64208602538952</c:v>
                </c:pt>
                <c:pt idx="589">
                  <c:v>110.64208602538952</c:v>
                </c:pt>
                <c:pt idx="590">
                  <c:v>110.64208602538952</c:v>
                </c:pt>
                <c:pt idx="591">
                  <c:v>110.64208602538952</c:v>
                </c:pt>
                <c:pt idx="592">
                  <c:v>110.64208602538952</c:v>
                </c:pt>
                <c:pt idx="593">
                  <c:v>110.64208602538952</c:v>
                </c:pt>
                <c:pt idx="594">
                  <c:v>110.64208602538952</c:v>
                </c:pt>
                <c:pt idx="595">
                  <c:v>110.64208602538952</c:v>
                </c:pt>
                <c:pt idx="596">
                  <c:v>110.64208602538952</c:v>
                </c:pt>
                <c:pt idx="597">
                  <c:v>110.64208602538952</c:v>
                </c:pt>
                <c:pt idx="598">
                  <c:v>110.64208602538952</c:v>
                </c:pt>
                <c:pt idx="599">
                  <c:v>110.64208602538952</c:v>
                </c:pt>
                <c:pt idx="600">
                  <c:v>110.64208602538952</c:v>
                </c:pt>
                <c:pt idx="601">
                  <c:v>110.64208602538952</c:v>
                </c:pt>
                <c:pt idx="602">
                  <c:v>110.64208602538952</c:v>
                </c:pt>
                <c:pt idx="603">
                  <c:v>110.64208602538952</c:v>
                </c:pt>
                <c:pt idx="604">
                  <c:v>110.64208602538952</c:v>
                </c:pt>
                <c:pt idx="605">
                  <c:v>110.64208602538952</c:v>
                </c:pt>
                <c:pt idx="606">
                  <c:v>110.64208602538952</c:v>
                </c:pt>
                <c:pt idx="607">
                  <c:v>110.64208602538952</c:v>
                </c:pt>
                <c:pt idx="608">
                  <c:v>110.64208602538952</c:v>
                </c:pt>
                <c:pt idx="609">
                  <c:v>110.64208602538952</c:v>
                </c:pt>
                <c:pt idx="610">
                  <c:v>110.11290643932735</c:v>
                </c:pt>
                <c:pt idx="611">
                  <c:v>110.20362046318549</c:v>
                </c:pt>
                <c:pt idx="612">
                  <c:v>109.16401232319646</c:v>
                </c:pt>
                <c:pt idx="613">
                  <c:v>110.47399285411379</c:v>
                </c:pt>
                <c:pt idx="614">
                  <c:v>110.96910123194984</c:v>
                </c:pt>
                <c:pt idx="615">
                  <c:v>110.96910123194984</c:v>
                </c:pt>
                <c:pt idx="616">
                  <c:v>110.90034048882205</c:v>
                </c:pt>
                <c:pt idx="617">
                  <c:v>110.99408781490345</c:v>
                </c:pt>
                <c:pt idx="618">
                  <c:v>112.57551023173447</c:v>
                </c:pt>
                <c:pt idx="619">
                  <c:v>113.53390479264891</c:v>
                </c:pt>
                <c:pt idx="620">
                  <c:v>112.10314665436999</c:v>
                </c:pt>
                <c:pt idx="621">
                  <c:v>113.06373250976851</c:v>
                </c:pt>
                <c:pt idx="622">
                  <c:v>113.55113542114887</c:v>
                </c:pt>
                <c:pt idx="623">
                  <c:v>112.22595273613786</c:v>
                </c:pt>
                <c:pt idx="624">
                  <c:v>111.58968367658561</c:v>
                </c:pt>
                <c:pt idx="625">
                  <c:v>112.72105526616517</c:v>
                </c:pt>
                <c:pt idx="626">
                  <c:v>113.14675862414499</c:v>
                </c:pt>
                <c:pt idx="627">
                  <c:v>112.67112789617077</c:v>
                </c:pt>
                <c:pt idx="628">
                  <c:v>111.59549085035364</c:v>
                </c:pt>
                <c:pt idx="629">
                  <c:v>112.2963032460236</c:v>
                </c:pt>
                <c:pt idx="630">
                  <c:v>112.65822190229238</c:v>
                </c:pt>
                <c:pt idx="631">
                  <c:v>113.52443697881037</c:v>
                </c:pt>
                <c:pt idx="632">
                  <c:v>112.01232816053638</c:v>
                </c:pt>
                <c:pt idx="633">
                  <c:v>112.35658287468517</c:v>
                </c:pt>
                <c:pt idx="634">
                  <c:v>113.13298862481875</c:v>
                </c:pt>
                <c:pt idx="635">
                  <c:v>113.97132833725119</c:v>
                </c:pt>
                <c:pt idx="636">
                  <c:v>113.21400925063857</c:v>
                </c:pt>
                <c:pt idx="637">
                  <c:v>112.7494930270895</c:v>
                </c:pt>
                <c:pt idx="638">
                  <c:v>113.15979166637489</c:v>
                </c:pt>
                <c:pt idx="639">
                  <c:v>110.65930872690664</c:v>
                </c:pt>
                <c:pt idx="640">
                  <c:v>111.32884843232691</c:v>
                </c:pt>
                <c:pt idx="641">
                  <c:v>112.42226707693301</c:v>
                </c:pt>
                <c:pt idx="642">
                  <c:v>110.84736110318643</c:v>
                </c:pt>
                <c:pt idx="643">
                  <c:v>111.47037696059247</c:v>
                </c:pt>
                <c:pt idx="644">
                  <c:v>111.29260958153606</c:v>
                </c:pt>
                <c:pt idx="645">
                  <c:v>111.20061389239707</c:v>
                </c:pt>
                <c:pt idx="646">
                  <c:v>111.20061389239707</c:v>
                </c:pt>
                <c:pt idx="647">
                  <c:v>111.20061389239707</c:v>
                </c:pt>
                <c:pt idx="648">
                  <c:v>111.20061389239707</c:v>
                </c:pt>
                <c:pt idx="649">
                  <c:v>111.20061389239707</c:v>
                </c:pt>
                <c:pt idx="650">
                  <c:v>111.20061389239707</c:v>
                </c:pt>
                <c:pt idx="651">
                  <c:v>111.20061389239707</c:v>
                </c:pt>
                <c:pt idx="652">
                  <c:v>111.20061389239707</c:v>
                </c:pt>
                <c:pt idx="653">
                  <c:v>111.20061389239707</c:v>
                </c:pt>
                <c:pt idx="654">
                  <c:v>111.20061389239707</c:v>
                </c:pt>
                <c:pt idx="655">
                  <c:v>111.20061389239707</c:v>
                </c:pt>
                <c:pt idx="656">
                  <c:v>111.20061389239707</c:v>
                </c:pt>
                <c:pt idx="657">
                  <c:v>111.20061389239707</c:v>
                </c:pt>
                <c:pt idx="658">
                  <c:v>111.20061389239707</c:v>
                </c:pt>
                <c:pt idx="659">
                  <c:v>111.20061389239707</c:v>
                </c:pt>
                <c:pt idx="660">
                  <c:v>111.20061389239707</c:v>
                </c:pt>
                <c:pt idx="661">
                  <c:v>111.20061389239707</c:v>
                </c:pt>
                <c:pt idx="662">
                  <c:v>111.20061389239707</c:v>
                </c:pt>
                <c:pt idx="663">
                  <c:v>111.20061389239707</c:v>
                </c:pt>
                <c:pt idx="664">
                  <c:v>111.20061389239707</c:v>
                </c:pt>
                <c:pt idx="665">
                  <c:v>111.20061389239707</c:v>
                </c:pt>
                <c:pt idx="666">
                  <c:v>111.20061389239707</c:v>
                </c:pt>
                <c:pt idx="667">
                  <c:v>111.20061389239707</c:v>
                </c:pt>
                <c:pt idx="668">
                  <c:v>111.20061389239707</c:v>
                </c:pt>
                <c:pt idx="669">
                  <c:v>111.20061389239707</c:v>
                </c:pt>
                <c:pt idx="670">
                  <c:v>111.20061389239707</c:v>
                </c:pt>
                <c:pt idx="671">
                  <c:v>111.20061389239707</c:v>
                </c:pt>
                <c:pt idx="672">
                  <c:v>111.20061389239707</c:v>
                </c:pt>
                <c:pt idx="673">
                  <c:v>111.20061389239707</c:v>
                </c:pt>
                <c:pt idx="674">
                  <c:v>111.20061389239707</c:v>
                </c:pt>
                <c:pt idx="675">
                  <c:v>111.20061389239707</c:v>
                </c:pt>
                <c:pt idx="676">
                  <c:v>111.20061389239707</c:v>
                </c:pt>
                <c:pt idx="677">
                  <c:v>111.20061389239707</c:v>
                </c:pt>
                <c:pt idx="678">
                  <c:v>111.20061389239707</c:v>
                </c:pt>
                <c:pt idx="679">
                  <c:v>111.20061389239707</c:v>
                </c:pt>
                <c:pt idx="680">
                  <c:v>111.20061389239707</c:v>
                </c:pt>
                <c:pt idx="681">
                  <c:v>111.20061389239707</c:v>
                </c:pt>
                <c:pt idx="682">
                  <c:v>111.20061389239707</c:v>
                </c:pt>
                <c:pt idx="683">
                  <c:v>111.20061389239707</c:v>
                </c:pt>
                <c:pt idx="684">
                  <c:v>111.20061389239707</c:v>
                </c:pt>
                <c:pt idx="685">
                  <c:v>111.20061389239707</c:v>
                </c:pt>
                <c:pt idx="686">
                  <c:v>111.20061389239707</c:v>
                </c:pt>
                <c:pt idx="687">
                  <c:v>111.20061389239707</c:v>
                </c:pt>
                <c:pt idx="688">
                  <c:v>111.20061389239707</c:v>
                </c:pt>
                <c:pt idx="689">
                  <c:v>111.20061389239707</c:v>
                </c:pt>
                <c:pt idx="690">
                  <c:v>111.20061389239707</c:v>
                </c:pt>
                <c:pt idx="691">
                  <c:v>111.20061389239707</c:v>
                </c:pt>
                <c:pt idx="692">
                  <c:v>111.20061389239707</c:v>
                </c:pt>
                <c:pt idx="693">
                  <c:v>111.20061389239707</c:v>
                </c:pt>
                <c:pt idx="694">
                  <c:v>111.20061389239707</c:v>
                </c:pt>
                <c:pt idx="695">
                  <c:v>111.20061389239707</c:v>
                </c:pt>
                <c:pt idx="696">
                  <c:v>111.20061389239707</c:v>
                </c:pt>
                <c:pt idx="697">
                  <c:v>111.20061389239707</c:v>
                </c:pt>
                <c:pt idx="698">
                  <c:v>111.20061389239707</c:v>
                </c:pt>
                <c:pt idx="699">
                  <c:v>111.20061389239707</c:v>
                </c:pt>
                <c:pt idx="700">
                  <c:v>111.20061389239707</c:v>
                </c:pt>
                <c:pt idx="701">
                  <c:v>111.20061389239707</c:v>
                </c:pt>
                <c:pt idx="702">
                  <c:v>111.20061389239707</c:v>
                </c:pt>
                <c:pt idx="703">
                  <c:v>111.20061389239707</c:v>
                </c:pt>
                <c:pt idx="704">
                  <c:v>111.20061389239707</c:v>
                </c:pt>
                <c:pt idx="705">
                  <c:v>111.20061389239707</c:v>
                </c:pt>
                <c:pt idx="706">
                  <c:v>111.20061389239707</c:v>
                </c:pt>
                <c:pt idx="707">
                  <c:v>111.20061389239707</c:v>
                </c:pt>
                <c:pt idx="708">
                  <c:v>111.20061389239707</c:v>
                </c:pt>
                <c:pt idx="709">
                  <c:v>111.20061389239707</c:v>
                </c:pt>
                <c:pt idx="710">
                  <c:v>111.10713838941633</c:v>
                </c:pt>
                <c:pt idx="711">
                  <c:v>111.10713838941633</c:v>
                </c:pt>
                <c:pt idx="712">
                  <c:v>111.10713838941633</c:v>
                </c:pt>
                <c:pt idx="713">
                  <c:v>111.10713838941633</c:v>
                </c:pt>
                <c:pt idx="714">
                  <c:v>111.10713838941633</c:v>
                </c:pt>
                <c:pt idx="715">
                  <c:v>111.10713838941633</c:v>
                </c:pt>
                <c:pt idx="716">
                  <c:v>111.10713838941633</c:v>
                </c:pt>
                <c:pt idx="717">
                  <c:v>111.21679765604237</c:v>
                </c:pt>
                <c:pt idx="718">
                  <c:v>111.46276115847232</c:v>
                </c:pt>
                <c:pt idx="719">
                  <c:v>110.60330519559542</c:v>
                </c:pt>
                <c:pt idx="720">
                  <c:v>112.0202872351267</c:v>
                </c:pt>
                <c:pt idx="721">
                  <c:v>113.68231546790346</c:v>
                </c:pt>
                <c:pt idx="722">
                  <c:v>116.2085882345624</c:v>
                </c:pt>
                <c:pt idx="723">
                  <c:v>115.53892211138012</c:v>
                </c:pt>
                <c:pt idx="724">
                  <c:v>115.99582392968625</c:v>
                </c:pt>
                <c:pt idx="725">
                  <c:v>113.02525806002758</c:v>
                </c:pt>
                <c:pt idx="726">
                  <c:v>113.07271560574026</c:v>
                </c:pt>
                <c:pt idx="727">
                  <c:v>112.29190825512738</c:v>
                </c:pt>
                <c:pt idx="728">
                  <c:v>111.38799175008779</c:v>
                </c:pt>
                <c:pt idx="729">
                  <c:v>111.38799175008779</c:v>
                </c:pt>
                <c:pt idx="730">
                  <c:v>111.38799175008779</c:v>
                </c:pt>
                <c:pt idx="731">
                  <c:v>111.46344708710082</c:v>
                </c:pt>
                <c:pt idx="732">
                  <c:v>111.46344708710082</c:v>
                </c:pt>
                <c:pt idx="733">
                  <c:v>111.46344708710082</c:v>
                </c:pt>
                <c:pt idx="734">
                  <c:v>111.46344708710082</c:v>
                </c:pt>
                <c:pt idx="735">
                  <c:v>111.46344708710082</c:v>
                </c:pt>
                <c:pt idx="736">
                  <c:v>111.46344708710082</c:v>
                </c:pt>
                <c:pt idx="737">
                  <c:v>111.46344708710082</c:v>
                </c:pt>
                <c:pt idx="738">
                  <c:v>111.46344708710082</c:v>
                </c:pt>
                <c:pt idx="739">
                  <c:v>111.46344708710082</c:v>
                </c:pt>
                <c:pt idx="740">
                  <c:v>111.46344708710082</c:v>
                </c:pt>
                <c:pt idx="741">
                  <c:v>111.46344708710082</c:v>
                </c:pt>
                <c:pt idx="742">
                  <c:v>111.46344708710082</c:v>
                </c:pt>
                <c:pt idx="743">
                  <c:v>111.46344708710082</c:v>
                </c:pt>
                <c:pt idx="744">
                  <c:v>111.46344708710082</c:v>
                </c:pt>
                <c:pt idx="745">
                  <c:v>111.46344708710082</c:v>
                </c:pt>
                <c:pt idx="746">
                  <c:v>111.46344708710082</c:v>
                </c:pt>
                <c:pt idx="747">
                  <c:v>111.46344708710082</c:v>
                </c:pt>
                <c:pt idx="748">
                  <c:v>111.46344708710082</c:v>
                </c:pt>
                <c:pt idx="749">
                  <c:v>111.46344708710082</c:v>
                </c:pt>
                <c:pt idx="750">
                  <c:v>111.46344708710082</c:v>
                </c:pt>
                <c:pt idx="751">
                  <c:v>111.46344708710082</c:v>
                </c:pt>
                <c:pt idx="752">
                  <c:v>111.46344708710082</c:v>
                </c:pt>
                <c:pt idx="753">
                  <c:v>111.46344708710082</c:v>
                </c:pt>
                <c:pt idx="754">
                  <c:v>111.46344708710082</c:v>
                </c:pt>
                <c:pt idx="755">
                  <c:v>111.46344708710082</c:v>
                </c:pt>
                <c:pt idx="756">
                  <c:v>111.46344708710082</c:v>
                </c:pt>
                <c:pt idx="757">
                  <c:v>111.46344708710082</c:v>
                </c:pt>
                <c:pt idx="758">
                  <c:v>111.46344708710082</c:v>
                </c:pt>
                <c:pt idx="759">
                  <c:v>111.46344708710082</c:v>
                </c:pt>
                <c:pt idx="760">
                  <c:v>111.46344708710082</c:v>
                </c:pt>
                <c:pt idx="761">
                  <c:v>111.46344708710082</c:v>
                </c:pt>
                <c:pt idx="762">
                  <c:v>111.46344708710082</c:v>
                </c:pt>
                <c:pt idx="763">
                  <c:v>111.46344708710082</c:v>
                </c:pt>
                <c:pt idx="764">
                  <c:v>111.46344708710082</c:v>
                </c:pt>
                <c:pt idx="765">
                  <c:v>111.46344708710082</c:v>
                </c:pt>
                <c:pt idx="766">
                  <c:v>111.46344708710082</c:v>
                </c:pt>
                <c:pt idx="767">
                  <c:v>111.46344708710082</c:v>
                </c:pt>
                <c:pt idx="768">
                  <c:v>111.46344708710082</c:v>
                </c:pt>
                <c:pt idx="769">
                  <c:v>111.46344708710082</c:v>
                </c:pt>
                <c:pt idx="770">
                  <c:v>111.46344708710082</c:v>
                </c:pt>
                <c:pt idx="771">
                  <c:v>111.07807503083293</c:v>
                </c:pt>
                <c:pt idx="772">
                  <c:v>111.07807503083293</c:v>
                </c:pt>
                <c:pt idx="773">
                  <c:v>111.07807503083293</c:v>
                </c:pt>
                <c:pt idx="774">
                  <c:v>111.07807503083293</c:v>
                </c:pt>
                <c:pt idx="775">
                  <c:v>111.07807503083293</c:v>
                </c:pt>
                <c:pt idx="776">
                  <c:v>111.07807503083293</c:v>
                </c:pt>
                <c:pt idx="777">
                  <c:v>111.07807503083293</c:v>
                </c:pt>
                <c:pt idx="778">
                  <c:v>111.07807503083293</c:v>
                </c:pt>
                <c:pt idx="779">
                  <c:v>111.07807503083293</c:v>
                </c:pt>
                <c:pt idx="780">
                  <c:v>111.07807503083293</c:v>
                </c:pt>
                <c:pt idx="781">
                  <c:v>111.07807503083293</c:v>
                </c:pt>
                <c:pt idx="782">
                  <c:v>111.07807503083293</c:v>
                </c:pt>
                <c:pt idx="783">
                  <c:v>111.07807503083293</c:v>
                </c:pt>
                <c:pt idx="784">
                  <c:v>111.07807503083293</c:v>
                </c:pt>
                <c:pt idx="785">
                  <c:v>111.07807503083293</c:v>
                </c:pt>
                <c:pt idx="786">
                  <c:v>111.07807503083293</c:v>
                </c:pt>
                <c:pt idx="787">
                  <c:v>111.04057867027618</c:v>
                </c:pt>
                <c:pt idx="788">
                  <c:v>111.52988600927628</c:v>
                </c:pt>
                <c:pt idx="789">
                  <c:v>112.94634143538244</c:v>
                </c:pt>
                <c:pt idx="790">
                  <c:v>113.21116096345408</c:v>
                </c:pt>
                <c:pt idx="791">
                  <c:v>113.25634588195913</c:v>
                </c:pt>
                <c:pt idx="792">
                  <c:v>113.7139494491019</c:v>
                </c:pt>
                <c:pt idx="793">
                  <c:v>114.98356090308469</c:v>
                </c:pt>
                <c:pt idx="794">
                  <c:v>115.68339576710687</c:v>
                </c:pt>
                <c:pt idx="795">
                  <c:v>113.00225739573143</c:v>
                </c:pt>
                <c:pt idx="796">
                  <c:v>114.33722607245393</c:v>
                </c:pt>
                <c:pt idx="797">
                  <c:v>114.0230615811987</c:v>
                </c:pt>
                <c:pt idx="798">
                  <c:v>114.21630150783476</c:v>
                </c:pt>
                <c:pt idx="799">
                  <c:v>114.21630150783476</c:v>
                </c:pt>
                <c:pt idx="800">
                  <c:v>114.21630150783476</c:v>
                </c:pt>
                <c:pt idx="801">
                  <c:v>114.21630150783476</c:v>
                </c:pt>
                <c:pt idx="802">
                  <c:v>114.21630150783476</c:v>
                </c:pt>
                <c:pt idx="803">
                  <c:v>114.21630150783476</c:v>
                </c:pt>
                <c:pt idx="804">
                  <c:v>114.37940626900011</c:v>
                </c:pt>
                <c:pt idx="805">
                  <c:v>115.43365152219023</c:v>
                </c:pt>
                <c:pt idx="806">
                  <c:v>115.49340818747012</c:v>
                </c:pt>
                <c:pt idx="807">
                  <c:v>116.30505530205485</c:v>
                </c:pt>
                <c:pt idx="808">
                  <c:v>115.82845811442365</c:v>
                </c:pt>
                <c:pt idx="809">
                  <c:v>117.25698292617635</c:v>
                </c:pt>
                <c:pt idx="810">
                  <c:v>117.02629235304389</c:v>
                </c:pt>
                <c:pt idx="811">
                  <c:v>117.27623842476886</c:v>
                </c:pt>
                <c:pt idx="812">
                  <c:v>116.10240121269203</c:v>
                </c:pt>
                <c:pt idx="813">
                  <c:v>117.56871741499373</c:v>
                </c:pt>
                <c:pt idx="814">
                  <c:v>116.69544449852484</c:v>
                </c:pt>
                <c:pt idx="815">
                  <c:v>119.25391446858626</c:v>
                </c:pt>
                <c:pt idx="816">
                  <c:v>119.81825172741925</c:v>
                </c:pt>
                <c:pt idx="817">
                  <c:v>119.70000897051065</c:v>
                </c:pt>
                <c:pt idx="818">
                  <c:v>117.71704061018784</c:v>
                </c:pt>
                <c:pt idx="819">
                  <c:v>117.15543169989566</c:v>
                </c:pt>
                <c:pt idx="820">
                  <c:v>118.77697502175278</c:v>
                </c:pt>
                <c:pt idx="821">
                  <c:v>117.70843351673845</c:v>
                </c:pt>
                <c:pt idx="822">
                  <c:v>118.29515345012713</c:v>
                </c:pt>
                <c:pt idx="823">
                  <c:v>119.52790334712867</c:v>
                </c:pt>
                <c:pt idx="824">
                  <c:v>120.40182599552833</c:v>
                </c:pt>
                <c:pt idx="825">
                  <c:v>120.27544039917724</c:v>
                </c:pt>
                <c:pt idx="826">
                  <c:v>118.37090761805341</c:v>
                </c:pt>
                <c:pt idx="827">
                  <c:v>118.78930665532125</c:v>
                </c:pt>
                <c:pt idx="828">
                  <c:v>118.94047049433136</c:v>
                </c:pt>
                <c:pt idx="829">
                  <c:v>119.20797534820322</c:v>
                </c:pt>
                <c:pt idx="830">
                  <c:v>120.437963806922</c:v>
                </c:pt>
                <c:pt idx="831">
                  <c:v>120.2194775021599</c:v>
                </c:pt>
                <c:pt idx="832">
                  <c:v>121.02176316271424</c:v>
                </c:pt>
                <c:pt idx="833">
                  <c:v>121.63224839289688</c:v>
                </c:pt>
                <c:pt idx="834">
                  <c:v>119.8588712805871</c:v>
                </c:pt>
                <c:pt idx="835">
                  <c:v>118.6159263108583</c:v>
                </c:pt>
                <c:pt idx="836">
                  <c:v>118.43287834298347</c:v>
                </c:pt>
                <c:pt idx="837">
                  <c:v>118.52362555656046</c:v>
                </c:pt>
                <c:pt idx="838">
                  <c:v>118.52362555656046</c:v>
                </c:pt>
                <c:pt idx="839">
                  <c:v>118.52362555656046</c:v>
                </c:pt>
                <c:pt idx="840">
                  <c:v>118.52362555656046</c:v>
                </c:pt>
                <c:pt idx="841">
                  <c:v>118.52362555656046</c:v>
                </c:pt>
                <c:pt idx="842">
                  <c:v>119.0625885678146</c:v>
                </c:pt>
                <c:pt idx="843">
                  <c:v>119.47213193102856</c:v>
                </c:pt>
                <c:pt idx="844">
                  <c:v>120.74998189385229</c:v>
                </c:pt>
                <c:pt idx="845">
                  <c:v>120.11956092769022</c:v>
                </c:pt>
                <c:pt idx="846">
                  <c:v>120.44037191342314</c:v>
                </c:pt>
                <c:pt idx="847">
                  <c:v>118.45500209555372</c:v>
                </c:pt>
                <c:pt idx="848">
                  <c:v>118.78102526046295</c:v>
                </c:pt>
                <c:pt idx="849">
                  <c:v>117.41392734176453</c:v>
                </c:pt>
                <c:pt idx="850">
                  <c:v>116.92075090847609</c:v>
                </c:pt>
                <c:pt idx="851">
                  <c:v>117.39513354091335</c:v>
                </c:pt>
                <c:pt idx="852">
                  <c:v>117.22517683922116</c:v>
                </c:pt>
                <c:pt idx="853">
                  <c:v>118.87654462009371</c:v>
                </c:pt>
                <c:pt idx="854">
                  <c:v>119.53063688190579</c:v>
                </c:pt>
                <c:pt idx="855">
                  <c:v>120.62952614918032</c:v>
                </c:pt>
                <c:pt idx="856">
                  <c:v>121.05909798279461</c:v>
                </c:pt>
                <c:pt idx="857">
                  <c:v>121.05115417543567</c:v>
                </c:pt>
                <c:pt idx="858">
                  <c:v>121.85734219334515</c:v>
                </c:pt>
                <c:pt idx="859">
                  <c:v>122.56663970318152</c:v>
                </c:pt>
                <c:pt idx="860">
                  <c:v>123.42482672328845</c:v>
                </c:pt>
                <c:pt idx="861">
                  <c:v>124.69976451218908</c:v>
                </c:pt>
                <c:pt idx="862">
                  <c:v>125.00362219230544</c:v>
                </c:pt>
                <c:pt idx="863">
                  <c:v>124.49546025220722</c:v>
                </c:pt>
                <c:pt idx="864">
                  <c:v>123.18888461459673</c:v>
                </c:pt>
                <c:pt idx="865">
                  <c:v>122.77549709142392</c:v>
                </c:pt>
                <c:pt idx="866">
                  <c:v>123.61289636085201</c:v>
                </c:pt>
                <c:pt idx="867">
                  <c:v>123.25321733714894</c:v>
                </c:pt>
                <c:pt idx="868">
                  <c:v>124.19628151736809</c:v>
                </c:pt>
                <c:pt idx="869">
                  <c:v>124.45911842667149</c:v>
                </c:pt>
                <c:pt idx="870">
                  <c:v>124.62837130982003</c:v>
                </c:pt>
                <c:pt idx="871">
                  <c:v>124.21843940722826</c:v>
                </c:pt>
                <c:pt idx="872">
                  <c:v>125.44244150764439</c:v>
                </c:pt>
                <c:pt idx="873">
                  <c:v>125.42169861677526</c:v>
                </c:pt>
                <c:pt idx="874">
                  <c:v>124.69255234424237</c:v>
                </c:pt>
                <c:pt idx="875">
                  <c:v>125.16015231758189</c:v>
                </c:pt>
                <c:pt idx="876">
                  <c:v>125.88976243784933</c:v>
                </c:pt>
                <c:pt idx="877">
                  <c:v>125.27266922213633</c:v>
                </c:pt>
                <c:pt idx="878">
                  <c:v>123.01695419813835</c:v>
                </c:pt>
                <c:pt idx="879">
                  <c:v>123.85950851551343</c:v>
                </c:pt>
                <c:pt idx="880">
                  <c:v>125.00282705565664</c:v>
                </c:pt>
                <c:pt idx="881">
                  <c:v>125.48125237797777</c:v>
                </c:pt>
                <c:pt idx="882">
                  <c:v>126.03588336528834</c:v>
                </c:pt>
                <c:pt idx="883">
                  <c:v>126.00005265617925</c:v>
                </c:pt>
                <c:pt idx="884">
                  <c:v>125.58329866064499</c:v>
                </c:pt>
                <c:pt idx="885">
                  <c:v>124.92245247924636</c:v>
                </c:pt>
                <c:pt idx="886">
                  <c:v>125.42641030957121</c:v>
                </c:pt>
                <c:pt idx="887">
                  <c:v>125.05727409581839</c:v>
                </c:pt>
                <c:pt idx="888">
                  <c:v>124.51462844598292</c:v>
                </c:pt>
                <c:pt idx="889">
                  <c:v>122.71170187852023</c:v>
                </c:pt>
                <c:pt idx="890">
                  <c:v>122.21191568599292</c:v>
                </c:pt>
                <c:pt idx="891">
                  <c:v>123.90178982788581</c:v>
                </c:pt>
                <c:pt idx="892">
                  <c:v>125.1276145007012</c:v>
                </c:pt>
                <c:pt idx="893">
                  <c:v>126.35782971982755</c:v>
                </c:pt>
                <c:pt idx="894">
                  <c:v>127.44476467273036</c:v>
                </c:pt>
                <c:pt idx="895">
                  <c:v>129.22081060366813</c:v>
                </c:pt>
                <c:pt idx="896">
                  <c:v>128.72765437290323</c:v>
                </c:pt>
                <c:pt idx="897">
                  <c:v>129.68123703614665</c:v>
                </c:pt>
                <c:pt idx="898">
                  <c:v>129.57078643940196</c:v>
                </c:pt>
                <c:pt idx="899">
                  <c:v>131.28885552060279</c:v>
                </c:pt>
                <c:pt idx="900">
                  <c:v>131.06480542511872</c:v>
                </c:pt>
                <c:pt idx="901">
                  <c:v>130.09651214036182</c:v>
                </c:pt>
                <c:pt idx="902">
                  <c:v>130.15155952243572</c:v>
                </c:pt>
                <c:pt idx="903">
                  <c:v>130.96223430701716</c:v>
                </c:pt>
                <c:pt idx="904">
                  <c:v>130.63593699674402</c:v>
                </c:pt>
                <c:pt idx="905">
                  <c:v>129.90134885312531</c:v>
                </c:pt>
                <c:pt idx="906">
                  <c:v>129.77879814485965</c:v>
                </c:pt>
                <c:pt idx="907">
                  <c:v>131.15796161744885</c:v>
                </c:pt>
                <c:pt idx="908">
                  <c:v>131.16387654139018</c:v>
                </c:pt>
                <c:pt idx="909">
                  <c:v>130.7509152149434</c:v>
                </c:pt>
                <c:pt idx="910">
                  <c:v>129.02085995692741</c:v>
                </c:pt>
                <c:pt idx="911">
                  <c:v>128.95236546714941</c:v>
                </c:pt>
                <c:pt idx="912">
                  <c:v>130.24352811604118</c:v>
                </c:pt>
                <c:pt idx="913">
                  <c:v>131.14333025647528</c:v>
                </c:pt>
                <c:pt idx="914">
                  <c:v>131.58258719683408</c:v>
                </c:pt>
                <c:pt idx="915">
                  <c:v>132.05365818635815</c:v>
                </c:pt>
                <c:pt idx="916">
                  <c:v>132.85468072099164</c:v>
                </c:pt>
                <c:pt idx="917">
                  <c:v>133.8989221432638</c:v>
                </c:pt>
                <c:pt idx="918">
                  <c:v>134.26983645094521</c:v>
                </c:pt>
                <c:pt idx="919">
                  <c:v>134.6216389579009</c:v>
                </c:pt>
                <c:pt idx="920">
                  <c:v>135.53071837665559</c:v>
                </c:pt>
                <c:pt idx="921">
                  <c:v>134.94878743295618</c:v>
                </c:pt>
                <c:pt idx="922">
                  <c:v>136.03746631405386</c:v>
                </c:pt>
                <c:pt idx="923">
                  <c:v>136.21722004501365</c:v>
                </c:pt>
                <c:pt idx="924">
                  <c:v>136.21722004501365</c:v>
                </c:pt>
                <c:pt idx="925">
                  <c:v>137.68291721845625</c:v>
                </c:pt>
                <c:pt idx="926">
                  <c:v>136.9972557669598</c:v>
                </c:pt>
                <c:pt idx="927">
                  <c:v>136.15019796894964</c:v>
                </c:pt>
                <c:pt idx="928">
                  <c:v>136.05149606142919</c:v>
                </c:pt>
                <c:pt idx="929">
                  <c:v>133.1682413490656</c:v>
                </c:pt>
                <c:pt idx="930">
                  <c:v>135.33581026817109</c:v>
                </c:pt>
                <c:pt idx="931">
                  <c:v>131.34991484645818</c:v>
                </c:pt>
                <c:pt idx="932">
                  <c:v>131.1135911407805</c:v>
                </c:pt>
                <c:pt idx="933">
                  <c:v>131.04580166831587</c:v>
                </c:pt>
                <c:pt idx="934">
                  <c:v>131.04580166831587</c:v>
                </c:pt>
                <c:pt idx="935">
                  <c:v>131.04580166831587</c:v>
                </c:pt>
                <c:pt idx="936">
                  <c:v>131.04580166831587</c:v>
                </c:pt>
                <c:pt idx="937">
                  <c:v>131.82111627115012</c:v>
                </c:pt>
                <c:pt idx="938">
                  <c:v>131.67034020255949</c:v>
                </c:pt>
                <c:pt idx="939">
                  <c:v>131.55039445552424</c:v>
                </c:pt>
                <c:pt idx="940">
                  <c:v>129.78756902116717</c:v>
                </c:pt>
                <c:pt idx="941">
                  <c:v>130.41949215381158</c:v>
                </c:pt>
                <c:pt idx="942">
                  <c:v>131.09722888959226</c:v>
                </c:pt>
                <c:pt idx="943">
                  <c:v>131.31057245275332</c:v>
                </c:pt>
                <c:pt idx="944">
                  <c:v>132.78684096697771</c:v>
                </c:pt>
                <c:pt idx="945">
                  <c:v>132.29108003245545</c:v>
                </c:pt>
                <c:pt idx="946">
                  <c:v>133.04400754588841</c:v>
                </c:pt>
                <c:pt idx="947">
                  <c:v>135.03881339490817</c:v>
                </c:pt>
                <c:pt idx="948">
                  <c:v>135.36861385695201</c:v>
                </c:pt>
                <c:pt idx="949">
                  <c:v>135.92604369918399</c:v>
                </c:pt>
                <c:pt idx="950">
                  <c:v>133.16082732523628</c:v>
                </c:pt>
                <c:pt idx="951">
                  <c:v>133.11075075063215</c:v>
                </c:pt>
                <c:pt idx="952">
                  <c:v>134.63008249642479</c:v>
                </c:pt>
                <c:pt idx="953">
                  <c:v>135.05368042556219</c:v>
                </c:pt>
                <c:pt idx="954">
                  <c:v>134.19265643055945</c:v>
                </c:pt>
                <c:pt idx="955">
                  <c:v>135.09166341269574</c:v>
                </c:pt>
                <c:pt idx="956">
                  <c:v>135.25480098902014</c:v>
                </c:pt>
                <c:pt idx="957">
                  <c:v>134.18395636355152</c:v>
                </c:pt>
                <c:pt idx="958">
                  <c:v>134.48430926714099</c:v>
                </c:pt>
                <c:pt idx="959">
                  <c:v>135.09904058795306</c:v>
                </c:pt>
                <c:pt idx="960">
                  <c:v>135.33297619962903</c:v>
                </c:pt>
                <c:pt idx="961">
                  <c:v>136.13879689783033</c:v>
                </c:pt>
                <c:pt idx="962">
                  <c:v>136.57607724134948</c:v>
                </c:pt>
                <c:pt idx="963">
                  <c:v>138.44216859810203</c:v>
                </c:pt>
                <c:pt idx="964">
                  <c:v>137.84951777839947</c:v>
                </c:pt>
                <c:pt idx="965">
                  <c:v>138.43648767925737</c:v>
                </c:pt>
                <c:pt idx="966">
                  <c:v>139.85925935906587</c:v>
                </c:pt>
                <c:pt idx="967">
                  <c:v>140.90598438141771</c:v>
                </c:pt>
                <c:pt idx="968">
                  <c:v>141.27029329215353</c:v>
                </c:pt>
                <c:pt idx="969">
                  <c:v>141.81193151094564</c:v>
                </c:pt>
                <c:pt idx="970">
                  <c:v>142.18700368143323</c:v>
                </c:pt>
                <c:pt idx="971">
                  <c:v>141.94112308237388</c:v>
                </c:pt>
                <c:pt idx="972">
                  <c:v>141.27988891196296</c:v>
                </c:pt>
                <c:pt idx="973">
                  <c:v>140.12908773574182</c:v>
                </c:pt>
                <c:pt idx="974">
                  <c:v>141.68128936192835</c:v>
                </c:pt>
                <c:pt idx="975">
                  <c:v>142.52449804441349</c:v>
                </c:pt>
                <c:pt idx="976">
                  <c:v>144.06586644290829</c:v>
                </c:pt>
                <c:pt idx="977">
                  <c:v>144.7976678497495</c:v>
                </c:pt>
                <c:pt idx="978">
                  <c:v>145.93591205270843</c:v>
                </c:pt>
                <c:pt idx="979">
                  <c:v>146.59234830720825</c:v>
                </c:pt>
                <c:pt idx="980">
                  <c:v>145.38140476224203</c:v>
                </c:pt>
                <c:pt idx="981">
                  <c:v>146.16244876810163</c:v>
                </c:pt>
                <c:pt idx="982">
                  <c:v>147.14197927942286</c:v>
                </c:pt>
                <c:pt idx="983">
                  <c:v>145.99662434142684</c:v>
                </c:pt>
                <c:pt idx="984">
                  <c:v>148.0213876251419</c:v>
                </c:pt>
                <c:pt idx="985">
                  <c:v>148.33048748155679</c:v>
                </c:pt>
                <c:pt idx="986">
                  <c:v>145.74046929349083</c:v>
                </c:pt>
                <c:pt idx="987">
                  <c:v>141.92581872991769</c:v>
                </c:pt>
                <c:pt idx="988">
                  <c:v>142.5580050254899</c:v>
                </c:pt>
                <c:pt idx="989">
                  <c:v>142.28824836619717</c:v>
                </c:pt>
                <c:pt idx="990">
                  <c:v>142.71795889305216</c:v>
                </c:pt>
                <c:pt idx="991">
                  <c:v>142.71795889305216</c:v>
                </c:pt>
                <c:pt idx="992">
                  <c:v>142.71795889305216</c:v>
                </c:pt>
                <c:pt idx="993">
                  <c:v>142.71795889305216</c:v>
                </c:pt>
                <c:pt idx="994">
                  <c:v>142.71795889305216</c:v>
                </c:pt>
                <c:pt idx="995">
                  <c:v>142.71795889305216</c:v>
                </c:pt>
                <c:pt idx="996">
                  <c:v>141.05932245237031</c:v>
                </c:pt>
                <c:pt idx="997">
                  <c:v>140.71753564035626</c:v>
                </c:pt>
                <c:pt idx="998">
                  <c:v>140.53615569033857</c:v>
                </c:pt>
                <c:pt idx="999">
                  <c:v>140.53615569033857</c:v>
                </c:pt>
                <c:pt idx="1000">
                  <c:v>140.53615569033857</c:v>
                </c:pt>
                <c:pt idx="1001">
                  <c:v>140.53615569033857</c:v>
                </c:pt>
                <c:pt idx="1002">
                  <c:v>140.53615569033857</c:v>
                </c:pt>
                <c:pt idx="1003">
                  <c:v>140.53615569033857</c:v>
                </c:pt>
                <c:pt idx="1004">
                  <c:v>140.53615569033857</c:v>
                </c:pt>
                <c:pt idx="1005">
                  <c:v>140.53615569033857</c:v>
                </c:pt>
                <c:pt idx="1006">
                  <c:v>140.82003347565302</c:v>
                </c:pt>
                <c:pt idx="1007">
                  <c:v>141.34886110401155</c:v>
                </c:pt>
                <c:pt idx="1008">
                  <c:v>139.98224793360401</c:v>
                </c:pt>
                <c:pt idx="1009">
                  <c:v>140.88027388507899</c:v>
                </c:pt>
                <c:pt idx="1010">
                  <c:v>141.02524912369648</c:v>
                </c:pt>
                <c:pt idx="1011">
                  <c:v>141.88374644044939</c:v>
                </c:pt>
                <c:pt idx="1012">
                  <c:v>142.70986916960081</c:v>
                </c:pt>
                <c:pt idx="1013">
                  <c:v>143.15557991926534</c:v>
                </c:pt>
                <c:pt idx="1014">
                  <c:v>143.55883081561603</c:v>
                </c:pt>
                <c:pt idx="1015">
                  <c:v>143.67030333629631</c:v>
                </c:pt>
                <c:pt idx="1016">
                  <c:v>145.60925131104005</c:v>
                </c:pt>
                <c:pt idx="1017">
                  <c:v>146.24217932792706</c:v>
                </c:pt>
                <c:pt idx="1018">
                  <c:v>146.14530780686931</c:v>
                </c:pt>
                <c:pt idx="1019">
                  <c:v>145.85213202517025</c:v>
                </c:pt>
                <c:pt idx="1020">
                  <c:v>145.51619184209213</c:v>
                </c:pt>
                <c:pt idx="1021">
                  <c:v>145.85675830235454</c:v>
                </c:pt>
                <c:pt idx="1022">
                  <c:v>145.81536767975462</c:v>
                </c:pt>
                <c:pt idx="1023">
                  <c:v>147.05099879441079</c:v>
                </c:pt>
                <c:pt idx="1024">
                  <c:v>148.7396233385474</c:v>
                </c:pt>
                <c:pt idx="1025">
                  <c:v>149.40335187860597</c:v>
                </c:pt>
                <c:pt idx="1026">
                  <c:v>148.53222630828517</c:v>
                </c:pt>
                <c:pt idx="1027">
                  <c:v>149.11961807187024</c:v>
                </c:pt>
                <c:pt idx="1028">
                  <c:v>150.06122938682475</c:v>
                </c:pt>
                <c:pt idx="1029">
                  <c:v>149.11132819521251</c:v>
                </c:pt>
                <c:pt idx="1030">
                  <c:v>148.61643228911456</c:v>
                </c:pt>
                <c:pt idx="1031">
                  <c:v>149.07996654343472</c:v>
                </c:pt>
                <c:pt idx="1032">
                  <c:v>149.98899193368641</c:v>
                </c:pt>
                <c:pt idx="1033">
                  <c:v>150.75638254901332</c:v>
                </c:pt>
                <c:pt idx="1034">
                  <c:v>150.95532709661902</c:v>
                </c:pt>
                <c:pt idx="1035">
                  <c:v>151.08814259182546</c:v>
                </c:pt>
                <c:pt idx="1036">
                  <c:v>152.79428083120368</c:v>
                </c:pt>
                <c:pt idx="1037">
                  <c:v>154.0379812775939</c:v>
                </c:pt>
                <c:pt idx="1038">
                  <c:v>153.22080315417961</c:v>
                </c:pt>
                <c:pt idx="1039">
                  <c:v>153.99583973833992</c:v>
                </c:pt>
                <c:pt idx="1040">
                  <c:v>154.5212899995544</c:v>
                </c:pt>
                <c:pt idx="1041">
                  <c:v>154.59269509125673</c:v>
                </c:pt>
                <c:pt idx="1042">
                  <c:v>154.37925811304839</c:v>
                </c:pt>
                <c:pt idx="1043">
                  <c:v>155.46426644070937</c:v>
                </c:pt>
                <c:pt idx="1044">
                  <c:v>155.46426644070937</c:v>
                </c:pt>
                <c:pt idx="1045">
                  <c:v>153.60545462080668</c:v>
                </c:pt>
                <c:pt idx="1046">
                  <c:v>154.72039829463279</c:v>
                </c:pt>
                <c:pt idx="1047">
                  <c:v>156.92214931384464</c:v>
                </c:pt>
                <c:pt idx="1048">
                  <c:v>156.66905545332369</c:v>
                </c:pt>
                <c:pt idx="1049">
                  <c:v>156.7878012527143</c:v>
                </c:pt>
                <c:pt idx="1050">
                  <c:v>157.12447608777023</c:v>
                </c:pt>
                <c:pt idx="1051">
                  <c:v>156.51766950875546</c:v>
                </c:pt>
                <c:pt idx="1052">
                  <c:v>151.30585039150628</c:v>
                </c:pt>
                <c:pt idx="1053">
                  <c:v>151.80990971150089</c:v>
                </c:pt>
                <c:pt idx="1054">
                  <c:v>153.89175443933414</c:v>
                </c:pt>
                <c:pt idx="1055">
                  <c:v>151.26008361408006</c:v>
                </c:pt>
                <c:pt idx="1056">
                  <c:v>152.8778143624059</c:v>
                </c:pt>
                <c:pt idx="1057">
                  <c:v>148.22151808923849</c:v>
                </c:pt>
                <c:pt idx="1058">
                  <c:v>146.20671407798392</c:v>
                </c:pt>
                <c:pt idx="1059">
                  <c:v>138.65676497191532</c:v>
                </c:pt>
                <c:pt idx="1060">
                  <c:v>136.17292904278727</c:v>
                </c:pt>
                <c:pt idx="1061">
                  <c:v>138.09182948136021</c:v>
                </c:pt>
                <c:pt idx="1062">
                  <c:v>138.09182948136021</c:v>
                </c:pt>
                <c:pt idx="1063">
                  <c:v>138.09182948136021</c:v>
                </c:pt>
                <c:pt idx="1064">
                  <c:v>138.09182948136021</c:v>
                </c:pt>
                <c:pt idx="1065">
                  <c:v>138.09182948136021</c:v>
                </c:pt>
                <c:pt idx="1066">
                  <c:v>138.09182948136021</c:v>
                </c:pt>
                <c:pt idx="1067">
                  <c:v>138.09182948136021</c:v>
                </c:pt>
                <c:pt idx="1068">
                  <c:v>138.09182948136021</c:v>
                </c:pt>
                <c:pt idx="1069">
                  <c:v>138.09182948136021</c:v>
                </c:pt>
                <c:pt idx="1070">
                  <c:v>138.09182948136021</c:v>
                </c:pt>
                <c:pt idx="1071">
                  <c:v>138.09182948136021</c:v>
                </c:pt>
                <c:pt idx="1072">
                  <c:v>138.09182948136021</c:v>
                </c:pt>
                <c:pt idx="1073">
                  <c:v>138.09182948136021</c:v>
                </c:pt>
                <c:pt idx="1074">
                  <c:v>138.09182948136021</c:v>
                </c:pt>
                <c:pt idx="1075">
                  <c:v>138.09182948136021</c:v>
                </c:pt>
                <c:pt idx="1076">
                  <c:v>138.09182948136021</c:v>
                </c:pt>
                <c:pt idx="1077">
                  <c:v>138.09182948136021</c:v>
                </c:pt>
                <c:pt idx="1078">
                  <c:v>138.09182948136021</c:v>
                </c:pt>
                <c:pt idx="1079">
                  <c:v>138.09182948136021</c:v>
                </c:pt>
                <c:pt idx="1080">
                  <c:v>138.09182948136021</c:v>
                </c:pt>
                <c:pt idx="1081">
                  <c:v>138.09182948136021</c:v>
                </c:pt>
                <c:pt idx="1082">
                  <c:v>138.09182948136021</c:v>
                </c:pt>
                <c:pt idx="1083">
                  <c:v>138.09182948136021</c:v>
                </c:pt>
                <c:pt idx="1084">
                  <c:v>138.09182948136021</c:v>
                </c:pt>
                <c:pt idx="1085">
                  <c:v>138.09182948136021</c:v>
                </c:pt>
                <c:pt idx="1086">
                  <c:v>138.09182948136021</c:v>
                </c:pt>
                <c:pt idx="1087">
                  <c:v>138.09182948136021</c:v>
                </c:pt>
                <c:pt idx="1088">
                  <c:v>138.33666825980944</c:v>
                </c:pt>
                <c:pt idx="1089">
                  <c:v>138.80354030381105</c:v>
                </c:pt>
                <c:pt idx="1090">
                  <c:v>138.43717024458593</c:v>
                </c:pt>
                <c:pt idx="1091">
                  <c:v>136.57188368159501</c:v>
                </c:pt>
                <c:pt idx="1092">
                  <c:v>136.00931242892906</c:v>
                </c:pt>
                <c:pt idx="1093">
                  <c:v>133.56044637788986</c:v>
                </c:pt>
                <c:pt idx="1094">
                  <c:v>134.56398068828301</c:v>
                </c:pt>
                <c:pt idx="1095">
                  <c:v>133.89004002044567</c:v>
                </c:pt>
                <c:pt idx="1096">
                  <c:v>129.9457963741045</c:v>
                </c:pt>
                <c:pt idx="1097">
                  <c:v>129.3344825788848</c:v>
                </c:pt>
                <c:pt idx="1098">
                  <c:v>129.56103709528236</c:v>
                </c:pt>
                <c:pt idx="1099">
                  <c:v>130.74147570979687</c:v>
                </c:pt>
                <c:pt idx="1100">
                  <c:v>132.21216191263207</c:v>
                </c:pt>
                <c:pt idx="1101">
                  <c:v>133.06268255996673</c:v>
                </c:pt>
                <c:pt idx="1102">
                  <c:v>133.56513030751663</c:v>
                </c:pt>
                <c:pt idx="1103">
                  <c:v>134.21704161414829</c:v>
                </c:pt>
                <c:pt idx="1104">
                  <c:v>135.21226320692926</c:v>
                </c:pt>
                <c:pt idx="1105">
                  <c:v>135.45001670726438</c:v>
                </c:pt>
                <c:pt idx="1106">
                  <c:v>134.22884842450179</c:v>
                </c:pt>
                <c:pt idx="1107">
                  <c:v>133.87664868388026</c:v>
                </c:pt>
                <c:pt idx="1108">
                  <c:v>132.02110877290264</c:v>
                </c:pt>
                <c:pt idx="1109">
                  <c:v>132.52066483159598</c:v>
                </c:pt>
                <c:pt idx="1110">
                  <c:v>134.92680173653554</c:v>
                </c:pt>
                <c:pt idx="1111">
                  <c:v>134.4296993222423</c:v>
                </c:pt>
                <c:pt idx="1112">
                  <c:v>136.56582689274737</c:v>
                </c:pt>
                <c:pt idx="1113">
                  <c:v>137.59044575451685</c:v>
                </c:pt>
                <c:pt idx="1114">
                  <c:v>139.14691846822689</c:v>
                </c:pt>
                <c:pt idx="1115">
                  <c:v>139.37005743921438</c:v>
                </c:pt>
                <c:pt idx="1116">
                  <c:v>138.87136560002713</c:v>
                </c:pt>
                <c:pt idx="1117">
                  <c:v>138.89480077962574</c:v>
                </c:pt>
                <c:pt idx="1118">
                  <c:v>139.27961141855462</c:v>
                </c:pt>
                <c:pt idx="1119">
                  <c:v>141.68871337721865</c:v>
                </c:pt>
                <c:pt idx="1120">
                  <c:v>141.19376778816064</c:v>
                </c:pt>
                <c:pt idx="1121">
                  <c:v>141.60422141719832</c:v>
                </c:pt>
                <c:pt idx="1122">
                  <c:v>141.29464614369985</c:v>
                </c:pt>
                <c:pt idx="1123">
                  <c:v>141.26217361569798</c:v>
                </c:pt>
                <c:pt idx="1124">
                  <c:v>141.9662696708769</c:v>
                </c:pt>
                <c:pt idx="1125">
                  <c:v>141.72159562717951</c:v>
                </c:pt>
                <c:pt idx="1126">
                  <c:v>138.26888937581342</c:v>
                </c:pt>
                <c:pt idx="1127">
                  <c:v>137.62120893130981</c:v>
                </c:pt>
                <c:pt idx="1128">
                  <c:v>136.72093391728552</c:v>
                </c:pt>
                <c:pt idx="1129">
                  <c:v>137.24877476788876</c:v>
                </c:pt>
                <c:pt idx="1130">
                  <c:v>138.52982299015497</c:v>
                </c:pt>
                <c:pt idx="1131">
                  <c:v>139.16485350020642</c:v>
                </c:pt>
                <c:pt idx="1132">
                  <c:v>137.86277327348418</c:v>
                </c:pt>
                <c:pt idx="1133">
                  <c:v>138.21670395744786</c:v>
                </c:pt>
                <c:pt idx="1134">
                  <c:v>138.93644799456206</c:v>
                </c:pt>
                <c:pt idx="1135">
                  <c:v>137.8419109488656</c:v>
                </c:pt>
                <c:pt idx="1136">
                  <c:v>138.68468033889556</c:v>
                </c:pt>
                <c:pt idx="1137">
                  <c:v>138.21977801641512</c:v>
                </c:pt>
                <c:pt idx="1138">
                  <c:v>140.72724896848854</c:v>
                </c:pt>
                <c:pt idx="1139">
                  <c:v>139.44593340813964</c:v>
                </c:pt>
                <c:pt idx="1140">
                  <c:v>140.17954733690655</c:v>
                </c:pt>
                <c:pt idx="1141">
                  <c:v>142.70904635736215</c:v>
                </c:pt>
                <c:pt idx="1142">
                  <c:v>143.75197875085269</c:v>
                </c:pt>
                <c:pt idx="1143">
                  <c:v>145.83923449250287</c:v>
                </c:pt>
                <c:pt idx="1144">
                  <c:v>144.5492178688487</c:v>
                </c:pt>
                <c:pt idx="1145">
                  <c:v>145.66932421850714</c:v>
                </c:pt>
                <c:pt idx="1146">
                  <c:v>146.08661780804653</c:v>
                </c:pt>
                <c:pt idx="1147">
                  <c:v>147.01954431405838</c:v>
                </c:pt>
                <c:pt idx="1148">
                  <c:v>149.18511212612455</c:v>
                </c:pt>
                <c:pt idx="1149">
                  <c:v>149.18511212612455</c:v>
                </c:pt>
                <c:pt idx="1150">
                  <c:v>150.05583351029225</c:v>
                </c:pt>
                <c:pt idx="1151">
                  <c:v>150.21604504955255</c:v>
                </c:pt>
                <c:pt idx="1152">
                  <c:v>150.26947295508739</c:v>
                </c:pt>
                <c:pt idx="1153">
                  <c:v>151.45955548513064</c:v>
                </c:pt>
                <c:pt idx="1154">
                  <c:v>151.29120120911338</c:v>
                </c:pt>
                <c:pt idx="1155">
                  <c:v>150.47553668566249</c:v>
                </c:pt>
                <c:pt idx="1156">
                  <c:v>149.08235641739856</c:v>
                </c:pt>
                <c:pt idx="1157">
                  <c:v>151.52408566661867</c:v>
                </c:pt>
                <c:pt idx="1158">
                  <c:v>151.31090061450553</c:v>
                </c:pt>
                <c:pt idx="1159">
                  <c:v>151.36809794352374</c:v>
                </c:pt>
                <c:pt idx="1160">
                  <c:v>150.6552252183707</c:v>
                </c:pt>
                <c:pt idx="1161">
                  <c:v>149.50436414373672</c:v>
                </c:pt>
                <c:pt idx="1162">
                  <c:v>150.39569332028196</c:v>
                </c:pt>
                <c:pt idx="1163">
                  <c:v>149.75558259915064</c:v>
                </c:pt>
                <c:pt idx="1164">
                  <c:v>151.93685017904687</c:v>
                </c:pt>
                <c:pt idx="1165">
                  <c:v>152.48686107918485</c:v>
                </c:pt>
                <c:pt idx="1166">
                  <c:v>152.79517401361792</c:v>
                </c:pt>
                <c:pt idx="1167">
                  <c:v>154.59275350201113</c:v>
                </c:pt>
                <c:pt idx="1168">
                  <c:v>155.74797089240997</c:v>
                </c:pt>
                <c:pt idx="1169">
                  <c:v>157.29720632347849</c:v>
                </c:pt>
                <c:pt idx="1170">
                  <c:v>158.42027418406067</c:v>
                </c:pt>
                <c:pt idx="1171">
                  <c:v>156.999818655171</c:v>
                </c:pt>
                <c:pt idx="1172">
                  <c:v>157.40214092729474</c:v>
                </c:pt>
                <c:pt idx="1173">
                  <c:v>158.94560310446639</c:v>
                </c:pt>
                <c:pt idx="1174">
                  <c:v>157.76803167546043</c:v>
                </c:pt>
                <c:pt idx="1175">
                  <c:v>160.24866414784879</c:v>
                </c:pt>
                <c:pt idx="1176">
                  <c:v>161.49693884322514</c:v>
                </c:pt>
                <c:pt idx="1177">
                  <c:v>163.41182366668204</c:v>
                </c:pt>
                <c:pt idx="1178">
                  <c:v>163.78758681046065</c:v>
                </c:pt>
                <c:pt idx="1179">
                  <c:v>162.87341232945062</c:v>
                </c:pt>
                <c:pt idx="1180">
                  <c:v>161.95828656856935</c:v>
                </c:pt>
                <c:pt idx="1181">
                  <c:v>162.04445652941297</c:v>
                </c:pt>
                <c:pt idx="1182">
                  <c:v>162.08204161086363</c:v>
                </c:pt>
                <c:pt idx="1183">
                  <c:v>162.38125873410371</c:v>
                </c:pt>
                <c:pt idx="1184">
                  <c:v>163.46296741176559</c:v>
                </c:pt>
                <c:pt idx="1185">
                  <c:v>166.31216406404315</c:v>
                </c:pt>
                <c:pt idx="1186">
                  <c:v>169.43603127744407</c:v>
                </c:pt>
                <c:pt idx="1187">
                  <c:v>169.46144520095609</c:v>
                </c:pt>
                <c:pt idx="1188">
                  <c:v>169.16439258415977</c:v>
                </c:pt>
                <c:pt idx="1189">
                  <c:v>168.9274303071179</c:v>
                </c:pt>
                <c:pt idx="1190">
                  <c:v>169.45146432104218</c:v>
                </c:pt>
                <c:pt idx="1191">
                  <c:v>169.00401753736443</c:v>
                </c:pt>
                <c:pt idx="1192">
                  <c:v>165.9964336721072</c:v>
                </c:pt>
                <c:pt idx="1193">
                  <c:v>166.7413826556907</c:v>
                </c:pt>
                <c:pt idx="1194">
                  <c:v>164.60557947860073</c:v>
                </c:pt>
                <c:pt idx="1195">
                  <c:v>165.6885191574643</c:v>
                </c:pt>
                <c:pt idx="1196">
                  <c:v>169.09122605668236</c:v>
                </c:pt>
                <c:pt idx="1197">
                  <c:v>169.70409597311263</c:v>
                </c:pt>
                <c:pt idx="1198">
                  <c:v>171.3920182142983</c:v>
                </c:pt>
                <c:pt idx="1199">
                  <c:v>169.03669084707425</c:v>
                </c:pt>
                <c:pt idx="1200">
                  <c:v>171.20895825657331</c:v>
                </c:pt>
                <c:pt idx="1201">
                  <c:v>167.91728175200836</c:v>
                </c:pt>
                <c:pt idx="1202">
                  <c:v>167.42870970267774</c:v>
                </c:pt>
                <c:pt idx="1203">
                  <c:v>163.85159958477439</c:v>
                </c:pt>
                <c:pt idx="1204">
                  <c:v>166.30429121726354</c:v>
                </c:pt>
                <c:pt idx="1205">
                  <c:v>170.46415340363214</c:v>
                </c:pt>
                <c:pt idx="1206">
                  <c:v>172.44046110942901</c:v>
                </c:pt>
                <c:pt idx="1207">
                  <c:v>173.696104567867</c:v>
                </c:pt>
                <c:pt idx="1208">
                  <c:v>173.90545241518012</c:v>
                </c:pt>
                <c:pt idx="1209">
                  <c:v>175.46103363077449</c:v>
                </c:pt>
                <c:pt idx="1210">
                  <c:v>176.49315954556531</c:v>
                </c:pt>
                <c:pt idx="1211">
                  <c:v>176.71983997959236</c:v>
                </c:pt>
                <c:pt idx="1212">
                  <c:v>176.03899034468478</c:v>
                </c:pt>
                <c:pt idx="1213">
                  <c:v>175.47219425772724</c:v>
                </c:pt>
                <c:pt idx="1214">
                  <c:v>174.55487720490328</c:v>
                </c:pt>
                <c:pt idx="1215">
                  <c:v>175.46985395029012</c:v>
                </c:pt>
                <c:pt idx="1216">
                  <c:v>176.29895355199281</c:v>
                </c:pt>
                <c:pt idx="1217">
                  <c:v>177.93836877643989</c:v>
                </c:pt>
                <c:pt idx="1218">
                  <c:v>178.98615785155954</c:v>
                </c:pt>
                <c:pt idx="1219">
                  <c:v>178.98615785155954</c:v>
                </c:pt>
                <c:pt idx="1220">
                  <c:v>177.37630830943519</c:v>
                </c:pt>
                <c:pt idx="1221">
                  <c:v>175.90103472052894</c:v>
                </c:pt>
                <c:pt idx="1222">
                  <c:v>175.62442642047719</c:v>
                </c:pt>
                <c:pt idx="1223">
                  <c:v>176.24212682571252</c:v>
                </c:pt>
                <c:pt idx="1224">
                  <c:v>176.6253685265209</c:v>
                </c:pt>
                <c:pt idx="1225">
                  <c:v>177.39578736786441</c:v>
                </c:pt>
                <c:pt idx="1226">
                  <c:v>178.28540722917549</c:v>
                </c:pt>
                <c:pt idx="1227">
                  <c:v>178.63823449423197</c:v>
                </c:pt>
                <c:pt idx="1228">
                  <c:v>179.63313029417193</c:v>
                </c:pt>
                <c:pt idx="1229">
                  <c:v>179.76818544430611</c:v>
                </c:pt>
                <c:pt idx="1230">
                  <c:v>179.55125874988073</c:v>
                </c:pt>
                <c:pt idx="1231">
                  <c:v>179.59563900322897</c:v>
                </c:pt>
                <c:pt idx="1232">
                  <c:v>181.25796645271018</c:v>
                </c:pt>
                <c:pt idx="1233">
                  <c:v>183.85968405479827</c:v>
                </c:pt>
                <c:pt idx="1234">
                  <c:v>184.24588705289463</c:v>
                </c:pt>
                <c:pt idx="1235">
                  <c:v>186.7942643576622</c:v>
                </c:pt>
                <c:pt idx="1236">
                  <c:v>188.44622931641891</c:v>
                </c:pt>
                <c:pt idx="1237">
                  <c:v>185.59574395353104</c:v>
                </c:pt>
                <c:pt idx="1238">
                  <c:v>185.88362936009489</c:v>
                </c:pt>
                <c:pt idx="1239">
                  <c:v>185.3073911375302</c:v>
                </c:pt>
                <c:pt idx="1240">
                  <c:v>186.61217289162963</c:v>
                </c:pt>
                <c:pt idx="1241">
                  <c:v>187.20680484711218</c:v>
                </c:pt>
                <c:pt idx="1242">
                  <c:v>189.11761094069934</c:v>
                </c:pt>
                <c:pt idx="1243">
                  <c:v>190.09899639122912</c:v>
                </c:pt>
                <c:pt idx="1244">
                  <c:v>184.2859480993171</c:v>
                </c:pt>
                <c:pt idx="1245">
                  <c:v>185.00829054944106</c:v>
                </c:pt>
                <c:pt idx="1246">
                  <c:v>187.86682452556826</c:v>
                </c:pt>
                <c:pt idx="1247">
                  <c:v>187.79178980411032</c:v>
                </c:pt>
                <c:pt idx="1248">
                  <c:v>188.59020005287104</c:v>
                </c:pt>
                <c:pt idx="1249">
                  <c:v>190.04325848933019</c:v>
                </c:pt>
                <c:pt idx="1250">
                  <c:v>191.18099925880676</c:v>
                </c:pt>
                <c:pt idx="1251">
                  <c:v>191.83418727857003</c:v>
                </c:pt>
                <c:pt idx="1252">
                  <c:v>191.71336798637219</c:v>
                </c:pt>
                <c:pt idx="1253">
                  <c:v>191.55338278788057</c:v>
                </c:pt>
                <c:pt idx="1254">
                  <c:v>192.37134924216386</c:v>
                </c:pt>
                <c:pt idx="1255">
                  <c:v>192.99985978936567</c:v>
                </c:pt>
                <c:pt idx="1256">
                  <c:v>192.34044315565336</c:v>
                </c:pt>
                <c:pt idx="1257">
                  <c:v>191.54125152675311</c:v>
                </c:pt>
                <c:pt idx="1258">
                  <c:v>191.04697062379574</c:v>
                </c:pt>
                <c:pt idx="1259">
                  <c:v>190.58413598163011</c:v>
                </c:pt>
                <c:pt idx="1260">
                  <c:v>183.18500634648765</c:v>
                </c:pt>
                <c:pt idx="1261">
                  <c:v>180.42124853031726</c:v>
                </c:pt>
                <c:pt idx="1262">
                  <c:v>181.26324663220572</c:v>
                </c:pt>
                <c:pt idx="1263">
                  <c:v>183.80350777221906</c:v>
                </c:pt>
                <c:pt idx="1264">
                  <c:v>184.62150941009153</c:v>
                </c:pt>
                <c:pt idx="1265">
                  <c:v>184.62150941009153</c:v>
                </c:pt>
                <c:pt idx="1266">
                  <c:v>184.62150941009153</c:v>
                </c:pt>
                <c:pt idx="1267">
                  <c:v>185.60397316754302</c:v>
                </c:pt>
                <c:pt idx="1268">
                  <c:v>185.60397316754302</c:v>
                </c:pt>
                <c:pt idx="1269">
                  <c:v>185.60397316754302</c:v>
                </c:pt>
                <c:pt idx="1270">
                  <c:v>186.00264006943181</c:v>
                </c:pt>
                <c:pt idx="1271">
                  <c:v>186.00264006943181</c:v>
                </c:pt>
                <c:pt idx="1272">
                  <c:v>186.00264006943181</c:v>
                </c:pt>
                <c:pt idx="1273">
                  <c:v>186.00264006943181</c:v>
                </c:pt>
                <c:pt idx="1274">
                  <c:v>186.00264006943181</c:v>
                </c:pt>
                <c:pt idx="1275">
                  <c:v>186.00264006943181</c:v>
                </c:pt>
                <c:pt idx="1276">
                  <c:v>186.00264006943181</c:v>
                </c:pt>
                <c:pt idx="1277">
                  <c:v>186.00264006943181</c:v>
                </c:pt>
                <c:pt idx="1278">
                  <c:v>186.00264006943181</c:v>
                </c:pt>
                <c:pt idx="1279">
                  <c:v>186.00264006943181</c:v>
                </c:pt>
                <c:pt idx="1280">
                  <c:v>186.00264006943181</c:v>
                </c:pt>
                <c:pt idx="1281">
                  <c:v>186.00264006943181</c:v>
                </c:pt>
                <c:pt idx="1282">
                  <c:v>186.00264006943181</c:v>
                </c:pt>
                <c:pt idx="1283">
                  <c:v>186.13484335466461</c:v>
                </c:pt>
                <c:pt idx="1284">
                  <c:v>185.14906081178748</c:v>
                </c:pt>
                <c:pt idx="1285">
                  <c:v>186.92650449585929</c:v>
                </c:pt>
                <c:pt idx="1286">
                  <c:v>187.78967286571725</c:v>
                </c:pt>
                <c:pt idx="1287">
                  <c:v>187.5857294449693</c:v>
                </c:pt>
                <c:pt idx="1288">
                  <c:v>188.28848625765229</c:v>
                </c:pt>
                <c:pt idx="1289">
                  <c:v>189.21141667036156</c:v>
                </c:pt>
                <c:pt idx="1290">
                  <c:v>189.5653164225111</c:v>
                </c:pt>
                <c:pt idx="1291">
                  <c:v>189.79849809928049</c:v>
                </c:pt>
                <c:pt idx="1292">
                  <c:v>189.37222198866496</c:v>
                </c:pt>
                <c:pt idx="1293">
                  <c:v>188.55430407979432</c:v>
                </c:pt>
                <c:pt idx="1294">
                  <c:v>189.1568274677112</c:v>
                </c:pt>
                <c:pt idx="1295">
                  <c:v>188.41188362750361</c:v>
                </c:pt>
                <c:pt idx="1296">
                  <c:v>189.41427841556063</c:v>
                </c:pt>
                <c:pt idx="1297">
                  <c:v>190.07270241067843</c:v>
                </c:pt>
                <c:pt idx="1298">
                  <c:v>191.73059453276565</c:v>
                </c:pt>
                <c:pt idx="1299">
                  <c:v>190.10142319729181</c:v>
                </c:pt>
                <c:pt idx="1300">
                  <c:v>193.24766868092945</c:v>
                </c:pt>
                <c:pt idx="1301">
                  <c:v>196.13123248766982</c:v>
                </c:pt>
                <c:pt idx="1302">
                  <c:v>196.95351435129626</c:v>
                </c:pt>
                <c:pt idx="1303">
                  <c:v>198.40361464384634</c:v>
                </c:pt>
                <c:pt idx="1304">
                  <c:v>199.03753486936776</c:v>
                </c:pt>
                <c:pt idx="1305">
                  <c:v>200.15611397077748</c:v>
                </c:pt>
                <c:pt idx="1306">
                  <c:v>201.10636488077085</c:v>
                </c:pt>
                <c:pt idx="1307">
                  <c:v>201.28109134081259</c:v>
                </c:pt>
                <c:pt idx="1308">
                  <c:v>199.49075934251374</c:v>
                </c:pt>
                <c:pt idx="1309">
                  <c:v>197.84567182985867</c:v>
                </c:pt>
                <c:pt idx="1310">
                  <c:v>197.11883572796432</c:v>
                </c:pt>
                <c:pt idx="1311">
                  <c:v>196.18310391593079</c:v>
                </c:pt>
                <c:pt idx="1312">
                  <c:v>196.82143661754873</c:v>
                </c:pt>
                <c:pt idx="1313">
                  <c:v>198.99291607441882</c:v>
                </c:pt>
                <c:pt idx="1314">
                  <c:v>201.25450735831953</c:v>
                </c:pt>
                <c:pt idx="1315">
                  <c:v>199.6381454976129</c:v>
                </c:pt>
                <c:pt idx="1316">
                  <c:v>200.78941990724701</c:v>
                </c:pt>
                <c:pt idx="1317">
                  <c:v>199.57957300590255</c:v>
                </c:pt>
                <c:pt idx="1318">
                  <c:v>198.20084346428499</c:v>
                </c:pt>
                <c:pt idx="1319">
                  <c:v>199.27999748048569</c:v>
                </c:pt>
                <c:pt idx="1320">
                  <c:v>201.35802636550449</c:v>
                </c:pt>
                <c:pt idx="1321">
                  <c:v>202.64630585503556</c:v>
                </c:pt>
                <c:pt idx="1322">
                  <c:v>201.2843518331315</c:v>
                </c:pt>
                <c:pt idx="1323">
                  <c:v>199.74353294495617</c:v>
                </c:pt>
                <c:pt idx="1324">
                  <c:v>200.46871562623826</c:v>
                </c:pt>
                <c:pt idx="1325">
                  <c:v>201.50492607382887</c:v>
                </c:pt>
                <c:pt idx="1326">
                  <c:v>203.18433555687963</c:v>
                </c:pt>
                <c:pt idx="1327">
                  <c:v>204.29792136698617</c:v>
                </c:pt>
                <c:pt idx="1328">
                  <c:v>206.10692909945664</c:v>
                </c:pt>
                <c:pt idx="1329">
                  <c:v>201.82917304460548</c:v>
                </c:pt>
                <c:pt idx="1330">
                  <c:v>202.397239300162</c:v>
                </c:pt>
                <c:pt idx="1331">
                  <c:v>202.00414879513059</c:v>
                </c:pt>
                <c:pt idx="1332">
                  <c:v>201.30374136750657</c:v>
                </c:pt>
                <c:pt idx="1333">
                  <c:v>202.04895740914338</c:v>
                </c:pt>
                <c:pt idx="1334">
                  <c:v>201.24394501078135</c:v>
                </c:pt>
                <c:pt idx="1335">
                  <c:v>203.09330182390494</c:v>
                </c:pt>
                <c:pt idx="1336">
                  <c:v>200.86766009662833</c:v>
                </c:pt>
                <c:pt idx="1337">
                  <c:v>199.55203222742537</c:v>
                </c:pt>
                <c:pt idx="1338">
                  <c:v>202.03626127350947</c:v>
                </c:pt>
                <c:pt idx="1339">
                  <c:v>198.353295484309</c:v>
                </c:pt>
                <c:pt idx="1340">
                  <c:v>197.40509345578266</c:v>
                </c:pt>
                <c:pt idx="1341">
                  <c:v>198.27329575432222</c:v>
                </c:pt>
                <c:pt idx="1342">
                  <c:v>199.17742052752573</c:v>
                </c:pt>
                <c:pt idx="1343">
                  <c:v>199.17742052752573</c:v>
                </c:pt>
                <c:pt idx="1344">
                  <c:v>199.17742052752573</c:v>
                </c:pt>
                <c:pt idx="1345">
                  <c:v>199.17742052752573</c:v>
                </c:pt>
                <c:pt idx="1346">
                  <c:v>198.11979239180107</c:v>
                </c:pt>
                <c:pt idx="1347">
                  <c:v>199.02244640542045</c:v>
                </c:pt>
                <c:pt idx="1348">
                  <c:v>199.96961143500977</c:v>
                </c:pt>
                <c:pt idx="1349">
                  <c:v>199.96961143500977</c:v>
                </c:pt>
                <c:pt idx="1350">
                  <c:v>199.96961143500977</c:v>
                </c:pt>
                <c:pt idx="1351">
                  <c:v>199.96961143500977</c:v>
                </c:pt>
                <c:pt idx="1352">
                  <c:v>199.87673309307212</c:v>
                </c:pt>
                <c:pt idx="1353">
                  <c:v>199.2622698121767</c:v>
                </c:pt>
                <c:pt idx="1354">
                  <c:v>200.92859431748599</c:v>
                </c:pt>
                <c:pt idx="1355">
                  <c:v>199.60699330983735</c:v>
                </c:pt>
                <c:pt idx="1356">
                  <c:v>194.7043734313045</c:v>
                </c:pt>
                <c:pt idx="1357">
                  <c:v>193.23756212631247</c:v>
                </c:pt>
                <c:pt idx="1358">
                  <c:v>192.94040405387389</c:v>
                </c:pt>
                <c:pt idx="1359">
                  <c:v>191.13384797393235</c:v>
                </c:pt>
                <c:pt idx="1360">
                  <c:v>192.40078101213075</c:v>
                </c:pt>
                <c:pt idx="1361">
                  <c:v>190.84470496473966</c:v>
                </c:pt>
                <c:pt idx="1362">
                  <c:v>194.32548795718432</c:v>
                </c:pt>
                <c:pt idx="1363">
                  <c:v>195.50619416646603</c:v>
                </c:pt>
                <c:pt idx="1364">
                  <c:v>198.51689103720227</c:v>
                </c:pt>
                <c:pt idx="1365">
                  <c:v>198.85455482601515</c:v>
                </c:pt>
                <c:pt idx="1366">
                  <c:v>195.6455132991189</c:v>
                </c:pt>
                <c:pt idx="1367">
                  <c:v>194.68429974760238</c:v>
                </c:pt>
                <c:pt idx="1368">
                  <c:v>190.2847018872221</c:v>
                </c:pt>
                <c:pt idx="1369">
                  <c:v>190.23144240359184</c:v>
                </c:pt>
                <c:pt idx="1370">
                  <c:v>191.22143389944691</c:v>
                </c:pt>
                <c:pt idx="1371">
                  <c:v>192.01894845079639</c:v>
                </c:pt>
                <c:pt idx="1372">
                  <c:v>190.61518801213666</c:v>
                </c:pt>
                <c:pt idx="1373">
                  <c:v>190.61518801213666</c:v>
                </c:pt>
                <c:pt idx="1374">
                  <c:v>190.61518801213666</c:v>
                </c:pt>
                <c:pt idx="1375">
                  <c:v>190.61518801213666</c:v>
                </c:pt>
                <c:pt idx="1376">
                  <c:v>190.61518801213666</c:v>
                </c:pt>
                <c:pt idx="1377">
                  <c:v>190.61518801213666</c:v>
                </c:pt>
                <c:pt idx="1378">
                  <c:v>190.61518801213666</c:v>
                </c:pt>
                <c:pt idx="1379">
                  <c:v>190.61518801213666</c:v>
                </c:pt>
                <c:pt idx="1380">
                  <c:v>190.61518801213666</c:v>
                </c:pt>
                <c:pt idx="1381">
                  <c:v>190.61518801213666</c:v>
                </c:pt>
                <c:pt idx="1382">
                  <c:v>190.61518801213666</c:v>
                </c:pt>
                <c:pt idx="1383">
                  <c:v>190.61518801213666</c:v>
                </c:pt>
                <c:pt idx="1384">
                  <c:v>190.61518801213666</c:v>
                </c:pt>
                <c:pt idx="1385">
                  <c:v>190.61518801213666</c:v>
                </c:pt>
                <c:pt idx="1386">
                  <c:v>190.61518801213666</c:v>
                </c:pt>
                <c:pt idx="1387">
                  <c:v>190.61518801213666</c:v>
                </c:pt>
                <c:pt idx="1388">
                  <c:v>190.61518801213666</c:v>
                </c:pt>
                <c:pt idx="1389">
                  <c:v>190.61518801213666</c:v>
                </c:pt>
                <c:pt idx="1390">
                  <c:v>190.61518801213666</c:v>
                </c:pt>
                <c:pt idx="1391">
                  <c:v>190.61518801213666</c:v>
                </c:pt>
                <c:pt idx="1392">
                  <c:v>190.61518801213666</c:v>
                </c:pt>
                <c:pt idx="1393">
                  <c:v>190.61518801213666</c:v>
                </c:pt>
                <c:pt idx="1394">
                  <c:v>190.61518801213666</c:v>
                </c:pt>
                <c:pt idx="1395">
                  <c:v>190.61518801213666</c:v>
                </c:pt>
                <c:pt idx="1396">
                  <c:v>190.61518801213666</c:v>
                </c:pt>
                <c:pt idx="1397">
                  <c:v>190.61518801213666</c:v>
                </c:pt>
                <c:pt idx="1398">
                  <c:v>190.61518801213666</c:v>
                </c:pt>
                <c:pt idx="1399">
                  <c:v>190.61518801213666</c:v>
                </c:pt>
                <c:pt idx="1400">
                  <c:v>190.61518801213666</c:v>
                </c:pt>
                <c:pt idx="1401">
                  <c:v>190.61518801213666</c:v>
                </c:pt>
                <c:pt idx="1402">
                  <c:v>190.61518801213666</c:v>
                </c:pt>
                <c:pt idx="1403">
                  <c:v>190.61518801213666</c:v>
                </c:pt>
                <c:pt idx="1404">
                  <c:v>190.61518801213666</c:v>
                </c:pt>
                <c:pt idx="1405">
                  <c:v>190.61518801213666</c:v>
                </c:pt>
                <c:pt idx="1406">
                  <c:v>190.61518801213666</c:v>
                </c:pt>
                <c:pt idx="1407">
                  <c:v>190.61518801213666</c:v>
                </c:pt>
                <c:pt idx="1408">
                  <c:v>190.61518801213666</c:v>
                </c:pt>
                <c:pt idx="1409">
                  <c:v>190.61518801213666</c:v>
                </c:pt>
                <c:pt idx="1410">
                  <c:v>190.61518801213666</c:v>
                </c:pt>
                <c:pt idx="1411">
                  <c:v>190.61518801213666</c:v>
                </c:pt>
                <c:pt idx="1412">
                  <c:v>190.61518801213666</c:v>
                </c:pt>
                <c:pt idx="1413">
                  <c:v>190.61518801213666</c:v>
                </c:pt>
                <c:pt idx="1414">
                  <c:v>190.61518801213666</c:v>
                </c:pt>
                <c:pt idx="1415">
                  <c:v>190.61518801213666</c:v>
                </c:pt>
                <c:pt idx="1416">
                  <c:v>190.61518801213666</c:v>
                </c:pt>
                <c:pt idx="1417">
                  <c:v>190.61518801213666</c:v>
                </c:pt>
                <c:pt idx="1418">
                  <c:v>190.61518801213666</c:v>
                </c:pt>
                <c:pt idx="1419">
                  <c:v>190.61518801213666</c:v>
                </c:pt>
                <c:pt idx="1420">
                  <c:v>190.61518801213666</c:v>
                </c:pt>
                <c:pt idx="1421">
                  <c:v>190.61518801213666</c:v>
                </c:pt>
                <c:pt idx="1422">
                  <c:v>190.61518801213666</c:v>
                </c:pt>
                <c:pt idx="1423">
                  <c:v>190.61518801213666</c:v>
                </c:pt>
                <c:pt idx="1424">
                  <c:v>190.61518801213666</c:v>
                </c:pt>
                <c:pt idx="1425">
                  <c:v>190.61518801213666</c:v>
                </c:pt>
                <c:pt idx="1426">
                  <c:v>190.61518801213666</c:v>
                </c:pt>
                <c:pt idx="1427">
                  <c:v>190.61518801213666</c:v>
                </c:pt>
                <c:pt idx="1428">
                  <c:v>190.61518801213666</c:v>
                </c:pt>
                <c:pt idx="1429">
                  <c:v>190.61518801213666</c:v>
                </c:pt>
                <c:pt idx="1430">
                  <c:v>190.61518801213666</c:v>
                </c:pt>
                <c:pt idx="1431">
                  <c:v>190.61518801213666</c:v>
                </c:pt>
                <c:pt idx="1432">
                  <c:v>190.61518801213666</c:v>
                </c:pt>
                <c:pt idx="1433">
                  <c:v>190.61518801213666</c:v>
                </c:pt>
                <c:pt idx="1434">
                  <c:v>190.61518801213666</c:v>
                </c:pt>
                <c:pt idx="1435">
                  <c:v>190.61518801213666</c:v>
                </c:pt>
                <c:pt idx="1436">
                  <c:v>190.61518801213666</c:v>
                </c:pt>
                <c:pt idx="1437">
                  <c:v>190.61518801213666</c:v>
                </c:pt>
                <c:pt idx="1438">
                  <c:v>190.61518801213666</c:v>
                </c:pt>
                <c:pt idx="1439">
                  <c:v>190.61518801213666</c:v>
                </c:pt>
                <c:pt idx="1440">
                  <c:v>190.61518801213666</c:v>
                </c:pt>
                <c:pt idx="1441">
                  <c:v>190.61518801213666</c:v>
                </c:pt>
                <c:pt idx="1442">
                  <c:v>190.61518801213666</c:v>
                </c:pt>
                <c:pt idx="1443">
                  <c:v>190.61518801213666</c:v>
                </c:pt>
                <c:pt idx="1444">
                  <c:v>190.61518801213666</c:v>
                </c:pt>
                <c:pt idx="1445">
                  <c:v>190.61518801213666</c:v>
                </c:pt>
                <c:pt idx="1446">
                  <c:v>190.64611190988316</c:v>
                </c:pt>
                <c:pt idx="1447">
                  <c:v>188.22422169486603</c:v>
                </c:pt>
                <c:pt idx="1448">
                  <c:v>186.32770831592762</c:v>
                </c:pt>
                <c:pt idx="1449">
                  <c:v>188.57244904532482</c:v>
                </c:pt>
                <c:pt idx="1450">
                  <c:v>187.5288539705391</c:v>
                </c:pt>
                <c:pt idx="1451">
                  <c:v>188.58848741479824</c:v>
                </c:pt>
                <c:pt idx="1452">
                  <c:v>186.37006401903079</c:v>
                </c:pt>
                <c:pt idx="1453">
                  <c:v>185.4783420295507</c:v>
                </c:pt>
                <c:pt idx="1454">
                  <c:v>189.19369477285684</c:v>
                </c:pt>
                <c:pt idx="1455">
                  <c:v>189.89081605691879</c:v>
                </c:pt>
                <c:pt idx="1456">
                  <c:v>191.51306031639376</c:v>
                </c:pt>
                <c:pt idx="1457">
                  <c:v>191.51306031639376</c:v>
                </c:pt>
                <c:pt idx="1458">
                  <c:v>191.62476486785522</c:v>
                </c:pt>
                <c:pt idx="1459">
                  <c:v>191.75761720979997</c:v>
                </c:pt>
                <c:pt idx="1460">
                  <c:v>191.21301950636499</c:v>
                </c:pt>
                <c:pt idx="1461">
                  <c:v>190.05804231080256</c:v>
                </c:pt>
                <c:pt idx="1462">
                  <c:v>187.15702586131317</c:v>
                </c:pt>
                <c:pt idx="1463">
                  <c:v>191.94752288043509</c:v>
                </c:pt>
                <c:pt idx="1464">
                  <c:v>190.93756573133749</c:v>
                </c:pt>
                <c:pt idx="1465">
                  <c:v>191.47202273526904</c:v>
                </c:pt>
                <c:pt idx="1466">
                  <c:v>191.16178816367679</c:v>
                </c:pt>
                <c:pt idx="1467">
                  <c:v>193.34140850016053</c:v>
                </c:pt>
                <c:pt idx="1468">
                  <c:v>193.49362895571247</c:v>
                </c:pt>
                <c:pt idx="1469">
                  <c:v>194.5076979182864</c:v>
                </c:pt>
                <c:pt idx="1470">
                  <c:v>198.22333672636233</c:v>
                </c:pt>
                <c:pt idx="1471">
                  <c:v>202.81496692364757</c:v>
                </c:pt>
                <c:pt idx="1472">
                  <c:v>201.39523308465758</c:v>
                </c:pt>
                <c:pt idx="1473">
                  <c:v>200.01342545785036</c:v>
                </c:pt>
                <c:pt idx="1474">
                  <c:v>200.57382059253212</c:v>
                </c:pt>
                <c:pt idx="1475">
                  <c:v>197.83212116303093</c:v>
                </c:pt>
                <c:pt idx="1476">
                  <c:v>199.36175984952004</c:v>
                </c:pt>
                <c:pt idx="1477">
                  <c:v>197.76820811725295</c:v>
                </c:pt>
                <c:pt idx="1478">
                  <c:v>201.46133211402278</c:v>
                </c:pt>
                <c:pt idx="1479">
                  <c:v>202.78378065079349</c:v>
                </c:pt>
                <c:pt idx="1480">
                  <c:v>203.82346402665058</c:v>
                </c:pt>
                <c:pt idx="1481">
                  <c:v>205.28125460323622</c:v>
                </c:pt>
                <c:pt idx="1482">
                  <c:v>205.87942018943798</c:v>
                </c:pt>
                <c:pt idx="1483">
                  <c:v>207.17872294566058</c:v>
                </c:pt>
                <c:pt idx="1484">
                  <c:v>205.78484857364347</c:v>
                </c:pt>
                <c:pt idx="1485">
                  <c:v>206.97567920875423</c:v>
                </c:pt>
                <c:pt idx="1486">
                  <c:v>206.05357814948488</c:v>
                </c:pt>
                <c:pt idx="1487">
                  <c:v>206.43220077653754</c:v>
                </c:pt>
                <c:pt idx="1488">
                  <c:v>208.37157249070637</c:v>
                </c:pt>
                <c:pt idx="1489">
                  <c:v>210.10297710003275</c:v>
                </c:pt>
                <c:pt idx="1490">
                  <c:v>211.98821351978913</c:v>
                </c:pt>
                <c:pt idx="1491">
                  <c:v>213.50224776000377</c:v>
                </c:pt>
                <c:pt idx="1492">
                  <c:v>213.88522160295096</c:v>
                </c:pt>
                <c:pt idx="1493">
                  <c:v>215.7691815958118</c:v>
                </c:pt>
                <c:pt idx="1494">
                  <c:v>215.83032261329666</c:v>
                </c:pt>
                <c:pt idx="1495">
                  <c:v>216.99583036174727</c:v>
                </c:pt>
                <c:pt idx="1496">
                  <c:v>215.53676119650351</c:v>
                </c:pt>
                <c:pt idx="1497">
                  <c:v>214.93616438872414</c:v>
                </c:pt>
                <c:pt idx="1498">
                  <c:v>217.52135410163191</c:v>
                </c:pt>
                <c:pt idx="1499">
                  <c:v>219.69037235590278</c:v>
                </c:pt>
                <c:pt idx="1500">
                  <c:v>222.78121521139809</c:v>
                </c:pt>
                <c:pt idx="1501">
                  <c:v>223.37678081684439</c:v>
                </c:pt>
                <c:pt idx="1502">
                  <c:v>222.58918375646823</c:v>
                </c:pt>
                <c:pt idx="1503">
                  <c:v>220.4080011626408</c:v>
                </c:pt>
                <c:pt idx="1504">
                  <c:v>217.46073094095794</c:v>
                </c:pt>
                <c:pt idx="1505">
                  <c:v>212.5733344007979</c:v>
                </c:pt>
                <c:pt idx="1506">
                  <c:v>217.30777228276929</c:v>
                </c:pt>
                <c:pt idx="1507">
                  <c:v>215.66056489281652</c:v>
                </c:pt>
                <c:pt idx="1508">
                  <c:v>210.47319432450143</c:v>
                </c:pt>
                <c:pt idx="1509">
                  <c:v>214.18584822540996</c:v>
                </c:pt>
                <c:pt idx="1510">
                  <c:v>214.66401870795309</c:v>
                </c:pt>
                <c:pt idx="1511">
                  <c:v>214.66401870795309</c:v>
                </c:pt>
                <c:pt idx="1512">
                  <c:v>216.69548425867683</c:v>
                </c:pt>
                <c:pt idx="1513">
                  <c:v>220.98739192958979</c:v>
                </c:pt>
                <c:pt idx="1514">
                  <c:v>217.99185856188379</c:v>
                </c:pt>
                <c:pt idx="1515">
                  <c:v>217.04265891055573</c:v>
                </c:pt>
                <c:pt idx="1516">
                  <c:v>218.87142529419046</c:v>
                </c:pt>
                <c:pt idx="1517">
                  <c:v>218.64806979958931</c:v>
                </c:pt>
                <c:pt idx="1518">
                  <c:v>221.14162239253798</c:v>
                </c:pt>
                <c:pt idx="1519">
                  <c:v>219.99303795392396</c:v>
                </c:pt>
                <c:pt idx="1520">
                  <c:v>220.44202459382439</c:v>
                </c:pt>
                <c:pt idx="1521">
                  <c:v>214.52995558196631</c:v>
                </c:pt>
                <c:pt idx="1522">
                  <c:v>218.68572150803649</c:v>
                </c:pt>
                <c:pt idx="1523">
                  <c:v>220.97849280278203</c:v>
                </c:pt>
                <c:pt idx="1524">
                  <c:v>222.6307876232685</c:v>
                </c:pt>
                <c:pt idx="1525">
                  <c:v>225.98249849063524</c:v>
                </c:pt>
                <c:pt idx="1526">
                  <c:v>228.43287957160183</c:v>
                </c:pt>
                <c:pt idx="1527">
                  <c:v>224.90731857473449</c:v>
                </c:pt>
                <c:pt idx="1528">
                  <c:v>226.22205193262241</c:v>
                </c:pt>
                <c:pt idx="1529">
                  <c:v>227.00367947423118</c:v>
                </c:pt>
                <c:pt idx="1530">
                  <c:v>231.88819913304809</c:v>
                </c:pt>
                <c:pt idx="1531">
                  <c:v>234.90169165857941</c:v>
                </c:pt>
                <c:pt idx="1532">
                  <c:v>238.59129446167839</c:v>
                </c:pt>
                <c:pt idx="1533">
                  <c:v>237.58046924270832</c:v>
                </c:pt>
                <c:pt idx="1534">
                  <c:v>242.74821632819169</c:v>
                </c:pt>
                <c:pt idx="1535">
                  <c:v>248.90087915766176</c:v>
                </c:pt>
                <c:pt idx="1536">
                  <c:v>240.39350982640522</c:v>
                </c:pt>
                <c:pt idx="1537">
                  <c:v>240.08965324601124</c:v>
                </c:pt>
                <c:pt idx="1538">
                  <c:v>241.7574413899564</c:v>
                </c:pt>
                <c:pt idx="1539">
                  <c:v>243.33707568138374</c:v>
                </c:pt>
                <c:pt idx="1540">
                  <c:v>243.12032174805026</c:v>
                </c:pt>
                <c:pt idx="1541">
                  <c:v>241.71380642689161</c:v>
                </c:pt>
                <c:pt idx="1542">
                  <c:v>239.15269207910825</c:v>
                </c:pt>
                <c:pt idx="1543">
                  <c:v>237.1635367179972</c:v>
                </c:pt>
                <c:pt idx="1544">
                  <c:v>233.3549544002951</c:v>
                </c:pt>
                <c:pt idx="1545">
                  <c:v>228.84320584892293</c:v>
                </c:pt>
                <c:pt idx="1546">
                  <c:v>230.00216308171701</c:v>
                </c:pt>
                <c:pt idx="1547">
                  <c:v>237.47080229185261</c:v>
                </c:pt>
                <c:pt idx="1548">
                  <c:v>233.35661370540333</c:v>
                </c:pt>
                <c:pt idx="1549">
                  <c:v>233.70767995500947</c:v>
                </c:pt>
                <c:pt idx="1550">
                  <c:v>236.81298814477341</c:v>
                </c:pt>
                <c:pt idx="1551">
                  <c:v>236.10077327075413</c:v>
                </c:pt>
                <c:pt idx="1552">
                  <c:v>236.10077327075413</c:v>
                </c:pt>
                <c:pt idx="1553">
                  <c:v>236.10077327075413</c:v>
                </c:pt>
                <c:pt idx="1554">
                  <c:v>236.10077327075413</c:v>
                </c:pt>
                <c:pt idx="1555">
                  <c:v>236.10077327075413</c:v>
                </c:pt>
                <c:pt idx="1556">
                  <c:v>237.44074792710123</c:v>
                </c:pt>
                <c:pt idx="1557">
                  <c:v>237.44074792710123</c:v>
                </c:pt>
                <c:pt idx="1558">
                  <c:v>237.44074792710123</c:v>
                </c:pt>
                <c:pt idx="1559">
                  <c:v>236.9630980508359</c:v>
                </c:pt>
                <c:pt idx="1560">
                  <c:v>238.06392552782535</c:v>
                </c:pt>
                <c:pt idx="1561">
                  <c:v>238.15785528697768</c:v>
                </c:pt>
                <c:pt idx="1562">
                  <c:v>235.66021149336621</c:v>
                </c:pt>
                <c:pt idx="1563">
                  <c:v>232.02741990742356</c:v>
                </c:pt>
                <c:pt idx="1564">
                  <c:v>234.07987732673507</c:v>
                </c:pt>
                <c:pt idx="1565">
                  <c:v>233.51179587386099</c:v>
                </c:pt>
                <c:pt idx="1566">
                  <c:v>231.53170821965838</c:v>
                </c:pt>
                <c:pt idx="1567">
                  <c:v>234.84697726661739</c:v>
                </c:pt>
                <c:pt idx="1568">
                  <c:v>232.28498144201464</c:v>
                </c:pt>
                <c:pt idx="1569">
                  <c:v>227.59059658400329</c:v>
                </c:pt>
                <c:pt idx="1570">
                  <c:v>225.06150379857391</c:v>
                </c:pt>
                <c:pt idx="1571">
                  <c:v>223.64900921083122</c:v>
                </c:pt>
                <c:pt idx="1572">
                  <c:v>220.3971315179426</c:v>
                </c:pt>
                <c:pt idx="1573">
                  <c:v>218.7558568019017</c:v>
                </c:pt>
                <c:pt idx="1574">
                  <c:v>218.7558568019017</c:v>
                </c:pt>
                <c:pt idx="1575">
                  <c:v>218.7558568019017</c:v>
                </c:pt>
                <c:pt idx="1576">
                  <c:v>218.7558568019017</c:v>
                </c:pt>
                <c:pt idx="1577">
                  <c:v>218.7558568019017</c:v>
                </c:pt>
                <c:pt idx="1578">
                  <c:v>218.7558568019017</c:v>
                </c:pt>
                <c:pt idx="1579">
                  <c:v>218.7558568019017</c:v>
                </c:pt>
                <c:pt idx="1580">
                  <c:v>218.7558568019017</c:v>
                </c:pt>
                <c:pt idx="1581">
                  <c:v>218.7558568019017</c:v>
                </c:pt>
                <c:pt idx="1582">
                  <c:v>218.7558568019017</c:v>
                </c:pt>
                <c:pt idx="1583">
                  <c:v>218.7558568019017</c:v>
                </c:pt>
                <c:pt idx="1584">
                  <c:v>218.7558568019017</c:v>
                </c:pt>
                <c:pt idx="1585">
                  <c:v>218.7558568019017</c:v>
                </c:pt>
                <c:pt idx="1586">
                  <c:v>218.7558568019017</c:v>
                </c:pt>
                <c:pt idx="1587">
                  <c:v>218.7558568019017</c:v>
                </c:pt>
                <c:pt idx="1588">
                  <c:v>218.7558568019017</c:v>
                </c:pt>
                <c:pt idx="1589">
                  <c:v>219.52545293351429</c:v>
                </c:pt>
                <c:pt idx="1590">
                  <c:v>219.52545293351429</c:v>
                </c:pt>
                <c:pt idx="1591">
                  <c:v>219.52545293351429</c:v>
                </c:pt>
                <c:pt idx="1592">
                  <c:v>220.80735338860049</c:v>
                </c:pt>
                <c:pt idx="1593">
                  <c:v>224.39011573440081</c:v>
                </c:pt>
                <c:pt idx="1594">
                  <c:v>224.1637702296276</c:v>
                </c:pt>
                <c:pt idx="1595">
                  <c:v>228.61629977383913</c:v>
                </c:pt>
                <c:pt idx="1596">
                  <c:v>219.09550514306858</c:v>
                </c:pt>
                <c:pt idx="1597">
                  <c:v>223.10002585908063</c:v>
                </c:pt>
                <c:pt idx="1598">
                  <c:v>221.40812688580206</c:v>
                </c:pt>
                <c:pt idx="1599">
                  <c:v>223.35292009909097</c:v>
                </c:pt>
                <c:pt idx="1600">
                  <c:v>223.50349907358066</c:v>
                </c:pt>
                <c:pt idx="1601">
                  <c:v>224.55509818672206</c:v>
                </c:pt>
                <c:pt idx="1602">
                  <c:v>229.54370355098703</c:v>
                </c:pt>
                <c:pt idx="1603">
                  <c:v>234.09171154071709</c:v>
                </c:pt>
                <c:pt idx="1604">
                  <c:v>235.72617454583133</c:v>
                </c:pt>
                <c:pt idx="1605">
                  <c:v>232.41839292379748</c:v>
                </c:pt>
                <c:pt idx="1606">
                  <c:v>233.83005290470388</c:v>
                </c:pt>
                <c:pt idx="1607">
                  <c:v>233.85819353431455</c:v>
                </c:pt>
                <c:pt idx="1608">
                  <c:v>231.21485869534743</c:v>
                </c:pt>
                <c:pt idx="1609">
                  <c:v>233.90617430162632</c:v>
                </c:pt>
                <c:pt idx="1610">
                  <c:v>233.34285719866656</c:v>
                </c:pt>
                <c:pt idx="1611">
                  <c:v>237.55112768614765</c:v>
                </c:pt>
                <c:pt idx="1612">
                  <c:v>237.77628816448069</c:v>
                </c:pt>
                <c:pt idx="1613">
                  <c:v>240.54396023300535</c:v>
                </c:pt>
                <c:pt idx="1614">
                  <c:v>240.1548928723962</c:v>
                </c:pt>
                <c:pt idx="1615">
                  <c:v>241.88612553533682</c:v>
                </c:pt>
                <c:pt idx="1616">
                  <c:v>238.17792314167556</c:v>
                </c:pt>
                <c:pt idx="1617">
                  <c:v>232.2227951693352</c:v>
                </c:pt>
                <c:pt idx="1618">
                  <c:v>228.8256306257795</c:v>
                </c:pt>
                <c:pt idx="1619">
                  <c:v>231.15320669446805</c:v>
                </c:pt>
                <c:pt idx="1620">
                  <c:v>237.15421884783771</c:v>
                </c:pt>
                <c:pt idx="1621">
                  <c:v>238.84240436068717</c:v>
                </c:pt>
                <c:pt idx="1622">
                  <c:v>235.85065637785206</c:v>
                </c:pt>
                <c:pt idx="1623">
                  <c:v>234.44460727480853</c:v>
                </c:pt>
                <c:pt idx="1624">
                  <c:v>235.26411555660471</c:v>
                </c:pt>
                <c:pt idx="1625">
                  <c:v>238.18725854317381</c:v>
                </c:pt>
                <c:pt idx="1626">
                  <c:v>243.29024958703647</c:v>
                </c:pt>
                <c:pt idx="1627">
                  <c:v>244.78636894351871</c:v>
                </c:pt>
                <c:pt idx="1628">
                  <c:v>241.76001661773438</c:v>
                </c:pt>
                <c:pt idx="1629">
                  <c:v>244.91013178221237</c:v>
                </c:pt>
                <c:pt idx="1630">
                  <c:v>245.9224664115151</c:v>
                </c:pt>
                <c:pt idx="1631">
                  <c:v>246.46409935324218</c:v>
                </c:pt>
                <c:pt idx="1632">
                  <c:v>247.98956125670716</c:v>
                </c:pt>
                <c:pt idx="1633">
                  <c:v>244.9821396361688</c:v>
                </c:pt>
                <c:pt idx="1634">
                  <c:v>245.14116034449</c:v>
                </c:pt>
                <c:pt idx="1635">
                  <c:v>246.16396135183896</c:v>
                </c:pt>
                <c:pt idx="1636">
                  <c:v>248.49065859183622</c:v>
                </c:pt>
                <c:pt idx="1637">
                  <c:v>248.44925543892859</c:v>
                </c:pt>
                <c:pt idx="1638">
                  <c:v>246.4321715450485</c:v>
                </c:pt>
                <c:pt idx="1639">
                  <c:v>245.44629500378983</c:v>
                </c:pt>
                <c:pt idx="1640">
                  <c:v>244.28074905751433</c:v>
                </c:pt>
                <c:pt idx="1641">
                  <c:v>246.95515289141937</c:v>
                </c:pt>
                <c:pt idx="1642">
                  <c:v>246.07124774906438</c:v>
                </c:pt>
                <c:pt idx="1643">
                  <c:v>245.34746757986639</c:v>
                </c:pt>
                <c:pt idx="1644">
                  <c:v>244.4108042344408</c:v>
                </c:pt>
                <c:pt idx="1645">
                  <c:v>242.93648818280624</c:v>
                </c:pt>
                <c:pt idx="1646">
                  <c:v>245.66206587381117</c:v>
                </c:pt>
                <c:pt idx="1647">
                  <c:v>247.00715612899364</c:v>
                </c:pt>
                <c:pt idx="1648">
                  <c:v>248.71444328834502</c:v>
                </c:pt>
                <c:pt idx="1649">
                  <c:v>256.12804040717748</c:v>
                </c:pt>
                <c:pt idx="1650">
                  <c:v>260.51428002803391</c:v>
                </c:pt>
                <c:pt idx="1651">
                  <c:v>255.12776849033398</c:v>
                </c:pt>
                <c:pt idx="1652">
                  <c:v>255.57778385354445</c:v>
                </c:pt>
                <c:pt idx="1653">
                  <c:v>258.84858238651913</c:v>
                </c:pt>
                <c:pt idx="1654">
                  <c:v>263.79700955015016</c:v>
                </c:pt>
                <c:pt idx="1655">
                  <c:v>259.44043462559739</c:v>
                </c:pt>
                <c:pt idx="1656">
                  <c:v>261.82464618584936</c:v>
                </c:pt>
                <c:pt idx="1657">
                  <c:v>264.66249988403621</c:v>
                </c:pt>
                <c:pt idx="1658">
                  <c:v>265.63958547310347</c:v>
                </c:pt>
                <c:pt idx="1659">
                  <c:v>263.91071297435263</c:v>
                </c:pt>
                <c:pt idx="1660">
                  <c:v>265.48789566410431</c:v>
                </c:pt>
                <c:pt idx="1661">
                  <c:v>266.3294127269221</c:v>
                </c:pt>
                <c:pt idx="1662">
                  <c:v>260.67151523939907</c:v>
                </c:pt>
                <c:pt idx="1663">
                  <c:v>258.03874361625208</c:v>
                </c:pt>
                <c:pt idx="1664">
                  <c:v>264.45578878773205</c:v>
                </c:pt>
                <c:pt idx="1665">
                  <c:v>263.02862946336728</c:v>
                </c:pt>
                <c:pt idx="1666">
                  <c:v>261.03962695219661</c:v>
                </c:pt>
                <c:pt idx="1667">
                  <c:v>262.60082947993152</c:v>
                </c:pt>
                <c:pt idx="1668">
                  <c:v>263.39883940626459</c:v>
                </c:pt>
                <c:pt idx="1669">
                  <c:v>265.60921325930684</c:v>
                </c:pt>
                <c:pt idx="1670">
                  <c:v>266.13212683469078</c:v>
                </c:pt>
                <c:pt idx="1671">
                  <c:v>265.41605577295462</c:v>
                </c:pt>
                <c:pt idx="1672">
                  <c:v>262.15140841895044</c:v>
                </c:pt>
                <c:pt idx="1673">
                  <c:v>261.76276312946521</c:v>
                </c:pt>
                <c:pt idx="1674">
                  <c:v>264.35562472857276</c:v>
                </c:pt>
                <c:pt idx="1675">
                  <c:v>262.29833924250568</c:v>
                </c:pt>
                <c:pt idx="1676">
                  <c:v>266.08622467075963</c:v>
                </c:pt>
                <c:pt idx="1677">
                  <c:v>267.30170479264507</c:v>
                </c:pt>
                <c:pt idx="1678">
                  <c:v>267.78037594895477</c:v>
                </c:pt>
                <c:pt idx="1679">
                  <c:v>266.98813579906789</c:v>
                </c:pt>
                <c:pt idx="1680">
                  <c:v>262.70913491028449</c:v>
                </c:pt>
                <c:pt idx="1681">
                  <c:v>263.9021976700198</c:v>
                </c:pt>
                <c:pt idx="1682">
                  <c:v>255.87744326121938</c:v>
                </c:pt>
                <c:pt idx="1683">
                  <c:v>256.99446469169408</c:v>
                </c:pt>
                <c:pt idx="1684">
                  <c:v>257.52664602603448</c:v>
                </c:pt>
                <c:pt idx="1685">
                  <c:v>257.52664602603448</c:v>
                </c:pt>
                <c:pt idx="1686">
                  <c:v>257.52664602603448</c:v>
                </c:pt>
                <c:pt idx="1687">
                  <c:v>257.52664602603448</c:v>
                </c:pt>
                <c:pt idx="1688">
                  <c:v>257.52664602603448</c:v>
                </c:pt>
                <c:pt idx="1689">
                  <c:v>257.52664602603448</c:v>
                </c:pt>
                <c:pt idx="1690">
                  <c:v>258.79016403704975</c:v>
                </c:pt>
                <c:pt idx="1691">
                  <c:v>258.79016403704975</c:v>
                </c:pt>
                <c:pt idx="1692">
                  <c:v>258.79016403704975</c:v>
                </c:pt>
                <c:pt idx="1693">
                  <c:v>258.79016403704975</c:v>
                </c:pt>
                <c:pt idx="1694">
                  <c:v>258.79016403704975</c:v>
                </c:pt>
                <c:pt idx="1695">
                  <c:v>258.79016403704975</c:v>
                </c:pt>
                <c:pt idx="1696">
                  <c:v>258.79016403704975</c:v>
                </c:pt>
                <c:pt idx="1697">
                  <c:v>258.57287695454704</c:v>
                </c:pt>
                <c:pt idx="1698">
                  <c:v>261.27043021867206</c:v>
                </c:pt>
                <c:pt idx="1699">
                  <c:v>263.57044496460736</c:v>
                </c:pt>
                <c:pt idx="1700">
                  <c:v>263.57044496460736</c:v>
                </c:pt>
                <c:pt idx="1701">
                  <c:v>263.49006223601026</c:v>
                </c:pt>
                <c:pt idx="1702">
                  <c:v>264.62122246925827</c:v>
                </c:pt>
                <c:pt idx="1703">
                  <c:v>267.03239665868233</c:v>
                </c:pt>
                <c:pt idx="1704">
                  <c:v>264.4189955374635</c:v>
                </c:pt>
                <c:pt idx="1705">
                  <c:v>267.39281542378438</c:v>
                </c:pt>
                <c:pt idx="1706">
                  <c:v>268.71419513864817</c:v>
                </c:pt>
                <c:pt idx="1707">
                  <c:v>267.42563644619486</c:v>
                </c:pt>
                <c:pt idx="1708">
                  <c:v>263.74958157166105</c:v>
                </c:pt>
                <c:pt idx="1709">
                  <c:v>263.08617871359814</c:v>
                </c:pt>
                <c:pt idx="1710">
                  <c:v>265.25227173769804</c:v>
                </c:pt>
                <c:pt idx="1711">
                  <c:v>263.82785413363399</c:v>
                </c:pt>
                <c:pt idx="1712">
                  <c:v>265.67663841156718</c:v>
                </c:pt>
                <c:pt idx="1713">
                  <c:v>266.27634665175253</c:v>
                </c:pt>
                <c:pt idx="1714">
                  <c:v>268.75350593932734</c:v>
                </c:pt>
                <c:pt idx="1715">
                  <c:v>265.65883013236447</c:v>
                </c:pt>
                <c:pt idx="1716">
                  <c:v>264.42013277117098</c:v>
                </c:pt>
                <c:pt idx="1717">
                  <c:v>264.81970147702657</c:v>
                </c:pt>
                <c:pt idx="1718">
                  <c:v>268.03557224606305</c:v>
                </c:pt>
                <c:pt idx="1719">
                  <c:v>269.82010232020997</c:v>
                </c:pt>
                <c:pt idx="1720">
                  <c:v>265.05846146167193</c:v>
                </c:pt>
                <c:pt idx="1721">
                  <c:v>263.24185153779467</c:v>
                </c:pt>
                <c:pt idx="1722">
                  <c:v>260.04602096537116</c:v>
                </c:pt>
                <c:pt idx="1723">
                  <c:v>258.90919807970852</c:v>
                </c:pt>
                <c:pt idx="1724">
                  <c:v>257.81027139432922</c:v>
                </c:pt>
                <c:pt idx="1725">
                  <c:v>257.81027139432922</c:v>
                </c:pt>
                <c:pt idx="1726">
                  <c:v>257.81027139432922</c:v>
                </c:pt>
                <c:pt idx="1727">
                  <c:v>257.81027139432922</c:v>
                </c:pt>
                <c:pt idx="1728">
                  <c:v>257.81027139432922</c:v>
                </c:pt>
                <c:pt idx="1729">
                  <c:v>257.81027139432922</c:v>
                </c:pt>
                <c:pt idx="1730">
                  <c:v>257.81027139432922</c:v>
                </c:pt>
                <c:pt idx="1731">
                  <c:v>258.39534735401389</c:v>
                </c:pt>
                <c:pt idx="1732">
                  <c:v>258.50393337088212</c:v>
                </c:pt>
                <c:pt idx="1733">
                  <c:v>258.61175500811038</c:v>
                </c:pt>
                <c:pt idx="1734">
                  <c:v>260.27977148231122</c:v>
                </c:pt>
                <c:pt idx="1735">
                  <c:v>260.73317096004888</c:v>
                </c:pt>
                <c:pt idx="1736">
                  <c:v>260.98068095022649</c:v>
                </c:pt>
                <c:pt idx="1737">
                  <c:v>261.65317760108411</c:v>
                </c:pt>
                <c:pt idx="1738">
                  <c:v>263.14374848927895</c:v>
                </c:pt>
                <c:pt idx="1739">
                  <c:v>262.21046493877475</c:v>
                </c:pt>
                <c:pt idx="1740">
                  <c:v>267.24316782018309</c:v>
                </c:pt>
                <c:pt idx="1741">
                  <c:v>270.72403334580071</c:v>
                </c:pt>
                <c:pt idx="1742">
                  <c:v>272.70714244388637</c:v>
                </c:pt>
                <c:pt idx="1743">
                  <c:v>271.55794019178893</c:v>
                </c:pt>
                <c:pt idx="1744">
                  <c:v>270.88393812577414</c:v>
                </c:pt>
                <c:pt idx="1745">
                  <c:v>268.69934073230047</c:v>
                </c:pt>
                <c:pt idx="1746">
                  <c:v>271.33029797466429</c:v>
                </c:pt>
                <c:pt idx="1747">
                  <c:v>265.81089601388658</c:v>
                </c:pt>
                <c:pt idx="1748">
                  <c:v>266.55589152391417</c:v>
                </c:pt>
                <c:pt idx="1749">
                  <c:v>268.92139167863968</c:v>
                </c:pt>
                <c:pt idx="1750">
                  <c:v>265.24000323692036</c:v>
                </c:pt>
                <c:pt idx="1751">
                  <c:v>267.71897616475417</c:v>
                </c:pt>
                <c:pt idx="1752">
                  <c:v>269.03266635724037</c:v>
                </c:pt>
                <c:pt idx="1753">
                  <c:v>269.08928981372446</c:v>
                </c:pt>
                <c:pt idx="1754">
                  <c:v>270.68745356974216</c:v>
                </c:pt>
                <c:pt idx="1755">
                  <c:v>271.34650817914127</c:v>
                </c:pt>
                <c:pt idx="1756">
                  <c:v>272.26794336917345</c:v>
                </c:pt>
                <c:pt idx="1757">
                  <c:v>272.54410282998032</c:v>
                </c:pt>
                <c:pt idx="1758">
                  <c:v>273.62623172607738</c:v>
                </c:pt>
                <c:pt idx="1759">
                  <c:v>273.9298436751692</c:v>
                </c:pt>
                <c:pt idx="1760">
                  <c:v>277.36683040392961</c:v>
                </c:pt>
                <c:pt idx="1761">
                  <c:v>268.94272125515624</c:v>
                </c:pt>
                <c:pt idx="1762">
                  <c:v>268.36896336190796</c:v>
                </c:pt>
                <c:pt idx="1763">
                  <c:v>271.45302784784246</c:v>
                </c:pt>
                <c:pt idx="1764">
                  <c:v>262.43322247751541</c:v>
                </c:pt>
                <c:pt idx="1765">
                  <c:v>263.10427179232187</c:v>
                </c:pt>
                <c:pt idx="1766">
                  <c:v>263.10427179232187</c:v>
                </c:pt>
                <c:pt idx="1767">
                  <c:v>263.10427179232187</c:v>
                </c:pt>
                <c:pt idx="1768">
                  <c:v>263.10427179232187</c:v>
                </c:pt>
                <c:pt idx="1769">
                  <c:v>263.10427179232187</c:v>
                </c:pt>
                <c:pt idx="1770">
                  <c:v>263.10427179232187</c:v>
                </c:pt>
                <c:pt idx="1771">
                  <c:v>262.99553514164541</c:v>
                </c:pt>
                <c:pt idx="1772">
                  <c:v>264.29064251957357</c:v>
                </c:pt>
                <c:pt idx="1773">
                  <c:v>265.53237426826769</c:v>
                </c:pt>
                <c:pt idx="1774">
                  <c:v>269.28635233768409</c:v>
                </c:pt>
                <c:pt idx="1775">
                  <c:v>267.42289203522756</c:v>
                </c:pt>
                <c:pt idx="1776">
                  <c:v>268.20784520131167</c:v>
                </c:pt>
                <c:pt idx="1777">
                  <c:v>269.04538970740123</c:v>
                </c:pt>
                <c:pt idx="1778">
                  <c:v>268.55305661060493</c:v>
                </c:pt>
                <c:pt idx="1779">
                  <c:v>264.4613126997686</c:v>
                </c:pt>
                <c:pt idx="1780">
                  <c:v>264.22410157677746</c:v>
                </c:pt>
                <c:pt idx="1781">
                  <c:v>268.85668673116311</c:v>
                </c:pt>
                <c:pt idx="1782">
                  <c:v>266.43932089582836</c:v>
                </c:pt>
                <c:pt idx="1783">
                  <c:v>267.23434940238747</c:v>
                </c:pt>
                <c:pt idx="1784">
                  <c:v>268.52925160476246</c:v>
                </c:pt>
                <c:pt idx="1785">
                  <c:v>270.26117727844422</c:v>
                </c:pt>
                <c:pt idx="1786">
                  <c:v>269.29439714810081</c:v>
                </c:pt>
                <c:pt idx="1787">
                  <c:v>270.2132143893096</c:v>
                </c:pt>
                <c:pt idx="1788">
                  <c:v>269.2129210522325</c:v>
                </c:pt>
                <c:pt idx="1789">
                  <c:v>272.22301940855277</c:v>
                </c:pt>
                <c:pt idx="1790">
                  <c:v>268.36623427039285</c:v>
                </c:pt>
                <c:pt idx="1791">
                  <c:v>269.92430601170037</c:v>
                </c:pt>
                <c:pt idx="1792">
                  <c:v>269.85321399886021</c:v>
                </c:pt>
                <c:pt idx="1793">
                  <c:v>272.59475931339006</c:v>
                </c:pt>
                <c:pt idx="1794">
                  <c:v>272.87398161677231</c:v>
                </c:pt>
                <c:pt idx="1795">
                  <c:v>275.8698884895324</c:v>
                </c:pt>
                <c:pt idx="1796">
                  <c:v>275.80843256394036</c:v>
                </c:pt>
                <c:pt idx="1797">
                  <c:v>277.88104894596859</c:v>
                </c:pt>
                <c:pt idx="1798">
                  <c:v>262.08911227350922</c:v>
                </c:pt>
                <c:pt idx="1799">
                  <c:v>271.27127146940222</c:v>
                </c:pt>
                <c:pt idx="1800">
                  <c:v>265.01823981206724</c:v>
                </c:pt>
                <c:pt idx="1801">
                  <c:v>263.81084811953826</c:v>
                </c:pt>
                <c:pt idx="1802">
                  <c:v>267.50513989274782</c:v>
                </c:pt>
                <c:pt idx="1803">
                  <c:v>268.59837101969345</c:v>
                </c:pt>
                <c:pt idx="1804">
                  <c:v>268.59837101969345</c:v>
                </c:pt>
                <c:pt idx="1805">
                  <c:v>268.45234524259928</c:v>
                </c:pt>
                <c:pt idx="1806">
                  <c:v>267.95291889712274</c:v>
                </c:pt>
                <c:pt idx="1807">
                  <c:v>267.80257435490807</c:v>
                </c:pt>
                <c:pt idx="1808">
                  <c:v>268.06955625731257</c:v>
                </c:pt>
                <c:pt idx="1809">
                  <c:v>269.38484444870448</c:v>
                </c:pt>
                <c:pt idx="1810">
                  <c:v>265.89738798981534</c:v>
                </c:pt>
                <c:pt idx="1811">
                  <c:v>268.64511664857667</c:v>
                </c:pt>
                <c:pt idx="1812">
                  <c:v>270.12744219228318</c:v>
                </c:pt>
                <c:pt idx="1813">
                  <c:v>271.90537167478368</c:v>
                </c:pt>
                <c:pt idx="1814">
                  <c:v>272.18695005401054</c:v>
                </c:pt>
                <c:pt idx="1815">
                  <c:v>271.17171638183549</c:v>
                </c:pt>
                <c:pt idx="1816">
                  <c:v>269.88814252019</c:v>
                </c:pt>
                <c:pt idx="1817">
                  <c:v>271.41194771972181</c:v>
                </c:pt>
                <c:pt idx="1818">
                  <c:v>271.72123448988032</c:v>
                </c:pt>
                <c:pt idx="1819">
                  <c:v>272.06390856311043</c:v>
                </c:pt>
                <c:pt idx="1820">
                  <c:v>271.45535711501134</c:v>
                </c:pt>
                <c:pt idx="1821">
                  <c:v>270.3196538161709</c:v>
                </c:pt>
                <c:pt idx="1822">
                  <c:v>271.9755198243904</c:v>
                </c:pt>
                <c:pt idx="1823">
                  <c:v>271.93188635101455</c:v>
                </c:pt>
                <c:pt idx="1824">
                  <c:v>270.31420928428804</c:v>
                </c:pt>
                <c:pt idx="1825">
                  <c:v>270.84074940952081</c:v>
                </c:pt>
                <c:pt idx="1826">
                  <c:v>269.79681952960931</c:v>
                </c:pt>
                <c:pt idx="1827">
                  <c:v>269.82398625603497</c:v>
                </c:pt>
                <c:pt idx="1828">
                  <c:v>271.25226771896575</c:v>
                </c:pt>
                <c:pt idx="1829">
                  <c:v>270.36464288240899</c:v>
                </c:pt>
                <c:pt idx="1830">
                  <c:v>270.16038831825131</c:v>
                </c:pt>
                <c:pt idx="1831">
                  <c:v>266.89968836051111</c:v>
                </c:pt>
                <c:pt idx="1832">
                  <c:v>267.32219723005517</c:v>
                </c:pt>
                <c:pt idx="1833">
                  <c:v>266.83368234115574</c:v>
                </c:pt>
                <c:pt idx="1834">
                  <c:v>263.04619344531477</c:v>
                </c:pt>
                <c:pt idx="1835">
                  <c:v>264.47906003830519</c:v>
                </c:pt>
                <c:pt idx="1836">
                  <c:v>265.28771329749844</c:v>
                </c:pt>
                <c:pt idx="1837">
                  <c:v>265.28771329749844</c:v>
                </c:pt>
                <c:pt idx="1838">
                  <c:v>265.28771329749844</c:v>
                </c:pt>
                <c:pt idx="1839">
                  <c:v>263.68036798834913</c:v>
                </c:pt>
                <c:pt idx="1840">
                  <c:v>263.68036798834913</c:v>
                </c:pt>
                <c:pt idx="1841">
                  <c:v>263.68036798834913</c:v>
                </c:pt>
                <c:pt idx="1842">
                  <c:v>263.68036798834913</c:v>
                </c:pt>
                <c:pt idx="1843">
                  <c:v>263.68036798834913</c:v>
                </c:pt>
                <c:pt idx="1844">
                  <c:v>263.68036798834913</c:v>
                </c:pt>
                <c:pt idx="1845">
                  <c:v>263.68036798834913</c:v>
                </c:pt>
                <c:pt idx="1846">
                  <c:v>263.68036798834913</c:v>
                </c:pt>
                <c:pt idx="1847">
                  <c:v>263.68036798834913</c:v>
                </c:pt>
                <c:pt idx="1848">
                  <c:v>263.68036798834913</c:v>
                </c:pt>
                <c:pt idx="1849">
                  <c:v>263.68036798834913</c:v>
                </c:pt>
                <c:pt idx="1850">
                  <c:v>263.68036798834913</c:v>
                </c:pt>
                <c:pt idx="1851">
                  <c:v>263.68036798834913</c:v>
                </c:pt>
                <c:pt idx="1852">
                  <c:v>263.68036798834913</c:v>
                </c:pt>
                <c:pt idx="1853">
                  <c:v>263.68036798834913</c:v>
                </c:pt>
                <c:pt idx="1854">
                  <c:v>263.9995298416049</c:v>
                </c:pt>
                <c:pt idx="1855">
                  <c:v>267.15336946371571</c:v>
                </c:pt>
                <c:pt idx="1856">
                  <c:v>270.29844685460517</c:v>
                </c:pt>
                <c:pt idx="1857">
                  <c:v>271.0313356476114</c:v>
                </c:pt>
                <c:pt idx="1858">
                  <c:v>272.46734564767229</c:v>
                </c:pt>
                <c:pt idx="1859">
                  <c:v>274.05050359130814</c:v>
                </c:pt>
                <c:pt idx="1860">
                  <c:v>273.27004525757036</c:v>
                </c:pt>
                <c:pt idx="1861">
                  <c:v>275.65102946576229</c:v>
                </c:pt>
                <c:pt idx="1862">
                  <c:v>273.34462140477939</c:v>
                </c:pt>
                <c:pt idx="1863">
                  <c:v>276.38161375379519</c:v>
                </c:pt>
                <c:pt idx="1864">
                  <c:v>277.15484282668763</c:v>
                </c:pt>
                <c:pt idx="1865">
                  <c:v>280.02850816596651</c:v>
                </c:pt>
                <c:pt idx="1866">
                  <c:v>281.20864912129656</c:v>
                </c:pt>
                <c:pt idx="1867">
                  <c:v>281.49137062920249</c:v>
                </c:pt>
                <c:pt idx="1868">
                  <c:v>280.7567978901202</c:v>
                </c:pt>
                <c:pt idx="1869">
                  <c:v>282.42651334968724</c:v>
                </c:pt>
                <c:pt idx="1870">
                  <c:v>282.71054465958036</c:v>
                </c:pt>
                <c:pt idx="1871">
                  <c:v>281.75410979833748</c:v>
                </c:pt>
                <c:pt idx="1872">
                  <c:v>283.50976276622873</c:v>
                </c:pt>
                <c:pt idx="1873">
                  <c:v>285.57035152729821</c:v>
                </c:pt>
                <c:pt idx="1874">
                  <c:v>287.46481833873599</c:v>
                </c:pt>
                <c:pt idx="1875">
                  <c:v>290.03467191055313</c:v>
                </c:pt>
                <c:pt idx="1876">
                  <c:v>290.98443986609857</c:v>
                </c:pt>
                <c:pt idx="1877">
                  <c:v>288.59879653012791</c:v>
                </c:pt>
                <c:pt idx="1878">
                  <c:v>287.50721945360431</c:v>
                </c:pt>
                <c:pt idx="1879">
                  <c:v>288.90974557223615</c:v>
                </c:pt>
                <c:pt idx="1880">
                  <c:v>286.89111001482519</c:v>
                </c:pt>
                <c:pt idx="1881">
                  <c:v>288.05873792030252</c:v>
                </c:pt>
                <c:pt idx="1882">
                  <c:v>288.86352113296869</c:v>
                </c:pt>
                <c:pt idx="1883">
                  <c:v>287.37374784631339</c:v>
                </c:pt>
                <c:pt idx="1884">
                  <c:v>283.61450379637091</c:v>
                </c:pt>
                <c:pt idx="1885">
                  <c:v>284.20460134427782</c:v>
                </c:pt>
                <c:pt idx="1886">
                  <c:v>282.17068740456762</c:v>
                </c:pt>
                <c:pt idx="1887">
                  <c:v>283.71302808813886</c:v>
                </c:pt>
                <c:pt idx="1888">
                  <c:v>281.2660840105035</c:v>
                </c:pt>
                <c:pt idx="1889">
                  <c:v>284.63522327841082</c:v>
                </c:pt>
                <c:pt idx="1890">
                  <c:v>285.95069891727979</c:v>
                </c:pt>
                <c:pt idx="1891">
                  <c:v>283.64895313608355</c:v>
                </c:pt>
                <c:pt idx="1892">
                  <c:v>276.64941480269522</c:v>
                </c:pt>
                <c:pt idx="1893">
                  <c:v>276.05923847052287</c:v>
                </c:pt>
                <c:pt idx="1894">
                  <c:v>276.05923847052287</c:v>
                </c:pt>
                <c:pt idx="1895">
                  <c:v>275.53009457571699</c:v>
                </c:pt>
                <c:pt idx="1896">
                  <c:v>276.43966323811196</c:v>
                </c:pt>
                <c:pt idx="1897">
                  <c:v>276.43966323811196</c:v>
                </c:pt>
                <c:pt idx="1898">
                  <c:v>276.43966323811196</c:v>
                </c:pt>
                <c:pt idx="1899">
                  <c:v>276.43966323811196</c:v>
                </c:pt>
                <c:pt idx="1900">
                  <c:v>276.43966323811196</c:v>
                </c:pt>
                <c:pt idx="1901">
                  <c:v>276.43966323811196</c:v>
                </c:pt>
                <c:pt idx="1902">
                  <c:v>276.43966323811196</c:v>
                </c:pt>
                <c:pt idx="1903">
                  <c:v>276.27532130845356</c:v>
                </c:pt>
                <c:pt idx="1904">
                  <c:v>276.27532130845356</c:v>
                </c:pt>
                <c:pt idx="1905">
                  <c:v>277.51250372884732</c:v>
                </c:pt>
                <c:pt idx="1906">
                  <c:v>278.0352192225364</c:v>
                </c:pt>
                <c:pt idx="1907">
                  <c:v>282.08406672167172</c:v>
                </c:pt>
                <c:pt idx="1908">
                  <c:v>281.81186651681378</c:v>
                </c:pt>
                <c:pt idx="1909">
                  <c:v>280.38994894188949</c:v>
                </c:pt>
                <c:pt idx="1910">
                  <c:v>278.53263180922693</c:v>
                </c:pt>
                <c:pt idx="1911">
                  <c:v>279.98276954964791</c:v>
                </c:pt>
                <c:pt idx="1912">
                  <c:v>280.05082288638266</c:v>
                </c:pt>
                <c:pt idx="1913">
                  <c:v>281.41528950227951</c:v>
                </c:pt>
                <c:pt idx="1914">
                  <c:v>278.1112387008634</c:v>
                </c:pt>
                <c:pt idx="1915">
                  <c:v>274.73987199587498</c:v>
                </c:pt>
                <c:pt idx="1916">
                  <c:v>278.25883677401742</c:v>
                </c:pt>
                <c:pt idx="1917">
                  <c:v>274.17659061251851</c:v>
                </c:pt>
                <c:pt idx="1918">
                  <c:v>270.68225177032133</c:v>
                </c:pt>
                <c:pt idx="1919">
                  <c:v>272.78584367175506</c:v>
                </c:pt>
                <c:pt idx="1920">
                  <c:v>268.04058239082667</c:v>
                </c:pt>
                <c:pt idx="1921">
                  <c:v>266.88219520816261</c:v>
                </c:pt>
                <c:pt idx="1922">
                  <c:v>266.88219520816261</c:v>
                </c:pt>
                <c:pt idx="1923">
                  <c:v>266.88219520816261</c:v>
                </c:pt>
                <c:pt idx="1924">
                  <c:v>266.88219520816261</c:v>
                </c:pt>
                <c:pt idx="1925">
                  <c:v>266.88219520816261</c:v>
                </c:pt>
                <c:pt idx="1926">
                  <c:v>266.88219520816261</c:v>
                </c:pt>
                <c:pt idx="1927">
                  <c:v>266.88219520816261</c:v>
                </c:pt>
                <c:pt idx="1928">
                  <c:v>266.88219520816261</c:v>
                </c:pt>
                <c:pt idx="1929">
                  <c:v>266.88219520816261</c:v>
                </c:pt>
                <c:pt idx="1930">
                  <c:v>266.42083725178503</c:v>
                </c:pt>
                <c:pt idx="1931">
                  <c:v>266.39190144925129</c:v>
                </c:pt>
                <c:pt idx="1932">
                  <c:v>265.95948172946396</c:v>
                </c:pt>
                <c:pt idx="1933">
                  <c:v>267.10519616017513</c:v>
                </c:pt>
                <c:pt idx="1934">
                  <c:v>266.83309226466065</c:v>
                </c:pt>
                <c:pt idx="1935">
                  <c:v>266.64957477035858</c:v>
                </c:pt>
                <c:pt idx="1936">
                  <c:v>266.99340091553188</c:v>
                </c:pt>
                <c:pt idx="1937">
                  <c:v>266.5620489273814</c:v>
                </c:pt>
                <c:pt idx="1938">
                  <c:v>266.82909733012497</c:v>
                </c:pt>
                <c:pt idx="1939">
                  <c:v>266.71146065982077</c:v>
                </c:pt>
                <c:pt idx="1940">
                  <c:v>269.3703452258747</c:v>
                </c:pt>
                <c:pt idx="1941">
                  <c:v>268.93788544096378</c:v>
                </c:pt>
                <c:pt idx="1942">
                  <c:v>270.41770274490335</c:v>
                </c:pt>
                <c:pt idx="1943">
                  <c:v>267.69917137751287</c:v>
                </c:pt>
                <c:pt idx="1944">
                  <c:v>270.8084690601849</c:v>
                </c:pt>
                <c:pt idx="1945">
                  <c:v>271.68236932656453</c:v>
                </c:pt>
                <c:pt idx="1946">
                  <c:v>271.39958449432265</c:v>
                </c:pt>
                <c:pt idx="1947">
                  <c:v>272.18463061104956</c:v>
                </c:pt>
                <c:pt idx="1948">
                  <c:v>272.60416368065501</c:v>
                </c:pt>
                <c:pt idx="1949">
                  <c:v>273.92003074669185</c:v>
                </c:pt>
                <c:pt idx="1950">
                  <c:v>274.02427476037849</c:v>
                </c:pt>
                <c:pt idx="1951">
                  <c:v>272.84770156827449</c:v>
                </c:pt>
                <c:pt idx="1952">
                  <c:v>274.82344148326308</c:v>
                </c:pt>
                <c:pt idx="1953">
                  <c:v>277.44305884436039</c:v>
                </c:pt>
                <c:pt idx="1954">
                  <c:v>278.16886689642428</c:v>
                </c:pt>
                <c:pt idx="1955">
                  <c:v>278.05729535764704</c:v>
                </c:pt>
                <c:pt idx="1956">
                  <c:v>277.64810271644672</c:v>
                </c:pt>
                <c:pt idx="1957">
                  <c:v>277.05625297263589</c:v>
                </c:pt>
                <c:pt idx="1958">
                  <c:v>276.56518472949165</c:v>
                </c:pt>
                <c:pt idx="1959">
                  <c:v>275.18444844100384</c:v>
                </c:pt>
                <c:pt idx="1960">
                  <c:v>273.33453597139624</c:v>
                </c:pt>
                <c:pt idx="1961">
                  <c:v>274.73960949561399</c:v>
                </c:pt>
                <c:pt idx="1962">
                  <c:v>273.65923744409622</c:v>
                </c:pt>
                <c:pt idx="1963">
                  <c:v>276.60686269911378</c:v>
                </c:pt>
                <c:pt idx="1964">
                  <c:v>277.74182761501959</c:v>
                </c:pt>
                <c:pt idx="1965">
                  <c:v>276.98468637804905</c:v>
                </c:pt>
                <c:pt idx="1966">
                  <c:v>273.26794879477586</c:v>
                </c:pt>
                <c:pt idx="1967">
                  <c:v>272.49373424547042</c:v>
                </c:pt>
                <c:pt idx="1968">
                  <c:v>272.41065236428273</c:v>
                </c:pt>
                <c:pt idx="1969">
                  <c:v>271.47622707959857</c:v>
                </c:pt>
                <c:pt idx="1970">
                  <c:v>271.77091546041862</c:v>
                </c:pt>
                <c:pt idx="1971">
                  <c:v>271.77091546041862</c:v>
                </c:pt>
                <c:pt idx="1972">
                  <c:v>271.77091546041862</c:v>
                </c:pt>
                <c:pt idx="1973">
                  <c:v>271.77091546041862</c:v>
                </c:pt>
                <c:pt idx="1974">
                  <c:v>272.77021864320653</c:v>
                </c:pt>
                <c:pt idx="1975">
                  <c:v>274.63460499707662</c:v>
                </c:pt>
                <c:pt idx="1976">
                  <c:v>274.77122060515217</c:v>
                </c:pt>
                <c:pt idx="1977">
                  <c:v>273.21181765151357</c:v>
                </c:pt>
                <c:pt idx="1978">
                  <c:v>272.04129399404735</c:v>
                </c:pt>
                <c:pt idx="1979">
                  <c:v>272.06769108731407</c:v>
                </c:pt>
                <c:pt idx="1980">
                  <c:v>270.52116109399446</c:v>
                </c:pt>
                <c:pt idx="1981">
                  <c:v>271.35626367907184</c:v>
                </c:pt>
                <c:pt idx="1982">
                  <c:v>272.19938886569855</c:v>
                </c:pt>
                <c:pt idx="1983">
                  <c:v>273.77621331131445</c:v>
                </c:pt>
                <c:pt idx="1984">
                  <c:v>273.65657886721709</c:v>
                </c:pt>
                <c:pt idx="1985">
                  <c:v>273.39405011977374</c:v>
                </c:pt>
                <c:pt idx="1986">
                  <c:v>275.10606608369164</c:v>
                </c:pt>
                <c:pt idx="1987">
                  <c:v>273.1515886130901</c:v>
                </c:pt>
                <c:pt idx="1988">
                  <c:v>276.04011264996416</c:v>
                </c:pt>
                <c:pt idx="1989">
                  <c:v>275.74247154212071</c:v>
                </c:pt>
                <c:pt idx="1990">
                  <c:v>274.73625504057793</c:v>
                </c:pt>
                <c:pt idx="1991">
                  <c:v>274.99940961819698</c:v>
                </c:pt>
                <c:pt idx="1992">
                  <c:v>275.88313207039471</c:v>
                </c:pt>
                <c:pt idx="1993">
                  <c:v>277.35037744912626</c:v>
                </c:pt>
                <c:pt idx="1994">
                  <c:v>275.31907637709418</c:v>
                </c:pt>
                <c:pt idx="1995">
                  <c:v>264.20680565190798</c:v>
                </c:pt>
                <c:pt idx="1996">
                  <c:v>264.57973759695329</c:v>
                </c:pt>
                <c:pt idx="1997">
                  <c:v>267.39416321428439</c:v>
                </c:pt>
                <c:pt idx="1998">
                  <c:v>265.43379158008224</c:v>
                </c:pt>
                <c:pt idx="1999">
                  <c:v>265.43379158008224</c:v>
                </c:pt>
                <c:pt idx="2000">
                  <c:v>265.43379158008224</c:v>
                </c:pt>
                <c:pt idx="2001">
                  <c:v>265.43379158008224</c:v>
                </c:pt>
                <c:pt idx="2002">
                  <c:v>265.43379158008224</c:v>
                </c:pt>
                <c:pt idx="2003">
                  <c:v>265.43379158008224</c:v>
                </c:pt>
                <c:pt idx="2004">
                  <c:v>265.43379158008224</c:v>
                </c:pt>
                <c:pt idx="2005">
                  <c:v>265.43379158008224</c:v>
                </c:pt>
                <c:pt idx="2006">
                  <c:v>265.43379158008224</c:v>
                </c:pt>
                <c:pt idx="2007">
                  <c:v>265.43379158008224</c:v>
                </c:pt>
                <c:pt idx="2008">
                  <c:v>265.43379158008224</c:v>
                </c:pt>
                <c:pt idx="2009">
                  <c:v>265.43379158008224</c:v>
                </c:pt>
                <c:pt idx="2010">
                  <c:v>265.43379158008224</c:v>
                </c:pt>
                <c:pt idx="2011">
                  <c:v>265.43379158008224</c:v>
                </c:pt>
                <c:pt idx="2012">
                  <c:v>265.43379158008224</c:v>
                </c:pt>
                <c:pt idx="2013">
                  <c:v>266.20369838776367</c:v>
                </c:pt>
                <c:pt idx="2014">
                  <c:v>266.20369838776367</c:v>
                </c:pt>
                <c:pt idx="2015">
                  <c:v>266.20369838776367</c:v>
                </c:pt>
                <c:pt idx="2016">
                  <c:v>266.20369838776367</c:v>
                </c:pt>
                <c:pt idx="2017">
                  <c:v>266.20369838776367</c:v>
                </c:pt>
                <c:pt idx="2018">
                  <c:v>266.49461265525503</c:v>
                </c:pt>
                <c:pt idx="2019">
                  <c:v>265.97084935234443</c:v>
                </c:pt>
                <c:pt idx="2020">
                  <c:v>259.86435557871312</c:v>
                </c:pt>
                <c:pt idx="2021">
                  <c:v>265.8992984057839</c:v>
                </c:pt>
                <c:pt idx="2022">
                  <c:v>265.77660384423115</c:v>
                </c:pt>
                <c:pt idx="2023">
                  <c:v>266.14395266093698</c:v>
                </c:pt>
                <c:pt idx="2024">
                  <c:v>264.29775646975895</c:v>
                </c:pt>
                <c:pt idx="2025">
                  <c:v>264.44372156542687</c:v>
                </c:pt>
                <c:pt idx="2026">
                  <c:v>263.36970674492272</c:v>
                </c:pt>
                <c:pt idx="2027">
                  <c:v>264.21552844262362</c:v>
                </c:pt>
                <c:pt idx="2028">
                  <c:v>260.4504009374462</c:v>
                </c:pt>
                <c:pt idx="2029">
                  <c:v>257.79977367841008</c:v>
                </c:pt>
                <c:pt idx="2030">
                  <c:v>262.23143506936049</c:v>
                </c:pt>
                <c:pt idx="2031">
                  <c:v>264.01762333464563</c:v>
                </c:pt>
                <c:pt idx="2032">
                  <c:v>263.35390578037425</c:v>
                </c:pt>
                <c:pt idx="2033">
                  <c:v>263.35390578037425</c:v>
                </c:pt>
                <c:pt idx="2034">
                  <c:v>262.9374786469765</c:v>
                </c:pt>
                <c:pt idx="2035">
                  <c:v>263.06983826836705</c:v>
                </c:pt>
                <c:pt idx="2036">
                  <c:v>264.23940632844796</c:v>
                </c:pt>
                <c:pt idx="2037">
                  <c:v>262.41834017271043</c:v>
                </c:pt>
                <c:pt idx="2038">
                  <c:v>263.79051176223118</c:v>
                </c:pt>
                <c:pt idx="2039">
                  <c:v>264.53274977788203</c:v>
                </c:pt>
                <c:pt idx="2040">
                  <c:v>266.67459669232647</c:v>
                </c:pt>
                <c:pt idx="2041">
                  <c:v>269.41834884680497</c:v>
                </c:pt>
                <c:pt idx="2042">
                  <c:v>268.87881432844091</c:v>
                </c:pt>
                <c:pt idx="2043">
                  <c:v>269.67776498423058</c:v>
                </c:pt>
                <c:pt idx="2044">
                  <c:v>267.69244390739556</c:v>
                </c:pt>
                <c:pt idx="2045">
                  <c:v>265.70021395892456</c:v>
                </c:pt>
                <c:pt idx="2046">
                  <c:v>267.10045111920431</c:v>
                </c:pt>
                <c:pt idx="2047">
                  <c:v>269.06827465228935</c:v>
                </c:pt>
                <c:pt idx="2048">
                  <c:v>264.28601255863106</c:v>
                </c:pt>
                <c:pt idx="2049">
                  <c:v>261.9072498420183</c:v>
                </c:pt>
                <c:pt idx="2050">
                  <c:v>262.19910079835648</c:v>
                </c:pt>
                <c:pt idx="2051">
                  <c:v>263.23540682683711</c:v>
                </c:pt>
                <c:pt idx="2052">
                  <c:v>265.87577371812648</c:v>
                </c:pt>
                <c:pt idx="2053">
                  <c:v>267.36840208333393</c:v>
                </c:pt>
                <c:pt idx="2054">
                  <c:v>268.33021648884704</c:v>
                </c:pt>
                <c:pt idx="2055">
                  <c:v>269.14241264667027</c:v>
                </c:pt>
                <c:pt idx="2056">
                  <c:v>268.52902795279221</c:v>
                </c:pt>
                <c:pt idx="2057">
                  <c:v>267.845733673469</c:v>
                </c:pt>
                <c:pt idx="2058">
                  <c:v>267.26752930586628</c:v>
                </c:pt>
                <c:pt idx="2059">
                  <c:v>269.15300528838179</c:v>
                </c:pt>
                <c:pt idx="2060">
                  <c:v>270.19899628540094</c:v>
                </c:pt>
                <c:pt idx="2061">
                  <c:v>270.0992886593811</c:v>
                </c:pt>
                <c:pt idx="2062">
                  <c:v>270.40832146478476</c:v>
                </c:pt>
                <c:pt idx="2063">
                  <c:v>270.16473648888086</c:v>
                </c:pt>
                <c:pt idx="2064">
                  <c:v>271.61449251629205</c:v>
                </c:pt>
                <c:pt idx="2065">
                  <c:v>270.66177046474724</c:v>
                </c:pt>
                <c:pt idx="2066">
                  <c:v>272.51150080685221</c:v>
                </c:pt>
                <c:pt idx="2067">
                  <c:v>272.40977486286397</c:v>
                </c:pt>
                <c:pt idx="2068">
                  <c:v>274.03116532065735</c:v>
                </c:pt>
                <c:pt idx="2069">
                  <c:v>276.48574022584995</c:v>
                </c:pt>
                <c:pt idx="2070">
                  <c:v>276.27084996488935</c:v>
                </c:pt>
                <c:pt idx="2071">
                  <c:v>277.01757100573531</c:v>
                </c:pt>
                <c:pt idx="2072">
                  <c:v>275.87119132477915</c:v>
                </c:pt>
                <c:pt idx="2073">
                  <c:v>277.41447349739866</c:v>
                </c:pt>
                <c:pt idx="2074">
                  <c:v>279.10883564334722</c:v>
                </c:pt>
                <c:pt idx="2075">
                  <c:v>278.8158123691785</c:v>
                </c:pt>
                <c:pt idx="2076">
                  <c:v>280.55801712636219</c:v>
                </c:pt>
                <c:pt idx="2077">
                  <c:v>280.82401677794246</c:v>
                </c:pt>
                <c:pt idx="2078">
                  <c:v>281.65406886572515</c:v>
                </c:pt>
                <c:pt idx="2079">
                  <c:v>284.30650992509169</c:v>
                </c:pt>
                <c:pt idx="2080">
                  <c:v>284.17529487257832</c:v>
                </c:pt>
                <c:pt idx="2081">
                  <c:v>284.94045019283362</c:v>
                </c:pt>
                <c:pt idx="2082">
                  <c:v>284.74335050397531</c:v>
                </c:pt>
                <c:pt idx="2083">
                  <c:v>285.24663508561144</c:v>
                </c:pt>
                <c:pt idx="2084">
                  <c:v>284.88909125427062</c:v>
                </c:pt>
                <c:pt idx="2085">
                  <c:v>285.78960484575288</c:v>
                </c:pt>
                <c:pt idx="2086">
                  <c:v>289.01775867537935</c:v>
                </c:pt>
                <c:pt idx="2087">
                  <c:v>293.57702479600567</c:v>
                </c:pt>
                <c:pt idx="2088">
                  <c:v>292.42089809119921</c:v>
                </c:pt>
                <c:pt idx="2089">
                  <c:v>293.65831391831119</c:v>
                </c:pt>
                <c:pt idx="2090">
                  <c:v>291.59681453056629</c:v>
                </c:pt>
                <c:pt idx="2091">
                  <c:v>287.24903400821023</c:v>
                </c:pt>
                <c:pt idx="2092">
                  <c:v>289.30621288318139</c:v>
                </c:pt>
                <c:pt idx="2093">
                  <c:v>289.23918396628704</c:v>
                </c:pt>
                <c:pt idx="2094">
                  <c:v>291.56287149272913</c:v>
                </c:pt>
                <c:pt idx="2095">
                  <c:v>296.43976092283083</c:v>
                </c:pt>
                <c:pt idx="2096">
                  <c:v>295.74273857589026</c:v>
                </c:pt>
                <c:pt idx="2097">
                  <c:v>295.05535686539065</c:v>
                </c:pt>
                <c:pt idx="2098">
                  <c:v>296.98133360699444</c:v>
                </c:pt>
                <c:pt idx="2099">
                  <c:v>293.87540180799073</c:v>
                </c:pt>
                <c:pt idx="2100">
                  <c:v>296.67982962865443</c:v>
                </c:pt>
                <c:pt idx="2101">
                  <c:v>296.20958529310275</c:v>
                </c:pt>
                <c:pt idx="2102">
                  <c:v>296.8898552197258</c:v>
                </c:pt>
                <c:pt idx="2103">
                  <c:v>298.11472902714348</c:v>
                </c:pt>
                <c:pt idx="2104">
                  <c:v>300.38153100553126</c:v>
                </c:pt>
                <c:pt idx="2105">
                  <c:v>301.45380893008684</c:v>
                </c:pt>
                <c:pt idx="2106">
                  <c:v>302.32958064789574</c:v>
                </c:pt>
                <c:pt idx="2107">
                  <c:v>300.23677178810198</c:v>
                </c:pt>
                <c:pt idx="2108">
                  <c:v>299.43835590431752</c:v>
                </c:pt>
                <c:pt idx="2109">
                  <c:v>300.99361242416529</c:v>
                </c:pt>
                <c:pt idx="2110">
                  <c:v>297.07188221765904</c:v>
                </c:pt>
                <c:pt idx="2111">
                  <c:v>298.28979636027884</c:v>
                </c:pt>
                <c:pt idx="2112">
                  <c:v>301.46175917176731</c:v>
                </c:pt>
                <c:pt idx="2113">
                  <c:v>299.72067690847012</c:v>
                </c:pt>
                <c:pt idx="2114">
                  <c:v>301.79487960122054</c:v>
                </c:pt>
                <c:pt idx="2115">
                  <c:v>294.78590040202465</c:v>
                </c:pt>
                <c:pt idx="2116">
                  <c:v>299.21233744170229</c:v>
                </c:pt>
                <c:pt idx="2117">
                  <c:v>296.59227490495869</c:v>
                </c:pt>
                <c:pt idx="2118">
                  <c:v>298.24534972678299</c:v>
                </c:pt>
                <c:pt idx="2119">
                  <c:v>297.76975531107558</c:v>
                </c:pt>
                <c:pt idx="2120">
                  <c:v>296.67630840324915</c:v>
                </c:pt>
                <c:pt idx="2121">
                  <c:v>294.7817721946958</c:v>
                </c:pt>
                <c:pt idx="2122">
                  <c:v>295.74651254006028</c:v>
                </c:pt>
                <c:pt idx="2123">
                  <c:v>295.21346870020596</c:v>
                </c:pt>
                <c:pt idx="2124">
                  <c:v>294.56878290083392</c:v>
                </c:pt>
                <c:pt idx="2125">
                  <c:v>285.3243000807247</c:v>
                </c:pt>
                <c:pt idx="2126">
                  <c:v>281.25226589569343</c:v>
                </c:pt>
                <c:pt idx="2127">
                  <c:v>284.46411945473682</c:v>
                </c:pt>
                <c:pt idx="2128">
                  <c:v>282.58191904282694</c:v>
                </c:pt>
                <c:pt idx="2129">
                  <c:v>282.58191904282694</c:v>
                </c:pt>
                <c:pt idx="2130">
                  <c:v>282.58191904282694</c:v>
                </c:pt>
                <c:pt idx="2131">
                  <c:v>282.58191904282694</c:v>
                </c:pt>
                <c:pt idx="2132">
                  <c:v>282.58191904282694</c:v>
                </c:pt>
                <c:pt idx="2133">
                  <c:v>282.58191904282694</c:v>
                </c:pt>
                <c:pt idx="2134">
                  <c:v>282.58191904282694</c:v>
                </c:pt>
                <c:pt idx="2135">
                  <c:v>282.58191904282694</c:v>
                </c:pt>
                <c:pt idx="2136">
                  <c:v>282.50813675577626</c:v>
                </c:pt>
                <c:pt idx="2137">
                  <c:v>284.61294182166006</c:v>
                </c:pt>
                <c:pt idx="2138">
                  <c:v>284.08996122713654</c:v>
                </c:pt>
                <c:pt idx="2139">
                  <c:v>284.08996122713654</c:v>
                </c:pt>
                <c:pt idx="2140">
                  <c:v>284.7022997560486</c:v>
                </c:pt>
                <c:pt idx="2141">
                  <c:v>284.0682495016701</c:v>
                </c:pt>
                <c:pt idx="2142">
                  <c:v>284.95821182322572</c:v>
                </c:pt>
                <c:pt idx="2143">
                  <c:v>284.19216642426295</c:v>
                </c:pt>
                <c:pt idx="2144">
                  <c:v>283.56952042757911</c:v>
                </c:pt>
                <c:pt idx="2145">
                  <c:v>283.35913660163442</c:v>
                </c:pt>
                <c:pt idx="2146">
                  <c:v>282.36269264640595</c:v>
                </c:pt>
                <c:pt idx="2147">
                  <c:v>282.28315145050084</c:v>
                </c:pt>
                <c:pt idx="2148">
                  <c:v>283.4940346920838</c:v>
                </c:pt>
                <c:pt idx="2149">
                  <c:v>283.50970095234771</c:v>
                </c:pt>
                <c:pt idx="2150">
                  <c:v>285.27518902607795</c:v>
                </c:pt>
                <c:pt idx="2151">
                  <c:v>284.73846143191781</c:v>
                </c:pt>
                <c:pt idx="2152">
                  <c:v>282.51711013419788</c:v>
                </c:pt>
                <c:pt idx="2153">
                  <c:v>282.9675929977376</c:v>
                </c:pt>
                <c:pt idx="2154">
                  <c:v>283.15422200563842</c:v>
                </c:pt>
                <c:pt idx="2155">
                  <c:v>281.19160399706146</c:v>
                </c:pt>
                <c:pt idx="2156">
                  <c:v>278.92957301285395</c:v>
                </c:pt>
                <c:pt idx="2157">
                  <c:v>283.50601840237289</c:v>
                </c:pt>
                <c:pt idx="2158">
                  <c:v>284.39186550782091</c:v>
                </c:pt>
                <c:pt idx="2159">
                  <c:v>285.57410110741284</c:v>
                </c:pt>
                <c:pt idx="2160">
                  <c:v>284.94378029944897</c:v>
                </c:pt>
                <c:pt idx="2161">
                  <c:v>280.62299935405809</c:v>
                </c:pt>
                <c:pt idx="2162">
                  <c:v>277.8598493805589</c:v>
                </c:pt>
                <c:pt idx="2163">
                  <c:v>281.67801914634674</c:v>
                </c:pt>
                <c:pt idx="2164">
                  <c:v>277.67061652450326</c:v>
                </c:pt>
                <c:pt idx="2165">
                  <c:v>278.35932849929088</c:v>
                </c:pt>
                <c:pt idx="2166">
                  <c:v>278.35932849929088</c:v>
                </c:pt>
                <c:pt idx="2167">
                  <c:v>278.35932849929088</c:v>
                </c:pt>
                <c:pt idx="2168">
                  <c:v>278.35932849929088</c:v>
                </c:pt>
                <c:pt idx="2169">
                  <c:v>278.35932849929088</c:v>
                </c:pt>
                <c:pt idx="2170">
                  <c:v>278.35932849929088</c:v>
                </c:pt>
                <c:pt idx="2171">
                  <c:v>278.35932849929088</c:v>
                </c:pt>
                <c:pt idx="2172">
                  <c:v>278.35932849929088</c:v>
                </c:pt>
                <c:pt idx="2173">
                  <c:v>278.35932849929088</c:v>
                </c:pt>
                <c:pt idx="2174">
                  <c:v>278.35932849929088</c:v>
                </c:pt>
                <c:pt idx="2175">
                  <c:v>278.35932849929088</c:v>
                </c:pt>
                <c:pt idx="2176">
                  <c:v>278.35932849929088</c:v>
                </c:pt>
                <c:pt idx="2177">
                  <c:v>278.35932849929088</c:v>
                </c:pt>
                <c:pt idx="2178">
                  <c:v>278.35932849929088</c:v>
                </c:pt>
                <c:pt idx="2179">
                  <c:v>278.35932849929088</c:v>
                </c:pt>
                <c:pt idx="2180">
                  <c:v>278.35932849929088</c:v>
                </c:pt>
                <c:pt idx="2181">
                  <c:v>278.35932849929088</c:v>
                </c:pt>
                <c:pt idx="2182">
                  <c:v>278.35932849929088</c:v>
                </c:pt>
                <c:pt idx="2183">
                  <c:v>278.35932849929088</c:v>
                </c:pt>
                <c:pt idx="2184">
                  <c:v>278.35932849929088</c:v>
                </c:pt>
                <c:pt idx="2185">
                  <c:v>278.35932849929088</c:v>
                </c:pt>
                <c:pt idx="2186">
                  <c:v>278.35932849929088</c:v>
                </c:pt>
                <c:pt idx="2187">
                  <c:v>278.35932849929088</c:v>
                </c:pt>
                <c:pt idx="2188">
                  <c:v>278.35932849929088</c:v>
                </c:pt>
                <c:pt idx="2189">
                  <c:v>278.53861064963229</c:v>
                </c:pt>
                <c:pt idx="2190">
                  <c:v>279.62120724804481</c:v>
                </c:pt>
                <c:pt idx="2191">
                  <c:v>278.72401431122165</c:v>
                </c:pt>
                <c:pt idx="2192">
                  <c:v>279.0108359068841</c:v>
                </c:pt>
                <c:pt idx="2193">
                  <c:v>281.35766692308221</c:v>
                </c:pt>
                <c:pt idx="2194">
                  <c:v>283.66543794842585</c:v>
                </c:pt>
                <c:pt idx="2195">
                  <c:v>283.72188503743126</c:v>
                </c:pt>
                <c:pt idx="2196">
                  <c:v>287.2786092301435</c:v>
                </c:pt>
                <c:pt idx="2197">
                  <c:v>287.51342380668001</c:v>
                </c:pt>
                <c:pt idx="2198">
                  <c:v>285.52838430078026</c:v>
                </c:pt>
                <c:pt idx="2199">
                  <c:v>283.59235038447662</c:v>
                </c:pt>
                <c:pt idx="2200">
                  <c:v>285.05349369116715</c:v>
                </c:pt>
                <c:pt idx="2201">
                  <c:v>284.8005863850189</c:v>
                </c:pt>
                <c:pt idx="2202">
                  <c:v>285.16378610302104</c:v>
                </c:pt>
                <c:pt idx="2203">
                  <c:v>284.04499244390206</c:v>
                </c:pt>
                <c:pt idx="2204">
                  <c:v>285.9213457436428</c:v>
                </c:pt>
                <c:pt idx="2205">
                  <c:v>286.92862732762234</c:v>
                </c:pt>
                <c:pt idx="2206">
                  <c:v>289.02584886792482</c:v>
                </c:pt>
                <c:pt idx="2207">
                  <c:v>289.54841487948937</c:v>
                </c:pt>
                <c:pt idx="2208">
                  <c:v>290.86168954605535</c:v>
                </c:pt>
                <c:pt idx="2209">
                  <c:v>287.64973717805339</c:v>
                </c:pt>
                <c:pt idx="2210">
                  <c:v>283.51172299046982</c:v>
                </c:pt>
                <c:pt idx="2211">
                  <c:v>290.11014953989815</c:v>
                </c:pt>
                <c:pt idx="2212">
                  <c:v>289.83376996486857</c:v>
                </c:pt>
                <c:pt idx="2213">
                  <c:v>291.26836580462816</c:v>
                </c:pt>
                <c:pt idx="2214">
                  <c:v>292.4785710210669</c:v>
                </c:pt>
                <c:pt idx="2215">
                  <c:v>287.04603407510893</c:v>
                </c:pt>
                <c:pt idx="2216">
                  <c:v>286.69981969086098</c:v>
                </c:pt>
                <c:pt idx="2217">
                  <c:v>276.71319795673128</c:v>
                </c:pt>
                <c:pt idx="2218">
                  <c:v>269.84232377280773</c:v>
                </c:pt>
                <c:pt idx="2219">
                  <c:v>269.61931073480196</c:v>
                </c:pt>
                <c:pt idx="2220">
                  <c:v>270.12221904042286</c:v>
                </c:pt>
                <c:pt idx="2221">
                  <c:v>270.12221904042286</c:v>
                </c:pt>
                <c:pt idx="2222">
                  <c:v>270.12221904042286</c:v>
                </c:pt>
                <c:pt idx="2223">
                  <c:v>270.12221904042286</c:v>
                </c:pt>
                <c:pt idx="2224">
                  <c:v>270.12221904042286</c:v>
                </c:pt>
                <c:pt idx="2225">
                  <c:v>270.12221904042286</c:v>
                </c:pt>
                <c:pt idx="2226">
                  <c:v>270.12221904042286</c:v>
                </c:pt>
                <c:pt idx="2227">
                  <c:v>270.12221904042286</c:v>
                </c:pt>
                <c:pt idx="2228">
                  <c:v>270.12221904042286</c:v>
                </c:pt>
                <c:pt idx="2229">
                  <c:v>270.12221904042286</c:v>
                </c:pt>
                <c:pt idx="2230">
                  <c:v>270.12221904042286</c:v>
                </c:pt>
                <c:pt idx="2231">
                  <c:v>270.12221904042286</c:v>
                </c:pt>
                <c:pt idx="2232">
                  <c:v>270.12221904042286</c:v>
                </c:pt>
                <c:pt idx="2233">
                  <c:v>270.12221904042286</c:v>
                </c:pt>
                <c:pt idx="2234">
                  <c:v>270.12221904042286</c:v>
                </c:pt>
                <c:pt idx="2235">
                  <c:v>270.12221904042286</c:v>
                </c:pt>
                <c:pt idx="2236">
                  <c:v>270.12221904042286</c:v>
                </c:pt>
                <c:pt idx="2237">
                  <c:v>270.12221904042286</c:v>
                </c:pt>
                <c:pt idx="2238">
                  <c:v>270.12221904042286</c:v>
                </c:pt>
                <c:pt idx="2239">
                  <c:v>270.12221904042286</c:v>
                </c:pt>
                <c:pt idx="2240">
                  <c:v>270.12221904042286</c:v>
                </c:pt>
                <c:pt idx="2241">
                  <c:v>270.12221904042286</c:v>
                </c:pt>
                <c:pt idx="2242">
                  <c:v>270.12221904042286</c:v>
                </c:pt>
                <c:pt idx="2243">
                  <c:v>270.12221904042286</c:v>
                </c:pt>
                <c:pt idx="2244">
                  <c:v>270.12221904042286</c:v>
                </c:pt>
                <c:pt idx="2245">
                  <c:v>270.12221904042286</c:v>
                </c:pt>
                <c:pt idx="2246">
                  <c:v>270.12221904042286</c:v>
                </c:pt>
                <c:pt idx="2247">
                  <c:v>270.12221904042286</c:v>
                </c:pt>
                <c:pt idx="2248">
                  <c:v>270.12221904042286</c:v>
                </c:pt>
                <c:pt idx="2249">
                  <c:v>270.12221904042286</c:v>
                </c:pt>
                <c:pt idx="2250">
                  <c:v>270.12221904042286</c:v>
                </c:pt>
                <c:pt idx="2251">
                  <c:v>270.12221904042286</c:v>
                </c:pt>
                <c:pt idx="2252">
                  <c:v>270.12221904042286</c:v>
                </c:pt>
                <c:pt idx="2253">
                  <c:v>270.12221904042286</c:v>
                </c:pt>
                <c:pt idx="2254">
                  <c:v>270.12221904042286</c:v>
                </c:pt>
                <c:pt idx="2255">
                  <c:v>270.12221904042286</c:v>
                </c:pt>
                <c:pt idx="2256">
                  <c:v>269.43119326818527</c:v>
                </c:pt>
                <c:pt idx="2257">
                  <c:v>268.32570203637505</c:v>
                </c:pt>
                <c:pt idx="2258">
                  <c:v>271.76320627021727</c:v>
                </c:pt>
                <c:pt idx="2259">
                  <c:v>272.15174026135912</c:v>
                </c:pt>
                <c:pt idx="2260">
                  <c:v>274.90712609533364</c:v>
                </c:pt>
                <c:pt idx="2261">
                  <c:v>275.39411302182293</c:v>
                </c:pt>
                <c:pt idx="2262">
                  <c:v>275.0328684065127</c:v>
                </c:pt>
                <c:pt idx="2263">
                  <c:v>276.72833839314376</c:v>
                </c:pt>
                <c:pt idx="2264">
                  <c:v>277.84577241315606</c:v>
                </c:pt>
                <c:pt idx="2265">
                  <c:v>281.12762926704016</c:v>
                </c:pt>
                <c:pt idx="2266">
                  <c:v>280.61515378693741</c:v>
                </c:pt>
                <c:pt idx="2267">
                  <c:v>284.77162305889112</c:v>
                </c:pt>
                <c:pt idx="2268">
                  <c:v>283.14722989699493</c:v>
                </c:pt>
                <c:pt idx="2269">
                  <c:v>284.86590958694177</c:v>
                </c:pt>
                <c:pt idx="2270">
                  <c:v>285.71861973750549</c:v>
                </c:pt>
                <c:pt idx="2271">
                  <c:v>288.1163613721655</c:v>
                </c:pt>
                <c:pt idx="2272">
                  <c:v>285.93828602858736</c:v>
                </c:pt>
                <c:pt idx="2273">
                  <c:v>286.06721208046486</c:v>
                </c:pt>
                <c:pt idx="2274">
                  <c:v>287.70885339285235</c:v>
                </c:pt>
                <c:pt idx="2275">
                  <c:v>283.59728149264436</c:v>
                </c:pt>
                <c:pt idx="2276">
                  <c:v>284.93049767909929</c:v>
                </c:pt>
                <c:pt idx="2277">
                  <c:v>280.46778938353788</c:v>
                </c:pt>
                <c:pt idx="2278">
                  <c:v>279.5914179265593</c:v>
                </c:pt>
                <c:pt idx="2279">
                  <c:v>284.87335010233051</c:v>
                </c:pt>
                <c:pt idx="2280">
                  <c:v>282.56216450562681</c:v>
                </c:pt>
                <c:pt idx="2281">
                  <c:v>284.42564924480263</c:v>
                </c:pt>
                <c:pt idx="2282">
                  <c:v>285.01385174463502</c:v>
                </c:pt>
                <c:pt idx="2283">
                  <c:v>289.19776563935926</c:v>
                </c:pt>
                <c:pt idx="2284">
                  <c:v>289.14227108681087</c:v>
                </c:pt>
                <c:pt idx="2285">
                  <c:v>290.8014589235533</c:v>
                </c:pt>
                <c:pt idx="2286">
                  <c:v>291.24900277701994</c:v>
                </c:pt>
                <c:pt idx="2287">
                  <c:v>292.14715547046876</c:v>
                </c:pt>
                <c:pt idx="2288">
                  <c:v>288.67113729990712</c:v>
                </c:pt>
                <c:pt idx="2289">
                  <c:v>289.41894359890966</c:v>
                </c:pt>
                <c:pt idx="2290">
                  <c:v>290.41539529908141</c:v>
                </c:pt>
                <c:pt idx="2291">
                  <c:v>292.52399798431804</c:v>
                </c:pt>
                <c:pt idx="2292">
                  <c:v>289.99537786279376</c:v>
                </c:pt>
                <c:pt idx="2293">
                  <c:v>291.00002412546985</c:v>
                </c:pt>
                <c:pt idx="2294">
                  <c:v>292.46100788066798</c:v>
                </c:pt>
                <c:pt idx="2295">
                  <c:v>294.28982530677825</c:v>
                </c:pt>
                <c:pt idx="2296">
                  <c:v>294.47299644131203</c:v>
                </c:pt>
                <c:pt idx="2297">
                  <c:v>296.47480368327217</c:v>
                </c:pt>
                <c:pt idx="2298">
                  <c:v>299.70077770951423</c:v>
                </c:pt>
                <c:pt idx="2299">
                  <c:v>303.86674749018476</c:v>
                </c:pt>
                <c:pt idx="2300">
                  <c:v>299.81530906087522</c:v>
                </c:pt>
                <c:pt idx="2301">
                  <c:v>302.43664814734012</c:v>
                </c:pt>
                <c:pt idx="2302">
                  <c:v>304.17873057797362</c:v>
                </c:pt>
                <c:pt idx="2303">
                  <c:v>305.34231103875339</c:v>
                </c:pt>
                <c:pt idx="2304">
                  <c:v>302.10688380524715</c:v>
                </c:pt>
                <c:pt idx="2305">
                  <c:v>304.83292097045751</c:v>
                </c:pt>
                <c:pt idx="2306">
                  <c:v>305.13058587987194</c:v>
                </c:pt>
                <c:pt idx="2307">
                  <c:v>306.31905341804281</c:v>
                </c:pt>
                <c:pt idx="2308">
                  <c:v>307.45045181870859</c:v>
                </c:pt>
                <c:pt idx="2309">
                  <c:v>307.89049601249263</c:v>
                </c:pt>
                <c:pt idx="2310">
                  <c:v>305.22624020064285</c:v>
                </c:pt>
                <c:pt idx="2311">
                  <c:v>308.72294338067161</c:v>
                </c:pt>
                <c:pt idx="2312">
                  <c:v>305.28250587929887</c:v>
                </c:pt>
                <c:pt idx="2313">
                  <c:v>303.42576301876727</c:v>
                </c:pt>
                <c:pt idx="2314">
                  <c:v>308.29173528006726</c:v>
                </c:pt>
                <c:pt idx="2315">
                  <c:v>308.29173528006726</c:v>
                </c:pt>
                <c:pt idx="2316">
                  <c:v>304.43904034176853</c:v>
                </c:pt>
                <c:pt idx="2317">
                  <c:v>302.89795755239919</c:v>
                </c:pt>
                <c:pt idx="2318">
                  <c:v>304.1109383368306</c:v>
                </c:pt>
                <c:pt idx="2319">
                  <c:v>308.02948314775216</c:v>
                </c:pt>
                <c:pt idx="2320">
                  <c:v>305.2875276267489</c:v>
                </c:pt>
                <c:pt idx="2321">
                  <c:v>306.78468108957071</c:v>
                </c:pt>
                <c:pt idx="2322">
                  <c:v>308.06549560267268</c:v>
                </c:pt>
                <c:pt idx="2323">
                  <c:v>310.11812310906788</c:v>
                </c:pt>
                <c:pt idx="2324">
                  <c:v>310.6846593039636</c:v>
                </c:pt>
                <c:pt idx="2325">
                  <c:v>313.94694702398169</c:v>
                </c:pt>
                <c:pt idx="2326">
                  <c:v>314.59044205149411</c:v>
                </c:pt>
                <c:pt idx="2327">
                  <c:v>314.59044205149411</c:v>
                </c:pt>
                <c:pt idx="2328">
                  <c:v>318.03292771073308</c:v>
                </c:pt>
                <c:pt idx="2329">
                  <c:v>317.30353792955577</c:v>
                </c:pt>
                <c:pt idx="2330">
                  <c:v>314.3084851690478</c:v>
                </c:pt>
                <c:pt idx="2331">
                  <c:v>316.66616328985725</c:v>
                </c:pt>
              </c:numCache>
            </c:numRef>
          </c:val>
          <c:smooth val="0"/>
        </c:ser>
        <c:dLbls>
          <c:showLegendKey val="0"/>
          <c:showVal val="0"/>
          <c:showCatName val="0"/>
          <c:showSerName val="0"/>
          <c:showPercent val="0"/>
          <c:showBubbleSize val="0"/>
        </c:dLbls>
        <c:marker val="1"/>
        <c:smooth val="0"/>
        <c:axId val="448806272"/>
        <c:axId val="348951680"/>
      </c:lineChart>
      <c:dateAx>
        <c:axId val="448806272"/>
        <c:scaling>
          <c:orientation val="minMax"/>
        </c:scaling>
        <c:delete val="0"/>
        <c:axPos val="b"/>
        <c:numFmt formatCode="m/d/yyyy" sourceLinked="0"/>
        <c:majorTickMark val="out"/>
        <c:minorTickMark val="none"/>
        <c:tickLblPos val="nextTo"/>
        <c:crossAx val="348951680"/>
        <c:crosses val="autoZero"/>
        <c:auto val="1"/>
        <c:lblOffset val="100"/>
        <c:baseTimeUnit val="days"/>
      </c:dateAx>
      <c:valAx>
        <c:axId val="348951680"/>
        <c:scaling>
          <c:orientation val="minMax"/>
        </c:scaling>
        <c:delete val="0"/>
        <c:axPos val="l"/>
        <c:majorGridlines/>
        <c:numFmt formatCode="General" sourceLinked="1"/>
        <c:majorTickMark val="out"/>
        <c:minorTickMark val="none"/>
        <c:tickLblPos val="nextTo"/>
        <c:crossAx val="448806272"/>
        <c:crosses val="autoZero"/>
        <c:crossBetween val="between"/>
      </c:valAx>
    </c:plotArea>
    <c:legend>
      <c:legendPos val="r"/>
      <c:layout/>
      <c:overlay val="0"/>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'Long vol bis'!$BJ$28</c:f>
              <c:strCache>
                <c:ptCount val="1"/>
                <c:pt idx="0">
                  <c:v>SPXT Index</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bis'!$BJ$29:$BJ$2197</c:f>
              <c:numCache>
                <c:formatCode>General</c:formatCode>
                <c:ptCount val="2169"/>
                <c:pt idx="0">
                  <c:v>100</c:v>
                </c:pt>
                <c:pt idx="1">
                  <c:v>99.731444812845652</c:v>
                </c:pt>
                <c:pt idx="2">
                  <c:v>99.811117132081577</c:v>
                </c:pt>
                <c:pt idx="3">
                  <c:v>100.0181640367578</c:v>
                </c:pt>
                <c:pt idx="4">
                  <c:v>99.772179061767773</c:v>
                </c:pt>
                <c:pt idx="5">
                  <c:v>100.72493383393265</c:v>
                </c:pt>
                <c:pt idx="6">
                  <c:v>100.93137880207793</c:v>
                </c:pt>
                <c:pt idx="7">
                  <c:v>101.1862483602647</c:v>
                </c:pt>
                <c:pt idx="8">
                  <c:v>100.81624519793093</c:v>
                </c:pt>
                <c:pt idx="9">
                  <c:v>100.96670525320606</c:v>
                </c:pt>
                <c:pt idx="10">
                  <c:v>101.04449953046543</c:v>
                </c:pt>
                <c:pt idx="11">
                  <c:v>101.16678895609229</c:v>
                </c:pt>
                <c:pt idx="12">
                  <c:v>101.79093453728345</c:v>
                </c:pt>
                <c:pt idx="13">
                  <c:v>101.81696227288154</c:v>
                </c:pt>
                <c:pt idx="14">
                  <c:v>102.17677585361945</c:v>
                </c:pt>
                <c:pt idx="15">
                  <c:v>102.68485844065984</c:v>
                </c:pt>
                <c:pt idx="16">
                  <c:v>101.8306960567716</c:v>
                </c:pt>
                <c:pt idx="17">
                  <c:v>101.87813347090234</c:v>
                </c:pt>
                <c:pt idx="18">
                  <c:v>101.87914472427434</c:v>
                </c:pt>
                <c:pt idx="19">
                  <c:v>101.14289929905217</c:v>
                </c:pt>
                <c:pt idx="20">
                  <c:v>101.13551714943665</c:v>
                </c:pt>
                <c:pt idx="21">
                  <c:v>100.91730311823832</c:v>
                </c:pt>
                <c:pt idx="22">
                  <c:v>102.0658172812511</c:v>
                </c:pt>
                <c:pt idx="23">
                  <c:v>102.29439906725842</c:v>
                </c:pt>
                <c:pt idx="24">
                  <c:v>102.53243366454774</c:v>
                </c:pt>
                <c:pt idx="25">
                  <c:v>102.00744388422615</c:v>
                </c:pt>
                <c:pt idx="26">
                  <c:v>102.19713575484217</c:v>
                </c:pt>
                <c:pt idx="27">
                  <c:v>102.48182284102583</c:v>
                </c:pt>
                <c:pt idx="28">
                  <c:v>103.14522431501912</c:v>
                </c:pt>
                <c:pt idx="29">
                  <c:v>103.41765597343276</c:v>
                </c:pt>
                <c:pt idx="30">
                  <c:v>103.65680776492349</c:v>
                </c:pt>
                <c:pt idx="31">
                  <c:v>103.76400543784649</c:v>
                </c:pt>
                <c:pt idx="32">
                  <c:v>103.71414583111525</c:v>
                </c:pt>
                <c:pt idx="33">
                  <c:v>103.89056620509696</c:v>
                </c:pt>
                <c:pt idx="34">
                  <c:v>104.14222864544685</c:v>
                </c:pt>
                <c:pt idx="35">
                  <c:v>103.77207138736117</c:v>
                </c:pt>
                <c:pt idx="36">
                  <c:v>102.36149332074375</c:v>
                </c:pt>
                <c:pt idx="37">
                  <c:v>102.73946612274722</c:v>
                </c:pt>
                <c:pt idx="38">
                  <c:v>103.72985396682679</c:v>
                </c:pt>
                <c:pt idx="39">
                  <c:v>103.81648948785268</c:v>
                </c:pt>
                <c:pt idx="40">
                  <c:v>103.52583119128202</c:v>
                </c:pt>
                <c:pt idx="41">
                  <c:v>104.44819057638026</c:v>
                </c:pt>
                <c:pt idx="42">
                  <c:v>104.86919461710795</c:v>
                </c:pt>
                <c:pt idx="43">
                  <c:v>104.75850571230548</c:v>
                </c:pt>
                <c:pt idx="44">
                  <c:v>104.34537981689476</c:v>
                </c:pt>
                <c:pt idx="45">
                  <c:v>104.53645854927808</c:v>
                </c:pt>
                <c:pt idx="46">
                  <c:v>104.77554292387734</c:v>
                </c:pt>
                <c:pt idx="47">
                  <c:v>104.66841748333805</c:v>
                </c:pt>
                <c:pt idx="48">
                  <c:v>104.80993998500168</c:v>
                </c:pt>
                <c:pt idx="49">
                  <c:v>105.72852883967008</c:v>
                </c:pt>
                <c:pt idx="50">
                  <c:v>105.8478567375647</c:v>
                </c:pt>
                <c:pt idx="51">
                  <c:v>105.50617830063111</c:v>
                </c:pt>
                <c:pt idx="52">
                  <c:v>105.73856914100624</c:v>
                </c:pt>
                <c:pt idx="53">
                  <c:v>105.59197592600593</c:v>
                </c:pt>
                <c:pt idx="54">
                  <c:v>105.22848812468312</c:v>
                </c:pt>
                <c:pt idx="55">
                  <c:v>104.68400523174341</c:v>
                </c:pt>
                <c:pt idx="56">
                  <c:v>105.14051389681239</c:v>
                </c:pt>
                <c:pt idx="57">
                  <c:v>105.90004704254379</c:v>
                </c:pt>
                <c:pt idx="58">
                  <c:v>105.74802195228821</c:v>
                </c:pt>
                <c:pt idx="59">
                  <c:v>105.27279546885295</c:v>
                </c:pt>
                <c:pt idx="60">
                  <c:v>105.16657534085621</c:v>
                </c:pt>
                <c:pt idx="61">
                  <c:v>105.29568831899788</c:v>
                </c:pt>
                <c:pt idx="62">
                  <c:v>104.65469333043251</c:v>
                </c:pt>
                <c:pt idx="63">
                  <c:v>104.9200654772112</c:v>
                </c:pt>
                <c:pt idx="64">
                  <c:v>104.86591526688734</c:v>
                </c:pt>
                <c:pt idx="65">
                  <c:v>105.08181304631459</c:v>
                </c:pt>
                <c:pt idx="66">
                  <c:v>105.74921137887334</c:v>
                </c:pt>
                <c:pt idx="67">
                  <c:v>106.26236949474267</c:v>
                </c:pt>
                <c:pt idx="68">
                  <c:v>106.34928912981118</c:v>
                </c:pt>
                <c:pt idx="69">
                  <c:v>106.26350113542084</c:v>
                </c:pt>
                <c:pt idx="70">
                  <c:v>105.95028225767035</c:v>
                </c:pt>
                <c:pt idx="71">
                  <c:v>106.25866638120429</c:v>
                </c:pt>
                <c:pt idx="72">
                  <c:v>105.70020892976216</c:v>
                </c:pt>
                <c:pt idx="73">
                  <c:v>106.07412708729318</c:v>
                </c:pt>
                <c:pt idx="74">
                  <c:v>106.97884250879636</c:v>
                </c:pt>
                <c:pt idx="75">
                  <c:v>105.7743434329134</c:v>
                </c:pt>
                <c:pt idx="76">
                  <c:v>105.64649211374061</c:v>
                </c:pt>
                <c:pt idx="77">
                  <c:v>105.54177441932509</c:v>
                </c:pt>
                <c:pt idx="78">
                  <c:v>106.15251848559129</c:v>
                </c:pt>
                <c:pt idx="79">
                  <c:v>106.86485980729655</c:v>
                </c:pt>
                <c:pt idx="80">
                  <c:v>107.46281392615322</c:v>
                </c:pt>
                <c:pt idx="81">
                  <c:v>107.6451429091227</c:v>
                </c:pt>
                <c:pt idx="82">
                  <c:v>107.55131304267893</c:v>
                </c:pt>
                <c:pt idx="83">
                  <c:v>107.62702702728735</c:v>
                </c:pt>
                <c:pt idx="84">
                  <c:v>107.82137547890677</c:v>
                </c:pt>
                <c:pt idx="85">
                  <c:v>107.69656755083443</c:v>
                </c:pt>
                <c:pt idx="86">
                  <c:v>106.93863314852923</c:v>
                </c:pt>
                <c:pt idx="87">
                  <c:v>106.59498999075865</c:v>
                </c:pt>
                <c:pt idx="88">
                  <c:v>107.42394327273091</c:v>
                </c:pt>
                <c:pt idx="89">
                  <c:v>108.2717106829144</c:v>
                </c:pt>
                <c:pt idx="90">
                  <c:v>108.39522805906441</c:v>
                </c:pt>
                <c:pt idx="91">
                  <c:v>108.30352664019405</c:v>
                </c:pt>
                <c:pt idx="92">
                  <c:v>108.61236823549152</c:v>
                </c:pt>
                <c:pt idx="93">
                  <c:v>108.46578946696793</c:v>
                </c:pt>
                <c:pt idx="94">
                  <c:v>108.39817514031991</c:v>
                </c:pt>
                <c:pt idx="95">
                  <c:v>108.02408362506796</c:v>
                </c:pt>
                <c:pt idx="96">
                  <c:v>107.9020975754527</c:v>
                </c:pt>
                <c:pt idx="97">
                  <c:v>104.16456289849107</c:v>
                </c:pt>
                <c:pt idx="98">
                  <c:v>104.77470502822631</c:v>
                </c:pt>
                <c:pt idx="99">
                  <c:v>104.50443552583184</c:v>
                </c:pt>
                <c:pt idx="100">
                  <c:v>103.31292864803279</c:v>
                </c:pt>
                <c:pt idx="101">
                  <c:v>102.34570332166403</c:v>
                </c:pt>
                <c:pt idx="102">
                  <c:v>103.93561513507296</c:v>
                </c:pt>
                <c:pt idx="103">
                  <c:v>103.70866580093755</c:v>
                </c:pt>
                <c:pt idx="104">
                  <c:v>104.45470593739127</c:v>
                </c:pt>
                <c:pt idx="105">
                  <c:v>104.52592706773272</c:v>
                </c:pt>
                <c:pt idx="106">
                  <c:v>104.80924655411812</c:v>
                </c:pt>
                <c:pt idx="107">
                  <c:v>102.70290690560377</c:v>
                </c:pt>
                <c:pt idx="108">
                  <c:v>103.39728162573338</c:v>
                </c:pt>
                <c:pt idx="109">
                  <c:v>103.78265102382912</c:v>
                </c:pt>
                <c:pt idx="110">
                  <c:v>103.38532475848268</c:v>
                </c:pt>
                <c:pt idx="111">
                  <c:v>104.51189953881558</c:v>
                </c:pt>
                <c:pt idx="112">
                  <c:v>105.17504097622751</c:v>
                </c:pt>
                <c:pt idx="113">
                  <c:v>106.97421000525426</c:v>
                </c:pt>
                <c:pt idx="114">
                  <c:v>106.93649506997136</c:v>
                </c:pt>
                <c:pt idx="115">
                  <c:v>107.05397863433515</c:v>
                </c:pt>
                <c:pt idx="116">
                  <c:v>107.15711684729345</c:v>
                </c:pt>
                <c:pt idx="117">
                  <c:v>106.49541042657131</c:v>
                </c:pt>
                <c:pt idx="118">
                  <c:v>105.67035769331959</c:v>
                </c:pt>
                <c:pt idx="119">
                  <c:v>106.07003391888284</c:v>
                </c:pt>
                <c:pt idx="120">
                  <c:v>105.94660322159331</c:v>
                </c:pt>
                <c:pt idx="121">
                  <c:v>106.22258871328563</c:v>
                </c:pt>
                <c:pt idx="122">
                  <c:v>107.22937330846815</c:v>
                </c:pt>
                <c:pt idx="123">
                  <c:v>107.34959688792081</c:v>
                </c:pt>
                <c:pt idx="124">
                  <c:v>107.70866406736036</c:v>
                </c:pt>
                <c:pt idx="125">
                  <c:v>107.77229116642741</c:v>
                </c:pt>
                <c:pt idx="126">
                  <c:v>108.05641484001811</c:v>
                </c:pt>
                <c:pt idx="127">
                  <c:v>107.35855370350127</c:v>
                </c:pt>
                <c:pt idx="128">
                  <c:v>108.02608205435071</c:v>
                </c:pt>
                <c:pt idx="129">
                  <c:v>108.40271614950937</c:v>
                </c:pt>
                <c:pt idx="130">
                  <c:v>109.56946176617146</c:v>
                </c:pt>
                <c:pt idx="131">
                  <c:v>109.79385888941563</c:v>
                </c:pt>
                <c:pt idx="132">
                  <c:v>109.87085379496192</c:v>
                </c:pt>
                <c:pt idx="133">
                  <c:v>109.74085958173897</c:v>
                </c:pt>
                <c:pt idx="134">
                  <c:v>110.76037633842404</c:v>
                </c:pt>
                <c:pt idx="135">
                  <c:v>110.50710552366348</c:v>
                </c:pt>
                <c:pt idx="136">
                  <c:v>110.46820116179541</c:v>
                </c:pt>
                <c:pt idx="137">
                  <c:v>111.59882095561626</c:v>
                </c:pt>
                <c:pt idx="138">
                  <c:v>111.52238946266293</c:v>
                </c:pt>
                <c:pt idx="139">
                  <c:v>111.51247917961746</c:v>
                </c:pt>
                <c:pt idx="140">
                  <c:v>110.63954600694819</c:v>
                </c:pt>
                <c:pt idx="141">
                  <c:v>110.93332955798753</c:v>
                </c:pt>
                <c:pt idx="142">
                  <c:v>111.66350746297778</c:v>
                </c:pt>
                <c:pt idx="143">
                  <c:v>112.17902035455613</c:v>
                </c:pt>
                <c:pt idx="144">
                  <c:v>112.42275649466656</c:v>
                </c:pt>
                <c:pt idx="145">
                  <c:v>112.71510984450838</c:v>
                </c:pt>
                <c:pt idx="146">
                  <c:v>112.59275781748228</c:v>
                </c:pt>
                <c:pt idx="147">
                  <c:v>112.9860149918795</c:v>
                </c:pt>
                <c:pt idx="148">
                  <c:v>111.42750500341695</c:v>
                </c:pt>
                <c:pt idx="149">
                  <c:v>112.51321070104478</c:v>
                </c:pt>
                <c:pt idx="150">
                  <c:v>112.31812547911149</c:v>
                </c:pt>
                <c:pt idx="151">
                  <c:v>112.18203966819537</c:v>
                </c:pt>
                <c:pt idx="152">
                  <c:v>113.18345498952185</c:v>
                </c:pt>
                <c:pt idx="153">
                  <c:v>113.08893169219442</c:v>
                </c:pt>
                <c:pt idx="154">
                  <c:v>113.83687394808594</c:v>
                </c:pt>
                <c:pt idx="155">
                  <c:v>114.01279832636615</c:v>
                </c:pt>
                <c:pt idx="156">
                  <c:v>113.93928502171485</c:v>
                </c:pt>
                <c:pt idx="157">
                  <c:v>113.80387337971339</c:v>
                </c:pt>
                <c:pt idx="158">
                  <c:v>112.71331848139226</c:v>
                </c:pt>
                <c:pt idx="159">
                  <c:v>113.3289069328595</c:v>
                </c:pt>
                <c:pt idx="160">
                  <c:v>113.52001937368854</c:v>
                </c:pt>
                <c:pt idx="161">
                  <c:v>114.46842575635384</c:v>
                </c:pt>
                <c:pt idx="162">
                  <c:v>114.50031876150945</c:v>
                </c:pt>
                <c:pt idx="163">
                  <c:v>114.92794410407757</c:v>
                </c:pt>
                <c:pt idx="164">
                  <c:v>115.14480498195434</c:v>
                </c:pt>
                <c:pt idx="165">
                  <c:v>114.53352158055642</c:v>
                </c:pt>
                <c:pt idx="166">
                  <c:v>113.54702465421289</c:v>
                </c:pt>
                <c:pt idx="167">
                  <c:v>111.55689728010898</c:v>
                </c:pt>
                <c:pt idx="168">
                  <c:v>112.82593839858603</c:v>
                </c:pt>
                <c:pt idx="169">
                  <c:v>112.93643468369861</c:v>
                </c:pt>
                <c:pt idx="170">
                  <c:v>111.72978789827323</c:v>
                </c:pt>
                <c:pt idx="171">
                  <c:v>113.45401823694345</c:v>
                </c:pt>
                <c:pt idx="172">
                  <c:v>114.00773242852173</c:v>
                </c:pt>
                <c:pt idx="173">
                  <c:v>114.75154780755707</c:v>
                </c:pt>
                <c:pt idx="174">
                  <c:v>114.61294830968772</c:v>
                </c:pt>
                <c:pt idx="175">
                  <c:v>114.81359542516695</c:v>
                </c:pt>
                <c:pt idx="176">
                  <c:v>113.25393453405721</c:v>
                </c:pt>
                <c:pt idx="177">
                  <c:v>113.97902246374179</c:v>
                </c:pt>
                <c:pt idx="178">
                  <c:v>112.50950758750645</c:v>
                </c:pt>
                <c:pt idx="179">
                  <c:v>112.14861533650507</c:v>
                </c:pt>
                <c:pt idx="180">
                  <c:v>111.78979374717015</c:v>
                </c:pt>
                <c:pt idx="181">
                  <c:v>112.8193411742069</c:v>
                </c:pt>
                <c:pt idx="182">
                  <c:v>112.774138148479</c:v>
                </c:pt>
                <c:pt idx="183">
                  <c:v>112.59809338289259</c:v>
                </c:pt>
                <c:pt idx="184">
                  <c:v>113.8034496163956</c:v>
                </c:pt>
                <c:pt idx="185">
                  <c:v>114.23410390358741</c:v>
                </c:pt>
                <c:pt idx="186">
                  <c:v>114.27488630743203</c:v>
                </c:pt>
                <c:pt idx="187">
                  <c:v>114.68527218775387</c:v>
                </c:pt>
                <c:pt idx="188">
                  <c:v>114.79191607906839</c:v>
                </c:pt>
                <c:pt idx="189">
                  <c:v>113.16324436855884</c:v>
                </c:pt>
                <c:pt idx="190">
                  <c:v>113.82459925834691</c:v>
                </c:pt>
                <c:pt idx="191">
                  <c:v>115.99489827489336</c:v>
                </c:pt>
                <c:pt idx="192">
                  <c:v>116.35587238926296</c:v>
                </c:pt>
                <c:pt idx="193">
                  <c:v>116.13294399115425</c:v>
                </c:pt>
                <c:pt idx="194">
                  <c:v>116.12130494639189</c:v>
                </c:pt>
                <c:pt idx="195">
                  <c:v>115.8941340996131</c:v>
                </c:pt>
                <c:pt idx="196">
                  <c:v>116.41452508483825</c:v>
                </c:pt>
                <c:pt idx="197">
                  <c:v>114.99213461573756</c:v>
                </c:pt>
                <c:pt idx="198">
                  <c:v>115.55437704408628</c:v>
                </c:pt>
                <c:pt idx="199">
                  <c:v>113.26602141959857</c:v>
                </c:pt>
                <c:pt idx="200">
                  <c:v>113.7958170611832</c:v>
                </c:pt>
                <c:pt idx="201">
                  <c:v>111.14046795701644</c:v>
                </c:pt>
                <c:pt idx="202">
                  <c:v>109.37960135332679</c:v>
                </c:pt>
                <c:pt idx="203">
                  <c:v>110.50342648758632</c:v>
                </c:pt>
                <c:pt idx="204">
                  <c:v>109.10700596817674</c:v>
                </c:pt>
                <c:pt idx="205">
                  <c:v>109.90386399431897</c:v>
                </c:pt>
                <c:pt idx="206">
                  <c:v>110.40924509020849</c:v>
                </c:pt>
                <c:pt idx="207">
                  <c:v>107.48075163477547</c:v>
                </c:pt>
                <c:pt idx="208">
                  <c:v>110.07893121497916</c:v>
                </c:pt>
                <c:pt idx="209">
                  <c:v>110.76090604257129</c:v>
                </c:pt>
                <c:pt idx="210">
                  <c:v>112.35694316211911</c:v>
                </c:pt>
                <c:pt idx="211">
                  <c:v>109.04696159534187</c:v>
                </c:pt>
                <c:pt idx="212">
                  <c:v>109.08814850053528</c:v>
                </c:pt>
                <c:pt idx="213">
                  <c:v>109.05045282722136</c:v>
                </c:pt>
                <c:pt idx="214">
                  <c:v>107.08234669916557</c:v>
                </c:pt>
                <c:pt idx="215">
                  <c:v>105.62278062991369</c:v>
                </c:pt>
                <c:pt idx="216">
                  <c:v>105.97028099697459</c:v>
                </c:pt>
                <c:pt idx="217">
                  <c:v>108.5741235960614</c:v>
                </c:pt>
                <c:pt idx="218">
                  <c:v>108.54472020039778</c:v>
                </c:pt>
                <c:pt idx="219">
                  <c:v>108.66277199284679</c:v>
                </c:pt>
                <c:pt idx="220">
                  <c:v>109.94178118027629</c:v>
                </c:pt>
                <c:pt idx="221">
                  <c:v>109.82585783540071</c:v>
                </c:pt>
                <c:pt idx="222">
                  <c:v>111.10414951448533</c:v>
                </c:pt>
                <c:pt idx="223">
                  <c:v>110.16016856919553</c:v>
                </c:pt>
                <c:pt idx="224">
                  <c:v>107.57929586812958</c:v>
                </c:pt>
                <c:pt idx="225">
                  <c:v>109.96568046830095</c:v>
                </c:pt>
                <c:pt idx="226">
                  <c:v>109.51220556334792</c:v>
                </c:pt>
                <c:pt idx="227">
                  <c:v>110.74253012415457</c:v>
                </c:pt>
                <c:pt idx="228">
                  <c:v>111.90362235291801</c:v>
                </c:pt>
                <c:pt idx="229">
                  <c:v>110.66784183939488</c:v>
                </c:pt>
                <c:pt idx="230">
                  <c:v>111.15818415299525</c:v>
                </c:pt>
                <c:pt idx="231">
                  <c:v>109.27912129208914</c:v>
                </c:pt>
                <c:pt idx="232">
                  <c:v>109.14358926278149</c:v>
                </c:pt>
                <c:pt idx="233">
                  <c:v>110.63170157007693</c:v>
                </c:pt>
                <c:pt idx="234">
                  <c:v>110.66663315084075</c:v>
                </c:pt>
                <c:pt idx="235">
                  <c:v>111.60516777439857</c:v>
                </c:pt>
                <c:pt idx="236">
                  <c:v>111.62828213718687</c:v>
                </c:pt>
                <c:pt idx="237">
                  <c:v>111.0573477453313</c:v>
                </c:pt>
                <c:pt idx="238">
                  <c:v>114.30215162453776</c:v>
                </c:pt>
                <c:pt idx="239">
                  <c:v>115.001207003132</c:v>
                </c:pt>
                <c:pt idx="240">
                  <c:v>114.25300952615136</c:v>
                </c:pt>
                <c:pt idx="241">
                  <c:v>114.77987734844949</c:v>
                </c:pt>
                <c:pt idx="242">
                  <c:v>114.17697771905458</c:v>
                </c:pt>
                <c:pt idx="243">
                  <c:v>114.13990805973283</c:v>
                </c:pt>
                <c:pt idx="244">
                  <c:v>114.77857235005041</c:v>
                </c:pt>
                <c:pt idx="245">
                  <c:v>115.2310022931857</c:v>
                </c:pt>
                <c:pt idx="246">
                  <c:v>114.88417127954722</c:v>
                </c:pt>
                <c:pt idx="247">
                  <c:v>116.41181877819514</c:v>
                </c:pt>
                <c:pt idx="248">
                  <c:v>116.38206385159745</c:v>
                </c:pt>
                <c:pt idx="249">
                  <c:v>115.87541628124684</c:v>
                </c:pt>
                <c:pt idx="250">
                  <c:v>116.12143496468256</c:v>
                </c:pt>
                <c:pt idx="251">
                  <c:v>117.26505658757183</c:v>
                </c:pt>
                <c:pt idx="252">
                  <c:v>116.88784463334346</c:v>
                </c:pt>
                <c:pt idx="253">
                  <c:v>117.83642437372968</c:v>
                </c:pt>
                <c:pt idx="254">
                  <c:v>117.64347723035432</c:v>
                </c:pt>
                <c:pt idx="255">
                  <c:v>117.04272531050184</c:v>
                </c:pt>
                <c:pt idx="256">
                  <c:v>117.60017632406424</c:v>
                </c:pt>
                <c:pt idx="257">
                  <c:v>116.61553817772827</c:v>
                </c:pt>
                <c:pt idx="258">
                  <c:v>115.84925852735805</c:v>
                </c:pt>
                <c:pt idx="259">
                  <c:v>116.06381278444822</c:v>
                </c:pt>
                <c:pt idx="260">
                  <c:v>115.97941646731742</c:v>
                </c:pt>
                <c:pt idx="261">
                  <c:v>113.0087874547182</c:v>
                </c:pt>
                <c:pt idx="262">
                  <c:v>113.44034705445256</c:v>
                </c:pt>
                <c:pt idx="263">
                  <c:v>114.43896457478323</c:v>
                </c:pt>
                <c:pt idx="264">
                  <c:v>114.16125032137403</c:v>
                </c:pt>
                <c:pt idx="265">
                  <c:v>114.05152451502106</c:v>
                </c:pt>
                <c:pt idx="266">
                  <c:v>115.62354195923804</c:v>
                </c:pt>
                <c:pt idx="267">
                  <c:v>116.06934096954845</c:v>
                </c:pt>
                <c:pt idx="268">
                  <c:v>115.32189470935845</c:v>
                </c:pt>
                <c:pt idx="269">
                  <c:v>116.71161206355943</c:v>
                </c:pt>
                <c:pt idx="270">
                  <c:v>113.65564771284113</c:v>
                </c:pt>
                <c:pt idx="271">
                  <c:v>113.75203942116062</c:v>
                </c:pt>
                <c:pt idx="272">
                  <c:v>113.19741028605529</c:v>
                </c:pt>
                <c:pt idx="273">
                  <c:v>114.56304054803397</c:v>
                </c:pt>
                <c:pt idx="274">
                  <c:v>111.25770593127564</c:v>
                </c:pt>
                <c:pt idx="275">
                  <c:v>111.19856687098331</c:v>
                </c:pt>
                <c:pt idx="276">
                  <c:v>109.61307567945767</c:v>
                </c:pt>
                <c:pt idx="277">
                  <c:v>108.51862504790826</c:v>
                </c:pt>
                <c:pt idx="278">
                  <c:v>111.71248583462776</c:v>
                </c:pt>
                <c:pt idx="279">
                  <c:v>110.95170547640424</c:v>
                </c:pt>
                <c:pt idx="280">
                  <c:v>109.49108962984239</c:v>
                </c:pt>
                <c:pt idx="281">
                  <c:v>110.06637722668975</c:v>
                </c:pt>
                <c:pt idx="282">
                  <c:v>108.1470231421483</c:v>
                </c:pt>
                <c:pt idx="283">
                  <c:v>108.63823224435322</c:v>
                </c:pt>
                <c:pt idx="284">
                  <c:v>106.91388633386906</c:v>
                </c:pt>
                <c:pt idx="285">
                  <c:v>108.73158056157222</c:v>
                </c:pt>
                <c:pt idx="286">
                  <c:v>106.20498808912082</c:v>
                </c:pt>
                <c:pt idx="287">
                  <c:v>107.79572335170407</c:v>
                </c:pt>
                <c:pt idx="288">
                  <c:v>110.90893427426137</c:v>
                </c:pt>
                <c:pt idx="289">
                  <c:v>110.96944574984425</c:v>
                </c:pt>
                <c:pt idx="290">
                  <c:v>111.83229528174711</c:v>
                </c:pt>
                <c:pt idx="291">
                  <c:v>111.1771620079429</c:v>
                </c:pt>
                <c:pt idx="292">
                  <c:v>110.45075463338249</c:v>
                </c:pt>
                <c:pt idx="293">
                  <c:v>112.18717779842352</c:v>
                </c:pt>
                <c:pt idx="294">
                  <c:v>113.88511073392975</c:v>
                </c:pt>
                <c:pt idx="295">
                  <c:v>113.68349570450879</c:v>
                </c:pt>
                <c:pt idx="296">
                  <c:v>114.54141898784239</c:v>
                </c:pt>
                <c:pt idx="297">
                  <c:v>111.6478908216189</c:v>
                </c:pt>
                <c:pt idx="298">
                  <c:v>112.33823979022957</c:v>
                </c:pt>
                <c:pt idx="299">
                  <c:v>112.47984897075364</c:v>
                </c:pt>
                <c:pt idx="300">
                  <c:v>110.93873735578154</c:v>
                </c:pt>
                <c:pt idx="301">
                  <c:v>109.27497996875621</c:v>
                </c:pt>
                <c:pt idx="302">
                  <c:v>109.96170768719669</c:v>
                </c:pt>
                <c:pt idx="303">
                  <c:v>109.81581753406454</c:v>
                </c:pt>
                <c:pt idx="304">
                  <c:v>110.38234575051359</c:v>
                </c:pt>
                <c:pt idx="305">
                  <c:v>112.24006153428623</c:v>
                </c:pt>
                <c:pt idx="306">
                  <c:v>113.14782034688986</c:v>
                </c:pt>
                <c:pt idx="307">
                  <c:v>113.2411927415701</c:v>
                </c:pt>
                <c:pt idx="308">
                  <c:v>111.6579214919706</c:v>
                </c:pt>
                <c:pt idx="309">
                  <c:v>111.82094998201184</c:v>
                </c:pt>
                <c:pt idx="310">
                  <c:v>111.05644243278871</c:v>
                </c:pt>
                <c:pt idx="311">
                  <c:v>109.47568005465017</c:v>
                </c:pt>
                <c:pt idx="312">
                  <c:v>109.47606529402997</c:v>
                </c:pt>
                <c:pt idx="313">
                  <c:v>106.78795158061081</c:v>
                </c:pt>
                <c:pt idx="314">
                  <c:v>107.13317903533084</c:v>
                </c:pt>
                <c:pt idx="315">
                  <c:v>105.20244594260839</c:v>
                </c:pt>
                <c:pt idx="316">
                  <c:v>106.6439924398699</c:v>
                </c:pt>
                <c:pt idx="317">
                  <c:v>107.49358010612298</c:v>
                </c:pt>
                <c:pt idx="318">
                  <c:v>106.03842021227761</c:v>
                </c:pt>
                <c:pt idx="319">
                  <c:v>107.191692081631</c:v>
                </c:pt>
                <c:pt idx="320">
                  <c:v>104.52076486004337</c:v>
                </c:pt>
                <c:pt idx="321">
                  <c:v>103.94602141381999</c:v>
                </c:pt>
                <c:pt idx="322">
                  <c:v>100.926028790191</c:v>
                </c:pt>
                <c:pt idx="323">
                  <c:v>100.31810660238189</c:v>
                </c:pt>
                <c:pt idx="324">
                  <c:v>99.206334645217993</c:v>
                </c:pt>
                <c:pt idx="325">
                  <c:v>101.33594275227257</c:v>
                </c:pt>
                <c:pt idx="326">
                  <c:v>102.35832954233717</c:v>
                </c:pt>
                <c:pt idx="327">
                  <c:v>100.73451184801316</c:v>
                </c:pt>
                <c:pt idx="328">
                  <c:v>102.50441713065148</c:v>
                </c:pt>
                <c:pt idx="329">
                  <c:v>103.14062551992279</c:v>
                </c:pt>
                <c:pt idx="330">
                  <c:v>102.65592696323658</c:v>
                </c:pt>
                <c:pt idx="331">
                  <c:v>104.39509977435097</c:v>
                </c:pt>
                <c:pt idx="332">
                  <c:v>105.6724716944163</c:v>
                </c:pt>
                <c:pt idx="333">
                  <c:v>104.56909795573218</c:v>
                </c:pt>
                <c:pt idx="334">
                  <c:v>101.23291048014372</c:v>
                </c:pt>
                <c:pt idx="335">
                  <c:v>100.50172132178146</c:v>
                </c:pt>
                <c:pt idx="336">
                  <c:v>101.3189585111154</c:v>
                </c:pt>
                <c:pt idx="337">
                  <c:v>100.89476661451981</c:v>
                </c:pt>
                <c:pt idx="338">
                  <c:v>101.49385718954689</c:v>
                </c:pt>
                <c:pt idx="339">
                  <c:v>102.23577044914445</c:v>
                </c:pt>
                <c:pt idx="340">
                  <c:v>103.66617871283734</c:v>
                </c:pt>
                <c:pt idx="341">
                  <c:v>102.27819975133774</c:v>
                </c:pt>
                <c:pt idx="342">
                  <c:v>102.37033456451034</c:v>
                </c:pt>
                <c:pt idx="343">
                  <c:v>102.28678095852288</c:v>
                </c:pt>
                <c:pt idx="344">
                  <c:v>103.14562400087577</c:v>
                </c:pt>
                <c:pt idx="345">
                  <c:v>101.8537285561918</c:v>
                </c:pt>
                <c:pt idx="346">
                  <c:v>102.66731560240208</c:v>
                </c:pt>
                <c:pt idx="347">
                  <c:v>104.08741871268518</c:v>
                </c:pt>
                <c:pt idx="348">
                  <c:v>104.80802341908726</c:v>
                </c:pt>
                <c:pt idx="349">
                  <c:v>104.73701417040471</c:v>
                </c:pt>
                <c:pt idx="350">
                  <c:v>103.81263227856248</c:v>
                </c:pt>
                <c:pt idx="351">
                  <c:v>101.00375083506668</c:v>
                </c:pt>
                <c:pt idx="352">
                  <c:v>101.05978390285932</c:v>
                </c:pt>
                <c:pt idx="353">
                  <c:v>100.71228353579843</c:v>
                </c:pt>
                <c:pt idx="354">
                  <c:v>101.29010408156805</c:v>
                </c:pt>
                <c:pt idx="355">
                  <c:v>99.075955192615254</c:v>
                </c:pt>
                <c:pt idx="356">
                  <c:v>98.244430437782796</c:v>
                </c:pt>
                <c:pt idx="357">
                  <c:v>96.729389897838985</c:v>
                </c:pt>
                <c:pt idx="358">
                  <c:v>100.32418375359833</c:v>
                </c:pt>
                <c:pt idx="359">
                  <c:v>99.450037076882708</c:v>
                </c:pt>
                <c:pt idx="360">
                  <c:v>99.963999379957372</c:v>
                </c:pt>
                <c:pt idx="361">
                  <c:v>97.888618531102622</c:v>
                </c:pt>
                <c:pt idx="362">
                  <c:v>97.026178316040827</c:v>
                </c:pt>
                <c:pt idx="363">
                  <c:v>101.14351086656774</c:v>
                </c:pt>
                <c:pt idx="364">
                  <c:v>98.688457346946123</c:v>
                </c:pt>
                <c:pt idx="365">
                  <c:v>101.0513038210114</c:v>
                </c:pt>
                <c:pt idx="366">
                  <c:v>102.59996612782771</c:v>
                </c:pt>
                <c:pt idx="367">
                  <c:v>102.83683537599309</c:v>
                </c:pt>
                <c:pt idx="368">
                  <c:v>101.94035926172552</c:v>
                </c:pt>
                <c:pt idx="369">
                  <c:v>100.79358830690633</c:v>
                </c:pt>
                <c:pt idx="370">
                  <c:v>99.996388380814508</c:v>
                </c:pt>
                <c:pt idx="371">
                  <c:v>100.5676165176972</c:v>
                </c:pt>
                <c:pt idx="372">
                  <c:v>104.17755509657513</c:v>
                </c:pt>
                <c:pt idx="373">
                  <c:v>103.99696450630704</c:v>
                </c:pt>
                <c:pt idx="374">
                  <c:v>104.13299734680845</c:v>
                </c:pt>
                <c:pt idx="375">
                  <c:v>104.21742255689274</c:v>
                </c:pt>
                <c:pt idx="376">
                  <c:v>104.38087481025177</c:v>
                </c:pt>
                <c:pt idx="377">
                  <c:v>103.88359337232266</c:v>
                </c:pt>
                <c:pt idx="378">
                  <c:v>103.05120664437788</c:v>
                </c:pt>
                <c:pt idx="379">
                  <c:v>103.51716330523661</c:v>
                </c:pt>
                <c:pt idx="380">
                  <c:v>101.41490237865594</c:v>
                </c:pt>
                <c:pt idx="381">
                  <c:v>101.07308910793941</c:v>
                </c:pt>
                <c:pt idx="382">
                  <c:v>101.53902650682913</c:v>
                </c:pt>
                <c:pt idx="383">
                  <c:v>103.85441630479468</c:v>
                </c:pt>
                <c:pt idx="384">
                  <c:v>103.92201618496597</c:v>
                </c:pt>
                <c:pt idx="385">
                  <c:v>105.80770034771247</c:v>
                </c:pt>
                <c:pt idx="386">
                  <c:v>105.64574089695017</c:v>
                </c:pt>
                <c:pt idx="387">
                  <c:v>104.71721768177504</c:v>
                </c:pt>
                <c:pt idx="388">
                  <c:v>105.02154716083655</c:v>
                </c:pt>
                <c:pt idx="389">
                  <c:v>105.69830199483232</c:v>
                </c:pt>
                <c:pt idx="390">
                  <c:v>106.38632026519515</c:v>
                </c:pt>
                <c:pt idx="391">
                  <c:v>106.27873735289234</c:v>
                </c:pt>
                <c:pt idx="392">
                  <c:v>105.8684814908612</c:v>
                </c:pt>
                <c:pt idx="393">
                  <c:v>105.46556925450759</c:v>
                </c:pt>
                <c:pt idx="394">
                  <c:v>107.29362160603526</c:v>
                </c:pt>
                <c:pt idx="395">
                  <c:v>107.64065487034814</c:v>
                </c:pt>
                <c:pt idx="396">
                  <c:v>107.16243315073488</c:v>
                </c:pt>
                <c:pt idx="397">
                  <c:v>107.98613273066505</c:v>
                </c:pt>
                <c:pt idx="398">
                  <c:v>106.07420895066159</c:v>
                </c:pt>
                <c:pt idx="399">
                  <c:v>106.46820771086496</c:v>
                </c:pt>
                <c:pt idx="400">
                  <c:v>105.77408821182448</c:v>
                </c:pt>
                <c:pt idx="401">
                  <c:v>106.94299598450569</c:v>
                </c:pt>
                <c:pt idx="402">
                  <c:v>106.9261706545927</c:v>
                </c:pt>
                <c:pt idx="403">
                  <c:v>107.37316872247276</c:v>
                </c:pt>
                <c:pt idx="404">
                  <c:v>108.52979217443044</c:v>
                </c:pt>
                <c:pt idx="405">
                  <c:v>108.66807384981146</c:v>
                </c:pt>
                <c:pt idx="406">
                  <c:v>108.76945922359167</c:v>
                </c:pt>
                <c:pt idx="407">
                  <c:v>107.76045468648303</c:v>
                </c:pt>
                <c:pt idx="408">
                  <c:v>106.03812646725061</c:v>
                </c:pt>
                <c:pt idx="409">
                  <c:v>106.33559386985931</c:v>
                </c:pt>
                <c:pt idx="410">
                  <c:v>104.93216199373727</c:v>
                </c:pt>
                <c:pt idx="411">
                  <c:v>105.65083087225584</c:v>
                </c:pt>
                <c:pt idx="412">
                  <c:v>106.09022046238474</c:v>
                </c:pt>
                <c:pt idx="413">
                  <c:v>106.6687970404372</c:v>
                </c:pt>
                <c:pt idx="414">
                  <c:v>106.83162327980405</c:v>
                </c:pt>
                <c:pt idx="415">
                  <c:v>105.71299887717187</c:v>
                </c:pt>
                <c:pt idx="416">
                  <c:v>105.10514892174649</c:v>
                </c:pt>
                <c:pt idx="417">
                  <c:v>105.12265323606638</c:v>
                </c:pt>
                <c:pt idx="418">
                  <c:v>107.18044309174078</c:v>
                </c:pt>
                <c:pt idx="419">
                  <c:v>103.88154678811745</c:v>
                </c:pt>
                <c:pt idx="420">
                  <c:v>103.96784040919377</c:v>
                </c:pt>
                <c:pt idx="421">
                  <c:v>103.71459367189442</c:v>
                </c:pt>
                <c:pt idx="422">
                  <c:v>101.98427173553104</c:v>
                </c:pt>
                <c:pt idx="423">
                  <c:v>102.32617650060028</c:v>
                </c:pt>
                <c:pt idx="424">
                  <c:v>103.86827529148316</c:v>
                </c:pt>
                <c:pt idx="425">
                  <c:v>103.87689020711404</c:v>
                </c:pt>
                <c:pt idx="426">
                  <c:v>103.1744013825473</c:v>
                </c:pt>
                <c:pt idx="427">
                  <c:v>102.17397805262382</c:v>
                </c:pt>
                <c:pt idx="428">
                  <c:v>102.58456136812779</c:v>
                </c:pt>
                <c:pt idx="429">
                  <c:v>100.68301978941005</c:v>
                </c:pt>
                <c:pt idx="430">
                  <c:v>100.68883690404512</c:v>
                </c:pt>
                <c:pt idx="431">
                  <c:v>100.40671647522939</c:v>
                </c:pt>
                <c:pt idx="432">
                  <c:v>100.99843453162546</c:v>
                </c:pt>
                <c:pt idx="433">
                  <c:v>98.062708206836589</c:v>
                </c:pt>
                <c:pt idx="434">
                  <c:v>97.701084001013598</c:v>
                </c:pt>
                <c:pt idx="435">
                  <c:v>97.825342962969714</c:v>
                </c:pt>
                <c:pt idx="436">
                  <c:v>98.219457294987023</c:v>
                </c:pt>
                <c:pt idx="437">
                  <c:v>96.437123226857722</c:v>
                </c:pt>
                <c:pt idx="438">
                  <c:v>96.544234220920274</c:v>
                </c:pt>
                <c:pt idx="439">
                  <c:v>95.736257223178399</c:v>
                </c:pt>
                <c:pt idx="440">
                  <c:v>97.409048473660121</c:v>
                </c:pt>
                <c:pt idx="441">
                  <c:v>95.200605943020705</c:v>
                </c:pt>
                <c:pt idx="442">
                  <c:v>95.866010661788977</c:v>
                </c:pt>
                <c:pt idx="443">
                  <c:v>94.810445130138646</c:v>
                </c:pt>
                <c:pt idx="444">
                  <c:v>93.954318025413386</c:v>
                </c:pt>
                <c:pt idx="445">
                  <c:v>92.931627859337169</c:v>
                </c:pt>
                <c:pt idx="446">
                  <c:v>95.273030946424058</c:v>
                </c:pt>
                <c:pt idx="447">
                  <c:v>96.42077944616949</c:v>
                </c:pt>
                <c:pt idx="448">
                  <c:v>96.448718932189863</c:v>
                </c:pt>
                <c:pt idx="449">
                  <c:v>96.39918196343919</c:v>
                </c:pt>
                <c:pt idx="450">
                  <c:v>97.701782247389517</c:v>
                </c:pt>
                <c:pt idx="451">
                  <c:v>98.098843660662325</c:v>
                </c:pt>
                <c:pt idx="452">
                  <c:v>95.832441865331234</c:v>
                </c:pt>
                <c:pt idx="453">
                  <c:v>96.233081189343991</c:v>
                </c:pt>
                <c:pt idx="454">
                  <c:v>94.442902684343409</c:v>
                </c:pt>
                <c:pt idx="455">
                  <c:v>96.657186407079124</c:v>
                </c:pt>
                <c:pt idx="456">
                  <c:v>98.274922134694464</c:v>
                </c:pt>
                <c:pt idx="457">
                  <c:v>97.003006167345617</c:v>
                </c:pt>
                <c:pt idx="458">
                  <c:v>96.462106000638101</c:v>
                </c:pt>
                <c:pt idx="459">
                  <c:v>95.598736395572502</c:v>
                </c:pt>
                <c:pt idx="460">
                  <c:v>98.353737296310342</c:v>
                </c:pt>
                <c:pt idx="461">
                  <c:v>98.72862818327539</c:v>
                </c:pt>
                <c:pt idx="462">
                  <c:v>96.967410048651644</c:v>
                </c:pt>
                <c:pt idx="463">
                  <c:v>99.284504530872823</c:v>
                </c:pt>
                <c:pt idx="464">
                  <c:v>99.998059356624481</c:v>
                </c:pt>
                <c:pt idx="465">
                  <c:v>98.797629371690704</c:v>
                </c:pt>
                <c:pt idx="466">
                  <c:v>98.541695589717222</c:v>
                </c:pt>
                <c:pt idx="467">
                  <c:v>99.089438570908541</c:v>
                </c:pt>
                <c:pt idx="468">
                  <c:v>99.505198540578661</c:v>
                </c:pt>
                <c:pt idx="469">
                  <c:v>98.009646297760739</c:v>
                </c:pt>
                <c:pt idx="470">
                  <c:v>97.105224621284677</c:v>
                </c:pt>
                <c:pt idx="471">
                  <c:v>97.713609096349558</c:v>
                </c:pt>
                <c:pt idx="472">
                  <c:v>97.963822073532924</c:v>
                </c:pt>
                <c:pt idx="473">
                  <c:v>99.085393557420616</c:v>
                </c:pt>
                <c:pt idx="474">
                  <c:v>97.141326366664657</c:v>
                </c:pt>
                <c:pt idx="475">
                  <c:v>97.50043207004218</c:v>
                </c:pt>
                <c:pt idx="476">
                  <c:v>98.295623935866772</c:v>
                </c:pt>
                <c:pt idx="477">
                  <c:v>99.770344359221752</c:v>
                </c:pt>
                <c:pt idx="478">
                  <c:v>98.406125036471607</c:v>
                </c:pt>
                <c:pt idx="479">
                  <c:v>98.006694401012993</c:v>
                </c:pt>
                <c:pt idx="480">
                  <c:v>97.856927776621532</c:v>
                </c:pt>
                <c:pt idx="481">
                  <c:v>94.931140627831638</c:v>
                </c:pt>
                <c:pt idx="482">
                  <c:v>95.355563668055098</c:v>
                </c:pt>
                <c:pt idx="483">
                  <c:v>97.327305492757787</c:v>
                </c:pt>
                <c:pt idx="484">
                  <c:v>94.005034789764778</c:v>
                </c:pt>
                <c:pt idx="485">
                  <c:v>94.588224609390409</c:v>
                </c:pt>
                <c:pt idx="486">
                  <c:v>95.924663357364352</c:v>
                </c:pt>
                <c:pt idx="487">
                  <c:v>96.129480689129963</c:v>
                </c:pt>
                <c:pt idx="488">
                  <c:v>91.599041505161338</c:v>
                </c:pt>
                <c:pt idx="489">
                  <c:v>93.203346824898219</c:v>
                </c:pt>
                <c:pt idx="490">
                  <c:v>88.812412451341501</c:v>
                </c:pt>
                <c:pt idx="491">
                  <c:v>92.690978449757495</c:v>
                </c:pt>
                <c:pt idx="492">
                  <c:v>96.421646234774087</c:v>
                </c:pt>
                <c:pt idx="493">
                  <c:v>92.73938377783</c:v>
                </c:pt>
                <c:pt idx="494">
                  <c:v>91.291191901266856</c:v>
                </c:pt>
                <c:pt idx="495">
                  <c:v>91.111569224940496</c:v>
                </c:pt>
                <c:pt idx="496">
                  <c:v>92.902600072068893</c:v>
                </c:pt>
                <c:pt idx="497">
                  <c:v>93.217658467857959</c:v>
                </c:pt>
                <c:pt idx="498">
                  <c:v>85.02827825590019</c:v>
                </c:pt>
                <c:pt idx="499">
                  <c:v>89.63742184516299</c:v>
                </c:pt>
                <c:pt idx="500">
                  <c:v>89.243774615893699</c:v>
                </c:pt>
                <c:pt idx="501">
                  <c:v>85.662627865163941</c:v>
                </c:pt>
                <c:pt idx="502">
                  <c:v>84.507405721450283</c:v>
                </c:pt>
                <c:pt idx="503">
                  <c:v>81.253490930911425</c:v>
                </c:pt>
                <c:pt idx="504">
                  <c:v>76.591025395991366</c:v>
                </c:pt>
                <c:pt idx="505">
                  <c:v>75.764162037654557</c:v>
                </c:pt>
                <c:pt idx="506">
                  <c:v>69.994075499888012</c:v>
                </c:pt>
                <c:pt idx="507">
                  <c:v>69.177536556929979</c:v>
                </c:pt>
                <c:pt idx="508">
                  <c:v>77.188883205003094</c:v>
                </c:pt>
                <c:pt idx="509">
                  <c:v>76.778887379553311</c:v>
                </c:pt>
                <c:pt idx="510">
                  <c:v>69.848926932561966</c:v>
                </c:pt>
                <c:pt idx="511">
                  <c:v>72.820177143661127</c:v>
                </c:pt>
                <c:pt idx="512">
                  <c:v>72.369028121463685</c:v>
                </c:pt>
                <c:pt idx="513">
                  <c:v>75.819920622389105</c:v>
                </c:pt>
                <c:pt idx="514">
                  <c:v>73.485350718801513</c:v>
                </c:pt>
                <c:pt idx="515">
                  <c:v>69.01666540741563</c:v>
                </c:pt>
                <c:pt idx="516">
                  <c:v>69.890773560193296</c:v>
                </c:pt>
                <c:pt idx="517">
                  <c:v>67.479040208830753</c:v>
                </c:pt>
                <c:pt idx="518">
                  <c:v>65.335635716486919</c:v>
                </c:pt>
                <c:pt idx="519">
                  <c:v>72.384471405101621</c:v>
                </c:pt>
                <c:pt idx="520">
                  <c:v>71.5932571358735</c:v>
                </c:pt>
                <c:pt idx="521">
                  <c:v>73.453852584010207</c:v>
                </c:pt>
                <c:pt idx="522">
                  <c:v>74.582998837203306</c:v>
                </c:pt>
                <c:pt idx="523">
                  <c:v>74.395180193071596</c:v>
                </c:pt>
                <c:pt idx="524">
                  <c:v>77.432956429570837</c:v>
                </c:pt>
                <c:pt idx="525">
                  <c:v>73.398411821764014</c:v>
                </c:pt>
                <c:pt idx="526">
                  <c:v>69.728756323524053</c:v>
                </c:pt>
                <c:pt idx="527">
                  <c:v>71.765618049890548</c:v>
                </c:pt>
                <c:pt idx="528">
                  <c:v>70.866811237375146</c:v>
                </c:pt>
                <c:pt idx="529">
                  <c:v>69.305339721180331</c:v>
                </c:pt>
                <c:pt idx="530">
                  <c:v>65.738634631701004</c:v>
                </c:pt>
                <c:pt idx="531">
                  <c:v>70.29739372557755</c:v>
                </c:pt>
                <c:pt idx="532">
                  <c:v>67.378155646244323</c:v>
                </c:pt>
                <c:pt idx="533">
                  <c:v>65.64177100514128</c:v>
                </c:pt>
                <c:pt idx="534">
                  <c:v>66.300400326317217</c:v>
                </c:pt>
                <c:pt idx="535">
                  <c:v>62.252564959907126</c:v>
                </c:pt>
                <c:pt idx="536">
                  <c:v>58.076704916603312</c:v>
                </c:pt>
                <c:pt idx="537">
                  <c:v>61.763022018019846</c:v>
                </c:pt>
                <c:pt idx="538">
                  <c:v>65.762009031070662</c:v>
                </c:pt>
                <c:pt idx="539">
                  <c:v>66.202867346335069</c:v>
                </c:pt>
                <c:pt idx="540">
                  <c:v>68.568005994710191</c:v>
                </c:pt>
                <c:pt idx="541">
                  <c:v>69.231330420827533</c:v>
                </c:pt>
                <c:pt idx="542">
                  <c:v>63.053675065703985</c:v>
                </c:pt>
                <c:pt idx="543">
                  <c:v>65.576834092182892</c:v>
                </c:pt>
                <c:pt idx="544">
                  <c:v>67.306924884918388</c:v>
                </c:pt>
                <c:pt idx="545">
                  <c:v>65.33718148949842</c:v>
                </c:pt>
                <c:pt idx="546">
                  <c:v>67.723296422103928</c:v>
                </c:pt>
                <c:pt idx="547">
                  <c:v>70.335214601689898</c:v>
                </c:pt>
                <c:pt idx="548">
                  <c:v>68.711295782028685</c:v>
                </c:pt>
                <c:pt idx="549">
                  <c:v>69.535698423827</c:v>
                </c:pt>
                <c:pt idx="550">
                  <c:v>67.570813860084826</c:v>
                </c:pt>
                <c:pt idx="551">
                  <c:v>68.04632445756269</c:v>
                </c:pt>
                <c:pt idx="552">
                  <c:v>67.186258280178947</c:v>
                </c:pt>
                <c:pt idx="553">
                  <c:v>70.637223013488068</c:v>
                </c:pt>
                <c:pt idx="554">
                  <c:v>69.963111884736207</c:v>
                </c:pt>
                <c:pt idx="555">
                  <c:v>68.48525176043583</c:v>
                </c:pt>
                <c:pt idx="556">
                  <c:v>68.687584298201699</c:v>
                </c:pt>
                <c:pt idx="557">
                  <c:v>67.436991330525061</c:v>
                </c:pt>
                <c:pt idx="558">
                  <c:v>66.794662450607106</c:v>
                </c:pt>
                <c:pt idx="559">
                  <c:v>67.212478635466923</c:v>
                </c:pt>
                <c:pt idx="560">
                  <c:v>67.572080334545944</c:v>
                </c:pt>
                <c:pt idx="561">
                  <c:v>67.332678137458331</c:v>
                </c:pt>
                <c:pt idx="562">
                  <c:v>68.989245994558033</c:v>
                </c:pt>
                <c:pt idx="563">
                  <c:v>69.967965900921754</c:v>
                </c:pt>
                <c:pt idx="564">
                  <c:v>72.192227323594409</c:v>
                </c:pt>
                <c:pt idx="565">
                  <c:v>71.857107587101993</c:v>
                </c:pt>
                <c:pt idx="566">
                  <c:v>72.418560274722125</c:v>
                </c:pt>
                <c:pt idx="567">
                  <c:v>70.285855806152384</c:v>
                </c:pt>
                <c:pt idx="568">
                  <c:v>70.527766874700959</c:v>
                </c:pt>
                <c:pt idx="569">
                  <c:v>69.025848551131759</c:v>
                </c:pt>
                <c:pt idx="570">
                  <c:v>67.46836907801017</c:v>
                </c:pt>
                <c:pt idx="571">
                  <c:v>67.591559000687326</c:v>
                </c:pt>
                <c:pt idx="572">
                  <c:v>65.336049848820238</c:v>
                </c:pt>
                <c:pt idx="573">
                  <c:v>65.425223134260619</c:v>
                </c:pt>
                <c:pt idx="574">
                  <c:v>65.920169058449645</c:v>
                </c:pt>
                <c:pt idx="575">
                  <c:v>62.439251963360668</c:v>
                </c:pt>
                <c:pt idx="576">
                  <c:v>65.169385662132086</c:v>
                </c:pt>
                <c:pt idx="577">
                  <c:v>64.182821318897084</c:v>
                </c:pt>
                <c:pt idx="578">
                  <c:v>64.528472536934913</c:v>
                </c:pt>
                <c:pt idx="579">
                  <c:v>64.887193000932641</c:v>
                </c:pt>
                <c:pt idx="580">
                  <c:v>65.595874548529764</c:v>
                </c:pt>
                <c:pt idx="581">
                  <c:v>67.805602815599286</c:v>
                </c:pt>
                <c:pt idx="582">
                  <c:v>65.564631634827577</c:v>
                </c:pt>
                <c:pt idx="583">
                  <c:v>64.070620349528866</c:v>
                </c:pt>
                <c:pt idx="584">
                  <c:v>64.037037106594369</c:v>
                </c:pt>
                <c:pt idx="585">
                  <c:v>65.051752817508628</c:v>
                </c:pt>
                <c:pt idx="586">
                  <c:v>64.612608817484357</c:v>
                </c:pt>
                <c:pt idx="587">
                  <c:v>65.674434489056523</c:v>
                </c:pt>
                <c:pt idx="588">
                  <c:v>67.46800310059939</c:v>
                </c:pt>
                <c:pt idx="589">
                  <c:v>67.570703103763165</c:v>
                </c:pt>
                <c:pt idx="590">
                  <c:v>64.253271970478949</c:v>
                </c:pt>
                <c:pt idx="591">
                  <c:v>64.792453006454096</c:v>
                </c:pt>
                <c:pt idx="592">
                  <c:v>64.920097259460249</c:v>
                </c:pt>
                <c:pt idx="593">
                  <c:v>64.278755555453046</c:v>
                </c:pt>
                <c:pt idx="594">
                  <c:v>61.361713340584714</c:v>
                </c:pt>
                <c:pt idx="595">
                  <c:v>61.315378674178667</c:v>
                </c:pt>
                <c:pt idx="596">
                  <c:v>60.618225415022202</c:v>
                </c:pt>
                <c:pt idx="597">
                  <c:v>59.939250639100301</c:v>
                </c:pt>
                <c:pt idx="598">
                  <c:v>57.861071989249709</c:v>
                </c:pt>
                <c:pt idx="599">
                  <c:v>60.182095913144913</c:v>
                </c:pt>
                <c:pt idx="600">
                  <c:v>59.555234394326135</c:v>
                </c:pt>
                <c:pt idx="601">
                  <c:v>58.628175088794272</c:v>
                </c:pt>
                <c:pt idx="602">
                  <c:v>57.248522113390692</c:v>
                </c:pt>
                <c:pt idx="603">
                  <c:v>54.580291567461693</c:v>
                </c:pt>
                <c:pt idx="604">
                  <c:v>54.230932420393238</c:v>
                </c:pt>
                <c:pt idx="605">
                  <c:v>55.539455759808064</c:v>
                </c:pt>
                <c:pt idx="606">
                  <c:v>53.18113584845549</c:v>
                </c:pt>
                <c:pt idx="607">
                  <c:v>53.259238317218717</c:v>
                </c:pt>
                <c:pt idx="608">
                  <c:v>52.73136405704085</c:v>
                </c:pt>
                <c:pt idx="609">
                  <c:v>56.092336871227523</c:v>
                </c:pt>
                <c:pt idx="610">
                  <c:v>56.248493653831503</c:v>
                </c:pt>
                <c:pt idx="611">
                  <c:v>58.550062989046552</c:v>
                </c:pt>
                <c:pt idx="612">
                  <c:v>59.004982541673854</c:v>
                </c:pt>
                <c:pt idx="613">
                  <c:v>58.79875908617197</c:v>
                </c:pt>
                <c:pt idx="614">
                  <c:v>60.689220217228041</c:v>
                </c:pt>
                <c:pt idx="615">
                  <c:v>61.957163403472649</c:v>
                </c:pt>
                <c:pt idx="616">
                  <c:v>61.153139924866025</c:v>
                </c:pt>
                <c:pt idx="617">
                  <c:v>59.945881571925213</c:v>
                </c:pt>
                <c:pt idx="618">
                  <c:v>64.200489359953423</c:v>
                </c:pt>
                <c:pt idx="619">
                  <c:v>62.89169635297273</c:v>
                </c:pt>
                <c:pt idx="620">
                  <c:v>63.497591218545622</c:v>
                </c:pt>
                <c:pt idx="621">
                  <c:v>64.978961836694481</c:v>
                </c:pt>
                <c:pt idx="622">
                  <c:v>63.669802852302972</c:v>
                </c:pt>
                <c:pt idx="623">
                  <c:v>61.456496674493522</c:v>
                </c:pt>
                <c:pt idx="624">
                  <c:v>62.263216828758786</c:v>
                </c:pt>
                <c:pt idx="625">
                  <c:v>63.305958704553859</c:v>
                </c:pt>
                <c:pt idx="626">
                  <c:v>65.128285435799171</c:v>
                </c:pt>
                <c:pt idx="627">
                  <c:v>65.763376630869047</c:v>
                </c:pt>
                <c:pt idx="628">
                  <c:v>65.219095988603712</c:v>
                </c:pt>
                <c:pt idx="629">
                  <c:v>63.704744064051297</c:v>
                </c:pt>
                <c:pt idx="630">
                  <c:v>64.456928768612912</c:v>
                </c:pt>
                <c:pt idx="631">
                  <c:v>66.91062431942072</c:v>
                </c:pt>
                <c:pt idx="632">
                  <c:v>67.085850451325058</c:v>
                </c:pt>
                <c:pt idx="633">
                  <c:v>65.741292783421713</c:v>
                </c:pt>
                <c:pt idx="634">
                  <c:v>66.56743863341363</c:v>
                </c:pt>
                <c:pt idx="635">
                  <c:v>67.604214114313976</c:v>
                </c:pt>
                <c:pt idx="636">
                  <c:v>67.939372374744366</c:v>
                </c:pt>
                <c:pt idx="637">
                  <c:v>65.034185901789527</c:v>
                </c:pt>
                <c:pt idx="638">
                  <c:v>66.41623217684014</c:v>
                </c:pt>
                <c:pt idx="639">
                  <c:v>65.920236475341142</c:v>
                </c:pt>
                <c:pt idx="640">
                  <c:v>66.575143421009713</c:v>
                </c:pt>
                <c:pt idx="641">
                  <c:v>67.693300720893873</c:v>
                </c:pt>
                <c:pt idx="642">
                  <c:v>67.011427018638926</c:v>
                </c:pt>
                <c:pt idx="643">
                  <c:v>66.830359694638304</c:v>
                </c:pt>
                <c:pt idx="644">
                  <c:v>68.283198521220342</c:v>
                </c:pt>
                <c:pt idx="645">
                  <c:v>68.22252331890104</c:v>
                </c:pt>
                <c:pt idx="646">
                  <c:v>68.592353123513888</c:v>
                </c:pt>
                <c:pt idx="647">
                  <c:v>70.914865034513582</c:v>
                </c:pt>
                <c:pt idx="648">
                  <c:v>70.655310002369916</c:v>
                </c:pt>
                <c:pt idx="649">
                  <c:v>71.910232097577108</c:v>
                </c:pt>
                <c:pt idx="650">
                  <c:v>70.963983055438717</c:v>
                </c:pt>
                <c:pt idx="651">
                  <c:v>72.672519704874105</c:v>
                </c:pt>
                <c:pt idx="652">
                  <c:v>71.134451481002444</c:v>
                </c:pt>
                <c:pt idx="653">
                  <c:v>71.068479237210823</c:v>
                </c:pt>
                <c:pt idx="654">
                  <c:v>69.186103317638398</c:v>
                </c:pt>
                <c:pt idx="655">
                  <c:v>69.910834900896646</c:v>
                </c:pt>
                <c:pt idx="656">
                  <c:v>69.125428115319096</c:v>
                </c:pt>
                <c:pt idx="657">
                  <c:v>71.232687522852714</c:v>
                </c:pt>
                <c:pt idx="658">
                  <c:v>71.121926385666526</c:v>
                </c:pt>
                <c:pt idx="659">
                  <c:v>70.762213930265816</c:v>
                </c:pt>
                <c:pt idx="660">
                  <c:v>69.597346355580299</c:v>
                </c:pt>
                <c:pt idx="661">
                  <c:v>69.494294821482455</c:v>
                </c:pt>
                <c:pt idx="662">
                  <c:v>71.322255678657413</c:v>
                </c:pt>
                <c:pt idx="663">
                  <c:v>69.982585735385356</c:v>
                </c:pt>
                <c:pt idx="664">
                  <c:v>71.073771463190923</c:v>
                </c:pt>
                <c:pt idx="665">
                  <c:v>72.03831937587006</c:v>
                </c:pt>
                <c:pt idx="666">
                  <c:v>73.900951777227476</c:v>
                </c:pt>
                <c:pt idx="667">
                  <c:v>74.047337926061147</c:v>
                </c:pt>
                <c:pt idx="668">
                  <c:v>73.045238804835506</c:v>
                </c:pt>
                <c:pt idx="669">
                  <c:v>73.898062481878924</c:v>
                </c:pt>
                <c:pt idx="670">
                  <c:v>73.716513608653557</c:v>
                </c:pt>
                <c:pt idx="671">
                  <c:v>73.657287869500777</c:v>
                </c:pt>
                <c:pt idx="672">
                  <c:v>73.919250647768209</c:v>
                </c:pt>
                <c:pt idx="673">
                  <c:v>73.665474206321633</c:v>
                </c:pt>
                <c:pt idx="674">
                  <c:v>74.134503151234284</c:v>
                </c:pt>
                <c:pt idx="675">
                  <c:v>74.240443980680681</c:v>
                </c:pt>
                <c:pt idx="676">
                  <c:v>72.476052436665796</c:v>
                </c:pt>
                <c:pt idx="677">
                  <c:v>71.554362404989973</c:v>
                </c:pt>
                <c:pt idx="678">
                  <c:v>71.457089461589192</c:v>
                </c:pt>
                <c:pt idx="679">
                  <c:v>72.068175427804945</c:v>
                </c:pt>
                <c:pt idx="680">
                  <c:v>72.29257736654138</c:v>
                </c:pt>
                <c:pt idx="681">
                  <c:v>70.091415860180277</c:v>
                </c:pt>
                <c:pt idx="682">
                  <c:v>70.25417949814792</c:v>
                </c:pt>
                <c:pt idx="683">
                  <c:v>70.714540557014956</c:v>
                </c:pt>
                <c:pt idx="684">
                  <c:v>72.231420614997347</c:v>
                </c:pt>
                <c:pt idx="685">
                  <c:v>72.139926262293642</c:v>
                </c:pt>
                <c:pt idx="686">
                  <c:v>72.795796306411745</c:v>
                </c:pt>
                <c:pt idx="687">
                  <c:v>72.181334680130448</c:v>
                </c:pt>
                <c:pt idx="688">
                  <c:v>72.503977476209428</c:v>
                </c:pt>
                <c:pt idx="689">
                  <c:v>70.392865674877754</c:v>
                </c:pt>
                <c:pt idx="690">
                  <c:v>70.574891281835647</c:v>
                </c:pt>
                <c:pt idx="691">
                  <c:v>69.186103317638455</c:v>
                </c:pt>
                <c:pt idx="692">
                  <c:v>69.111944737025979</c:v>
                </c:pt>
                <c:pt idx="693">
                  <c:v>69.357534841651699</c:v>
                </c:pt>
                <c:pt idx="694">
                  <c:v>69.078236291293038</c:v>
                </c:pt>
                <c:pt idx="695">
                  <c:v>70.808447471334716</c:v>
                </c:pt>
                <c:pt idx="696">
                  <c:v>71.184532600377153</c:v>
                </c:pt>
                <c:pt idx="697">
                  <c:v>73.296125950933572</c:v>
                </c:pt>
                <c:pt idx="698">
                  <c:v>73.932252476836666</c:v>
                </c:pt>
                <c:pt idx="699">
                  <c:v>73.903841072576043</c:v>
                </c:pt>
                <c:pt idx="700">
                  <c:v>74.748959962023363</c:v>
                </c:pt>
                <c:pt idx="701">
                  <c:v>75.021035274010686</c:v>
                </c:pt>
                <c:pt idx="702">
                  <c:v>74.995031615873842</c:v>
                </c:pt>
                <c:pt idx="703">
                  <c:v>76.742092203289758</c:v>
                </c:pt>
                <c:pt idx="704">
                  <c:v>76.975643577296566</c:v>
                </c:pt>
                <c:pt idx="705">
                  <c:v>77.204861008280574</c:v>
                </c:pt>
                <c:pt idx="706">
                  <c:v>77.004054981557189</c:v>
                </c:pt>
                <c:pt idx="707">
                  <c:v>76.662636581204964</c:v>
                </c:pt>
                <c:pt idx="708">
                  <c:v>77.584321797388554</c:v>
                </c:pt>
                <c:pt idx="709">
                  <c:v>77.640667872177275</c:v>
                </c:pt>
                <c:pt idx="710">
                  <c:v>78.832502203449152</c:v>
                </c:pt>
                <c:pt idx="711">
                  <c:v>79.071827352660804</c:v>
                </c:pt>
                <c:pt idx="712">
                  <c:v>78.868618395305887</c:v>
                </c:pt>
                <c:pt idx="713">
                  <c:v>78.435696011265463</c:v>
                </c:pt>
                <c:pt idx="714">
                  <c:v>79.490775178198803</c:v>
                </c:pt>
                <c:pt idx="715">
                  <c:v>79.227367752257095</c:v>
                </c:pt>
                <c:pt idx="716">
                  <c:v>78.24741507987801</c:v>
                </c:pt>
                <c:pt idx="717">
                  <c:v>79.177768182107201</c:v>
                </c:pt>
                <c:pt idx="718">
                  <c:v>79.728178946003666</c:v>
                </c:pt>
                <c:pt idx="719">
                  <c:v>79.048231440647754</c:v>
                </c:pt>
                <c:pt idx="720">
                  <c:v>77.147079916802085</c:v>
                </c:pt>
                <c:pt idx="721">
                  <c:v>77.943557519056768</c:v>
                </c:pt>
                <c:pt idx="722">
                  <c:v>78.488671241480915</c:v>
                </c:pt>
                <c:pt idx="723">
                  <c:v>79.352089001468983</c:v>
                </c:pt>
                <c:pt idx="724">
                  <c:v>80.844410048988792</c:v>
                </c:pt>
                <c:pt idx="725">
                  <c:v>80.801065803268472</c:v>
                </c:pt>
                <c:pt idx="726">
                  <c:v>80.992727210213729</c:v>
                </c:pt>
                <c:pt idx="727">
                  <c:v>81.010544531529703</c:v>
                </c:pt>
                <c:pt idx="728">
                  <c:v>81.245059003986043</c:v>
                </c:pt>
                <c:pt idx="729">
                  <c:v>81.095297195086829</c:v>
                </c:pt>
                <c:pt idx="730">
                  <c:v>80.44376109399154</c:v>
                </c:pt>
                <c:pt idx="731">
                  <c:v>78.667326003865512</c:v>
                </c:pt>
                <c:pt idx="732">
                  <c:v>78.427996039161627</c:v>
                </c:pt>
                <c:pt idx="733">
                  <c:v>79.103132867762227</c:v>
                </c:pt>
                <c:pt idx="734">
                  <c:v>80.146163673092147</c:v>
                </c:pt>
                <c:pt idx="735">
                  <c:v>80.867519596284865</c:v>
                </c:pt>
                <c:pt idx="736">
                  <c:v>81.501243191556426</c:v>
                </c:pt>
                <c:pt idx="737">
                  <c:v>82.351659122476079</c:v>
                </c:pt>
                <c:pt idx="738">
                  <c:v>82.257280289916082</c:v>
                </c:pt>
                <c:pt idx="739">
                  <c:v>82.780237932509195</c:v>
                </c:pt>
                <c:pt idx="740">
                  <c:v>83.040756063102364</c:v>
                </c:pt>
                <c:pt idx="741">
                  <c:v>84.314935311807574</c:v>
                </c:pt>
                <c:pt idx="742">
                  <c:v>84.068863657957081</c:v>
                </c:pt>
                <c:pt idx="743">
                  <c:v>84.291825764511501</c:v>
                </c:pt>
                <c:pt idx="744">
                  <c:v>84.004817611064482</c:v>
                </c:pt>
                <c:pt idx="745">
                  <c:v>84.559562317983762</c:v>
                </c:pt>
                <c:pt idx="746">
                  <c:v>83.708660022347118</c:v>
                </c:pt>
                <c:pt idx="747">
                  <c:v>82.923739601486574</c:v>
                </c:pt>
                <c:pt idx="748">
                  <c:v>82.418594464717202</c:v>
                </c:pt>
                <c:pt idx="749">
                  <c:v>83.901279712249647</c:v>
                </c:pt>
                <c:pt idx="750">
                  <c:v>83.716369625435476</c:v>
                </c:pt>
                <c:pt idx="751">
                  <c:v>83.445738961122416</c:v>
                </c:pt>
                <c:pt idx="752">
                  <c:v>81.297066320259745</c:v>
                </c:pt>
                <c:pt idx="753">
                  <c:v>80.93397820479349</c:v>
                </c:pt>
                <c:pt idx="754">
                  <c:v>82.139295914358541</c:v>
                </c:pt>
                <c:pt idx="755">
                  <c:v>83.266602649513075</c:v>
                </c:pt>
                <c:pt idx="756">
                  <c:v>83.536270215376618</c:v>
                </c:pt>
                <c:pt idx="757">
                  <c:v>84.160358010660801</c:v>
                </c:pt>
                <c:pt idx="758">
                  <c:v>84.637091743169549</c:v>
                </c:pt>
                <c:pt idx="759">
                  <c:v>85.00837101094892</c:v>
                </c:pt>
                <c:pt idx="760">
                  <c:v>84.777222567573645</c:v>
                </c:pt>
                <c:pt idx="761">
                  <c:v>86.268098967419192</c:v>
                </c:pt>
                <c:pt idx="762">
                  <c:v>86.626371590637902</c:v>
                </c:pt>
                <c:pt idx="763">
                  <c:v>85.925235919392705</c:v>
                </c:pt>
                <c:pt idx="764">
                  <c:v>86.732793969309043</c:v>
                </c:pt>
                <c:pt idx="765">
                  <c:v>86.193945202298991</c:v>
                </c:pt>
                <c:pt idx="766">
                  <c:v>85.442723596186894</c:v>
                </c:pt>
                <c:pt idx="767">
                  <c:v>86.35814867244865</c:v>
                </c:pt>
                <c:pt idx="768">
                  <c:v>85.306445165580868</c:v>
                </c:pt>
                <c:pt idx="769">
                  <c:v>84.307230524211519</c:v>
                </c:pt>
                <c:pt idx="770">
                  <c:v>84.027931973852859</c:v>
                </c:pt>
                <c:pt idx="771">
                  <c:v>82.397406298827974</c:v>
                </c:pt>
                <c:pt idx="772">
                  <c:v>84.259557150960646</c:v>
                </c:pt>
                <c:pt idx="773">
                  <c:v>81.895632006631899</c:v>
                </c:pt>
                <c:pt idx="774">
                  <c:v>82.424373055414321</c:v>
                </c:pt>
                <c:pt idx="775">
                  <c:v>82.624702348405194</c:v>
                </c:pt>
                <c:pt idx="776">
                  <c:v>82.740269346854475</c:v>
                </c:pt>
                <c:pt idx="777">
                  <c:v>84.340938969944474</c:v>
                </c:pt>
                <c:pt idx="778">
                  <c:v>84.563409896289642</c:v>
                </c:pt>
                <c:pt idx="779">
                  <c:v>86.465057415836824</c:v>
                </c:pt>
                <c:pt idx="780">
                  <c:v>86.481425273986304</c:v>
                </c:pt>
                <c:pt idx="781">
                  <c:v>86.916269039433502</c:v>
                </c:pt>
                <c:pt idx="782">
                  <c:v>86.036473790311476</c:v>
                </c:pt>
                <c:pt idx="783">
                  <c:v>86.531029659628459</c:v>
                </c:pt>
                <c:pt idx="784">
                  <c:v>87.800388600593848</c:v>
                </c:pt>
                <c:pt idx="785">
                  <c:v>87.891406219565042</c:v>
                </c:pt>
                <c:pt idx="786">
                  <c:v>87.863953098261675</c:v>
                </c:pt>
                <c:pt idx="787">
                  <c:v>86.684639046833453</c:v>
                </c:pt>
                <c:pt idx="788">
                  <c:v>86.42123162089176</c:v>
                </c:pt>
                <c:pt idx="789">
                  <c:v>87.601990319994229</c:v>
                </c:pt>
                <c:pt idx="790">
                  <c:v>87.560581902157423</c:v>
                </c:pt>
                <c:pt idx="791">
                  <c:v>87.96652308313476</c:v>
                </c:pt>
                <c:pt idx="792">
                  <c:v>86.471794289491157</c:v>
                </c:pt>
                <c:pt idx="793">
                  <c:v>86.807920463863297</c:v>
                </c:pt>
                <c:pt idx="794">
                  <c:v>87.860582253688335</c:v>
                </c:pt>
                <c:pt idx="795">
                  <c:v>87.901995487017388</c:v>
                </c:pt>
                <c:pt idx="796">
                  <c:v>87.166669820814505</c:v>
                </c:pt>
                <c:pt idx="797">
                  <c:v>87.647255947121295</c:v>
                </c:pt>
                <c:pt idx="798">
                  <c:v>87.434892739003757</c:v>
                </c:pt>
                <c:pt idx="799">
                  <c:v>86.549328530169149</c:v>
                </c:pt>
                <c:pt idx="800">
                  <c:v>86.876295638286436</c:v>
                </c:pt>
                <c:pt idx="801">
                  <c:v>87.39203967349269</c:v>
                </c:pt>
                <c:pt idx="802">
                  <c:v>87.728637766105109</c:v>
                </c:pt>
                <c:pt idx="803">
                  <c:v>88.342613027669401</c:v>
                </c:pt>
                <c:pt idx="804">
                  <c:v>87.852395916867479</c:v>
                </c:pt>
                <c:pt idx="805">
                  <c:v>87.952558155616799</c:v>
                </c:pt>
                <c:pt idx="806">
                  <c:v>86.917708871615488</c:v>
                </c:pt>
                <c:pt idx="807">
                  <c:v>87.425261754508639</c:v>
                </c:pt>
                <c:pt idx="808">
                  <c:v>88.344539224568436</c:v>
                </c:pt>
                <c:pt idx="809">
                  <c:v>88.661398614458093</c:v>
                </c:pt>
                <c:pt idx="810">
                  <c:v>88.884355905520266</c:v>
                </c:pt>
                <c:pt idx="811">
                  <c:v>89.351458653533896</c:v>
                </c:pt>
                <c:pt idx="812">
                  <c:v>89.466548918250666</c:v>
                </c:pt>
                <c:pt idx="813">
                  <c:v>89.356755695006214</c:v>
                </c:pt>
                <c:pt idx="814">
                  <c:v>89.382277803918313</c:v>
                </c:pt>
                <c:pt idx="815">
                  <c:v>88.484670048972546</c:v>
                </c:pt>
                <c:pt idx="816">
                  <c:v>89.908134372844458</c:v>
                </c:pt>
                <c:pt idx="817">
                  <c:v>90.189354304609907</c:v>
                </c:pt>
                <c:pt idx="818">
                  <c:v>90.277477812740315</c:v>
                </c:pt>
                <c:pt idx="819">
                  <c:v>90.643936772779867</c:v>
                </c:pt>
                <c:pt idx="820">
                  <c:v>90.90541800182254</c:v>
                </c:pt>
                <c:pt idx="821">
                  <c:v>91.063852512259615</c:v>
                </c:pt>
                <c:pt idx="822">
                  <c:v>90.209574556557428</c:v>
                </c:pt>
                <c:pt idx="823">
                  <c:v>90.969464048715125</c:v>
                </c:pt>
                <c:pt idx="824">
                  <c:v>91.191939790552539</c:v>
                </c:pt>
                <c:pt idx="825">
                  <c:v>90.208616273600143</c:v>
                </c:pt>
                <c:pt idx="826">
                  <c:v>91.336404557979435</c:v>
                </c:pt>
                <c:pt idx="827">
                  <c:v>90.381973994512435</c:v>
                </c:pt>
                <c:pt idx="828">
                  <c:v>88.671992697402771</c:v>
                </c:pt>
                <c:pt idx="829">
                  <c:v>86.708234958846518</c:v>
                </c:pt>
                <c:pt idx="830">
                  <c:v>87.108888729336016</c:v>
                </c:pt>
                <c:pt idx="831">
                  <c:v>86.743388052253721</c:v>
                </c:pt>
                <c:pt idx="832">
                  <c:v>87.170522214612589</c:v>
                </c:pt>
                <c:pt idx="833">
                  <c:v>86.147711661230176</c:v>
                </c:pt>
                <c:pt idx="834">
                  <c:v>85.301629673333338</c:v>
                </c:pt>
                <c:pt idx="835">
                  <c:v>86.518504564292542</c:v>
                </c:pt>
                <c:pt idx="836">
                  <c:v>87.641477356424261</c:v>
                </c:pt>
                <c:pt idx="837">
                  <c:v>87.191228831277115</c:v>
                </c:pt>
                <c:pt idx="838">
                  <c:v>84.478180499000047</c:v>
                </c:pt>
                <c:pt idx="839">
                  <c:v>84.722807505176263</c:v>
                </c:pt>
                <c:pt idx="840">
                  <c:v>84.000002118817022</c:v>
                </c:pt>
                <c:pt idx="841">
                  <c:v>85.098420715978435</c:v>
                </c:pt>
                <c:pt idx="842">
                  <c:v>84.930350405553995</c:v>
                </c:pt>
                <c:pt idx="843">
                  <c:v>85.764398478324168</c:v>
                </c:pt>
                <c:pt idx="844">
                  <c:v>85.547219777959072</c:v>
                </c:pt>
                <c:pt idx="845">
                  <c:v>87.098771380123921</c:v>
                </c:pt>
                <c:pt idx="846">
                  <c:v>87.483047661479461</c:v>
                </c:pt>
                <c:pt idx="847">
                  <c:v>88.066208588151611</c:v>
                </c:pt>
                <c:pt idx="848">
                  <c:v>88.272306840855052</c:v>
                </c:pt>
                <c:pt idx="849">
                  <c:v>88.181775586600864</c:v>
                </c:pt>
                <c:pt idx="850">
                  <c:v>87.11466250454086</c:v>
                </c:pt>
                <c:pt idx="851">
                  <c:v>87.978561813753686</c:v>
                </c:pt>
                <c:pt idx="852">
                  <c:v>87.817242823460319</c:v>
                </c:pt>
                <c:pt idx="853">
                  <c:v>87.943890269571227</c:v>
                </c:pt>
                <c:pt idx="854">
                  <c:v>88.839571827617974</c:v>
                </c:pt>
                <c:pt idx="855">
                  <c:v>89.046637994263207</c:v>
                </c:pt>
                <c:pt idx="856">
                  <c:v>89.098163761312122</c:v>
                </c:pt>
                <c:pt idx="857">
                  <c:v>89.433322021742512</c:v>
                </c:pt>
                <c:pt idx="858">
                  <c:v>90.689202399906975</c:v>
                </c:pt>
                <c:pt idx="859">
                  <c:v>90.689683949131734</c:v>
                </c:pt>
                <c:pt idx="860">
                  <c:v>90.849076742526066</c:v>
                </c:pt>
                <c:pt idx="861">
                  <c:v>91.27187696186212</c:v>
                </c:pt>
                <c:pt idx="862">
                  <c:v>91.6715676339021</c:v>
                </c:pt>
                <c:pt idx="863">
                  <c:v>91.652782398644348</c:v>
                </c:pt>
                <c:pt idx="864">
                  <c:v>91.696117013380174</c:v>
                </c:pt>
                <c:pt idx="865">
                  <c:v>92.410259329186033</c:v>
                </c:pt>
                <c:pt idx="866">
                  <c:v>92.949594460913119</c:v>
                </c:pt>
                <c:pt idx="867">
                  <c:v>92.921183056652509</c:v>
                </c:pt>
                <c:pt idx="868">
                  <c:v>92.447820168717044</c:v>
                </c:pt>
                <c:pt idx="869">
                  <c:v>92.921664605877268</c:v>
                </c:pt>
                <c:pt idx="870">
                  <c:v>93.598722815884642</c:v>
                </c:pt>
                <c:pt idx="871">
                  <c:v>93.0853913422944</c:v>
                </c:pt>
                <c:pt idx="872">
                  <c:v>92.926961647349572</c:v>
                </c:pt>
                <c:pt idx="873">
                  <c:v>92.995828001981977</c:v>
                </c:pt>
                <c:pt idx="874">
                  <c:v>93.541418458138637</c:v>
                </c:pt>
                <c:pt idx="875">
                  <c:v>93.55586975037356</c:v>
                </c:pt>
                <c:pt idx="876">
                  <c:v>93.251044275610568</c:v>
                </c:pt>
                <c:pt idx="877">
                  <c:v>93.945919806933929</c:v>
                </c:pt>
                <c:pt idx="878">
                  <c:v>94.69376093748825</c:v>
                </c:pt>
                <c:pt idx="879">
                  <c:v>94.853640095599587</c:v>
                </c:pt>
                <c:pt idx="880">
                  <c:v>94.337419326660807</c:v>
                </c:pt>
                <c:pt idx="881">
                  <c:v>94.659094208798024</c:v>
                </c:pt>
                <c:pt idx="882">
                  <c:v>95.291849890127807</c:v>
                </c:pt>
                <c:pt idx="883">
                  <c:v>95.462318315691547</c:v>
                </c:pt>
                <c:pt idx="884">
                  <c:v>95.535032248629747</c:v>
                </c:pt>
                <c:pt idx="885">
                  <c:v>96.601668596957211</c:v>
                </c:pt>
                <c:pt idx="886">
                  <c:v>96.68256405122402</c:v>
                </c:pt>
                <c:pt idx="887">
                  <c:v>95.123307661463073</c:v>
                </c:pt>
                <c:pt idx="888">
                  <c:v>95.554770951352481</c:v>
                </c:pt>
                <c:pt idx="889">
                  <c:v>96.325736075679586</c:v>
                </c:pt>
                <c:pt idx="890">
                  <c:v>96.228467947771051</c:v>
                </c:pt>
                <c:pt idx="891">
                  <c:v>96.450943689608479</c:v>
                </c:pt>
                <c:pt idx="892">
                  <c:v>97.137623253126492</c:v>
                </c:pt>
                <c:pt idx="893">
                  <c:v>96.721569538429279</c:v>
                </c:pt>
                <c:pt idx="894">
                  <c:v>94.460695928198376</c:v>
                </c:pt>
                <c:pt idx="895">
                  <c:v>95.08815456805587</c:v>
                </c:pt>
                <c:pt idx="896">
                  <c:v>96.326217624904345</c:v>
                </c:pt>
                <c:pt idx="897">
                  <c:v>94.723140255690581</c:v>
                </c:pt>
                <c:pt idx="898">
                  <c:v>95.966500354011387</c:v>
                </c:pt>
                <c:pt idx="899">
                  <c:v>93.679141536418896</c:v>
                </c:pt>
                <c:pt idx="900">
                  <c:v>93.095503876014249</c:v>
                </c:pt>
                <c:pt idx="901">
                  <c:v>90.095452205782422</c:v>
                </c:pt>
                <c:pt idx="902">
                  <c:v>88.716771959812846</c:v>
                </c:pt>
                <c:pt idx="903">
                  <c:v>92.620696340404521</c:v>
                </c:pt>
                <c:pt idx="904">
                  <c:v>92.325025116404149</c:v>
                </c:pt>
                <c:pt idx="905">
                  <c:v>93.625208023246188</c:v>
                </c:pt>
                <c:pt idx="906">
                  <c:v>92.494048894293599</c:v>
                </c:pt>
                <c:pt idx="907">
                  <c:v>90.756137742148056</c:v>
                </c:pt>
                <c:pt idx="908">
                  <c:v>90.873635752988591</c:v>
                </c:pt>
                <c:pt idx="909">
                  <c:v>89.599456504283395</c:v>
                </c:pt>
                <c:pt idx="910">
                  <c:v>89.148244880686718</c:v>
                </c:pt>
                <c:pt idx="911">
                  <c:v>85.682053560890779</c:v>
                </c:pt>
                <c:pt idx="912">
                  <c:v>86.970197737113921</c:v>
                </c:pt>
                <c:pt idx="913">
                  <c:v>85.849151141881222</c:v>
                </c:pt>
                <c:pt idx="914">
                  <c:v>85.879488743040881</c:v>
                </c:pt>
                <c:pt idx="915">
                  <c:v>85.409978248903471</c:v>
                </c:pt>
                <c:pt idx="916">
                  <c:v>88.249192478066675</c:v>
                </c:pt>
                <c:pt idx="917">
                  <c:v>87.159446582443138</c:v>
                </c:pt>
                <c:pt idx="918">
                  <c:v>85.667125534923329</c:v>
                </c:pt>
                <c:pt idx="919">
                  <c:v>87.894772248646035</c:v>
                </c:pt>
                <c:pt idx="920">
                  <c:v>88.254489519539007</c:v>
                </c:pt>
                <c:pt idx="921">
                  <c:v>85.220729403574225</c:v>
                </c:pt>
                <c:pt idx="922">
                  <c:v>84.072234502530407</c:v>
                </c:pt>
                <c:pt idx="923">
                  <c:v>85.00740309700717</c:v>
                </c:pt>
                <c:pt idx="924">
                  <c:v>84.507555001710116</c:v>
                </c:pt>
                <c:pt idx="925">
                  <c:v>87.001012072006063</c:v>
                </c:pt>
                <c:pt idx="926">
                  <c:v>87.413704573114472</c:v>
                </c:pt>
                <c:pt idx="927">
                  <c:v>87.257682624293437</c:v>
                </c:pt>
                <c:pt idx="928">
                  <c:v>89.308600772530568</c:v>
                </c:pt>
                <c:pt idx="929">
                  <c:v>89.260927399279694</c:v>
                </c:pt>
                <c:pt idx="930">
                  <c:v>89.387574845390617</c:v>
                </c:pt>
                <c:pt idx="931">
                  <c:v>89.505554405455911</c:v>
                </c:pt>
                <c:pt idx="932">
                  <c:v>89.161246709755133</c:v>
                </c:pt>
                <c:pt idx="933">
                  <c:v>87.740676496724006</c:v>
                </c:pt>
                <c:pt idx="934">
                  <c:v>87.480639915355596</c:v>
                </c:pt>
                <c:pt idx="935">
                  <c:v>86.010951681399334</c:v>
                </c:pt>
                <c:pt idx="936">
                  <c:v>86.257023335249812</c:v>
                </c:pt>
                <c:pt idx="937">
                  <c:v>86.098107275587992</c:v>
                </c:pt>
                <c:pt idx="938">
                  <c:v>83.430810935155023</c:v>
                </c:pt>
                <c:pt idx="939">
                  <c:v>82.596767677877082</c:v>
                </c:pt>
                <c:pt idx="940">
                  <c:v>82.333841801160133</c:v>
                </c:pt>
                <c:pt idx="941">
                  <c:v>81.952936364377891</c:v>
                </c:pt>
                <c:pt idx="942">
                  <c:v>82.391627708130898</c:v>
                </c:pt>
                <c:pt idx="943">
                  <c:v>85.01366323692902</c:v>
                </c:pt>
                <c:pt idx="944">
                  <c:v>85.816887343822543</c:v>
                </c:pt>
                <c:pt idx="945">
                  <c:v>86.435191732917403</c:v>
                </c:pt>
                <c:pt idx="946">
                  <c:v>86.500687242976511</c:v>
                </c:pt>
                <c:pt idx="947">
                  <c:v>87.837944624632556</c:v>
                </c:pt>
                <c:pt idx="948">
                  <c:v>87.825905894013658</c:v>
                </c:pt>
                <c:pt idx="949">
                  <c:v>87.930888440502798</c:v>
                </c:pt>
                <c:pt idx="950">
                  <c:v>85.399388981451111</c:v>
                </c:pt>
                <c:pt idx="951">
                  <c:v>85.911275807367076</c:v>
                </c:pt>
                <c:pt idx="952">
                  <c:v>86.894594508827225</c:v>
                </c:pt>
                <c:pt idx="953">
                  <c:v>85.792809882584777</c:v>
                </c:pt>
                <c:pt idx="954">
                  <c:v>87.726711569206145</c:v>
                </c:pt>
                <c:pt idx="955">
                  <c:v>88.448553857115868</c:v>
                </c:pt>
                <c:pt idx="956">
                  <c:v>89.440063710889106</c:v>
                </c:pt>
                <c:pt idx="957">
                  <c:v>89.346161612061636</c:v>
                </c:pt>
                <c:pt idx="958">
                  <c:v>88.733149448946861</c:v>
                </c:pt>
                <c:pt idx="959">
                  <c:v>88.378247670301448</c:v>
                </c:pt>
                <c:pt idx="960">
                  <c:v>88.38354471177378</c:v>
                </c:pt>
                <c:pt idx="961">
                  <c:v>90.331411325913066</c:v>
                </c:pt>
                <c:pt idx="962">
                  <c:v>89.898980122081895</c:v>
                </c:pt>
                <c:pt idx="963">
                  <c:v>90.473954711933175</c:v>
                </c:pt>
                <c:pt idx="964">
                  <c:v>90.363193574746973</c:v>
                </c:pt>
                <c:pt idx="965">
                  <c:v>90.038629397261218</c:v>
                </c:pt>
                <c:pt idx="966">
                  <c:v>90.534148365027718</c:v>
                </c:pt>
                <c:pt idx="967">
                  <c:v>89.995771516257918</c:v>
                </c:pt>
                <c:pt idx="968">
                  <c:v>87.503754278144001</c:v>
                </c:pt>
                <c:pt idx="969">
                  <c:v>87.045319416175985</c:v>
                </c:pt>
                <c:pt idx="970">
                  <c:v>86.697640875901939</c:v>
                </c:pt>
                <c:pt idx="971">
                  <c:v>86.712568901869389</c:v>
                </c:pt>
                <c:pt idx="972">
                  <c:v>87.79509637461382</c:v>
                </c:pt>
                <c:pt idx="973">
                  <c:v>87.937630129649449</c:v>
                </c:pt>
                <c:pt idx="974">
                  <c:v>86.449643025152426</c:v>
                </c:pt>
                <c:pt idx="975">
                  <c:v>86.133265184487527</c:v>
                </c:pt>
                <c:pt idx="976">
                  <c:v>85.786549742662984</c:v>
                </c:pt>
                <c:pt idx="977">
                  <c:v>84.543189644342178</c:v>
                </c:pt>
                <c:pt idx="978">
                  <c:v>84.830674531521694</c:v>
                </c:pt>
                <c:pt idx="979">
                  <c:v>84.181546176550185</c:v>
                </c:pt>
                <c:pt idx="980">
                  <c:v>85.600190192682263</c:v>
                </c:pt>
                <c:pt idx="981">
                  <c:v>84.357311643586229</c:v>
                </c:pt>
                <c:pt idx="982">
                  <c:v>84.393909384667708</c:v>
                </c:pt>
                <c:pt idx="983">
                  <c:v>86.893631410377722</c:v>
                </c:pt>
                <c:pt idx="984">
                  <c:v>87.689150729675148</c:v>
                </c:pt>
                <c:pt idx="985">
                  <c:v>88.850647459787368</c:v>
                </c:pt>
                <c:pt idx="986">
                  <c:v>87.836986341675328</c:v>
                </c:pt>
                <c:pt idx="987">
                  <c:v>88.42255019897901</c:v>
                </c:pt>
                <c:pt idx="988">
                  <c:v>88.850165910562609</c:v>
                </c:pt>
                <c:pt idx="989">
                  <c:v>89.284041762068043</c:v>
                </c:pt>
                <c:pt idx="990">
                  <c:v>90.310223160023753</c:v>
                </c:pt>
                <c:pt idx="991">
                  <c:v>90.245690748414148</c:v>
                </c:pt>
                <c:pt idx="992">
                  <c:v>90.566888896818853</c:v>
                </c:pt>
                <c:pt idx="993">
                  <c:v>90.549071575502865</c:v>
                </c:pt>
                <c:pt idx="994">
                  <c:v>90.624198070057105</c:v>
                </c:pt>
                <c:pt idx="995">
                  <c:v>92.004794881941208</c:v>
                </c:pt>
                <c:pt idx="996">
                  <c:v>91.770761958709656</c:v>
                </c:pt>
                <c:pt idx="997">
                  <c:v>91.338812304103243</c:v>
                </c:pt>
                <c:pt idx="998">
                  <c:v>90.577964528988261</c:v>
                </c:pt>
                <c:pt idx="999">
                  <c:v>92.497901288091683</c:v>
                </c:pt>
                <c:pt idx="1000">
                  <c:v>91.974938830006323</c:v>
                </c:pt>
                <c:pt idx="1001">
                  <c:v>92.437707634997139</c:v>
                </c:pt>
                <c:pt idx="1002">
                  <c:v>92.20897175323789</c:v>
                </c:pt>
                <c:pt idx="1003">
                  <c:v>91.925339259856429</c:v>
                </c:pt>
                <c:pt idx="1004">
                  <c:v>92.333211453225033</c:v>
                </c:pt>
                <c:pt idx="1005">
                  <c:v>91.59788578702215</c:v>
                </c:pt>
                <c:pt idx="1006">
                  <c:v>93.508186746138193</c:v>
                </c:pt>
                <c:pt idx="1007">
                  <c:v>93.492781986438246</c:v>
                </c:pt>
                <c:pt idx="1008">
                  <c:v>93.339172599233223</c:v>
                </c:pt>
                <c:pt idx="1009">
                  <c:v>93.910771529018973</c:v>
                </c:pt>
                <c:pt idx="1010">
                  <c:v>93.924731641044659</c:v>
                </c:pt>
                <c:pt idx="1011">
                  <c:v>94.283485813488113</c:v>
                </c:pt>
                <c:pt idx="1012">
                  <c:v>94.965359515743046</c:v>
                </c:pt>
                <c:pt idx="1013">
                  <c:v>94.619607172368021</c:v>
                </c:pt>
                <c:pt idx="1014">
                  <c:v>94.810782214596273</c:v>
                </c:pt>
                <c:pt idx="1015">
                  <c:v>95.499397605997814</c:v>
                </c:pt>
                <c:pt idx="1016">
                  <c:v>93.982517548015437</c:v>
                </c:pt>
                <c:pt idx="1017">
                  <c:v>94.986066132407601</c:v>
                </c:pt>
                <c:pt idx="1018">
                  <c:v>95.159905402544624</c:v>
                </c:pt>
                <c:pt idx="1019">
                  <c:v>95.386715087404852</c:v>
                </c:pt>
                <c:pt idx="1020">
                  <c:v>95.592818155600554</c:v>
                </c:pt>
                <c:pt idx="1021">
                  <c:v>95.593781254050086</c:v>
                </c:pt>
                <c:pt idx="1022">
                  <c:v>95.349154247873869</c:v>
                </c:pt>
                <c:pt idx="1023">
                  <c:v>95.464726061815398</c:v>
                </c:pt>
                <c:pt idx="1024">
                  <c:v>95.423312828486345</c:v>
                </c:pt>
                <c:pt idx="1025">
                  <c:v>95.513844082740533</c:v>
                </c:pt>
                <c:pt idx="1026">
                  <c:v>96.254948339640492</c:v>
                </c:pt>
                <c:pt idx="1027">
                  <c:v>96.626704341152376</c:v>
                </c:pt>
                <c:pt idx="1028">
                  <c:v>98.506672514601021</c:v>
                </c:pt>
                <c:pt idx="1029">
                  <c:v>98.899135132777431</c:v>
                </c:pt>
                <c:pt idx="1030">
                  <c:v>98.7026582335846</c:v>
                </c:pt>
                <c:pt idx="1031">
                  <c:v>97.939889077062858</c:v>
                </c:pt>
                <c:pt idx="1032">
                  <c:v>98.388211405310997</c:v>
                </c:pt>
                <c:pt idx="1033">
                  <c:v>96.818837666337913</c:v>
                </c:pt>
                <c:pt idx="1034">
                  <c:v>96.707123061686701</c:v>
                </c:pt>
                <c:pt idx="1035">
                  <c:v>95.166647091691246</c:v>
                </c:pt>
                <c:pt idx="1036">
                  <c:v>95.202281734323222</c:v>
                </c:pt>
                <c:pt idx="1037">
                  <c:v>96.665228279132904</c:v>
                </c:pt>
                <c:pt idx="1038">
                  <c:v>96.916115425230942</c:v>
                </c:pt>
                <c:pt idx="1039">
                  <c:v>96.768279813230762</c:v>
                </c:pt>
                <c:pt idx="1040">
                  <c:v>95.389604382753433</c:v>
                </c:pt>
                <c:pt idx="1041">
                  <c:v>96.818365748097662</c:v>
                </c:pt>
                <c:pt idx="1042">
                  <c:v>96.118669909034494</c:v>
                </c:pt>
                <c:pt idx="1043">
                  <c:v>96.012729079588098</c:v>
                </c:pt>
                <c:pt idx="1044">
                  <c:v>95.435351559105285</c:v>
                </c:pt>
                <c:pt idx="1045">
                  <c:v>97.512273365479274</c:v>
                </c:pt>
                <c:pt idx="1046">
                  <c:v>98.763819800620936</c:v>
                </c:pt>
                <c:pt idx="1047">
                  <c:v>99.025777763396107</c:v>
                </c:pt>
                <c:pt idx="1048">
                  <c:v>98.900579780451721</c:v>
                </c:pt>
                <c:pt idx="1049">
                  <c:v>98.953063830457907</c:v>
                </c:pt>
                <c:pt idx="1050">
                  <c:v>99.345049714901805</c:v>
                </c:pt>
                <c:pt idx="1051">
                  <c:v>99.734627853221909</c:v>
                </c:pt>
                <c:pt idx="1052">
                  <c:v>100.33415663804351</c:v>
                </c:pt>
                <c:pt idx="1053">
                  <c:v>100.35485843921579</c:v>
                </c:pt>
                <c:pt idx="1054">
                  <c:v>100.44779262410151</c:v>
                </c:pt>
                <c:pt idx="1055">
                  <c:v>99.935429064453032</c:v>
                </c:pt>
                <c:pt idx="1056">
                  <c:v>100.55662274889642</c:v>
                </c:pt>
                <c:pt idx="1057">
                  <c:v>100.64138022794577</c:v>
                </c:pt>
                <c:pt idx="1058">
                  <c:v>100.89997697713217</c:v>
                </c:pt>
                <c:pt idx="1059">
                  <c:v>101.5230968584746</c:v>
                </c:pt>
                <c:pt idx="1060">
                  <c:v>101.88088311697628</c:v>
                </c:pt>
                <c:pt idx="1061">
                  <c:v>101.72101840534168</c:v>
                </c:pt>
                <c:pt idx="1062">
                  <c:v>101.7836101735755</c:v>
                </c:pt>
                <c:pt idx="1063">
                  <c:v>101.86307542664478</c:v>
                </c:pt>
                <c:pt idx="1064">
                  <c:v>101.98394428205863</c:v>
                </c:pt>
                <c:pt idx="1065">
                  <c:v>101.83321455921764</c:v>
                </c:pt>
                <c:pt idx="1066">
                  <c:v>101.81347104100263</c:v>
                </c:pt>
                <c:pt idx="1067">
                  <c:v>102.96967072964254</c:v>
                </c:pt>
                <c:pt idx="1068">
                  <c:v>102.83628159438504</c:v>
                </c:pt>
                <c:pt idx="1069">
                  <c:v>103.36454109394271</c:v>
                </c:pt>
                <c:pt idx="1070">
                  <c:v>103.18444168388385</c:v>
                </c:pt>
                <c:pt idx="1071">
                  <c:v>102.99423455559734</c:v>
                </c:pt>
                <c:pt idx="1072">
                  <c:v>102.85217753429423</c:v>
                </c:pt>
                <c:pt idx="1073">
                  <c:v>103.23549071720025</c:v>
                </c:pt>
                <c:pt idx="1074">
                  <c:v>104.17643790237409</c:v>
                </c:pt>
                <c:pt idx="1075">
                  <c:v>103.99825505822977</c:v>
                </c:pt>
                <c:pt idx="1076">
                  <c:v>104.76969691628939</c:v>
                </c:pt>
                <c:pt idx="1077">
                  <c:v>104.91609269610755</c:v>
                </c:pt>
                <c:pt idx="1078">
                  <c:v>103.86872313226257</c:v>
                </c:pt>
                <c:pt idx="1079">
                  <c:v>103.73436608306334</c:v>
                </c:pt>
                <c:pt idx="1080">
                  <c:v>103.98717942606041</c:v>
                </c:pt>
                <c:pt idx="1081">
                  <c:v>104.59393626474562</c:v>
                </c:pt>
                <c:pt idx="1082">
                  <c:v>104.62475059963776</c:v>
                </c:pt>
                <c:pt idx="1083">
                  <c:v>105.07018363253735</c:v>
                </c:pt>
                <c:pt idx="1084">
                  <c:v>105.31143979414027</c:v>
                </c:pt>
                <c:pt idx="1085">
                  <c:v>103.43436573153238</c:v>
                </c:pt>
                <c:pt idx="1086">
                  <c:v>104.22650939076428</c:v>
                </c:pt>
                <c:pt idx="1087">
                  <c:v>105.96683310452585</c:v>
                </c:pt>
                <c:pt idx="1088">
                  <c:v>105.69716072317006</c:v>
                </c:pt>
                <c:pt idx="1089">
                  <c:v>105.96104969833651</c:v>
                </c:pt>
                <c:pt idx="1090">
                  <c:v>106.26828291922331</c:v>
                </c:pt>
                <c:pt idx="1091">
                  <c:v>106.93282566487927</c:v>
                </c:pt>
                <c:pt idx="1092">
                  <c:v>107.41389334041082</c:v>
                </c:pt>
                <c:pt idx="1093">
                  <c:v>107.12736192069633</c:v>
                </c:pt>
                <c:pt idx="1094">
                  <c:v>107.21741644121801</c:v>
                </c:pt>
                <c:pt idx="1095">
                  <c:v>107.82272863222893</c:v>
                </c:pt>
                <c:pt idx="1096">
                  <c:v>108.10249910082786</c:v>
                </c:pt>
                <c:pt idx="1097">
                  <c:v>107.76589619272318</c:v>
                </c:pt>
                <c:pt idx="1098">
                  <c:v>108.45933189186452</c:v>
                </c:pt>
                <c:pt idx="1099">
                  <c:v>108.80219012439876</c:v>
                </c:pt>
                <c:pt idx="1100">
                  <c:v>109.01263195110953</c:v>
                </c:pt>
                <c:pt idx="1101">
                  <c:v>106.77632216683345</c:v>
                </c:pt>
                <c:pt idx="1102">
                  <c:v>106.12814727932695</c:v>
                </c:pt>
                <c:pt idx="1103">
                  <c:v>106.04821492350965</c:v>
                </c:pt>
                <c:pt idx="1104">
                  <c:v>107.19526517687919</c:v>
                </c:pt>
                <c:pt idx="1105">
                  <c:v>107.79720170782457</c:v>
                </c:pt>
                <c:pt idx="1106">
                  <c:v>106.10070860450031</c:v>
                </c:pt>
                <c:pt idx="1107">
                  <c:v>106.28947108511254</c:v>
                </c:pt>
                <c:pt idx="1108">
                  <c:v>108.12369689770161</c:v>
                </c:pt>
                <c:pt idx="1109">
                  <c:v>107.32672811523767</c:v>
                </c:pt>
                <c:pt idx="1110">
                  <c:v>106.43489895098898</c:v>
                </c:pt>
                <c:pt idx="1111">
                  <c:v>107.40473427415593</c:v>
                </c:pt>
                <c:pt idx="1112">
                  <c:v>107.27472079896397</c:v>
                </c:pt>
                <c:pt idx="1113">
                  <c:v>105.24980149337142</c:v>
                </c:pt>
                <c:pt idx="1114">
                  <c:v>106.02799467156213</c:v>
                </c:pt>
                <c:pt idx="1115">
                  <c:v>105.38994194876001</c:v>
                </c:pt>
                <c:pt idx="1116">
                  <c:v>104.21014634810705</c:v>
                </c:pt>
                <c:pt idx="1117">
                  <c:v>102.18185138244895</c:v>
                </c:pt>
                <c:pt idx="1118">
                  <c:v>103.5537851237797</c:v>
                </c:pt>
                <c:pt idx="1119">
                  <c:v>103.99969970590405</c:v>
                </c:pt>
                <c:pt idx="1120">
                  <c:v>105.55992882509901</c:v>
                </c:pt>
                <c:pt idx="1121">
                  <c:v>105.19780380808226</c:v>
                </c:pt>
                <c:pt idx="1122">
                  <c:v>105.50550894720931</c:v>
                </c:pt>
                <c:pt idx="1123">
                  <c:v>106.49075384556846</c:v>
                </c:pt>
                <c:pt idx="1124">
                  <c:v>106.82783830289789</c:v>
                </c:pt>
                <c:pt idx="1125">
                  <c:v>106.53410290678103</c:v>
                </c:pt>
                <c:pt idx="1126">
                  <c:v>107.30890597842945</c:v>
                </c:pt>
                <c:pt idx="1127">
                  <c:v>108.03797632020276</c:v>
                </c:pt>
                <c:pt idx="1128">
                  <c:v>107.84005477333565</c:v>
                </c:pt>
                <c:pt idx="1129">
                  <c:v>108.37651024069869</c:v>
                </c:pt>
                <c:pt idx="1130">
                  <c:v>108.42754482753837</c:v>
                </c:pt>
                <c:pt idx="1131">
                  <c:v>108.40925077248988</c:v>
                </c:pt>
                <c:pt idx="1132">
                  <c:v>108.69096188446456</c:v>
                </c:pt>
                <c:pt idx="1133">
                  <c:v>108.52963807867896</c:v>
                </c:pt>
                <c:pt idx="1134">
                  <c:v>108.09528067794875</c:v>
                </c:pt>
                <c:pt idx="1135">
                  <c:v>107.79527551092558</c:v>
                </c:pt>
                <c:pt idx="1136">
                  <c:v>106.95786622456659</c:v>
                </c:pt>
                <c:pt idx="1137">
                  <c:v>106.9891621086835</c:v>
                </c:pt>
                <c:pt idx="1138">
                  <c:v>106.99975619162814</c:v>
                </c:pt>
                <c:pt idx="1139">
                  <c:v>107.41966711561565</c:v>
                </c:pt>
                <c:pt idx="1140">
                  <c:v>106.23697740412189</c:v>
                </c:pt>
                <c:pt idx="1141">
                  <c:v>106.84903609977165</c:v>
                </c:pt>
                <c:pt idx="1142">
                  <c:v>108.29560033995512</c:v>
                </c:pt>
                <c:pt idx="1143">
                  <c:v>108.87057974529866</c:v>
                </c:pt>
                <c:pt idx="1144">
                  <c:v>108.69721720889413</c:v>
                </c:pt>
                <c:pt idx="1145">
                  <c:v>109.67331748747519</c:v>
                </c:pt>
                <c:pt idx="1146">
                  <c:v>110.37733763857666</c:v>
                </c:pt>
                <c:pt idx="1147">
                  <c:v>110.77847295829092</c:v>
                </c:pt>
                <c:pt idx="1148">
                  <c:v>111.03369404741177</c:v>
                </c:pt>
                <c:pt idx="1149">
                  <c:v>110.83914816061019</c:v>
                </c:pt>
                <c:pt idx="1150">
                  <c:v>110.46498441297453</c:v>
                </c:pt>
                <c:pt idx="1151">
                  <c:v>109.72724618515562</c:v>
                </c:pt>
                <c:pt idx="1152">
                  <c:v>108.7376721592659</c:v>
                </c:pt>
                <c:pt idx="1153">
                  <c:v>109.16576460458199</c:v>
                </c:pt>
                <c:pt idx="1154">
                  <c:v>109.66320495375528</c:v>
                </c:pt>
                <c:pt idx="1155">
                  <c:v>110.5502186257564</c:v>
                </c:pt>
                <c:pt idx="1156">
                  <c:v>109.38246175572235</c:v>
                </c:pt>
                <c:pt idx="1157">
                  <c:v>109.92998803976252</c:v>
                </c:pt>
                <c:pt idx="1158">
                  <c:v>109.0477850445167</c:v>
                </c:pt>
                <c:pt idx="1159">
                  <c:v>108.37795488837291</c:v>
                </c:pt>
                <c:pt idx="1160">
                  <c:v>108.36543460852926</c:v>
                </c:pt>
                <c:pt idx="1161">
                  <c:v>109.33912714098652</c:v>
                </c:pt>
                <c:pt idx="1162">
                  <c:v>109.58663862701903</c:v>
                </c:pt>
                <c:pt idx="1163">
                  <c:v>108.74392748369549</c:v>
                </c:pt>
                <c:pt idx="1164">
                  <c:v>107.44856488459325</c:v>
                </c:pt>
                <c:pt idx="1165">
                  <c:v>107.36091811019534</c:v>
                </c:pt>
                <c:pt idx="1166">
                  <c:v>107.71052284736844</c:v>
                </c:pt>
                <c:pt idx="1167">
                  <c:v>108.1622112046976</c:v>
                </c:pt>
                <c:pt idx="1168">
                  <c:v>108.62498482518065</c:v>
                </c:pt>
                <c:pt idx="1169">
                  <c:v>109.77684575530552</c:v>
                </c:pt>
                <c:pt idx="1170">
                  <c:v>107.28724107880761</c:v>
                </c:pt>
                <c:pt idx="1171">
                  <c:v>107.16204309586321</c:v>
                </c:pt>
                <c:pt idx="1172">
                  <c:v>106.12430451651338</c:v>
                </c:pt>
                <c:pt idx="1173">
                  <c:v>104.98446787053069</c:v>
                </c:pt>
                <c:pt idx="1174">
                  <c:v>104.88863957480417</c:v>
                </c:pt>
                <c:pt idx="1175">
                  <c:v>104.47210431088222</c:v>
                </c:pt>
                <c:pt idx="1176">
                  <c:v>105.24354616894183</c:v>
                </c:pt>
                <c:pt idx="1177">
                  <c:v>103.77385793498557</c:v>
                </c:pt>
                <c:pt idx="1178">
                  <c:v>103.87738620281593</c:v>
                </c:pt>
                <c:pt idx="1179">
                  <c:v>105.19346504956719</c:v>
                </c:pt>
                <c:pt idx="1180">
                  <c:v>103.36213334781893</c:v>
                </c:pt>
                <c:pt idx="1181">
                  <c:v>103.56101799313555</c:v>
                </c:pt>
                <c:pt idx="1182">
                  <c:v>103.8769046535912</c:v>
                </c:pt>
                <c:pt idx="1183">
                  <c:v>104.43839586514932</c:v>
                </c:pt>
                <c:pt idx="1184">
                  <c:v>105.85173802431683</c:v>
                </c:pt>
                <c:pt idx="1185">
                  <c:v>105.17179533445318</c:v>
                </c:pt>
                <c:pt idx="1186">
                  <c:v>104.87420272904602</c:v>
                </c:pt>
                <c:pt idx="1187">
                  <c:v>103.6443260090184</c:v>
                </c:pt>
                <c:pt idx="1188">
                  <c:v>104.59634882636162</c:v>
                </c:pt>
                <c:pt idx="1189">
                  <c:v>105.97356997818018</c:v>
                </c:pt>
                <c:pt idx="1190">
                  <c:v>106.8654039579211</c:v>
                </c:pt>
                <c:pt idx="1191">
                  <c:v>107.94695870123155</c:v>
                </c:pt>
                <c:pt idx="1192">
                  <c:v>109.51681398942938</c:v>
                </c:pt>
                <c:pt idx="1193">
                  <c:v>109.37379386967675</c:v>
                </c:pt>
                <c:pt idx="1194">
                  <c:v>109.52451396153322</c:v>
                </c:pt>
                <c:pt idx="1195">
                  <c:v>110.67494469046055</c:v>
                </c:pt>
                <c:pt idx="1196">
                  <c:v>109.90494748007519</c:v>
                </c:pt>
                <c:pt idx="1197">
                  <c:v>107.91855692795541</c:v>
                </c:pt>
                <c:pt idx="1198">
                  <c:v>107.44085046601265</c:v>
                </c:pt>
                <c:pt idx="1199">
                  <c:v>107.78468142798091</c:v>
                </c:pt>
                <c:pt idx="1200">
                  <c:v>107.06235759084645</c:v>
                </c:pt>
                <c:pt idx="1201">
                  <c:v>107.657547617153</c:v>
                </c:pt>
                <c:pt idx="1202">
                  <c:v>106.78594833583632</c:v>
                </c:pt>
                <c:pt idx="1203">
                  <c:v>108.52723033255515</c:v>
                </c:pt>
                <c:pt idx="1204">
                  <c:v>108.46992597480914</c:v>
                </c:pt>
                <c:pt idx="1205">
                  <c:v>109.94876364403579</c:v>
                </c:pt>
                <c:pt idx="1206">
                  <c:v>110.05037534595162</c:v>
                </c:pt>
                <c:pt idx="1207">
                  <c:v>109.43061667819801</c:v>
                </c:pt>
                <c:pt idx="1208">
                  <c:v>108.98180798523288</c:v>
                </c:pt>
                <c:pt idx="1209">
                  <c:v>106.77342805599267</c:v>
                </c:pt>
                <c:pt idx="1210">
                  <c:v>106.43827461105452</c:v>
                </c:pt>
                <c:pt idx="1211">
                  <c:v>105.75206696577678</c:v>
                </c:pt>
                <c:pt idx="1212">
                  <c:v>105.31481545420579</c:v>
                </c:pt>
                <c:pt idx="1213">
                  <c:v>102.62296010331025</c:v>
                </c:pt>
                <c:pt idx="1214">
                  <c:v>103.17481551488099</c:v>
                </c:pt>
                <c:pt idx="1215">
                  <c:v>98.245672834783107</c:v>
                </c:pt>
                <c:pt idx="1216">
                  <c:v>98.189813124711364</c:v>
                </c:pt>
                <c:pt idx="1217">
                  <c:v>91.661450284690019</c:v>
                </c:pt>
                <c:pt idx="1218">
                  <c:v>96.009358235014773</c:v>
                </c:pt>
                <c:pt idx="1219">
                  <c:v>91.808804347465454</c:v>
                </c:pt>
                <c:pt idx="1220">
                  <c:v>96.075812028031152</c:v>
                </c:pt>
                <c:pt idx="1221">
                  <c:v>96.582883361699558</c:v>
                </c:pt>
                <c:pt idx="1222">
                  <c:v>98.693995163031246</c:v>
                </c:pt>
                <c:pt idx="1223">
                  <c:v>97.750640231733612</c:v>
                </c:pt>
                <c:pt idx="1224">
                  <c:v>97.870545988697941</c:v>
                </c:pt>
                <c:pt idx="1225">
                  <c:v>93.51300705387807</c:v>
                </c:pt>
                <c:pt idx="1226">
                  <c:v>92.109291063713414</c:v>
                </c:pt>
                <c:pt idx="1227">
                  <c:v>92.133368524951223</c:v>
                </c:pt>
                <c:pt idx="1228">
                  <c:v>95.293294537802154</c:v>
                </c:pt>
                <c:pt idx="1229">
                  <c:v>96.556879703562714</c:v>
                </c:pt>
                <c:pt idx="1230">
                  <c:v>95.055890769997276</c:v>
                </c:pt>
                <c:pt idx="1231">
                  <c:v>96.50776168263755</c:v>
                </c:pt>
                <c:pt idx="1232">
                  <c:v>99.249702968400015</c:v>
                </c:pt>
                <c:pt idx="1233">
                  <c:v>99.505891971462617</c:v>
                </c:pt>
                <c:pt idx="1234">
                  <c:v>100.0071798989417</c:v>
                </c:pt>
                <c:pt idx="1235">
                  <c:v>98.828347396738238</c:v>
                </c:pt>
                <c:pt idx="1236">
                  <c:v>96.333922412500513</c:v>
                </c:pt>
                <c:pt idx="1237">
                  <c:v>95.619784912186901</c:v>
                </c:pt>
                <c:pt idx="1238">
                  <c:v>98.382914363838623</c:v>
                </c:pt>
                <c:pt idx="1239">
                  <c:v>97.341323390690718</c:v>
                </c:pt>
                <c:pt idx="1240">
                  <c:v>94.743365323130405</c:v>
                </c:pt>
                <c:pt idx="1241">
                  <c:v>95.409347900968385</c:v>
                </c:pt>
                <c:pt idx="1242">
                  <c:v>96.313697345060731</c:v>
                </c:pt>
                <c:pt idx="1243">
                  <c:v>97.611954055003764</c:v>
                </c:pt>
                <c:pt idx="1244">
                  <c:v>99.307488875370737</c:v>
                </c:pt>
                <c:pt idx="1245">
                  <c:v>99.87620332530021</c:v>
                </c:pt>
                <c:pt idx="1246">
                  <c:v>98.897690485103112</c:v>
                </c:pt>
                <c:pt idx="1247">
                  <c:v>98.736366679317513</c:v>
                </c:pt>
                <c:pt idx="1248">
                  <c:v>95.837926711001515</c:v>
                </c:pt>
                <c:pt idx="1249">
                  <c:v>92.782978429147462</c:v>
                </c:pt>
                <c:pt idx="1250">
                  <c:v>93.359392851180772</c:v>
                </c:pt>
                <c:pt idx="1251">
                  <c:v>95.537921543978342</c:v>
                </c:pt>
                <c:pt idx="1252">
                  <c:v>96.559764183418991</c:v>
                </c:pt>
                <c:pt idx="1253">
                  <c:v>94.585898726635108</c:v>
                </c:pt>
                <c:pt idx="1254">
                  <c:v>95.35782213391947</c:v>
                </c:pt>
                <c:pt idx="1255">
                  <c:v>92.977042766724253</c:v>
                </c:pt>
                <c:pt idx="1256">
                  <c:v>90.33622681816064</c:v>
                </c:pt>
                <c:pt idx="1257">
                  <c:v>92.379921728026432</c:v>
                </c:pt>
                <c:pt idx="1258">
                  <c:v>94.078827392966701</c:v>
                </c:pt>
                <c:pt idx="1259">
                  <c:v>95.809515306740877</c:v>
                </c:pt>
                <c:pt idx="1260">
                  <c:v>95.029887111860418</c:v>
                </c:pt>
                <c:pt idx="1261">
                  <c:v>98.272639591369426</c:v>
                </c:pt>
                <c:pt idx="1262">
                  <c:v>98.327536202991652</c:v>
                </c:pt>
                <c:pt idx="1263">
                  <c:v>99.306044227696461</c:v>
                </c:pt>
                <c:pt idx="1264">
                  <c:v>99.019040889741717</c:v>
                </c:pt>
                <c:pt idx="1265">
                  <c:v>100.739616269796</c:v>
                </c:pt>
                <c:pt idx="1266">
                  <c:v>98.79174965565673</c:v>
                </c:pt>
                <c:pt idx="1267">
                  <c:v>100.80895454266869</c:v>
                </c:pt>
                <c:pt idx="1268">
                  <c:v>99.549708135423188</c:v>
                </c:pt>
                <c:pt idx="1269">
                  <c:v>100.00573525126741</c:v>
                </c:pt>
                <c:pt idx="1270">
                  <c:v>101.88907908478159</c:v>
                </c:pt>
                <c:pt idx="1271">
                  <c:v>103.20225418970756</c:v>
                </c:pt>
                <c:pt idx="1272">
                  <c:v>101.13351872015444</c:v>
                </c:pt>
                <c:pt idx="1273">
                  <c:v>102.20015988397418</c:v>
                </c:pt>
                <c:pt idx="1274">
                  <c:v>105.71064891695545</c:v>
                </c:pt>
                <c:pt idx="1275">
                  <c:v>105.75446508091603</c:v>
                </c:pt>
                <c:pt idx="1276">
                  <c:v>103.13869932302426</c:v>
                </c:pt>
                <c:pt idx="1277">
                  <c:v>100.25710394659021</c:v>
                </c:pt>
                <c:pt idx="1278">
                  <c:v>101.88136948169326</c:v>
                </c:pt>
                <c:pt idx="1279">
                  <c:v>103.81575753303163</c:v>
                </c:pt>
                <c:pt idx="1280">
                  <c:v>103.16422143193633</c:v>
                </c:pt>
                <c:pt idx="1281">
                  <c:v>103.8220128574612</c:v>
                </c:pt>
                <c:pt idx="1282">
                  <c:v>105.10336237412304</c:v>
                </c:pt>
                <c:pt idx="1283">
                  <c:v>101.25651602314171</c:v>
                </c:pt>
                <c:pt idx="1284">
                  <c:v>102.14313964027079</c:v>
                </c:pt>
                <c:pt idx="1285">
                  <c:v>104.1340567551033</c:v>
                </c:pt>
                <c:pt idx="1286">
                  <c:v>103.15218270131743</c:v>
                </c:pt>
                <c:pt idx="1287">
                  <c:v>103.6679171055392</c:v>
                </c:pt>
                <c:pt idx="1288">
                  <c:v>101.97478521580376</c:v>
                </c:pt>
                <c:pt idx="1289">
                  <c:v>100.26336890200433</c:v>
                </c:pt>
                <c:pt idx="1290">
                  <c:v>100.2306139237364</c:v>
                </c:pt>
                <c:pt idx="1291">
                  <c:v>98.366541690196968</c:v>
                </c:pt>
                <c:pt idx="1292">
                  <c:v>97.966855833649234</c:v>
                </c:pt>
                <c:pt idx="1293">
                  <c:v>95.806144462167651</c:v>
                </c:pt>
                <c:pt idx="1294">
                  <c:v>95.56344365289047</c:v>
                </c:pt>
                <c:pt idx="1295">
                  <c:v>98.370875633219782</c:v>
                </c:pt>
                <c:pt idx="1296">
                  <c:v>98.62417534093386</c:v>
                </c:pt>
                <c:pt idx="1297">
                  <c:v>102.91092653971457</c:v>
                </c:pt>
                <c:pt idx="1298">
                  <c:v>102.71782530058728</c:v>
                </c:pt>
                <c:pt idx="1299">
                  <c:v>102.69710905293827</c:v>
                </c:pt>
                <c:pt idx="1300">
                  <c:v>103.75844354430119</c:v>
                </c:pt>
                <c:pt idx="1301">
                  <c:v>103.87498808767671</c:v>
                </c:pt>
                <c:pt idx="1302">
                  <c:v>104.1143180523806</c:v>
                </c:pt>
                <c:pt idx="1303">
                  <c:v>101.91555466115878</c:v>
                </c:pt>
                <c:pt idx="1304">
                  <c:v>103.63661159043784</c:v>
                </c:pt>
                <c:pt idx="1305">
                  <c:v>102.09565407121762</c:v>
                </c:pt>
                <c:pt idx="1306">
                  <c:v>101.22886546665626</c:v>
                </c:pt>
                <c:pt idx="1307">
                  <c:v>100.09048791482459</c:v>
                </c:pt>
                <c:pt idx="1308">
                  <c:v>100.42419671208845</c:v>
                </c:pt>
                <c:pt idx="1309">
                  <c:v>100.7487608895742</c:v>
                </c:pt>
                <c:pt idx="1310">
                  <c:v>99.568483739696461</c:v>
                </c:pt>
                <c:pt idx="1311">
                  <c:v>102.55408893318561</c:v>
                </c:pt>
                <c:pt idx="1312">
                  <c:v>102.75586768934299</c:v>
                </c:pt>
                <c:pt idx="1313">
                  <c:v>103.63131936445772</c:v>
                </c:pt>
                <c:pt idx="1314">
                  <c:v>104.56841415583351</c:v>
                </c:pt>
                <c:pt idx="1315">
                  <c:v>104.5785266895534</c:v>
                </c:pt>
                <c:pt idx="1316">
                  <c:v>103.29664746874433</c:v>
                </c:pt>
                <c:pt idx="1317">
                  <c:v>104.40565533335813</c:v>
                </c:pt>
                <c:pt idx="1318">
                  <c:v>103.96358351404733</c:v>
                </c:pt>
                <c:pt idx="1319">
                  <c:v>105.57484722008196</c:v>
                </c:pt>
                <c:pt idx="1320">
                  <c:v>105.61722836735278</c:v>
                </c:pt>
                <c:pt idx="1321">
                  <c:v>105.9278276173206</c:v>
                </c:pt>
                <c:pt idx="1322">
                  <c:v>105.69909173556135</c:v>
                </c:pt>
                <c:pt idx="1323">
                  <c:v>105.94082944638902</c:v>
                </c:pt>
                <c:pt idx="1324">
                  <c:v>106.88370764395414</c:v>
                </c:pt>
                <c:pt idx="1325">
                  <c:v>106.92704225868995</c:v>
                </c:pt>
                <c:pt idx="1326">
                  <c:v>107.18033715091177</c:v>
                </c:pt>
                <c:pt idx="1327">
                  <c:v>106.65015145445507</c:v>
                </c:pt>
                <c:pt idx="1328">
                  <c:v>107.02865396060578</c:v>
                </c:pt>
                <c:pt idx="1329">
                  <c:v>108.23492513763586</c:v>
                </c:pt>
                <c:pt idx="1330">
                  <c:v>108.77233888795615</c:v>
                </c:pt>
                <c:pt idx="1331">
                  <c:v>108.84794693173514</c:v>
                </c:pt>
                <c:pt idx="1332">
                  <c:v>108.90091253096607</c:v>
                </c:pt>
                <c:pt idx="1333">
                  <c:v>108.79256395539591</c:v>
                </c:pt>
                <c:pt idx="1334">
                  <c:v>109.7368868006353</c:v>
                </c:pt>
                <c:pt idx="1335">
                  <c:v>109.11135435767684</c:v>
                </c:pt>
                <c:pt idx="1336">
                  <c:v>108.9432936782369</c:v>
                </c:pt>
                <c:pt idx="1337">
                  <c:v>108.67217664920682</c:v>
                </c:pt>
                <c:pt idx="1338">
                  <c:v>108.62257226356468</c:v>
                </c:pt>
                <c:pt idx="1339">
                  <c:v>109.61216073593114</c:v>
                </c:pt>
                <c:pt idx="1340">
                  <c:v>109.7412111126736</c:v>
                </c:pt>
                <c:pt idx="1341">
                  <c:v>111.35777667567278</c:v>
                </c:pt>
                <c:pt idx="1342">
                  <c:v>111.3125110485457</c:v>
                </c:pt>
                <c:pt idx="1343">
                  <c:v>111.53980228263067</c:v>
                </c:pt>
                <c:pt idx="1344">
                  <c:v>111.82103184538062</c:v>
                </c:pt>
                <c:pt idx="1345">
                  <c:v>111.98716632792156</c:v>
                </c:pt>
                <c:pt idx="1346">
                  <c:v>111.21861376521048</c:v>
                </c:pt>
                <c:pt idx="1347">
                  <c:v>111.99920505854047</c:v>
                </c:pt>
                <c:pt idx="1348">
                  <c:v>111.91203983336732</c:v>
                </c:pt>
                <c:pt idx="1349">
                  <c:v>111.34766414195292</c:v>
                </c:pt>
                <c:pt idx="1350">
                  <c:v>112.59199215421548</c:v>
                </c:pt>
                <c:pt idx="1351">
                  <c:v>112.85924234297072</c:v>
                </c:pt>
                <c:pt idx="1352">
                  <c:v>112.94303190807834</c:v>
                </c:pt>
                <c:pt idx="1353">
                  <c:v>112.57031280811695</c:v>
                </c:pt>
                <c:pt idx="1354">
                  <c:v>113.07305982974705</c:v>
                </c:pt>
                <c:pt idx="1355">
                  <c:v>113.27675515181897</c:v>
                </c:pt>
                <c:pt idx="1356">
                  <c:v>113.44047707274387</c:v>
                </c:pt>
                <c:pt idx="1357">
                  <c:v>113.83968138006688</c:v>
                </c:pt>
                <c:pt idx="1358">
                  <c:v>113.31960821733004</c:v>
                </c:pt>
                <c:pt idx="1359">
                  <c:v>114.02460109786554</c:v>
                </c:pt>
                <c:pt idx="1360">
                  <c:v>113.65910042078326</c:v>
                </c:pt>
                <c:pt idx="1361">
                  <c:v>113.22570611850259</c:v>
                </c:pt>
                <c:pt idx="1362">
                  <c:v>111.48875806480656</c:v>
                </c:pt>
                <c:pt idx="1363">
                  <c:v>112.29197735620785</c:v>
                </c:pt>
                <c:pt idx="1364">
                  <c:v>113.40532397933671</c:v>
                </c:pt>
                <c:pt idx="1365">
                  <c:v>113.81705338199562</c:v>
                </c:pt>
                <c:pt idx="1366">
                  <c:v>113.84305704013246</c:v>
                </c:pt>
                <c:pt idx="1367">
                  <c:v>115.94694078760054</c:v>
                </c:pt>
                <c:pt idx="1368">
                  <c:v>115.811625455444</c:v>
                </c:pt>
                <c:pt idx="1369">
                  <c:v>116.50457960536059</c:v>
                </c:pt>
                <c:pt idx="1370">
                  <c:v>116.6355609944943</c:v>
                </c:pt>
                <c:pt idx="1371">
                  <c:v>117.09976963166714</c:v>
                </c:pt>
                <c:pt idx="1372">
                  <c:v>116.7496833452693</c:v>
                </c:pt>
                <c:pt idx="1373">
                  <c:v>116.53587548947749</c:v>
                </c:pt>
                <c:pt idx="1374">
                  <c:v>115.70231378142431</c:v>
                </c:pt>
                <c:pt idx="1375">
                  <c:v>116.06106313837553</c:v>
                </c:pt>
                <c:pt idx="1376">
                  <c:v>117.67328994285968</c:v>
                </c:pt>
                <c:pt idx="1377">
                  <c:v>117.35402762233851</c:v>
                </c:pt>
                <c:pt idx="1378">
                  <c:v>116.80217221076776</c:v>
                </c:pt>
                <c:pt idx="1379">
                  <c:v>116.61677575923657</c:v>
                </c:pt>
                <c:pt idx="1380">
                  <c:v>117.04872059835074</c:v>
                </c:pt>
                <c:pt idx="1381">
                  <c:v>117.93526235211162</c:v>
                </c:pt>
                <c:pt idx="1382">
                  <c:v>117.49270898357607</c:v>
                </c:pt>
                <c:pt idx="1383">
                  <c:v>116.29654552477362</c:v>
                </c:pt>
                <c:pt idx="1384">
                  <c:v>116.2652400096722</c:v>
                </c:pt>
                <c:pt idx="1385">
                  <c:v>114.94724459700643</c:v>
                </c:pt>
                <c:pt idx="1386">
                  <c:v>112.98444995689968</c:v>
                </c:pt>
                <c:pt idx="1387">
                  <c:v>113.84257549090766</c:v>
                </c:pt>
                <c:pt idx="1388">
                  <c:v>115.41241633262875</c:v>
                </c:pt>
                <c:pt idx="1389">
                  <c:v>113.97500152771563</c:v>
                </c:pt>
                <c:pt idx="1390">
                  <c:v>113.91768753898513</c:v>
                </c:pt>
                <c:pt idx="1391">
                  <c:v>115.68208871398451</c:v>
                </c:pt>
                <c:pt idx="1392">
                  <c:v>115.21402768301363</c:v>
                </c:pt>
                <c:pt idx="1393">
                  <c:v>114.53552000983973</c:v>
                </c:pt>
                <c:pt idx="1394">
                  <c:v>114.67228480516276</c:v>
                </c:pt>
                <c:pt idx="1395">
                  <c:v>113.71063100332441</c:v>
                </c:pt>
                <c:pt idx="1396">
                  <c:v>114.1290924641454</c:v>
                </c:pt>
                <c:pt idx="1397">
                  <c:v>115.70231378142428</c:v>
                </c:pt>
                <c:pt idx="1398">
                  <c:v>116.48145561158776</c:v>
                </c:pt>
                <c:pt idx="1399">
                  <c:v>116.76509292046148</c:v>
                </c:pt>
                <c:pt idx="1400">
                  <c:v>116.3143580305973</c:v>
                </c:pt>
                <c:pt idx="1401">
                  <c:v>116.97312700104845</c:v>
                </c:pt>
                <c:pt idx="1402">
                  <c:v>116.69334208597279</c:v>
                </c:pt>
                <c:pt idx="1403">
                  <c:v>115.82077007522209</c:v>
                </c:pt>
                <c:pt idx="1404">
                  <c:v>113.9533221816171</c:v>
                </c:pt>
                <c:pt idx="1405">
                  <c:v>113.99522177966314</c:v>
                </c:pt>
                <c:pt idx="1406">
                  <c:v>113.52282199017716</c:v>
                </c:pt>
                <c:pt idx="1407">
                  <c:v>112.79376127938836</c:v>
                </c:pt>
                <c:pt idx="1408">
                  <c:v>113.11253723519255</c:v>
                </c:pt>
                <c:pt idx="1409">
                  <c:v>112.74174914762243</c:v>
                </c:pt>
                <c:pt idx="1410">
                  <c:v>111.50031524620064</c:v>
                </c:pt>
                <c:pt idx="1411">
                  <c:v>110.87960311098202</c:v>
                </c:pt>
                <c:pt idx="1412">
                  <c:v>110.42934977034261</c:v>
                </c:pt>
                <c:pt idx="1413">
                  <c:v>108.77859421238573</c:v>
                </c:pt>
                <c:pt idx="1414">
                  <c:v>107.97537492098444</c:v>
                </c:pt>
                <c:pt idx="1415">
                  <c:v>109.70847058088239</c:v>
                </c:pt>
                <c:pt idx="1416">
                  <c:v>109.76432547546189</c:v>
                </c:pt>
                <c:pt idx="1417">
                  <c:v>109.95502859944989</c:v>
                </c:pt>
                <c:pt idx="1418">
                  <c:v>110.12405237733937</c:v>
                </c:pt>
                <c:pt idx="1419">
                  <c:v>109.88567588010048</c:v>
                </c:pt>
                <c:pt idx="1420">
                  <c:v>111.12085927258492</c:v>
                </c:pt>
                <c:pt idx="1421">
                  <c:v>109.56159325183948</c:v>
                </c:pt>
                <c:pt idx="1422">
                  <c:v>109.32371275030212</c:v>
                </c:pt>
                <c:pt idx="1423">
                  <c:v>106.63473706377063</c:v>
                </c:pt>
                <c:pt idx="1424">
                  <c:v>106.64870680678079</c:v>
                </c:pt>
                <c:pt idx="1425">
                  <c:v>107.2626820683451</c:v>
                </c:pt>
                <c:pt idx="1426">
                  <c:v>109.76528857391142</c:v>
                </c:pt>
                <c:pt idx="1427">
                  <c:v>109.7585517002571</c:v>
                </c:pt>
                <c:pt idx="1428">
                  <c:v>110.65134877844754</c:v>
                </c:pt>
                <c:pt idx="1429">
                  <c:v>109.26062498636681</c:v>
                </c:pt>
                <c:pt idx="1430">
                  <c:v>110.53480423507202</c:v>
                </c:pt>
                <c:pt idx="1431">
                  <c:v>109.79947856886912</c:v>
                </c:pt>
                <c:pt idx="1432">
                  <c:v>110.98891478500173</c:v>
                </c:pt>
                <c:pt idx="1433">
                  <c:v>112.13643695661152</c:v>
                </c:pt>
                <c:pt idx="1434">
                  <c:v>112.30065487323792</c:v>
                </c:pt>
                <c:pt idx="1435">
                  <c:v>113.40532397933667</c:v>
                </c:pt>
                <c:pt idx="1436">
                  <c:v>113.21895961386373</c:v>
                </c:pt>
                <c:pt idx="1437">
                  <c:v>110.71586674358042</c:v>
                </c:pt>
                <c:pt idx="1438">
                  <c:v>111.50994141520357</c:v>
                </c:pt>
                <c:pt idx="1439">
                  <c:v>109.74410522351442</c:v>
                </c:pt>
                <c:pt idx="1440">
                  <c:v>110.26803559554153</c:v>
                </c:pt>
                <c:pt idx="1441">
                  <c:v>111.28506274273462</c:v>
                </c:pt>
                <c:pt idx="1442">
                  <c:v>111.05584531175062</c:v>
                </c:pt>
                <c:pt idx="1443">
                  <c:v>113.82812419867273</c:v>
                </c:pt>
                <c:pt idx="1444">
                  <c:v>114.11512753662748</c:v>
                </c:pt>
                <c:pt idx="1445">
                  <c:v>114.85238421522165</c:v>
                </c:pt>
                <c:pt idx="1446">
                  <c:v>114.31544719863386</c:v>
                </c:pt>
                <c:pt idx="1447">
                  <c:v>113.27675515181897</c:v>
                </c:pt>
                <c:pt idx="1448">
                  <c:v>113.09279853246981</c:v>
                </c:pt>
                <c:pt idx="1449">
                  <c:v>112.17496571008428</c:v>
                </c:pt>
                <c:pt idx="1450">
                  <c:v>112.18700444070319</c:v>
                </c:pt>
                <c:pt idx="1451">
                  <c:v>111.62744905702858</c:v>
                </c:pt>
                <c:pt idx="1452">
                  <c:v>113.47225450608553</c:v>
                </c:pt>
                <c:pt idx="1453">
                  <c:v>113.2093286293686</c:v>
                </c:pt>
                <c:pt idx="1454">
                  <c:v>114.04819700987859</c:v>
                </c:pt>
                <c:pt idx="1455">
                  <c:v>114.82733884004206</c:v>
                </c:pt>
                <c:pt idx="1456">
                  <c:v>115.15142146830306</c:v>
                </c:pt>
                <c:pt idx="1457">
                  <c:v>113.99522177966315</c:v>
                </c:pt>
                <c:pt idx="1458">
                  <c:v>112.98204221077584</c:v>
                </c:pt>
                <c:pt idx="1459">
                  <c:v>111.96115785429248</c:v>
                </c:pt>
                <c:pt idx="1460">
                  <c:v>111.92793577327654</c:v>
                </c:pt>
                <c:pt idx="1461">
                  <c:v>113.78286338703786</c:v>
                </c:pt>
                <c:pt idx="1462">
                  <c:v>115.96042898138589</c:v>
                </c:pt>
                <c:pt idx="1463">
                  <c:v>115.90841684961995</c:v>
                </c:pt>
                <c:pt idx="1464">
                  <c:v>115.40905511903992</c:v>
                </c:pt>
                <c:pt idx="1465">
                  <c:v>115.07726288769057</c:v>
                </c:pt>
                <c:pt idx="1466">
                  <c:v>114.23840895365733</c:v>
                </c:pt>
                <c:pt idx="1467">
                  <c:v>116.42752691390729</c:v>
                </c:pt>
                <c:pt idx="1468">
                  <c:v>116.70152842279363</c:v>
                </c:pt>
                <c:pt idx="1469">
                  <c:v>117.29960774444871</c:v>
                </c:pt>
                <c:pt idx="1470">
                  <c:v>117.40940096769314</c:v>
                </c:pt>
                <c:pt idx="1471">
                  <c:v>117.50908647270994</c:v>
                </c:pt>
                <c:pt idx="1472">
                  <c:v>117.76959978781086</c:v>
                </c:pt>
                <c:pt idx="1473">
                  <c:v>117.64488335409122</c:v>
                </c:pt>
                <c:pt idx="1474">
                  <c:v>117.65017558007129</c:v>
                </c:pt>
                <c:pt idx="1475">
                  <c:v>117.82643222731659</c:v>
                </c:pt>
                <c:pt idx="1476">
                  <c:v>118.67202303500417</c:v>
                </c:pt>
                <c:pt idx="1477">
                  <c:v>118.89450359233385</c:v>
                </c:pt>
                <c:pt idx="1478">
                  <c:v>118.89402204310908</c:v>
                </c:pt>
                <c:pt idx="1479">
                  <c:v>118.48084799277592</c:v>
                </c:pt>
                <c:pt idx="1480">
                  <c:v>118.51504761871813</c:v>
                </c:pt>
                <c:pt idx="1481">
                  <c:v>117.56013069053409</c:v>
                </c:pt>
                <c:pt idx="1482">
                  <c:v>118.33590167612428</c:v>
                </c:pt>
                <c:pt idx="1483">
                  <c:v>118.27908368309528</c:v>
                </c:pt>
                <c:pt idx="1484">
                  <c:v>118.19095535947265</c:v>
                </c:pt>
                <c:pt idx="1485">
                  <c:v>118.31905226875007</c:v>
                </c:pt>
                <c:pt idx="1486">
                  <c:v>117.41133198008441</c:v>
                </c:pt>
                <c:pt idx="1487">
                  <c:v>118.00845783427449</c:v>
                </c:pt>
                <c:pt idx="1488">
                  <c:v>117.87361923585047</c:v>
                </c:pt>
                <c:pt idx="1489">
                  <c:v>117.77779575561621</c:v>
                </c:pt>
                <c:pt idx="1490">
                  <c:v>120.20046990536522</c:v>
                </c:pt>
                <c:pt idx="1491">
                  <c:v>120.69405786074046</c:v>
                </c:pt>
                <c:pt idx="1492">
                  <c:v>119.95921374376231</c:v>
                </c:pt>
                <c:pt idx="1493">
                  <c:v>120.336743520479</c:v>
                </c:pt>
                <c:pt idx="1494">
                  <c:v>120.62038082935274</c:v>
                </c:pt>
                <c:pt idx="1495">
                  <c:v>122.60387727063176</c:v>
                </c:pt>
                <c:pt idx="1496">
                  <c:v>123.09023717214338</c:v>
                </c:pt>
                <c:pt idx="1497">
                  <c:v>122.71126274775241</c:v>
                </c:pt>
                <c:pt idx="1498">
                  <c:v>122.55668544660564</c:v>
                </c:pt>
                <c:pt idx="1499">
                  <c:v>122.70404432487331</c:v>
                </c:pt>
                <c:pt idx="1500">
                  <c:v>122.65588940239769</c:v>
                </c:pt>
                <c:pt idx="1501">
                  <c:v>122.64673033614284</c:v>
                </c:pt>
                <c:pt idx="1502">
                  <c:v>122.37273364274876</c:v>
                </c:pt>
                <c:pt idx="1503">
                  <c:v>121.10144850488435</c:v>
                </c:pt>
                <c:pt idx="1504">
                  <c:v>120.4316039022638</c:v>
                </c:pt>
                <c:pt idx="1505">
                  <c:v>121.60225488313866</c:v>
                </c:pt>
                <c:pt idx="1506">
                  <c:v>121.05809944367178</c:v>
                </c:pt>
                <c:pt idx="1507">
                  <c:v>121.3845946335488</c:v>
                </c:pt>
                <c:pt idx="1508">
                  <c:v>121.4987266153083</c:v>
                </c:pt>
                <c:pt idx="1509">
                  <c:v>121.96630609705443</c:v>
                </c:pt>
                <c:pt idx="1510">
                  <c:v>122.84224413688618</c:v>
                </c:pt>
                <c:pt idx="1511">
                  <c:v>122.84465188300997</c:v>
                </c:pt>
                <c:pt idx="1512">
                  <c:v>122.4199254667749</c:v>
                </c:pt>
                <c:pt idx="1513">
                  <c:v>121.21267674481858</c:v>
                </c:pt>
                <c:pt idx="1514">
                  <c:v>120.47157730341087</c:v>
                </c:pt>
                <c:pt idx="1515">
                  <c:v>120.51539346737145</c:v>
                </c:pt>
                <c:pt idx="1516">
                  <c:v>120.16001495499354</c:v>
                </c:pt>
                <c:pt idx="1517">
                  <c:v>121.13081337660999</c:v>
                </c:pt>
                <c:pt idx="1518">
                  <c:v>122.37514138887258</c:v>
                </c:pt>
                <c:pt idx="1519">
                  <c:v>122.89376990393512</c:v>
                </c:pt>
                <c:pt idx="1520">
                  <c:v>122.60002487683376</c:v>
                </c:pt>
                <c:pt idx="1521">
                  <c:v>120.5702948944859</c:v>
                </c:pt>
                <c:pt idx="1522">
                  <c:v>120.62615460455761</c:v>
                </c:pt>
                <c:pt idx="1523">
                  <c:v>118.88390950938927</c:v>
                </c:pt>
                <c:pt idx="1524">
                  <c:v>118.5179272830822</c:v>
                </c:pt>
                <c:pt idx="1525">
                  <c:v>118.87524643883587</c:v>
                </c:pt>
                <c:pt idx="1526">
                  <c:v>118.78856276288749</c:v>
                </c:pt>
                <c:pt idx="1527">
                  <c:v>118.82275275784521</c:v>
                </c:pt>
                <c:pt idx="1528">
                  <c:v>120.13063563679108</c:v>
                </c:pt>
                <c:pt idx="1529">
                  <c:v>119.00525991402785</c:v>
                </c:pt>
                <c:pt idx="1530">
                  <c:v>119.27684886129815</c:v>
                </c:pt>
                <c:pt idx="1531">
                  <c:v>120.21683776351472</c:v>
                </c:pt>
                <c:pt idx="1532">
                  <c:v>117.47297028085323</c:v>
                </c:pt>
                <c:pt idx="1533">
                  <c:v>116.03987978797845</c:v>
                </c:pt>
                <c:pt idx="1534">
                  <c:v>116.24212564688385</c:v>
                </c:pt>
                <c:pt idx="1535">
                  <c:v>116.2575400375683</c:v>
                </c:pt>
                <c:pt idx="1536">
                  <c:v>115.83088260894196</c:v>
                </c:pt>
                <c:pt idx="1537">
                  <c:v>114.26873692383248</c:v>
                </c:pt>
                <c:pt idx="1538">
                  <c:v>114.09442573545518</c:v>
                </c:pt>
                <c:pt idx="1539">
                  <c:v>114.65783351292781</c:v>
                </c:pt>
                <c:pt idx="1540">
                  <c:v>116.94278458439652</c:v>
                </c:pt>
                <c:pt idx="1541">
                  <c:v>117.03042654330217</c:v>
                </c:pt>
                <c:pt idx="1542">
                  <c:v>117.30394650296374</c:v>
                </c:pt>
                <c:pt idx="1543">
                  <c:v>118.84924278069902</c:v>
                </c:pt>
                <c:pt idx="1544">
                  <c:v>118.61135746366939</c:v>
                </c:pt>
                <c:pt idx="1545">
                  <c:v>118.00267442808516</c:v>
                </c:pt>
                <c:pt idx="1546">
                  <c:v>118.96529132837301</c:v>
                </c:pt>
                <c:pt idx="1547">
                  <c:v>119.49258291398894</c:v>
                </c:pt>
                <c:pt idx="1548">
                  <c:v>119.51185451396368</c:v>
                </c:pt>
                <c:pt idx="1549">
                  <c:v>118.94603417487501</c:v>
                </c:pt>
                <c:pt idx="1550">
                  <c:v>118.74521851716713</c:v>
                </c:pt>
                <c:pt idx="1551">
                  <c:v>118.97107473456234</c:v>
                </c:pt>
                <c:pt idx="1552">
                  <c:v>119.39530997058816</c:v>
                </c:pt>
                <c:pt idx="1553">
                  <c:v>119.75359222479136</c:v>
                </c:pt>
                <c:pt idx="1554">
                  <c:v>119.79885303642621</c:v>
                </c:pt>
                <c:pt idx="1555">
                  <c:v>120.58378308827125</c:v>
                </c:pt>
                <c:pt idx="1556">
                  <c:v>120.66467854253807</c:v>
                </c:pt>
                <c:pt idx="1557">
                  <c:v>119.9327285364007</c:v>
                </c:pt>
                <c:pt idx="1558">
                  <c:v>119.44154832714925</c:v>
                </c:pt>
                <c:pt idx="1559">
                  <c:v>120.86115544173087</c:v>
                </c:pt>
                <c:pt idx="1560">
                  <c:v>122.25186478733484</c:v>
                </c:pt>
                <c:pt idx="1561">
                  <c:v>121.32825337425223</c:v>
                </c:pt>
                <c:pt idx="1562">
                  <c:v>122.02023479473482</c:v>
                </c:pt>
                <c:pt idx="1563">
                  <c:v>120.88426980451916</c:v>
                </c:pt>
                <c:pt idx="1564">
                  <c:v>120.60448488944353</c:v>
                </c:pt>
                <c:pt idx="1565">
                  <c:v>120.02807046741022</c:v>
                </c:pt>
                <c:pt idx="1566">
                  <c:v>119.90431231664783</c:v>
                </c:pt>
                <c:pt idx="1567">
                  <c:v>118.59160912996214</c:v>
                </c:pt>
                <c:pt idx="1568">
                  <c:v>120.60110922937798</c:v>
                </c:pt>
                <c:pt idx="1569">
                  <c:v>123.68832612478296</c:v>
                </c:pt>
                <c:pt idx="1570">
                  <c:v>123.43021092482131</c:v>
                </c:pt>
                <c:pt idx="1571">
                  <c:v>124.03070280809243</c:v>
                </c:pt>
                <c:pt idx="1572">
                  <c:v>123.6440187806131</c:v>
                </c:pt>
                <c:pt idx="1573">
                  <c:v>123.2847830589449</c:v>
                </c:pt>
                <c:pt idx="1574">
                  <c:v>123.61464909339522</c:v>
                </c:pt>
                <c:pt idx="1575">
                  <c:v>124.55367008167002</c:v>
                </c:pt>
                <c:pt idx="1576">
                  <c:v>124.56185160299863</c:v>
                </c:pt>
                <c:pt idx="1577">
                  <c:v>124.44532150609984</c:v>
                </c:pt>
                <c:pt idx="1578">
                  <c:v>124.58641542895343</c:v>
                </c:pt>
                <c:pt idx="1579">
                  <c:v>124.62590246538345</c:v>
                </c:pt>
                <c:pt idx="1580">
                  <c:v>125.32992261648494</c:v>
                </c:pt>
                <c:pt idx="1581">
                  <c:v>125.75850624201028</c:v>
                </c:pt>
                <c:pt idx="1582">
                  <c:v>126.32095573652566</c:v>
                </c:pt>
                <c:pt idx="1583">
                  <c:v>126.51405697565295</c:v>
                </c:pt>
                <c:pt idx="1584">
                  <c:v>126.51887728339277</c:v>
                </c:pt>
                <c:pt idx="1585">
                  <c:v>127.20796459303456</c:v>
                </c:pt>
                <c:pt idx="1586">
                  <c:v>126.97634904691128</c:v>
                </c:pt>
                <c:pt idx="1587">
                  <c:v>127.63124636159536</c:v>
                </c:pt>
                <c:pt idx="1588">
                  <c:v>127.166074625973</c:v>
                </c:pt>
                <c:pt idx="1589">
                  <c:v>126.84776577291682</c:v>
                </c:pt>
                <c:pt idx="1590">
                  <c:v>128.12580223091231</c:v>
                </c:pt>
                <c:pt idx="1591">
                  <c:v>126.64985385703424</c:v>
                </c:pt>
                <c:pt idx="1592">
                  <c:v>127.984226758834</c:v>
                </c:pt>
                <c:pt idx="1593">
                  <c:v>128.07042407006537</c:v>
                </c:pt>
                <c:pt idx="1594">
                  <c:v>127.89177412317302</c:v>
                </c:pt>
                <c:pt idx="1595">
                  <c:v>128.61457950953226</c:v>
                </c:pt>
                <c:pt idx="1596">
                  <c:v>128.54331022426831</c:v>
                </c:pt>
                <c:pt idx="1597">
                  <c:v>128.75518706766883</c:v>
                </c:pt>
                <c:pt idx="1598">
                  <c:v>128.89147031376712</c:v>
                </c:pt>
                <c:pt idx="1599">
                  <c:v>128.995961680047</c:v>
                </c:pt>
                <c:pt idx="1600">
                  <c:v>128.87268507850939</c:v>
                </c:pt>
                <c:pt idx="1601">
                  <c:v>129.83819127414583</c:v>
                </c:pt>
                <c:pt idx="1602">
                  <c:v>128.23366444176551</c:v>
                </c:pt>
                <c:pt idx="1603">
                  <c:v>127.45404106237729</c:v>
                </c:pt>
                <c:pt idx="1604">
                  <c:v>128.5909835975192</c:v>
                </c:pt>
                <c:pt idx="1605">
                  <c:v>126.23620307296858</c:v>
                </c:pt>
                <c:pt idx="1606">
                  <c:v>127.02738363375096</c:v>
                </c:pt>
                <c:pt idx="1607">
                  <c:v>128.67525471185155</c:v>
                </c:pt>
                <c:pt idx="1608">
                  <c:v>128.56978580064541</c:v>
                </c:pt>
                <c:pt idx="1609">
                  <c:v>128.87123561534287</c:v>
                </c:pt>
                <c:pt idx="1610">
                  <c:v>129.46643527263393</c:v>
                </c:pt>
                <c:pt idx="1611">
                  <c:v>130.70931863722222</c:v>
                </c:pt>
                <c:pt idx="1612">
                  <c:v>130.88845494883157</c:v>
                </c:pt>
                <c:pt idx="1613">
                  <c:v>131.13885573021261</c:v>
                </c:pt>
                <c:pt idx="1614">
                  <c:v>131.73597195341819</c:v>
                </c:pt>
                <c:pt idx="1615">
                  <c:v>132.17611757582998</c:v>
                </c:pt>
                <c:pt idx="1616">
                  <c:v>131.8650367766374</c:v>
                </c:pt>
                <c:pt idx="1617">
                  <c:v>132.08269702622727</c:v>
                </c:pt>
                <c:pt idx="1618">
                  <c:v>132.82572266453403</c:v>
                </c:pt>
                <c:pt idx="1619">
                  <c:v>132.60999342733544</c:v>
                </c:pt>
                <c:pt idx="1620">
                  <c:v>131.88091827006988</c:v>
                </c:pt>
                <c:pt idx="1621">
                  <c:v>131.56358696193996</c:v>
                </c:pt>
                <c:pt idx="1622">
                  <c:v>132.4462570599338</c:v>
                </c:pt>
                <c:pt idx="1623">
                  <c:v>131.3516956720627</c:v>
                </c:pt>
                <c:pt idx="1624">
                  <c:v>132.29361077117829</c:v>
                </c:pt>
                <c:pt idx="1625">
                  <c:v>131.852034947569</c:v>
                </c:pt>
                <c:pt idx="1626">
                  <c:v>132.92300042342703</c:v>
                </c:pt>
                <c:pt idx="1627">
                  <c:v>132.85221268738786</c:v>
                </c:pt>
                <c:pt idx="1628">
                  <c:v>133.3915430036227</c:v>
                </c:pt>
                <c:pt idx="1629">
                  <c:v>132.80309466646273</c:v>
                </c:pt>
                <c:pt idx="1630">
                  <c:v>133.49074695941474</c:v>
                </c:pt>
                <c:pt idx="1631">
                  <c:v>132.10724640570535</c:v>
                </c:pt>
                <c:pt idx="1632">
                  <c:v>132.65091548045524</c:v>
                </c:pt>
                <c:pt idx="1633">
                  <c:v>132.08221547700253</c:v>
                </c:pt>
                <c:pt idx="1634">
                  <c:v>132.95814870134205</c:v>
                </c:pt>
                <c:pt idx="1635">
                  <c:v>133.42959020787072</c:v>
                </c:pt>
                <c:pt idx="1636">
                  <c:v>135.06541292436791</c:v>
                </c:pt>
                <c:pt idx="1637">
                  <c:v>135.55706986735186</c:v>
                </c:pt>
                <c:pt idx="1638">
                  <c:v>135.17568769683712</c:v>
                </c:pt>
                <c:pt idx="1639">
                  <c:v>132.07113021384865</c:v>
                </c:pt>
                <c:pt idx="1640">
                  <c:v>133.96025745355217</c:v>
                </c:pt>
                <c:pt idx="1641">
                  <c:v>132.04127897740602</c:v>
                </c:pt>
                <c:pt idx="1642">
                  <c:v>131.1605254453267</c:v>
                </c:pt>
                <c:pt idx="1643">
                  <c:v>132.32683285219426</c:v>
                </c:pt>
                <c:pt idx="1644">
                  <c:v>132.94610997072314</c:v>
                </c:pt>
                <c:pt idx="1645">
                  <c:v>134.33105035661455</c:v>
                </c:pt>
                <c:pt idx="1646">
                  <c:v>134.34885804694605</c:v>
                </c:pt>
                <c:pt idx="1647">
                  <c:v>134.89542123253671</c:v>
                </c:pt>
                <c:pt idx="1648">
                  <c:v>134.6527204232595</c:v>
                </c:pt>
                <c:pt idx="1649">
                  <c:v>135.62303729565122</c:v>
                </c:pt>
                <c:pt idx="1650">
                  <c:v>135.9615664006549</c:v>
                </c:pt>
                <c:pt idx="1651">
                  <c:v>134.70280154263415</c:v>
                </c:pt>
                <c:pt idx="1652">
                  <c:v>135.98083800062963</c:v>
                </c:pt>
                <c:pt idx="1653">
                  <c:v>137.42836533926263</c:v>
                </c:pt>
                <c:pt idx="1654">
                  <c:v>137.69130084696405</c:v>
                </c:pt>
                <c:pt idx="1655">
                  <c:v>138.41939845930335</c:v>
                </c:pt>
                <c:pt idx="1656">
                  <c:v>139.05264050535015</c:v>
                </c:pt>
                <c:pt idx="1657">
                  <c:v>138.6043133616098</c:v>
                </c:pt>
                <c:pt idx="1658">
                  <c:v>139.20480524488093</c:v>
                </c:pt>
                <c:pt idx="1659">
                  <c:v>141.43004421247986</c:v>
                </c:pt>
                <c:pt idx="1660">
                  <c:v>140.7279406272929</c:v>
                </c:pt>
                <c:pt idx="1661">
                  <c:v>142.18030272014246</c:v>
                </c:pt>
                <c:pt idx="1662">
                  <c:v>142.08254341202468</c:v>
                </c:pt>
                <c:pt idx="1663">
                  <c:v>142.33101799650669</c:v>
                </c:pt>
                <c:pt idx="1664">
                  <c:v>141.17001244660372</c:v>
                </c:pt>
                <c:pt idx="1665">
                  <c:v>140.77754019744282</c:v>
                </c:pt>
                <c:pt idx="1666">
                  <c:v>140.70290006760558</c:v>
                </c:pt>
                <c:pt idx="1667">
                  <c:v>141.59714179347029</c:v>
                </c:pt>
                <c:pt idx="1668">
                  <c:v>140.62103669939702</c:v>
                </c:pt>
                <c:pt idx="1669">
                  <c:v>141.16085338034884</c:v>
                </c:pt>
                <c:pt idx="1670">
                  <c:v>139.14172229643785</c:v>
                </c:pt>
                <c:pt idx="1671">
                  <c:v>139.98202087814536</c:v>
                </c:pt>
                <c:pt idx="1672">
                  <c:v>139.21684397549981</c:v>
                </c:pt>
                <c:pt idx="1673">
                  <c:v>137.33253704353612</c:v>
                </c:pt>
                <c:pt idx="1674">
                  <c:v>138.51763450115365</c:v>
                </c:pt>
                <c:pt idx="1675">
                  <c:v>140.29744043585299</c:v>
                </c:pt>
                <c:pt idx="1676">
                  <c:v>140.25746703470597</c:v>
                </c:pt>
                <c:pt idx="1677">
                  <c:v>138.8340171573108</c:v>
                </c:pt>
                <c:pt idx="1678">
                  <c:v>137.70478422525724</c:v>
                </c:pt>
                <c:pt idx="1679">
                  <c:v>139.7609994149667</c:v>
                </c:pt>
                <c:pt idx="1680">
                  <c:v>138.93850852359068</c:v>
                </c:pt>
                <c:pt idx="1681">
                  <c:v>139.99214304284976</c:v>
                </c:pt>
                <c:pt idx="1682">
                  <c:v>141.08477823382182</c:v>
                </c:pt>
                <c:pt idx="1683">
                  <c:v>139.13160976271794</c:v>
                </c:pt>
                <c:pt idx="1684">
                  <c:v>135.6735999642506</c:v>
                </c:pt>
                <c:pt idx="1685">
                  <c:v>136.03621134598436</c:v>
                </c:pt>
                <c:pt idx="1686">
                  <c:v>134.38401114035321</c:v>
                </c:pt>
                <c:pt idx="1687">
                  <c:v>135.6735999642506</c:v>
                </c:pt>
                <c:pt idx="1688">
                  <c:v>137.00268064007028</c:v>
                </c:pt>
                <c:pt idx="1689">
                  <c:v>137.86368583844234</c:v>
                </c:pt>
                <c:pt idx="1690">
                  <c:v>137.27330648889111</c:v>
                </c:pt>
                <c:pt idx="1691">
                  <c:v>138.03174651788231</c:v>
                </c:pt>
                <c:pt idx="1692">
                  <c:v>137.98696725547222</c:v>
                </c:pt>
                <c:pt idx="1693">
                  <c:v>138.10109923723172</c:v>
                </c:pt>
                <c:pt idx="1694">
                  <c:v>139.51059381809344</c:v>
                </c:pt>
                <c:pt idx="1695">
                  <c:v>140.28492015600935</c:v>
                </c:pt>
                <c:pt idx="1696">
                  <c:v>141.30147538496217</c:v>
                </c:pt>
                <c:pt idx="1697">
                  <c:v>141.33325281830381</c:v>
                </c:pt>
                <c:pt idx="1698">
                  <c:v>143.26378847584414</c:v>
                </c:pt>
                <c:pt idx="1699">
                  <c:v>143.70584584867817</c:v>
                </c:pt>
                <c:pt idx="1700">
                  <c:v>143.90376739554529</c:v>
                </c:pt>
                <c:pt idx="1701">
                  <c:v>143.3697244897983</c:v>
                </c:pt>
                <c:pt idx="1702">
                  <c:v>143.7833800893562</c:v>
                </c:pt>
                <c:pt idx="1703">
                  <c:v>144.52303488308965</c:v>
                </c:pt>
                <c:pt idx="1704">
                  <c:v>144.75995228617751</c:v>
                </c:pt>
                <c:pt idx="1705">
                  <c:v>145.05707297334442</c:v>
                </c:pt>
                <c:pt idx="1706">
                  <c:v>144.78836850593038</c:v>
                </c:pt>
                <c:pt idx="1707">
                  <c:v>144.23843929125869</c:v>
                </c:pt>
                <c:pt idx="1708">
                  <c:v>144.6097137435458</c:v>
                </c:pt>
                <c:pt idx="1709">
                  <c:v>144.73010104973488</c:v>
                </c:pt>
                <c:pt idx="1710">
                  <c:v>144.19750760715439</c:v>
                </c:pt>
                <c:pt idx="1711">
                  <c:v>144.25673334630719</c:v>
                </c:pt>
                <c:pt idx="1712">
                  <c:v>144.25866435869844</c:v>
                </c:pt>
                <c:pt idx="1713">
                  <c:v>146.08229608834287</c:v>
                </c:pt>
                <c:pt idx="1714">
                  <c:v>146.32498726663556</c:v>
                </c:pt>
                <c:pt idx="1715">
                  <c:v>146.12273659223791</c:v>
                </c:pt>
                <c:pt idx="1716">
                  <c:v>145.29110108108375</c:v>
                </c:pt>
                <c:pt idx="1717">
                  <c:v>144.78402974741536</c:v>
                </c:pt>
                <c:pt idx="1718">
                  <c:v>145.37971095393118</c:v>
                </c:pt>
                <c:pt idx="1719">
                  <c:v>144.88804919545498</c:v>
                </c:pt>
                <c:pt idx="1720">
                  <c:v>144.72576229121984</c:v>
                </c:pt>
                <c:pt idx="1721">
                  <c:v>145.1596381427253</c:v>
                </c:pt>
                <c:pt idx="1722">
                  <c:v>144.43683275636607</c:v>
                </c:pt>
                <c:pt idx="1723">
                  <c:v>142.39796296973236</c:v>
                </c:pt>
                <c:pt idx="1724">
                  <c:v>141.93470780002454</c:v>
                </c:pt>
                <c:pt idx="1725">
                  <c:v>141.10692468266845</c:v>
                </c:pt>
                <c:pt idx="1726">
                  <c:v>141.6515616713601</c:v>
                </c:pt>
                <c:pt idx="1727">
                  <c:v>140.84014641215347</c:v>
                </c:pt>
                <c:pt idx="1728">
                  <c:v>142.05509510621366</c:v>
                </c:pt>
                <c:pt idx="1729">
                  <c:v>142.63777448366105</c:v>
                </c:pt>
                <c:pt idx="1730">
                  <c:v>142.06327662754225</c:v>
                </c:pt>
                <c:pt idx="1731">
                  <c:v>139.80770487427594</c:v>
                </c:pt>
                <c:pt idx="1732">
                  <c:v>140.2189527277101</c:v>
                </c:pt>
                <c:pt idx="1733">
                  <c:v>140.51413758699346</c:v>
                </c:pt>
                <c:pt idx="1734">
                  <c:v>140.08074328471278</c:v>
                </c:pt>
                <c:pt idx="1735">
                  <c:v>140.6716041834888</c:v>
                </c:pt>
                <c:pt idx="1736">
                  <c:v>141.84610755816169</c:v>
                </c:pt>
                <c:pt idx="1737">
                  <c:v>142.0218682097055</c:v>
                </c:pt>
                <c:pt idx="1738">
                  <c:v>142.0473903186176</c:v>
                </c:pt>
                <c:pt idx="1739">
                  <c:v>143.47518377002007</c:v>
                </c:pt>
                <c:pt idx="1740">
                  <c:v>144.53026293695339</c:v>
                </c:pt>
                <c:pt idx="1741">
                  <c:v>144.99157746328544</c:v>
                </c:pt>
                <c:pt idx="1742">
                  <c:v>144.54278321679706</c:v>
                </c:pt>
                <c:pt idx="1743">
                  <c:v>144.93620411793071</c:v>
                </c:pt>
                <c:pt idx="1744">
                  <c:v>145.76205622289552</c:v>
                </c:pt>
                <c:pt idx="1745">
                  <c:v>146.37892559530061</c:v>
                </c:pt>
                <c:pt idx="1746">
                  <c:v>148.16355183773979</c:v>
                </c:pt>
                <c:pt idx="1747">
                  <c:v>147.9131462408665</c:v>
                </c:pt>
                <c:pt idx="1748">
                  <c:v>146.84699144176378</c:v>
                </c:pt>
                <c:pt idx="1749">
                  <c:v>146.15452847205646</c:v>
                </c:pt>
                <c:pt idx="1750">
                  <c:v>145.78999089342369</c:v>
                </c:pt>
                <c:pt idx="1751">
                  <c:v>145.394643795391</c:v>
                </c:pt>
                <c:pt idx="1752">
                  <c:v>145.92915380388601</c:v>
                </c:pt>
                <c:pt idx="1753">
                  <c:v>145.34311321284983</c:v>
                </c:pt>
                <c:pt idx="1754">
                  <c:v>144.47343049744771</c:v>
                </c:pt>
                <c:pt idx="1755">
                  <c:v>145.638779621358</c:v>
                </c:pt>
                <c:pt idx="1756">
                  <c:v>145.56992289771009</c:v>
                </c:pt>
                <c:pt idx="1757">
                  <c:v>144.26300311721371</c:v>
                </c:pt>
                <c:pt idx="1758">
                  <c:v>145.28580885510388</c:v>
                </c:pt>
                <c:pt idx="1759">
                  <c:v>144.05014872888694</c:v>
                </c:pt>
                <c:pt idx="1760">
                  <c:v>142.31753461821373</c:v>
                </c:pt>
                <c:pt idx="1761">
                  <c:v>142.41336291394023</c:v>
                </c:pt>
                <c:pt idx="1762">
                  <c:v>145.54487752253056</c:v>
                </c:pt>
                <c:pt idx="1763">
                  <c:v>146.45982104956755</c:v>
                </c:pt>
                <c:pt idx="1764">
                  <c:v>147.05743326847463</c:v>
                </c:pt>
                <c:pt idx="1765">
                  <c:v>146.01872677518301</c:v>
                </c:pt>
                <c:pt idx="1766">
                  <c:v>148.05423534822796</c:v>
                </c:pt>
                <c:pt idx="1767">
                  <c:v>149.0597053140269</c:v>
                </c:pt>
                <c:pt idx="1768">
                  <c:v>150.03966280189823</c:v>
                </c:pt>
                <c:pt idx="1769">
                  <c:v>150.05507719258267</c:v>
                </c:pt>
                <c:pt idx="1770">
                  <c:v>150.91656394017949</c:v>
                </c:pt>
                <c:pt idx="1771">
                  <c:v>150.20483418598965</c:v>
                </c:pt>
                <c:pt idx="1772">
                  <c:v>150.69649112897361</c:v>
                </c:pt>
                <c:pt idx="1773">
                  <c:v>151.35862131301354</c:v>
                </c:pt>
                <c:pt idx="1774">
                  <c:v>151.56088161839568</c:v>
                </c:pt>
                <c:pt idx="1775">
                  <c:v>152.41563149233815</c:v>
                </c:pt>
                <c:pt idx="1776">
                  <c:v>151.68463013817359</c:v>
                </c:pt>
                <c:pt idx="1777">
                  <c:v>151.11448548704661</c:v>
                </c:pt>
                <c:pt idx="1778">
                  <c:v>151.55365356453214</c:v>
                </c:pt>
                <c:pt idx="1779">
                  <c:v>152.09587799160775</c:v>
                </c:pt>
                <c:pt idx="1780">
                  <c:v>151.68607960134014</c:v>
                </c:pt>
                <c:pt idx="1781">
                  <c:v>152.4165849598032</c:v>
                </c:pt>
                <c:pt idx="1782">
                  <c:v>150.44176122006206</c:v>
                </c:pt>
                <c:pt idx="1783">
                  <c:v>152.46378641481382</c:v>
                </c:pt>
                <c:pt idx="1784">
                  <c:v>152.22253025321092</c:v>
                </c:pt>
                <c:pt idx="1785">
                  <c:v>153.50055226472969</c:v>
                </c:pt>
                <c:pt idx="1786">
                  <c:v>154.27151257356454</c:v>
                </c:pt>
                <c:pt idx="1787">
                  <c:v>154.9240165886016</c:v>
                </c:pt>
                <c:pt idx="1788">
                  <c:v>154.35867779873772</c:v>
                </c:pt>
                <c:pt idx="1789">
                  <c:v>154.07215601000772</c:v>
                </c:pt>
                <c:pt idx="1790">
                  <c:v>153.5198190492122</c:v>
                </c:pt>
                <c:pt idx="1791">
                  <c:v>154.77762080878347</c:v>
                </c:pt>
                <c:pt idx="1792">
                  <c:v>155.56640325442655</c:v>
                </c:pt>
                <c:pt idx="1793">
                  <c:v>155.37330201529929</c:v>
                </c:pt>
                <c:pt idx="1794">
                  <c:v>155.41327541644628</c:v>
                </c:pt>
                <c:pt idx="1795">
                  <c:v>155.83606600479786</c:v>
                </c:pt>
                <c:pt idx="1796">
                  <c:v>155.71953590789906</c:v>
                </c:pt>
                <c:pt idx="1797">
                  <c:v>155.30251909475237</c:v>
                </c:pt>
                <c:pt idx="1798">
                  <c:v>154.81566801303146</c:v>
                </c:pt>
                <c:pt idx="1799">
                  <c:v>154.65387228900559</c:v>
                </c:pt>
                <c:pt idx="1800">
                  <c:v>153.98788489567536</c:v>
                </c:pt>
                <c:pt idx="1801">
                  <c:v>155.73253773696746</c:v>
                </c:pt>
                <c:pt idx="1802">
                  <c:v>156.02146727182125</c:v>
                </c:pt>
                <c:pt idx="1803">
                  <c:v>155.52691621799653</c:v>
                </c:pt>
                <c:pt idx="1804">
                  <c:v>153.78370802437868</c:v>
                </c:pt>
                <c:pt idx="1805">
                  <c:v>153.2448592573686</c:v>
                </c:pt>
                <c:pt idx="1806">
                  <c:v>153.23233897752493</c:v>
                </c:pt>
                <c:pt idx="1807">
                  <c:v>154.20265584991665</c:v>
                </c:pt>
                <c:pt idx="1808">
                  <c:v>153.72640848212492</c:v>
                </c:pt>
                <c:pt idx="1809">
                  <c:v>156.29113965317703</c:v>
                </c:pt>
                <c:pt idx="1810">
                  <c:v>156.22178693382762</c:v>
                </c:pt>
                <c:pt idx="1811">
                  <c:v>156.97493473683875</c:v>
                </c:pt>
                <c:pt idx="1812">
                  <c:v>157.83354182007153</c:v>
                </c:pt>
                <c:pt idx="1813">
                  <c:v>159.0629273598899</c:v>
                </c:pt>
                <c:pt idx="1814">
                  <c:v>159.03933144787686</c:v>
                </c:pt>
                <c:pt idx="1815">
                  <c:v>159.02200049127788</c:v>
                </c:pt>
                <c:pt idx="1816">
                  <c:v>159.66198422647128</c:v>
                </c:pt>
                <c:pt idx="1817">
                  <c:v>158.27029733594102</c:v>
                </c:pt>
                <c:pt idx="1818">
                  <c:v>158.22166086424065</c:v>
                </c:pt>
                <c:pt idx="1819">
                  <c:v>157.82679531543272</c:v>
                </c:pt>
                <c:pt idx="1820">
                  <c:v>158.78844911727106</c:v>
                </c:pt>
                <c:pt idx="1821">
                  <c:v>158.802414044789</c:v>
                </c:pt>
                <c:pt idx="1822">
                  <c:v>158.85683392267873</c:v>
                </c:pt>
                <c:pt idx="1823">
                  <c:v>159.22376961645077</c:v>
                </c:pt>
                <c:pt idx="1824">
                  <c:v>157.23882371200526</c:v>
                </c:pt>
                <c:pt idx="1825">
                  <c:v>158.94062348778633</c:v>
                </c:pt>
                <c:pt idx="1826">
                  <c:v>159.76599404352643</c:v>
                </c:pt>
                <c:pt idx="1827">
                  <c:v>159.55459874935065</c:v>
                </c:pt>
                <c:pt idx="1828">
                  <c:v>158.93580318004658</c:v>
                </c:pt>
                <c:pt idx="1829">
                  <c:v>159.38027311449665</c:v>
                </c:pt>
                <c:pt idx="1830">
                  <c:v>159.49102943619059</c:v>
                </c:pt>
                <c:pt idx="1831">
                  <c:v>158.07526989991479</c:v>
                </c:pt>
                <c:pt idx="1832">
                  <c:v>154.77617616110925</c:v>
                </c:pt>
                <c:pt idx="1833">
                  <c:v>154.0268951983729</c:v>
                </c:pt>
                <c:pt idx="1834">
                  <c:v>154.97265306030206</c:v>
                </c:pt>
                <c:pt idx="1835">
                  <c:v>153.40713653061925</c:v>
                </c:pt>
                <c:pt idx="1836">
                  <c:v>155.14456613354005</c:v>
                </c:pt>
                <c:pt idx="1837">
                  <c:v>154.14149909837263</c:v>
                </c:pt>
                <c:pt idx="1838">
                  <c:v>150.62234217934574</c:v>
                </c:pt>
                <c:pt idx="1839">
                  <c:v>151.7814215323497</c:v>
                </c:pt>
                <c:pt idx="1840">
                  <c:v>151.51898202034974</c:v>
                </c:pt>
                <c:pt idx="1841">
                  <c:v>153.48177666045649</c:v>
                </c:pt>
                <c:pt idx="1842">
                  <c:v>155.52305900870627</c:v>
                </c:pt>
                <c:pt idx="1843">
                  <c:v>155.77106167494802</c:v>
                </c:pt>
                <c:pt idx="1844">
                  <c:v>157.50223113794698</c:v>
                </c:pt>
                <c:pt idx="1845">
                  <c:v>157.5373842313542</c:v>
                </c:pt>
                <c:pt idx="1846">
                  <c:v>158.46918679674991</c:v>
                </c:pt>
                <c:pt idx="1847">
                  <c:v>159.24447141762309</c:v>
                </c:pt>
                <c:pt idx="1848">
                  <c:v>159.45395014588433</c:v>
                </c:pt>
                <c:pt idx="1849">
                  <c:v>158.42151342349905</c:v>
                </c:pt>
                <c:pt idx="1850">
                  <c:v>159.40579522340869</c:v>
                </c:pt>
                <c:pt idx="1851">
                  <c:v>159.12120444706994</c:v>
                </c:pt>
                <c:pt idx="1852">
                  <c:v>160.10741725937086</c:v>
                </c:pt>
                <c:pt idx="1853">
                  <c:v>159.89504442026882</c:v>
                </c:pt>
                <c:pt idx="1854">
                  <c:v>159.92971596445128</c:v>
                </c:pt>
                <c:pt idx="1855">
                  <c:v>160.74353896978172</c:v>
                </c:pt>
                <c:pt idx="1856">
                  <c:v>161.19281958098711</c:v>
                </c:pt>
                <c:pt idx="1857">
                  <c:v>160.01158896364439</c:v>
                </c:pt>
                <c:pt idx="1858">
                  <c:v>162.45736784519721</c:v>
                </c:pt>
                <c:pt idx="1859">
                  <c:v>162.47952874052049</c:v>
                </c:pt>
                <c:pt idx="1860">
                  <c:v>162.78723387964752</c:v>
                </c:pt>
                <c:pt idx="1861">
                  <c:v>162.88740093388907</c:v>
                </c:pt>
                <c:pt idx="1862">
                  <c:v>162.82238697305471</c:v>
                </c:pt>
                <c:pt idx="1863">
                  <c:v>162.00134072935293</c:v>
                </c:pt>
                <c:pt idx="1864">
                  <c:v>162.09284471304113</c:v>
                </c:pt>
                <c:pt idx="1865">
                  <c:v>160.21672893339053</c:v>
                </c:pt>
                <c:pt idx="1866">
                  <c:v>159.76888815436715</c:v>
                </c:pt>
                <c:pt idx="1867">
                  <c:v>161.30502536584751</c:v>
                </c:pt>
                <c:pt idx="1868">
                  <c:v>162.47374533433111</c:v>
                </c:pt>
                <c:pt idx="1869">
                  <c:v>161.47741998831029</c:v>
                </c:pt>
                <c:pt idx="1870">
                  <c:v>162.45545127928261</c:v>
                </c:pt>
                <c:pt idx="1871">
                  <c:v>161.97967582973109</c:v>
                </c:pt>
                <c:pt idx="1872">
                  <c:v>161.191866113522</c:v>
                </c:pt>
                <c:pt idx="1873">
                  <c:v>161.91803271347001</c:v>
                </c:pt>
                <c:pt idx="1874">
                  <c:v>160.78928614613346</c:v>
                </c:pt>
                <c:pt idx="1875">
                  <c:v>160.51143224344906</c:v>
                </c:pt>
                <c:pt idx="1876">
                  <c:v>161.26265384956116</c:v>
                </c:pt>
                <c:pt idx="1877">
                  <c:v>162.54742236571877</c:v>
                </c:pt>
                <c:pt idx="1878">
                  <c:v>163.70314050513392</c:v>
                </c:pt>
                <c:pt idx="1879">
                  <c:v>164.19865465740816</c:v>
                </c:pt>
                <c:pt idx="1880">
                  <c:v>164.01566595200075</c:v>
                </c:pt>
                <c:pt idx="1881">
                  <c:v>161.96474298827135</c:v>
                </c:pt>
                <c:pt idx="1882">
                  <c:v>160.22442890549428</c:v>
                </c:pt>
                <c:pt idx="1883">
                  <c:v>160.87789601898083</c:v>
                </c:pt>
                <c:pt idx="1884">
                  <c:v>162.64855251840982</c:v>
                </c:pt>
                <c:pt idx="1885">
                  <c:v>159.25218583620352</c:v>
                </c:pt>
                <c:pt idx="1886">
                  <c:v>157.75745222706766</c:v>
                </c:pt>
                <c:pt idx="1887">
                  <c:v>159.05474583856116</c:v>
                </c:pt>
                <c:pt idx="1888">
                  <c:v>160.12956370821726</c:v>
                </c:pt>
                <c:pt idx="1889">
                  <c:v>161.81354134719007</c:v>
                </c:pt>
                <c:pt idx="1890">
                  <c:v>162.04131413049981</c:v>
                </c:pt>
                <c:pt idx="1891">
                  <c:v>162.65528939206411</c:v>
                </c:pt>
                <c:pt idx="1892">
                  <c:v>163.32127678539433</c:v>
                </c:pt>
                <c:pt idx="1893">
                  <c:v>162.9803351187746</c:v>
                </c:pt>
                <c:pt idx="1894">
                  <c:v>163.26396279666383</c:v>
                </c:pt>
                <c:pt idx="1895">
                  <c:v>161.94259653942473</c:v>
                </c:pt>
                <c:pt idx="1896">
                  <c:v>162.47663462967949</c:v>
                </c:pt>
                <c:pt idx="1897">
                  <c:v>163.25288716449444</c:v>
                </c:pt>
                <c:pt idx="1898">
                  <c:v>163.74888768148568</c:v>
                </c:pt>
                <c:pt idx="1899">
                  <c:v>163.73636740164198</c:v>
                </c:pt>
                <c:pt idx="1900">
                  <c:v>163.51534112297108</c:v>
                </c:pt>
                <c:pt idx="1901">
                  <c:v>163.83412189426753</c:v>
                </c:pt>
                <c:pt idx="1902">
                  <c:v>162.36491520953601</c:v>
                </c:pt>
                <c:pt idx="1903">
                  <c:v>163.34631734508164</c:v>
                </c:pt>
                <c:pt idx="1904">
                  <c:v>163.16284227495723</c:v>
                </c:pt>
                <c:pt idx="1905">
                  <c:v>163.4402146284169</c:v>
                </c:pt>
                <c:pt idx="1906">
                  <c:v>165.02740087321371</c:v>
                </c:pt>
                <c:pt idx="1907">
                  <c:v>165.13767564568289</c:v>
                </c:pt>
                <c:pt idx="1908">
                  <c:v>164.39320535970185</c:v>
                </c:pt>
                <c:pt idx="1909">
                  <c:v>162.88498837227283</c:v>
                </c:pt>
                <c:pt idx="1910">
                  <c:v>163.4960743384886</c:v>
                </c:pt>
                <c:pt idx="1911">
                  <c:v>164.13701635663924</c:v>
                </c:pt>
                <c:pt idx="1912">
                  <c:v>163.07568186527632</c:v>
                </c:pt>
                <c:pt idx="1913">
                  <c:v>164.42257504691972</c:v>
                </c:pt>
                <c:pt idx="1914">
                  <c:v>164.8338180848616</c:v>
                </c:pt>
                <c:pt idx="1915">
                  <c:v>165.53640321927335</c:v>
                </c:pt>
                <c:pt idx="1916">
                  <c:v>166.52886654051161</c:v>
                </c:pt>
                <c:pt idx="1917">
                  <c:v>166.36947374711727</c:v>
                </c:pt>
                <c:pt idx="1918">
                  <c:v>167.28346380668924</c:v>
                </c:pt>
                <c:pt idx="1919">
                  <c:v>167.5930951427153</c:v>
                </c:pt>
                <c:pt idx="1920">
                  <c:v>167.73033185627861</c:v>
                </c:pt>
                <c:pt idx="1921">
                  <c:v>167.67544006014862</c:v>
                </c:pt>
                <c:pt idx="1922">
                  <c:v>168.02263705119793</c:v>
                </c:pt>
                <c:pt idx="1923">
                  <c:v>169.13020026813746</c:v>
                </c:pt>
                <c:pt idx="1924">
                  <c:v>169.9377583180538</c:v>
                </c:pt>
                <c:pt idx="1925">
                  <c:v>170.10581899749371</c:v>
                </c:pt>
                <c:pt idx="1926">
                  <c:v>170.06489212888167</c:v>
                </c:pt>
                <c:pt idx="1927">
                  <c:v>169.48221275143428</c:v>
                </c:pt>
                <c:pt idx="1928">
                  <c:v>168.32890717363517</c:v>
                </c:pt>
                <c:pt idx="1929">
                  <c:v>168.8590928700919</c:v>
                </c:pt>
                <c:pt idx="1930">
                  <c:v>169.0016266251275</c:v>
                </c:pt>
                <c:pt idx="1931">
                  <c:v>169.37193797896512</c:v>
                </c:pt>
                <c:pt idx="1932">
                  <c:v>170.68126550558529</c:v>
                </c:pt>
                <c:pt idx="1933">
                  <c:v>170.92300321641298</c:v>
                </c:pt>
                <c:pt idx="1934">
                  <c:v>171.21964716984738</c:v>
                </c:pt>
                <c:pt idx="1935">
                  <c:v>171.1974862745241</c:v>
                </c:pt>
                <c:pt idx="1936">
                  <c:v>170.1106393052336</c:v>
                </c:pt>
                <c:pt idx="1937">
                  <c:v>170.9480485915926</c:v>
                </c:pt>
                <c:pt idx="1938">
                  <c:v>170.77564915363757</c:v>
                </c:pt>
                <c:pt idx="1939">
                  <c:v>171.11129859427723</c:v>
                </c:pt>
                <c:pt idx="1940">
                  <c:v>171.05494770399625</c:v>
                </c:pt>
                <c:pt idx="1941">
                  <c:v>172.22848798021963</c:v>
                </c:pt>
                <c:pt idx="1942">
                  <c:v>172.35176939724948</c:v>
                </c:pt>
                <c:pt idx="1943">
                  <c:v>173.29656416072913</c:v>
                </c:pt>
                <c:pt idx="1944">
                  <c:v>172.6233583445198</c:v>
                </c:pt>
                <c:pt idx="1945">
                  <c:v>171.45704612215999</c:v>
                </c:pt>
                <c:pt idx="1946">
                  <c:v>172.26364107362681</c:v>
                </c:pt>
                <c:pt idx="1947">
                  <c:v>171.55142977021222</c:v>
                </c:pt>
                <c:pt idx="1948">
                  <c:v>171.82062060234324</c:v>
                </c:pt>
                <c:pt idx="1949">
                  <c:v>172.65321921194689</c:v>
                </c:pt>
                <c:pt idx="1950">
                  <c:v>172.32046388214803</c:v>
                </c:pt>
                <c:pt idx="1951">
                  <c:v>173.06445261890428</c:v>
                </c:pt>
                <c:pt idx="1952">
                  <c:v>171.03328280437441</c:v>
                </c:pt>
                <c:pt idx="1953">
                  <c:v>172.78997437628544</c:v>
                </c:pt>
                <c:pt idx="1954">
                  <c:v>172.39414091353575</c:v>
                </c:pt>
                <c:pt idx="1955">
                  <c:v>173.25900332119809</c:v>
                </c:pt>
                <c:pt idx="1956">
                  <c:v>173.56478707891839</c:v>
                </c:pt>
                <c:pt idx="1957">
                  <c:v>173.65147075486678</c:v>
                </c:pt>
                <c:pt idx="1958">
                  <c:v>172.8126023743568</c:v>
                </c:pt>
                <c:pt idx="1959">
                  <c:v>172.86316985844846</c:v>
                </c:pt>
                <c:pt idx="1960">
                  <c:v>172.08883388954806</c:v>
                </c:pt>
                <c:pt idx="1961">
                  <c:v>172.12736264302083</c:v>
                </c:pt>
                <c:pt idx="1962">
                  <c:v>168.6958380519151</c:v>
                </c:pt>
                <c:pt idx="1963">
                  <c:v>168.21380727793402</c:v>
                </c:pt>
                <c:pt idx="1964">
                  <c:v>169.42395011073114</c:v>
                </c:pt>
                <c:pt idx="1965">
                  <c:v>167.79872147717859</c:v>
                </c:pt>
                <c:pt idx="1966">
                  <c:v>167.85216381014206</c:v>
                </c:pt>
                <c:pt idx="1967">
                  <c:v>166.95985309666861</c:v>
                </c:pt>
                <c:pt idx="1968">
                  <c:v>168.8894256557594</c:v>
                </c:pt>
                <c:pt idx="1969">
                  <c:v>169.38638445570794</c:v>
                </c:pt>
                <c:pt idx="1970">
                  <c:v>169.11816153751866</c:v>
                </c:pt>
                <c:pt idx="1971">
                  <c:v>170.29602612578034</c:v>
                </c:pt>
                <c:pt idx="1972">
                  <c:v>171.04483998576868</c:v>
                </c:pt>
                <c:pt idx="1973">
                  <c:v>171.05446615477157</c:v>
                </c:pt>
                <c:pt idx="1974">
                  <c:v>172.52464075344486</c:v>
                </c:pt>
                <c:pt idx="1975">
                  <c:v>173.42177177465814</c:v>
                </c:pt>
                <c:pt idx="1976">
                  <c:v>173.86286604904268</c:v>
                </c:pt>
                <c:pt idx="1977">
                  <c:v>174.38004991643098</c:v>
                </c:pt>
                <c:pt idx="1978">
                  <c:v>174.05596728816997</c:v>
                </c:pt>
                <c:pt idx="1979">
                  <c:v>174.89194155783917</c:v>
                </c:pt>
                <c:pt idx="1980">
                  <c:v>175.0773331938781</c:v>
                </c:pt>
                <c:pt idx="1981">
                  <c:v>175.12211245628819</c:v>
                </c:pt>
                <c:pt idx="1982">
                  <c:v>174.84956041056836</c:v>
                </c:pt>
                <c:pt idx="1983">
                  <c:v>175.44476006785939</c:v>
                </c:pt>
                <c:pt idx="1984">
                  <c:v>175.35711329346151</c:v>
                </c:pt>
                <c:pt idx="1985">
                  <c:v>175.25262192718165</c:v>
                </c:pt>
                <c:pt idx="1986">
                  <c:v>174.98873295201517</c:v>
                </c:pt>
                <c:pt idx="1987">
                  <c:v>175.87429716084978</c:v>
                </c:pt>
                <c:pt idx="1988">
                  <c:v>175.36385016711583</c:v>
                </c:pt>
                <c:pt idx="1989">
                  <c:v>174.21920765987005</c:v>
                </c:pt>
                <c:pt idx="1990">
                  <c:v>174.87219322413185</c:v>
                </c:pt>
                <c:pt idx="1991">
                  <c:v>175.07492063226201</c:v>
                </c:pt>
                <c:pt idx="1992">
                  <c:v>174.03478393777286</c:v>
                </c:pt>
                <c:pt idx="1993">
                  <c:v>173.91246561919252</c:v>
                </c:pt>
                <c:pt idx="1994">
                  <c:v>175.21650573532489</c:v>
                </c:pt>
                <c:pt idx="1995">
                  <c:v>175.44763973222342</c:v>
                </c:pt>
                <c:pt idx="1996">
                  <c:v>176.330324276694</c:v>
                </c:pt>
                <c:pt idx="1997">
                  <c:v>176.24846090848541</c:v>
                </c:pt>
                <c:pt idx="1998">
                  <c:v>174.83607703227514</c:v>
                </c:pt>
                <c:pt idx="1999">
                  <c:v>173.84409044476939</c:v>
                </c:pt>
                <c:pt idx="2000">
                  <c:v>175.20879131674428</c:v>
                </c:pt>
                <c:pt idx="2001">
                  <c:v>172.37584685848739</c:v>
                </c:pt>
                <c:pt idx="2002">
                  <c:v>173.88646196105569</c:v>
                </c:pt>
                <c:pt idx="2003">
                  <c:v>173.45836951573958</c:v>
                </c:pt>
                <c:pt idx="2004">
                  <c:v>172.98452026308712</c:v>
                </c:pt>
                <c:pt idx="2005">
                  <c:v>170.70823707766399</c:v>
                </c:pt>
                <c:pt idx="2006">
                  <c:v>170.72364665285622</c:v>
                </c:pt>
                <c:pt idx="2007">
                  <c:v>172.632502964298</c:v>
                </c:pt>
                <c:pt idx="2008">
                  <c:v>172.36668779223251</c:v>
                </c:pt>
                <c:pt idx="2009">
                  <c:v>169.76006665411882</c:v>
                </c:pt>
                <c:pt idx="2010">
                  <c:v>172.78323750263121</c:v>
                </c:pt>
                <c:pt idx="2011">
                  <c:v>169.22218098555828</c:v>
                </c:pt>
                <c:pt idx="2012">
                  <c:v>167.3012763125131</c:v>
                </c:pt>
                <c:pt idx="2013">
                  <c:v>164.54585164845747</c:v>
                </c:pt>
                <c:pt idx="2014">
                  <c:v>164.80684651278315</c:v>
                </c:pt>
                <c:pt idx="2015">
                  <c:v>163.48740645244311</c:v>
                </c:pt>
                <c:pt idx="2016">
                  <c:v>163.516776139661</c:v>
                </c:pt>
                <c:pt idx="2017">
                  <c:v>165.62355399796988</c:v>
                </c:pt>
                <c:pt idx="2018">
                  <c:v>167.14043405595226</c:v>
                </c:pt>
                <c:pt idx="2019">
                  <c:v>170.41545033351994</c:v>
                </c:pt>
                <c:pt idx="2020">
                  <c:v>169.19087547045689</c:v>
                </c:pt>
                <c:pt idx="2021">
                  <c:v>171.27261276907842</c:v>
                </c:pt>
                <c:pt idx="2022">
                  <c:v>172.48226923715853</c:v>
                </c:pt>
                <c:pt idx="2023">
                  <c:v>172.22463558642164</c:v>
                </c:pt>
                <c:pt idx="2024">
                  <c:v>174.28036441141413</c:v>
                </c:pt>
                <c:pt idx="2025">
                  <c:v>174.05741193584421</c:v>
                </c:pt>
                <c:pt idx="2026">
                  <c:v>175.15389952061435</c:v>
                </c:pt>
                <c:pt idx="2027">
                  <c:v>177.20963316109902</c:v>
                </c:pt>
                <c:pt idx="2028">
                  <c:v>177.1898944583763</c:v>
                </c:pt>
                <c:pt idx="2029">
                  <c:v>176.68907363364525</c:v>
                </c:pt>
                <c:pt idx="2030">
                  <c:v>177.75811291260425</c:v>
                </c:pt>
                <c:pt idx="2031">
                  <c:v>178.48381240980424</c:v>
                </c:pt>
                <c:pt idx="2032">
                  <c:v>178.58060380398027</c:v>
                </c:pt>
                <c:pt idx="2033">
                  <c:v>179.14835033996798</c:v>
                </c:pt>
                <c:pt idx="2034">
                  <c:v>179.27307640467211</c:v>
                </c:pt>
                <c:pt idx="2035">
                  <c:v>179.19891300856739</c:v>
                </c:pt>
                <c:pt idx="2036">
                  <c:v>179.30871104730409</c:v>
                </c:pt>
                <c:pt idx="2037">
                  <c:v>179.37322901243692</c:v>
                </c:pt>
                <c:pt idx="2038">
                  <c:v>179.51481411549977</c:v>
                </c:pt>
                <c:pt idx="2039">
                  <c:v>180.47212915882307</c:v>
                </c:pt>
                <c:pt idx="2040">
                  <c:v>180.21257894217166</c:v>
                </c:pt>
                <c:pt idx="2041">
                  <c:v>180.57470395918838</c:v>
                </c:pt>
                <c:pt idx="2042">
                  <c:v>181.54550238080486</c:v>
                </c:pt>
                <c:pt idx="2043">
                  <c:v>182.0679784741732</c:v>
                </c:pt>
                <c:pt idx="2044">
                  <c:v>181.87824807961923</c:v>
                </c:pt>
                <c:pt idx="2045">
                  <c:v>182.4310665896395</c:v>
                </c:pt>
                <c:pt idx="2046">
                  <c:v>181.97552583851228</c:v>
                </c:pt>
                <c:pt idx="2047">
                  <c:v>180.74035689250459</c:v>
                </c:pt>
                <c:pt idx="2048">
                  <c:v>181.90377500402357</c:v>
                </c:pt>
                <c:pt idx="2049">
                  <c:v>182.63668810861043</c:v>
                </c:pt>
                <c:pt idx="2050">
                  <c:v>182.42722382682592</c:v>
                </c:pt>
                <c:pt idx="2051">
                  <c:v>182.73251640433696</c:v>
                </c:pt>
                <c:pt idx="2052">
                  <c:v>181.43330141143667</c:v>
                </c:pt>
                <c:pt idx="2053">
                  <c:v>181.39141144437514</c:v>
                </c:pt>
                <c:pt idx="2054">
                  <c:v>178.43854678267715</c:v>
                </c:pt>
                <c:pt idx="2055">
                  <c:v>179.29619076746039</c:v>
                </c:pt>
                <c:pt idx="2056">
                  <c:v>176.39630133597788</c:v>
                </c:pt>
                <c:pt idx="2057">
                  <c:v>175.28247316362425</c:v>
                </c:pt>
                <c:pt idx="2058">
                  <c:v>173.79400932539474</c:v>
                </c:pt>
                <c:pt idx="2059">
                  <c:v>177.34013300100798</c:v>
                </c:pt>
                <c:pt idx="2060">
                  <c:v>181.62688419978869</c:v>
                </c:pt>
                <c:pt idx="2061">
                  <c:v>182.45755661249333</c:v>
                </c:pt>
                <c:pt idx="2062">
                  <c:v>183.17843098646128</c:v>
                </c:pt>
                <c:pt idx="2063">
                  <c:v>183.50781547168688</c:v>
                </c:pt>
                <c:pt idx="2064">
                  <c:v>183.48903023642913</c:v>
                </c:pt>
                <c:pt idx="2065">
                  <c:v>184.0962686243391</c:v>
                </c:pt>
                <c:pt idx="2066">
                  <c:v>184.28648056811784</c:v>
                </c:pt>
                <c:pt idx="2067">
                  <c:v>183.40716686822054</c:v>
                </c:pt>
                <c:pt idx="2068">
                  <c:v>181.51708616105202</c:v>
                </c:pt>
                <c:pt idx="2069">
                  <c:v>181.48048841997056</c:v>
                </c:pt>
                <c:pt idx="2070">
                  <c:v>178.17465780751073</c:v>
                </c:pt>
                <c:pt idx="2071">
                  <c:v>176.59083759179495</c:v>
                </c:pt>
                <c:pt idx="2072">
                  <c:v>178.70002319622762</c:v>
                </c:pt>
                <c:pt idx="2073">
                  <c:v>181.9003993439581</c:v>
                </c:pt>
                <c:pt idx="2074">
                  <c:v>180.3724436538063</c:v>
                </c:pt>
                <c:pt idx="2075">
                  <c:v>178.91287758455442</c:v>
                </c:pt>
                <c:pt idx="2076">
                  <c:v>178.46936111756935</c:v>
                </c:pt>
                <c:pt idx="2077">
                  <c:v>177.43740594440879</c:v>
                </c:pt>
                <c:pt idx="2078">
                  <c:v>175.80110167868685</c:v>
                </c:pt>
                <c:pt idx="2079">
                  <c:v>178.1631006261166</c:v>
                </c:pt>
                <c:pt idx="2080">
                  <c:v>178.4448021071068</c:v>
                </c:pt>
                <c:pt idx="2081">
                  <c:v>179.31063724420312</c:v>
                </c:pt>
                <c:pt idx="2082">
                  <c:v>182.05016596834955</c:v>
                </c:pt>
                <c:pt idx="2083">
                  <c:v>181.0509513269802</c:v>
                </c:pt>
                <c:pt idx="2084">
                  <c:v>181.51757252576905</c:v>
                </c:pt>
                <c:pt idx="2085">
                  <c:v>179.08767513764869</c:v>
                </c:pt>
                <c:pt idx="2086">
                  <c:v>176.68523087083167</c:v>
                </c:pt>
                <c:pt idx="2087">
                  <c:v>178.3826918880977</c:v>
                </c:pt>
                <c:pt idx="2088">
                  <c:v>176.06787994920185</c:v>
                </c:pt>
                <c:pt idx="2089">
                  <c:v>178.35475721756956</c:v>
                </c:pt>
                <c:pt idx="2090">
                  <c:v>180.9344212300814</c:v>
                </c:pt>
                <c:pt idx="2091">
                  <c:v>180.23617485418472</c:v>
                </c:pt>
                <c:pt idx="2092">
                  <c:v>182.12721865980279</c:v>
                </c:pt>
                <c:pt idx="2093">
                  <c:v>181.55368871762576</c:v>
                </c:pt>
                <c:pt idx="2094">
                  <c:v>180.790919561104</c:v>
                </c:pt>
                <c:pt idx="2095">
                  <c:v>182.72963673997293</c:v>
                </c:pt>
                <c:pt idx="2096">
                  <c:v>182.78742264694367</c:v>
                </c:pt>
                <c:pt idx="2097">
                  <c:v>184.59467688745414</c:v>
                </c:pt>
                <c:pt idx="2098">
                  <c:v>185.36226153622346</c:v>
                </c:pt>
                <c:pt idx="2099">
                  <c:v>185.68730726293396</c:v>
                </c:pt>
                <c:pt idx="2100">
                  <c:v>185.6372261435593</c:v>
                </c:pt>
                <c:pt idx="2101">
                  <c:v>185.47012856256887</c:v>
                </c:pt>
                <c:pt idx="2102">
                  <c:v>186.62922236204957</c:v>
                </c:pt>
                <c:pt idx="2103">
                  <c:v>186.57432093493512</c:v>
                </c:pt>
                <c:pt idx="2104">
                  <c:v>187.0948756468967</c:v>
                </c:pt>
                <c:pt idx="2105">
                  <c:v>186.98315622675321</c:v>
                </c:pt>
                <c:pt idx="2106">
                  <c:v>186.73757093761975</c:v>
                </c:pt>
                <c:pt idx="2107">
                  <c:v>186.18715054273878</c:v>
                </c:pt>
                <c:pt idx="2108">
                  <c:v>187.33806282089085</c:v>
                </c:pt>
                <c:pt idx="2109">
                  <c:v>186.49004982060274</c:v>
                </c:pt>
                <c:pt idx="2110">
                  <c:v>185.70994007649753</c:v>
                </c:pt>
                <c:pt idx="2111">
                  <c:v>185.94012060593104</c:v>
                </c:pt>
                <c:pt idx="2112">
                  <c:v>183.32771606162802</c:v>
                </c:pt>
                <c:pt idx="2113">
                  <c:v>184.06833395381099</c:v>
                </c:pt>
                <c:pt idx="2114">
                  <c:v>180.95801714209446</c:v>
                </c:pt>
                <c:pt idx="2115">
                  <c:v>180.63874519058876</c:v>
                </c:pt>
                <c:pt idx="2116">
                  <c:v>182.96125228609625</c:v>
                </c:pt>
                <c:pt idx="2117">
                  <c:v>181.85417061838149</c:v>
                </c:pt>
                <c:pt idx="2118">
                  <c:v>184.31874918166884</c:v>
                </c:pt>
                <c:pt idx="2119">
                  <c:v>183.70669048601906</c:v>
                </c:pt>
                <c:pt idx="2120">
                  <c:v>185.94493128268641</c:v>
                </c:pt>
                <c:pt idx="2121">
                  <c:v>185.0410730188033</c:v>
                </c:pt>
                <c:pt idx="2122">
                  <c:v>186.70915471786694</c:v>
                </c:pt>
                <c:pt idx="2123">
                  <c:v>186.38314589270689</c:v>
                </c:pt>
                <c:pt idx="2124">
                  <c:v>185.25439450987813</c:v>
                </c:pt>
                <c:pt idx="2125">
                  <c:v>182.56156642954855</c:v>
                </c:pt>
                <c:pt idx="2126">
                  <c:v>182.13202933655816</c:v>
                </c:pt>
                <c:pt idx="2127">
                  <c:v>182.59864571985477</c:v>
                </c:pt>
                <c:pt idx="2128">
                  <c:v>184.84988834559053</c:v>
                </c:pt>
                <c:pt idx="2129">
                  <c:v>183.24248184884621</c:v>
                </c:pt>
                <c:pt idx="2130">
                  <c:v>182.538933615985</c:v>
                </c:pt>
                <c:pt idx="2131">
                  <c:v>183.18806197095651</c:v>
                </c:pt>
                <c:pt idx="2132">
                  <c:v>184.40013100065266</c:v>
                </c:pt>
                <c:pt idx="2133">
                  <c:v>184.02355469140096</c:v>
                </c:pt>
                <c:pt idx="2134">
                  <c:v>184.58744883359063</c:v>
                </c:pt>
                <c:pt idx="2135">
                  <c:v>185.41041645869919</c:v>
                </c:pt>
                <c:pt idx="2136">
                  <c:v>186.3744828221536</c:v>
                </c:pt>
                <c:pt idx="2137">
                  <c:v>185.53754063854262</c:v>
                </c:pt>
                <c:pt idx="2138">
                  <c:v>185.84043991640658</c:v>
                </c:pt>
                <c:pt idx="2139">
                  <c:v>186.79776459071439</c:v>
                </c:pt>
                <c:pt idx="2140">
                  <c:v>186.6566610368763</c:v>
                </c:pt>
                <c:pt idx="2141">
                  <c:v>184.54555886652915</c:v>
                </c:pt>
                <c:pt idx="2142">
                  <c:v>186.2545770651893</c:v>
                </c:pt>
                <c:pt idx="2143">
                  <c:v>185.98152902376799</c:v>
                </c:pt>
                <c:pt idx="2144">
                  <c:v>186.934033390336</c:v>
                </c:pt>
                <c:pt idx="2145">
                  <c:v>187.39295461702102</c:v>
                </c:pt>
                <c:pt idx="2146">
                  <c:v>187.81575483635706</c:v>
                </c:pt>
                <c:pt idx="2147">
                  <c:v>187.03853920309263</c:v>
                </c:pt>
                <c:pt idx="2148">
                  <c:v>187.57353557630466</c:v>
                </c:pt>
                <c:pt idx="2149">
                  <c:v>186.88443382018613</c:v>
                </c:pt>
                <c:pt idx="2150">
                  <c:v>185.00061806843169</c:v>
                </c:pt>
                <c:pt idx="2151">
                  <c:v>187.02168016473394</c:v>
                </c:pt>
                <c:pt idx="2152">
                  <c:v>187.57112301468865</c:v>
                </c:pt>
                <c:pt idx="2153">
                  <c:v>185.36803531142851</c:v>
                </c:pt>
                <c:pt idx="2154">
                  <c:v>184.61152629482856</c:v>
                </c:pt>
                <c:pt idx="2155">
                  <c:v>185.35455193313533</c:v>
                </c:pt>
                <c:pt idx="2156">
                  <c:v>187.85283412666334</c:v>
                </c:pt>
                <c:pt idx="2157">
                  <c:v>186.93403339033605</c:v>
                </c:pt>
                <c:pt idx="2158">
                  <c:v>186.39277206170993</c:v>
                </c:pt>
                <c:pt idx="2159">
                  <c:v>186.37689056827747</c:v>
                </c:pt>
                <c:pt idx="2160">
                  <c:v>188.40709728435786</c:v>
                </c:pt>
                <c:pt idx="2161">
                  <c:v>188.57419486534832</c:v>
                </c:pt>
                <c:pt idx="2162">
                  <c:v>189.15975390715977</c:v>
                </c:pt>
                <c:pt idx="2163">
                  <c:v>189.07596434205217</c:v>
                </c:pt>
                <c:pt idx="2164">
                  <c:v>188.92042394245587</c:v>
                </c:pt>
                <c:pt idx="2165">
                  <c:v>189.388489788919</c:v>
                </c:pt>
                <c:pt idx="2166">
                  <c:v>188.967615766482</c:v>
                </c:pt>
                <c:pt idx="2167">
                  <c:v>187.02793548916355</c:v>
                </c:pt>
                <c:pt idx="2168">
                  <c:v>188.77259796144017</c:v>
                </c:pt>
              </c:numCache>
            </c:numRef>
          </c:val>
          <c:smooth val="0"/>
        </c:ser>
        <c:ser>
          <c:idx val="1"/>
          <c:order val="1"/>
          <c:tx>
            <c:strRef>
              <c:f>'Long vol bis'!$BI$28</c:f>
              <c:strCache>
                <c:ptCount val="1"/>
                <c:pt idx="0">
                  <c:v>NXSDLVIX</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bis'!$BI$29:$BI$2197</c:f>
              <c:numCache>
                <c:formatCode>General</c:formatCode>
                <c:ptCount val="2169"/>
                <c:pt idx="0">
                  <c:v>100</c:v>
                </c:pt>
                <c:pt idx="1">
                  <c:v>100.00000000000001</c:v>
                </c:pt>
                <c:pt idx="2">
                  <c:v>100.00000000000001</c:v>
                </c:pt>
                <c:pt idx="3">
                  <c:v>100.00000000000001</c:v>
                </c:pt>
                <c:pt idx="4">
                  <c:v>100.00000000000001</c:v>
                </c:pt>
                <c:pt idx="5">
                  <c:v>100.00000000000001</c:v>
                </c:pt>
                <c:pt idx="6">
                  <c:v>100.00000000000001</c:v>
                </c:pt>
                <c:pt idx="7">
                  <c:v>100.00000000000001</c:v>
                </c:pt>
                <c:pt idx="8">
                  <c:v>100.00000000000001</c:v>
                </c:pt>
                <c:pt idx="9">
                  <c:v>100.00000000000001</c:v>
                </c:pt>
                <c:pt idx="10">
                  <c:v>100.00000000000001</c:v>
                </c:pt>
                <c:pt idx="11">
                  <c:v>100.00000000000001</c:v>
                </c:pt>
                <c:pt idx="12">
                  <c:v>100.00000000000001</c:v>
                </c:pt>
                <c:pt idx="13">
                  <c:v>100.00000000000001</c:v>
                </c:pt>
                <c:pt idx="14">
                  <c:v>100.00000000000001</c:v>
                </c:pt>
                <c:pt idx="15">
                  <c:v>100.00000000000001</c:v>
                </c:pt>
                <c:pt idx="16">
                  <c:v>100.00000000000001</c:v>
                </c:pt>
                <c:pt idx="17">
                  <c:v>100.00000000000001</c:v>
                </c:pt>
                <c:pt idx="18">
                  <c:v>100.00000000000001</c:v>
                </c:pt>
                <c:pt idx="19">
                  <c:v>100.00000000000001</c:v>
                </c:pt>
                <c:pt idx="20">
                  <c:v>100.00000000000001</c:v>
                </c:pt>
                <c:pt idx="21">
                  <c:v>100.00000000000001</c:v>
                </c:pt>
                <c:pt idx="22">
                  <c:v>100.00000000000001</c:v>
                </c:pt>
                <c:pt idx="23">
                  <c:v>100.00000000000001</c:v>
                </c:pt>
                <c:pt idx="24">
                  <c:v>100.00000000000001</c:v>
                </c:pt>
                <c:pt idx="25">
                  <c:v>100.00000000000001</c:v>
                </c:pt>
                <c:pt idx="26">
                  <c:v>100.00000000000001</c:v>
                </c:pt>
                <c:pt idx="27">
                  <c:v>100.00000000000001</c:v>
                </c:pt>
                <c:pt idx="28">
                  <c:v>100.00000000000001</c:v>
                </c:pt>
                <c:pt idx="29">
                  <c:v>100.00000000000001</c:v>
                </c:pt>
                <c:pt idx="30">
                  <c:v>100.00000000000001</c:v>
                </c:pt>
                <c:pt idx="31">
                  <c:v>100.00000000000001</c:v>
                </c:pt>
                <c:pt idx="32">
                  <c:v>100.00000000000001</c:v>
                </c:pt>
                <c:pt idx="33">
                  <c:v>100.00000000000001</c:v>
                </c:pt>
                <c:pt idx="34">
                  <c:v>100.00000000000001</c:v>
                </c:pt>
                <c:pt idx="35">
                  <c:v>100.00000000000001</c:v>
                </c:pt>
                <c:pt idx="36">
                  <c:v>100.00000000000001</c:v>
                </c:pt>
                <c:pt idx="37">
                  <c:v>100.00000000000001</c:v>
                </c:pt>
                <c:pt idx="38">
                  <c:v>100.00000000000001</c:v>
                </c:pt>
                <c:pt idx="39">
                  <c:v>100.00000000000001</c:v>
                </c:pt>
                <c:pt idx="40">
                  <c:v>100.00000000000001</c:v>
                </c:pt>
                <c:pt idx="41">
                  <c:v>100.00000000000001</c:v>
                </c:pt>
                <c:pt idx="42">
                  <c:v>100.00000000000001</c:v>
                </c:pt>
                <c:pt idx="43">
                  <c:v>100.00000000000001</c:v>
                </c:pt>
                <c:pt idx="44">
                  <c:v>100.00000000000001</c:v>
                </c:pt>
                <c:pt idx="45">
                  <c:v>100.00000000000001</c:v>
                </c:pt>
                <c:pt idx="46">
                  <c:v>100.00000000000001</c:v>
                </c:pt>
                <c:pt idx="47">
                  <c:v>100.00000000000001</c:v>
                </c:pt>
                <c:pt idx="48">
                  <c:v>100.00000000000001</c:v>
                </c:pt>
                <c:pt idx="49">
                  <c:v>100.00000000000001</c:v>
                </c:pt>
                <c:pt idx="50">
                  <c:v>100.00000000000001</c:v>
                </c:pt>
                <c:pt idx="51">
                  <c:v>100.00000000000001</c:v>
                </c:pt>
                <c:pt idx="52">
                  <c:v>100.00000000000001</c:v>
                </c:pt>
                <c:pt idx="53">
                  <c:v>100.00000000000001</c:v>
                </c:pt>
                <c:pt idx="54">
                  <c:v>100.00000000000001</c:v>
                </c:pt>
                <c:pt idx="55">
                  <c:v>100.00000000000001</c:v>
                </c:pt>
                <c:pt idx="56">
                  <c:v>100.00000000000001</c:v>
                </c:pt>
                <c:pt idx="57">
                  <c:v>100.00000000000001</c:v>
                </c:pt>
                <c:pt idx="58">
                  <c:v>100.00000000000001</c:v>
                </c:pt>
                <c:pt idx="59">
                  <c:v>100.00000000000001</c:v>
                </c:pt>
                <c:pt idx="60">
                  <c:v>100.00000000000001</c:v>
                </c:pt>
                <c:pt idx="61">
                  <c:v>100.00000000000001</c:v>
                </c:pt>
                <c:pt idx="62">
                  <c:v>100.00000000000001</c:v>
                </c:pt>
                <c:pt idx="63">
                  <c:v>100.00000000000001</c:v>
                </c:pt>
                <c:pt idx="64">
                  <c:v>100.00000000000001</c:v>
                </c:pt>
                <c:pt idx="65">
                  <c:v>100.00000000000001</c:v>
                </c:pt>
                <c:pt idx="66">
                  <c:v>100.00000000000001</c:v>
                </c:pt>
                <c:pt idx="67">
                  <c:v>100.00000000000001</c:v>
                </c:pt>
                <c:pt idx="68">
                  <c:v>100.00000000000001</c:v>
                </c:pt>
                <c:pt idx="69">
                  <c:v>100.00000000000001</c:v>
                </c:pt>
                <c:pt idx="70">
                  <c:v>100.00000000000001</c:v>
                </c:pt>
                <c:pt idx="71">
                  <c:v>100.00000000000001</c:v>
                </c:pt>
                <c:pt idx="72">
                  <c:v>100.00000000000001</c:v>
                </c:pt>
                <c:pt idx="73">
                  <c:v>100.00000000000001</c:v>
                </c:pt>
                <c:pt idx="74">
                  <c:v>100.00000000000001</c:v>
                </c:pt>
                <c:pt idx="75">
                  <c:v>100.00000000000001</c:v>
                </c:pt>
                <c:pt idx="76">
                  <c:v>100.00000000000001</c:v>
                </c:pt>
                <c:pt idx="77">
                  <c:v>100.00000000000001</c:v>
                </c:pt>
                <c:pt idx="78">
                  <c:v>100.00000000000001</c:v>
                </c:pt>
                <c:pt idx="79">
                  <c:v>100.00000000000001</c:v>
                </c:pt>
                <c:pt idx="80">
                  <c:v>100.00000000000001</c:v>
                </c:pt>
                <c:pt idx="81">
                  <c:v>100.00000000000001</c:v>
                </c:pt>
                <c:pt idx="82">
                  <c:v>100.00000000000001</c:v>
                </c:pt>
                <c:pt idx="83">
                  <c:v>100.00000000000001</c:v>
                </c:pt>
                <c:pt idx="84">
                  <c:v>100.00000000000001</c:v>
                </c:pt>
                <c:pt idx="85">
                  <c:v>100.00000000000001</c:v>
                </c:pt>
                <c:pt idx="86">
                  <c:v>100.00000000000001</c:v>
                </c:pt>
                <c:pt idx="87">
                  <c:v>100.00000000000001</c:v>
                </c:pt>
                <c:pt idx="88">
                  <c:v>100.00000000000001</c:v>
                </c:pt>
                <c:pt idx="89">
                  <c:v>100.00000000000001</c:v>
                </c:pt>
                <c:pt idx="90">
                  <c:v>100.00000000000001</c:v>
                </c:pt>
                <c:pt idx="91">
                  <c:v>100.00000000000001</c:v>
                </c:pt>
                <c:pt idx="92">
                  <c:v>100.00000000000001</c:v>
                </c:pt>
                <c:pt idx="93">
                  <c:v>100.00000000000001</c:v>
                </c:pt>
                <c:pt idx="94">
                  <c:v>100.00000000000001</c:v>
                </c:pt>
                <c:pt idx="95">
                  <c:v>100.00000000000001</c:v>
                </c:pt>
                <c:pt idx="96">
                  <c:v>100.00000000000001</c:v>
                </c:pt>
                <c:pt idx="97">
                  <c:v>100.00000000000001</c:v>
                </c:pt>
                <c:pt idx="98">
                  <c:v>100.00000000000001</c:v>
                </c:pt>
                <c:pt idx="99">
                  <c:v>100.00000000000001</c:v>
                </c:pt>
                <c:pt idx="100">
                  <c:v>100.00000000000001</c:v>
                </c:pt>
                <c:pt idx="101">
                  <c:v>100.00000000000001</c:v>
                </c:pt>
                <c:pt idx="102">
                  <c:v>100.00000000000001</c:v>
                </c:pt>
                <c:pt idx="103">
                  <c:v>99.919293275552292</c:v>
                </c:pt>
                <c:pt idx="104">
                  <c:v>99.958589851783046</c:v>
                </c:pt>
                <c:pt idx="105">
                  <c:v>99.821355353748288</c:v>
                </c:pt>
                <c:pt idx="106">
                  <c:v>99.654949087787514</c:v>
                </c:pt>
                <c:pt idx="107">
                  <c:v>101.0480860685506</c:v>
                </c:pt>
                <c:pt idx="108">
                  <c:v>101.6441867456675</c:v>
                </c:pt>
                <c:pt idx="109">
                  <c:v>101.0668509613147</c:v>
                </c:pt>
                <c:pt idx="110">
                  <c:v>102.41250225884917</c:v>
                </c:pt>
                <c:pt idx="111">
                  <c:v>101.58340433484287</c:v>
                </c:pt>
                <c:pt idx="112">
                  <c:v>101.54200413171579</c:v>
                </c:pt>
                <c:pt idx="113">
                  <c:v>98.988318431513107</c:v>
                </c:pt>
                <c:pt idx="114">
                  <c:v>98.621630918102099</c:v>
                </c:pt>
                <c:pt idx="115">
                  <c:v>98.194501993157161</c:v>
                </c:pt>
                <c:pt idx="116">
                  <c:v>98.084438038502299</c:v>
                </c:pt>
                <c:pt idx="117">
                  <c:v>98.608936779164168</c:v>
                </c:pt>
                <c:pt idx="118">
                  <c:v>99.758910365675817</c:v>
                </c:pt>
                <c:pt idx="119">
                  <c:v>99.421217419611637</c:v>
                </c:pt>
                <c:pt idx="120">
                  <c:v>99.408451154884304</c:v>
                </c:pt>
                <c:pt idx="121">
                  <c:v>99.408451154884304</c:v>
                </c:pt>
                <c:pt idx="122">
                  <c:v>99.408451154884304</c:v>
                </c:pt>
                <c:pt idx="123">
                  <c:v>99.408451154884304</c:v>
                </c:pt>
                <c:pt idx="124">
                  <c:v>99.408451154884304</c:v>
                </c:pt>
                <c:pt idx="125">
                  <c:v>99.408451154884304</c:v>
                </c:pt>
                <c:pt idx="126">
                  <c:v>99.408451154884304</c:v>
                </c:pt>
                <c:pt idx="127">
                  <c:v>99.408451154884304</c:v>
                </c:pt>
                <c:pt idx="128">
                  <c:v>99.408451154884304</c:v>
                </c:pt>
                <c:pt idx="129">
                  <c:v>99.408451154884304</c:v>
                </c:pt>
                <c:pt idx="130">
                  <c:v>99.408451154884304</c:v>
                </c:pt>
                <c:pt idx="131">
                  <c:v>99.408451154884304</c:v>
                </c:pt>
                <c:pt idx="132">
                  <c:v>99.408451154884304</c:v>
                </c:pt>
                <c:pt idx="133">
                  <c:v>99.408451154884304</c:v>
                </c:pt>
                <c:pt idx="134">
                  <c:v>99.408451154884304</c:v>
                </c:pt>
                <c:pt idx="135">
                  <c:v>99.408451154884304</c:v>
                </c:pt>
                <c:pt idx="136">
                  <c:v>99.408451154884304</c:v>
                </c:pt>
                <c:pt idx="137">
                  <c:v>99.408451154884304</c:v>
                </c:pt>
                <c:pt idx="138">
                  <c:v>99.408451154884304</c:v>
                </c:pt>
                <c:pt idx="139">
                  <c:v>99.408451154884304</c:v>
                </c:pt>
                <c:pt idx="140">
                  <c:v>99.408451154884304</c:v>
                </c:pt>
                <c:pt idx="141">
                  <c:v>99.408451154884304</c:v>
                </c:pt>
                <c:pt idx="142">
                  <c:v>99.408451154884304</c:v>
                </c:pt>
                <c:pt idx="143">
                  <c:v>99.408451154884304</c:v>
                </c:pt>
                <c:pt idx="144">
                  <c:v>99.408451154884304</c:v>
                </c:pt>
                <c:pt idx="145">
                  <c:v>99.408451154884304</c:v>
                </c:pt>
                <c:pt idx="146">
                  <c:v>99.408451154884304</c:v>
                </c:pt>
                <c:pt idx="147">
                  <c:v>99.408451154884304</c:v>
                </c:pt>
                <c:pt idx="148">
                  <c:v>99.408451154884304</c:v>
                </c:pt>
                <c:pt idx="149">
                  <c:v>99.408451154884304</c:v>
                </c:pt>
                <c:pt idx="150">
                  <c:v>99.408451154884304</c:v>
                </c:pt>
                <c:pt idx="151">
                  <c:v>99.408451154884304</c:v>
                </c:pt>
                <c:pt idx="152">
                  <c:v>99.408451154884304</c:v>
                </c:pt>
                <c:pt idx="153">
                  <c:v>99.408451154884304</c:v>
                </c:pt>
                <c:pt idx="154">
                  <c:v>99.408451154884304</c:v>
                </c:pt>
                <c:pt idx="155">
                  <c:v>99.408451154884304</c:v>
                </c:pt>
                <c:pt idx="156">
                  <c:v>99.408451154884304</c:v>
                </c:pt>
                <c:pt idx="157">
                  <c:v>99.408451154884304</c:v>
                </c:pt>
                <c:pt idx="158">
                  <c:v>99.408451154884304</c:v>
                </c:pt>
                <c:pt idx="159">
                  <c:v>99.408451154884304</c:v>
                </c:pt>
                <c:pt idx="160">
                  <c:v>99.408451154884304</c:v>
                </c:pt>
                <c:pt idx="161">
                  <c:v>99.408451154884304</c:v>
                </c:pt>
                <c:pt idx="162">
                  <c:v>99.408451154884304</c:v>
                </c:pt>
                <c:pt idx="163">
                  <c:v>99.408451154884304</c:v>
                </c:pt>
                <c:pt idx="164">
                  <c:v>99.408451154884304</c:v>
                </c:pt>
                <c:pt idx="165">
                  <c:v>99.408451154884304</c:v>
                </c:pt>
                <c:pt idx="166">
                  <c:v>99.408451154884304</c:v>
                </c:pt>
                <c:pt idx="167">
                  <c:v>99.408451154884304</c:v>
                </c:pt>
                <c:pt idx="168">
                  <c:v>99.408451154884304</c:v>
                </c:pt>
                <c:pt idx="169">
                  <c:v>99.408451154884304</c:v>
                </c:pt>
                <c:pt idx="170">
                  <c:v>99.408451154884304</c:v>
                </c:pt>
                <c:pt idx="171">
                  <c:v>99.408451154884304</c:v>
                </c:pt>
                <c:pt idx="172">
                  <c:v>99.408451154884304</c:v>
                </c:pt>
                <c:pt idx="173">
                  <c:v>99.343376189158519</c:v>
                </c:pt>
                <c:pt idx="174">
                  <c:v>99.343376189158505</c:v>
                </c:pt>
                <c:pt idx="175">
                  <c:v>99.343376189158505</c:v>
                </c:pt>
                <c:pt idx="176">
                  <c:v>99.343376189158505</c:v>
                </c:pt>
                <c:pt idx="177">
                  <c:v>99.343376189158505</c:v>
                </c:pt>
                <c:pt idx="178">
                  <c:v>99.343376189158505</c:v>
                </c:pt>
                <c:pt idx="179">
                  <c:v>99.445764880937261</c:v>
                </c:pt>
                <c:pt idx="180">
                  <c:v>99.940258107633113</c:v>
                </c:pt>
                <c:pt idx="181">
                  <c:v>98.816846668102798</c:v>
                </c:pt>
                <c:pt idx="182">
                  <c:v>98.727420016271708</c:v>
                </c:pt>
                <c:pt idx="183">
                  <c:v>100.2892231668357</c:v>
                </c:pt>
                <c:pt idx="184">
                  <c:v>99.444758315412884</c:v>
                </c:pt>
                <c:pt idx="185">
                  <c:v>99.213081299347479</c:v>
                </c:pt>
                <c:pt idx="186">
                  <c:v>99.705701251598853</c:v>
                </c:pt>
                <c:pt idx="187">
                  <c:v>98.939506173906139</c:v>
                </c:pt>
                <c:pt idx="188">
                  <c:v>99.74200894643711</c:v>
                </c:pt>
                <c:pt idx="189">
                  <c:v>103.01547557354914</c:v>
                </c:pt>
                <c:pt idx="190">
                  <c:v>103.12704718920406</c:v>
                </c:pt>
                <c:pt idx="191">
                  <c:v>102.78310745107981</c:v>
                </c:pt>
                <c:pt idx="192">
                  <c:v>103.60019918584698</c:v>
                </c:pt>
                <c:pt idx="193">
                  <c:v>104.60936177497656</c:v>
                </c:pt>
                <c:pt idx="194">
                  <c:v>105.59418531369269</c:v>
                </c:pt>
                <c:pt idx="195">
                  <c:v>107.88575193461047</c:v>
                </c:pt>
                <c:pt idx="196">
                  <c:v>107.95471534014381</c:v>
                </c:pt>
                <c:pt idx="197">
                  <c:v>110.1468130037422</c:v>
                </c:pt>
                <c:pt idx="198">
                  <c:v>109.09958609136123</c:v>
                </c:pt>
                <c:pt idx="199">
                  <c:v>111.7292559112408</c:v>
                </c:pt>
                <c:pt idx="200">
                  <c:v>111.06684112203452</c:v>
                </c:pt>
                <c:pt idx="201">
                  <c:v>115.6451838591836</c:v>
                </c:pt>
                <c:pt idx="202">
                  <c:v>115.81820600235942</c:v>
                </c:pt>
                <c:pt idx="203">
                  <c:v>115.17538464119717</c:v>
                </c:pt>
                <c:pt idx="204">
                  <c:v>115.88895292965908</c:v>
                </c:pt>
                <c:pt idx="205">
                  <c:v>117.05795946989119</c:v>
                </c:pt>
                <c:pt idx="206">
                  <c:v>115.58746604772861</c:v>
                </c:pt>
                <c:pt idx="207">
                  <c:v>119.43019294245231</c:v>
                </c:pt>
                <c:pt idx="208">
                  <c:v>118.13072142127471</c:v>
                </c:pt>
                <c:pt idx="209">
                  <c:v>113.34425331725355</c:v>
                </c:pt>
                <c:pt idx="210">
                  <c:v>112.44398037002546</c:v>
                </c:pt>
                <c:pt idx="211">
                  <c:v>125.09793207298708</c:v>
                </c:pt>
                <c:pt idx="212">
                  <c:v>133.48395420454992</c:v>
                </c:pt>
                <c:pt idx="213">
                  <c:v>130.16636998755638</c:v>
                </c:pt>
                <c:pt idx="214">
                  <c:v>135.81839449026197</c:v>
                </c:pt>
                <c:pt idx="215">
                  <c:v>141.71546427713744</c:v>
                </c:pt>
                <c:pt idx="216">
                  <c:v>152.86530687777949</c:v>
                </c:pt>
                <c:pt idx="217">
                  <c:v>148.71271845961206</c:v>
                </c:pt>
                <c:pt idx="218">
                  <c:v>136.72587630632935</c:v>
                </c:pt>
                <c:pt idx="219">
                  <c:v>133.26948415447171</c:v>
                </c:pt>
                <c:pt idx="220">
                  <c:v>126.84350514344879</c:v>
                </c:pt>
                <c:pt idx="221">
                  <c:v>129.06598404130401</c:v>
                </c:pt>
                <c:pt idx="222">
                  <c:v>124.23531876055014</c:v>
                </c:pt>
                <c:pt idx="223">
                  <c:v>130.09840710729475</c:v>
                </c:pt>
                <c:pt idx="224">
                  <c:v>140.91024926250765</c:v>
                </c:pt>
                <c:pt idx="225">
                  <c:v>138.09942385287403</c:v>
                </c:pt>
                <c:pt idx="226">
                  <c:v>138.88603906914599</c:v>
                </c:pt>
                <c:pt idx="227">
                  <c:v>135.91587734143545</c:v>
                </c:pt>
                <c:pt idx="228">
                  <c:v>131.79569685947462</c:v>
                </c:pt>
                <c:pt idx="229">
                  <c:v>138.64230632309824</c:v>
                </c:pt>
                <c:pt idx="230">
                  <c:v>138.23136793042013</c:v>
                </c:pt>
                <c:pt idx="231">
                  <c:v>142.61079176690859</c:v>
                </c:pt>
                <c:pt idx="232">
                  <c:v>144.99021055942288</c:v>
                </c:pt>
                <c:pt idx="233">
                  <c:v>139.9454164352687</c:v>
                </c:pt>
                <c:pt idx="234">
                  <c:v>140.75365116634524</c:v>
                </c:pt>
                <c:pt idx="235">
                  <c:v>140.15615495085783</c:v>
                </c:pt>
                <c:pt idx="236">
                  <c:v>140.20855650210973</c:v>
                </c:pt>
                <c:pt idx="237">
                  <c:v>141.85512766162825</c:v>
                </c:pt>
                <c:pt idx="238">
                  <c:v>141.85512766162825</c:v>
                </c:pt>
                <c:pt idx="239">
                  <c:v>141.85512766162825</c:v>
                </c:pt>
                <c:pt idx="240">
                  <c:v>141.85512766162825</c:v>
                </c:pt>
                <c:pt idx="241">
                  <c:v>141.85512766162825</c:v>
                </c:pt>
                <c:pt idx="242">
                  <c:v>141.85512766162825</c:v>
                </c:pt>
                <c:pt idx="243">
                  <c:v>141.85512766162825</c:v>
                </c:pt>
                <c:pt idx="244">
                  <c:v>141.85512766162825</c:v>
                </c:pt>
                <c:pt idx="245">
                  <c:v>141.85512766162825</c:v>
                </c:pt>
                <c:pt idx="246">
                  <c:v>141.85512766162825</c:v>
                </c:pt>
                <c:pt idx="247">
                  <c:v>141.85512766162825</c:v>
                </c:pt>
                <c:pt idx="248">
                  <c:v>141.85512766162825</c:v>
                </c:pt>
                <c:pt idx="249">
                  <c:v>141.85512766162825</c:v>
                </c:pt>
                <c:pt idx="250">
                  <c:v>141.85512766162825</c:v>
                </c:pt>
                <c:pt idx="251">
                  <c:v>141.85512766162825</c:v>
                </c:pt>
                <c:pt idx="252">
                  <c:v>141.85512766162825</c:v>
                </c:pt>
                <c:pt idx="253">
                  <c:v>141.85512766162825</c:v>
                </c:pt>
                <c:pt idx="254">
                  <c:v>141.85512766162825</c:v>
                </c:pt>
                <c:pt idx="255">
                  <c:v>141.85512766162825</c:v>
                </c:pt>
                <c:pt idx="256">
                  <c:v>141.85512766162825</c:v>
                </c:pt>
                <c:pt idx="257">
                  <c:v>141.85512766162825</c:v>
                </c:pt>
                <c:pt idx="258">
                  <c:v>141.85512766162825</c:v>
                </c:pt>
                <c:pt idx="259">
                  <c:v>141.85512766162825</c:v>
                </c:pt>
                <c:pt idx="260">
                  <c:v>141.85512766162825</c:v>
                </c:pt>
                <c:pt idx="261">
                  <c:v>141.85512766162825</c:v>
                </c:pt>
                <c:pt idx="262">
                  <c:v>141.85512766162825</c:v>
                </c:pt>
                <c:pt idx="263">
                  <c:v>141.85512766162825</c:v>
                </c:pt>
                <c:pt idx="264">
                  <c:v>141.85512766162825</c:v>
                </c:pt>
                <c:pt idx="265">
                  <c:v>141.85512766162825</c:v>
                </c:pt>
                <c:pt idx="266">
                  <c:v>141.85512766162825</c:v>
                </c:pt>
                <c:pt idx="267">
                  <c:v>141.85512766162825</c:v>
                </c:pt>
                <c:pt idx="268">
                  <c:v>141.85512766162825</c:v>
                </c:pt>
                <c:pt idx="269">
                  <c:v>141.85512766162825</c:v>
                </c:pt>
                <c:pt idx="270">
                  <c:v>143.86773864520319</c:v>
                </c:pt>
                <c:pt idx="271">
                  <c:v>143.86773864520319</c:v>
                </c:pt>
                <c:pt idx="272">
                  <c:v>143.86773864520319</c:v>
                </c:pt>
                <c:pt idx="273">
                  <c:v>143.14007774457744</c:v>
                </c:pt>
                <c:pt idx="274">
                  <c:v>146.28094458043543</c:v>
                </c:pt>
                <c:pt idx="275">
                  <c:v>146.09306826498894</c:v>
                </c:pt>
                <c:pt idx="276">
                  <c:v>149.4469903831592</c:v>
                </c:pt>
                <c:pt idx="277">
                  <c:v>150.55117475591888</c:v>
                </c:pt>
                <c:pt idx="278">
                  <c:v>143.4913910041368</c:v>
                </c:pt>
                <c:pt idx="279">
                  <c:v>145.08805388214782</c:v>
                </c:pt>
                <c:pt idx="280">
                  <c:v>152.65518097781035</c:v>
                </c:pt>
                <c:pt idx="281">
                  <c:v>150.67740806916376</c:v>
                </c:pt>
                <c:pt idx="282">
                  <c:v>152.94750321257422</c:v>
                </c:pt>
                <c:pt idx="283">
                  <c:v>148.78276782174868</c:v>
                </c:pt>
                <c:pt idx="284">
                  <c:v>152.36310290836627</c:v>
                </c:pt>
                <c:pt idx="285">
                  <c:v>147.02029692650677</c:v>
                </c:pt>
                <c:pt idx="286">
                  <c:v>155.03555649732607</c:v>
                </c:pt>
                <c:pt idx="287">
                  <c:v>151.43223185381552</c:v>
                </c:pt>
                <c:pt idx="288">
                  <c:v>139.80847704918096</c:v>
                </c:pt>
                <c:pt idx="289">
                  <c:v>141.23008038357378</c:v>
                </c:pt>
                <c:pt idx="290">
                  <c:v>137.90438141949539</c:v>
                </c:pt>
                <c:pt idx="291">
                  <c:v>138.66140940001421</c:v>
                </c:pt>
                <c:pt idx="292">
                  <c:v>139.93238581684321</c:v>
                </c:pt>
                <c:pt idx="293">
                  <c:v>136.62734861402259</c:v>
                </c:pt>
                <c:pt idx="294">
                  <c:v>136.62734861402259</c:v>
                </c:pt>
                <c:pt idx="295">
                  <c:v>136.62734861402259</c:v>
                </c:pt>
                <c:pt idx="296">
                  <c:v>136.62734861402259</c:v>
                </c:pt>
                <c:pt idx="297">
                  <c:v>136.62734861402259</c:v>
                </c:pt>
                <c:pt idx="298">
                  <c:v>136.62734861402259</c:v>
                </c:pt>
                <c:pt idx="299">
                  <c:v>136.62734861402259</c:v>
                </c:pt>
                <c:pt idx="300">
                  <c:v>136.62734861402259</c:v>
                </c:pt>
                <c:pt idx="301">
                  <c:v>136.62734861402259</c:v>
                </c:pt>
                <c:pt idx="302">
                  <c:v>136.62734861402259</c:v>
                </c:pt>
                <c:pt idx="303">
                  <c:v>136.62734861402259</c:v>
                </c:pt>
                <c:pt idx="304">
                  <c:v>136.62734861402259</c:v>
                </c:pt>
                <c:pt idx="305">
                  <c:v>136.62734861402259</c:v>
                </c:pt>
                <c:pt idx="306">
                  <c:v>136.62734861402259</c:v>
                </c:pt>
                <c:pt idx="307">
                  <c:v>136.62734861402259</c:v>
                </c:pt>
                <c:pt idx="308">
                  <c:v>136.62734861402259</c:v>
                </c:pt>
                <c:pt idx="309">
                  <c:v>136.62734861402259</c:v>
                </c:pt>
                <c:pt idx="310">
                  <c:v>136.62734861402259</c:v>
                </c:pt>
                <c:pt idx="311">
                  <c:v>136.62734861402259</c:v>
                </c:pt>
                <c:pt idx="312">
                  <c:v>136.62734861402259</c:v>
                </c:pt>
                <c:pt idx="313">
                  <c:v>136.62734861402259</c:v>
                </c:pt>
                <c:pt idx="314">
                  <c:v>136.62734861402259</c:v>
                </c:pt>
                <c:pt idx="315">
                  <c:v>136.62734861402259</c:v>
                </c:pt>
                <c:pt idx="316">
                  <c:v>136.62734861402259</c:v>
                </c:pt>
                <c:pt idx="317">
                  <c:v>136.62734861402259</c:v>
                </c:pt>
                <c:pt idx="318">
                  <c:v>136.62734861402259</c:v>
                </c:pt>
                <c:pt idx="319">
                  <c:v>136.62734861402259</c:v>
                </c:pt>
                <c:pt idx="320">
                  <c:v>136.62734861402259</c:v>
                </c:pt>
                <c:pt idx="321">
                  <c:v>136.62734861402259</c:v>
                </c:pt>
                <c:pt idx="322">
                  <c:v>136.62734861402259</c:v>
                </c:pt>
                <c:pt idx="323">
                  <c:v>136.62734861402259</c:v>
                </c:pt>
                <c:pt idx="324">
                  <c:v>136.81753851528273</c:v>
                </c:pt>
                <c:pt idx="325">
                  <c:v>135.53865051214203</c:v>
                </c:pt>
                <c:pt idx="326">
                  <c:v>135.58882754666942</c:v>
                </c:pt>
                <c:pt idx="327">
                  <c:v>136.33219780689808</c:v>
                </c:pt>
                <c:pt idx="328">
                  <c:v>134.9427457402339</c:v>
                </c:pt>
                <c:pt idx="329">
                  <c:v>134.98542676888522</c:v>
                </c:pt>
                <c:pt idx="330">
                  <c:v>135.21146981404252</c:v>
                </c:pt>
                <c:pt idx="331">
                  <c:v>133.59638273061236</c:v>
                </c:pt>
                <c:pt idx="332">
                  <c:v>130.43412413808051</c:v>
                </c:pt>
                <c:pt idx="333">
                  <c:v>135.07350794330765</c:v>
                </c:pt>
                <c:pt idx="334">
                  <c:v>142.70558961312508</c:v>
                </c:pt>
                <c:pt idx="335">
                  <c:v>146.51746195344825</c:v>
                </c:pt>
                <c:pt idx="336">
                  <c:v>144.30291656004297</c:v>
                </c:pt>
                <c:pt idx="337">
                  <c:v>146.86896147037933</c:v>
                </c:pt>
                <c:pt idx="338">
                  <c:v>143.56257183252055</c:v>
                </c:pt>
                <c:pt idx="339">
                  <c:v>141.69163092774698</c:v>
                </c:pt>
                <c:pt idx="340">
                  <c:v>136.76613772547282</c:v>
                </c:pt>
                <c:pt idx="341">
                  <c:v>138.68211846090074</c:v>
                </c:pt>
                <c:pt idx="342">
                  <c:v>137.36764647188357</c:v>
                </c:pt>
                <c:pt idx="343">
                  <c:v>135.67240510274917</c:v>
                </c:pt>
                <c:pt idx="344">
                  <c:v>134.79213958106632</c:v>
                </c:pt>
                <c:pt idx="345">
                  <c:v>134.73034541554765</c:v>
                </c:pt>
                <c:pt idx="346">
                  <c:v>134.73034541554765</c:v>
                </c:pt>
                <c:pt idx="347">
                  <c:v>134.73034541554765</c:v>
                </c:pt>
                <c:pt idx="348">
                  <c:v>134.73034541554765</c:v>
                </c:pt>
                <c:pt idx="349">
                  <c:v>134.73034541554765</c:v>
                </c:pt>
                <c:pt idx="350">
                  <c:v>134.73034541554765</c:v>
                </c:pt>
                <c:pt idx="351">
                  <c:v>134.73034541554765</c:v>
                </c:pt>
                <c:pt idx="352">
                  <c:v>134.73034541554765</c:v>
                </c:pt>
                <c:pt idx="353">
                  <c:v>134.73034541554765</c:v>
                </c:pt>
                <c:pt idx="354">
                  <c:v>134.73034541554765</c:v>
                </c:pt>
                <c:pt idx="355">
                  <c:v>134.73034541554765</c:v>
                </c:pt>
                <c:pt idx="356">
                  <c:v>134.73034541554765</c:v>
                </c:pt>
                <c:pt idx="357">
                  <c:v>134.73034541554765</c:v>
                </c:pt>
                <c:pt idx="358">
                  <c:v>134.73034541554765</c:v>
                </c:pt>
                <c:pt idx="359">
                  <c:v>134.73034541554765</c:v>
                </c:pt>
                <c:pt idx="360">
                  <c:v>134.73034541554765</c:v>
                </c:pt>
                <c:pt idx="361">
                  <c:v>134.73034541554765</c:v>
                </c:pt>
                <c:pt idx="362">
                  <c:v>134.73034541554765</c:v>
                </c:pt>
                <c:pt idx="363">
                  <c:v>133.57833634429144</c:v>
                </c:pt>
                <c:pt idx="364">
                  <c:v>134.81215157566962</c:v>
                </c:pt>
                <c:pt idx="365">
                  <c:v>134.20306015771052</c:v>
                </c:pt>
                <c:pt idx="366">
                  <c:v>132.9648959297775</c:v>
                </c:pt>
                <c:pt idx="367">
                  <c:v>132.9648959297775</c:v>
                </c:pt>
                <c:pt idx="368">
                  <c:v>134.76610899461832</c:v>
                </c:pt>
                <c:pt idx="369">
                  <c:v>134.09135204597695</c:v>
                </c:pt>
                <c:pt idx="370">
                  <c:v>134.14657287324337</c:v>
                </c:pt>
                <c:pt idx="371">
                  <c:v>131.97004393558998</c:v>
                </c:pt>
                <c:pt idx="372">
                  <c:v>123.01007697163035</c:v>
                </c:pt>
                <c:pt idx="373">
                  <c:v>125.13785960054739</c:v>
                </c:pt>
                <c:pt idx="374">
                  <c:v>124.57719066081658</c:v>
                </c:pt>
                <c:pt idx="375">
                  <c:v>124.57719066081658</c:v>
                </c:pt>
                <c:pt idx="376">
                  <c:v>124.57719066081658</c:v>
                </c:pt>
                <c:pt idx="377">
                  <c:v>124.57719066081658</c:v>
                </c:pt>
                <c:pt idx="378">
                  <c:v>124.57719066081658</c:v>
                </c:pt>
                <c:pt idx="379">
                  <c:v>124.57719066081658</c:v>
                </c:pt>
                <c:pt idx="380">
                  <c:v>124.57719066081658</c:v>
                </c:pt>
                <c:pt idx="381">
                  <c:v>124.57719066081658</c:v>
                </c:pt>
                <c:pt idx="382">
                  <c:v>124.57719066081658</c:v>
                </c:pt>
                <c:pt idx="383">
                  <c:v>124.57719066081658</c:v>
                </c:pt>
                <c:pt idx="384">
                  <c:v>124.57719066081658</c:v>
                </c:pt>
                <c:pt idx="385">
                  <c:v>124.57719066081658</c:v>
                </c:pt>
                <c:pt idx="386">
                  <c:v>124.57719066081658</c:v>
                </c:pt>
                <c:pt idx="387">
                  <c:v>124.57719066081658</c:v>
                </c:pt>
                <c:pt idx="388">
                  <c:v>124.57719066081658</c:v>
                </c:pt>
                <c:pt idx="389">
                  <c:v>124.57719066081658</c:v>
                </c:pt>
                <c:pt idx="390">
                  <c:v>124.57719066081658</c:v>
                </c:pt>
                <c:pt idx="391">
                  <c:v>124.57719066081658</c:v>
                </c:pt>
                <c:pt idx="392">
                  <c:v>124.57719066081658</c:v>
                </c:pt>
                <c:pt idx="393">
                  <c:v>124.57719066081658</c:v>
                </c:pt>
                <c:pt idx="394">
                  <c:v>124.57719066081658</c:v>
                </c:pt>
                <c:pt idx="395">
                  <c:v>124.57719066081658</c:v>
                </c:pt>
                <c:pt idx="396">
                  <c:v>124.57719066081658</c:v>
                </c:pt>
                <c:pt idx="397">
                  <c:v>124.57719066081658</c:v>
                </c:pt>
                <c:pt idx="398">
                  <c:v>124.57719066081658</c:v>
                </c:pt>
                <c:pt idx="399">
                  <c:v>124.57719066081658</c:v>
                </c:pt>
                <c:pt idx="400">
                  <c:v>124.57719066081658</c:v>
                </c:pt>
                <c:pt idx="401">
                  <c:v>124.57719066081658</c:v>
                </c:pt>
                <c:pt idx="402">
                  <c:v>124.57719066081658</c:v>
                </c:pt>
                <c:pt idx="403">
                  <c:v>124.57719066081658</c:v>
                </c:pt>
                <c:pt idx="404">
                  <c:v>124.57719066081658</c:v>
                </c:pt>
                <c:pt idx="405">
                  <c:v>124.57719066081658</c:v>
                </c:pt>
                <c:pt idx="406">
                  <c:v>124.57719066081658</c:v>
                </c:pt>
                <c:pt idx="407">
                  <c:v>124.57719066081658</c:v>
                </c:pt>
                <c:pt idx="408">
                  <c:v>124.57719066081658</c:v>
                </c:pt>
                <c:pt idx="409">
                  <c:v>124.57719066081658</c:v>
                </c:pt>
                <c:pt idx="410">
                  <c:v>124.57719066081658</c:v>
                </c:pt>
                <c:pt idx="411">
                  <c:v>124.57719066081658</c:v>
                </c:pt>
                <c:pt idx="412">
                  <c:v>124.57719066081658</c:v>
                </c:pt>
                <c:pt idx="413">
                  <c:v>124.57719066081658</c:v>
                </c:pt>
                <c:pt idx="414">
                  <c:v>124.57719066081658</c:v>
                </c:pt>
                <c:pt idx="415">
                  <c:v>124.57719066081658</c:v>
                </c:pt>
                <c:pt idx="416">
                  <c:v>124.57719066081658</c:v>
                </c:pt>
                <c:pt idx="417">
                  <c:v>124.57719066081658</c:v>
                </c:pt>
                <c:pt idx="418">
                  <c:v>124.57719066081658</c:v>
                </c:pt>
                <c:pt idx="419">
                  <c:v>124.57719066081658</c:v>
                </c:pt>
                <c:pt idx="420">
                  <c:v>124.57719066081658</c:v>
                </c:pt>
                <c:pt idx="421">
                  <c:v>124.57719066081658</c:v>
                </c:pt>
                <c:pt idx="422">
                  <c:v>124.57719066081658</c:v>
                </c:pt>
                <c:pt idx="423">
                  <c:v>124.57719066081658</c:v>
                </c:pt>
                <c:pt idx="424">
                  <c:v>124.57719066081658</c:v>
                </c:pt>
                <c:pt idx="425">
                  <c:v>124.57719066081658</c:v>
                </c:pt>
                <c:pt idx="426">
                  <c:v>124.55141677896417</c:v>
                </c:pt>
                <c:pt idx="427">
                  <c:v>125.28730628928592</c:v>
                </c:pt>
                <c:pt idx="428">
                  <c:v>124.62990680205583</c:v>
                </c:pt>
                <c:pt idx="429">
                  <c:v>125.81634108190536</c:v>
                </c:pt>
                <c:pt idx="430">
                  <c:v>125.8416955447358</c:v>
                </c:pt>
                <c:pt idx="431">
                  <c:v>126.28803038265961</c:v>
                </c:pt>
                <c:pt idx="432">
                  <c:v>122.54396352140803</c:v>
                </c:pt>
                <c:pt idx="433">
                  <c:v>130.84129351838578</c:v>
                </c:pt>
                <c:pt idx="434">
                  <c:v>130.20251396802362</c:v>
                </c:pt>
                <c:pt idx="435">
                  <c:v>128.52822209044419</c:v>
                </c:pt>
                <c:pt idx="436">
                  <c:v>128.19937643096847</c:v>
                </c:pt>
                <c:pt idx="437">
                  <c:v>134.82721946425428</c:v>
                </c:pt>
                <c:pt idx="438">
                  <c:v>133.70621629074765</c:v>
                </c:pt>
                <c:pt idx="439">
                  <c:v>134.91914509920784</c:v>
                </c:pt>
                <c:pt idx="440">
                  <c:v>127.15601572111055</c:v>
                </c:pt>
                <c:pt idx="441">
                  <c:v>133.84828750216241</c:v>
                </c:pt>
                <c:pt idx="442">
                  <c:v>134.72978019245767</c:v>
                </c:pt>
                <c:pt idx="443">
                  <c:v>137.81278251778045</c:v>
                </c:pt>
                <c:pt idx="444">
                  <c:v>141.41520745880766</c:v>
                </c:pt>
                <c:pt idx="445">
                  <c:v>142.71471462511056</c:v>
                </c:pt>
                <c:pt idx="446">
                  <c:v>135.065399069607</c:v>
                </c:pt>
                <c:pt idx="447">
                  <c:v>132.49202790145685</c:v>
                </c:pt>
                <c:pt idx="448">
                  <c:v>131.40275190547422</c:v>
                </c:pt>
                <c:pt idx="449">
                  <c:v>128.03727075464525</c:v>
                </c:pt>
                <c:pt idx="450">
                  <c:v>123.15128541594328</c:v>
                </c:pt>
                <c:pt idx="451">
                  <c:v>123.02007511848244</c:v>
                </c:pt>
                <c:pt idx="452">
                  <c:v>125.96198062510844</c:v>
                </c:pt>
                <c:pt idx="453">
                  <c:v>125.96198062510844</c:v>
                </c:pt>
                <c:pt idx="454">
                  <c:v>125.96198062510844</c:v>
                </c:pt>
                <c:pt idx="455">
                  <c:v>125.20620159709806</c:v>
                </c:pt>
                <c:pt idx="456">
                  <c:v>125.20620159709806</c:v>
                </c:pt>
                <c:pt idx="457">
                  <c:v>125.80434787852914</c:v>
                </c:pt>
                <c:pt idx="458">
                  <c:v>125.80434787852914</c:v>
                </c:pt>
                <c:pt idx="459">
                  <c:v>125.80434787852914</c:v>
                </c:pt>
                <c:pt idx="460">
                  <c:v>125.80434787852914</c:v>
                </c:pt>
                <c:pt idx="461">
                  <c:v>125.80434787852914</c:v>
                </c:pt>
                <c:pt idx="462">
                  <c:v>125.80434787852914</c:v>
                </c:pt>
                <c:pt idx="463">
                  <c:v>125.80434787852914</c:v>
                </c:pt>
                <c:pt idx="464">
                  <c:v>125.80434787852914</c:v>
                </c:pt>
                <c:pt idx="465">
                  <c:v>125.80434787852914</c:v>
                </c:pt>
                <c:pt idx="466">
                  <c:v>125.80434787852914</c:v>
                </c:pt>
                <c:pt idx="467">
                  <c:v>125.80434787852914</c:v>
                </c:pt>
                <c:pt idx="468">
                  <c:v>125.80434787852914</c:v>
                </c:pt>
                <c:pt idx="469">
                  <c:v>125.80434787852914</c:v>
                </c:pt>
                <c:pt idx="470">
                  <c:v>125.80434787852914</c:v>
                </c:pt>
                <c:pt idx="471">
                  <c:v>125.80434787852914</c:v>
                </c:pt>
                <c:pt idx="472">
                  <c:v>125.80434787852914</c:v>
                </c:pt>
                <c:pt idx="473">
                  <c:v>125.80434787852914</c:v>
                </c:pt>
                <c:pt idx="474">
                  <c:v>125.80434787852914</c:v>
                </c:pt>
                <c:pt idx="475">
                  <c:v>125.80434787852914</c:v>
                </c:pt>
                <c:pt idx="476">
                  <c:v>125.80434787852914</c:v>
                </c:pt>
                <c:pt idx="477">
                  <c:v>125.80434787852914</c:v>
                </c:pt>
                <c:pt idx="478">
                  <c:v>125.80434787852914</c:v>
                </c:pt>
                <c:pt idx="479">
                  <c:v>125.80434787852914</c:v>
                </c:pt>
                <c:pt idx="480">
                  <c:v>125.80434787852914</c:v>
                </c:pt>
                <c:pt idx="481">
                  <c:v>125.80434787852914</c:v>
                </c:pt>
                <c:pt idx="482">
                  <c:v>125.80434787852914</c:v>
                </c:pt>
                <c:pt idx="483">
                  <c:v>125.80434787852914</c:v>
                </c:pt>
                <c:pt idx="484">
                  <c:v>125.80434787852914</c:v>
                </c:pt>
                <c:pt idx="485">
                  <c:v>125.80434787852914</c:v>
                </c:pt>
                <c:pt idx="486">
                  <c:v>125.80434787852914</c:v>
                </c:pt>
                <c:pt idx="487">
                  <c:v>125.80434787852914</c:v>
                </c:pt>
                <c:pt idx="488">
                  <c:v>125.80434787852914</c:v>
                </c:pt>
                <c:pt idx="489">
                  <c:v>125.80434787852914</c:v>
                </c:pt>
                <c:pt idx="490">
                  <c:v>126.52408713136727</c:v>
                </c:pt>
                <c:pt idx="491">
                  <c:v>125.3010546699752</c:v>
                </c:pt>
                <c:pt idx="492">
                  <c:v>124.44655239664861</c:v>
                </c:pt>
                <c:pt idx="493">
                  <c:v>127.92384747992084</c:v>
                </c:pt>
                <c:pt idx="494">
                  <c:v>133.49359943485868</c:v>
                </c:pt>
                <c:pt idx="495">
                  <c:v>132.56896668075129</c:v>
                </c:pt>
                <c:pt idx="496">
                  <c:v>129.74588115585016</c:v>
                </c:pt>
                <c:pt idx="497">
                  <c:v>132.49145119414445</c:v>
                </c:pt>
                <c:pt idx="498">
                  <c:v>149.18651804739326</c:v>
                </c:pt>
                <c:pt idx="499">
                  <c:v>140.31751487631297</c:v>
                </c:pt>
                <c:pt idx="500">
                  <c:v>144.94054265439669</c:v>
                </c:pt>
                <c:pt idx="501">
                  <c:v>154.60476821635049</c:v>
                </c:pt>
                <c:pt idx="502">
                  <c:v>159.77681976434755</c:v>
                </c:pt>
                <c:pt idx="503">
                  <c:v>165.53049759445676</c:v>
                </c:pt>
                <c:pt idx="504">
                  <c:v>181.41949989253851</c:v>
                </c:pt>
                <c:pt idx="505">
                  <c:v>191.79214867484541</c:v>
                </c:pt>
                <c:pt idx="506">
                  <c:v>210.90691917278582</c:v>
                </c:pt>
                <c:pt idx="507">
                  <c:v>220.0664924979551</c:v>
                </c:pt>
                <c:pt idx="508">
                  <c:v>203.29441217340488</c:v>
                </c:pt>
                <c:pt idx="509">
                  <c:v>208.63587846074788</c:v>
                </c:pt>
                <c:pt idx="510">
                  <c:v>237.90370091061072</c:v>
                </c:pt>
                <c:pt idx="511">
                  <c:v>243.06022242201263</c:v>
                </c:pt>
                <c:pt idx="512">
                  <c:v>262.76382429387331</c:v>
                </c:pt>
                <c:pt idx="513">
                  <c:v>248.05373137242012</c:v>
                </c:pt>
                <c:pt idx="514">
                  <c:v>241.5958561822558</c:v>
                </c:pt>
                <c:pt idx="515">
                  <c:v>266.58281876236231</c:v>
                </c:pt>
                <c:pt idx="516">
                  <c:v>275.637907691664</c:v>
                </c:pt>
                <c:pt idx="517">
                  <c:v>306.90521707081678</c:v>
                </c:pt>
                <c:pt idx="518">
                  <c:v>324.80010847653983</c:v>
                </c:pt>
                <c:pt idx="519">
                  <c:v>296.6201915017885</c:v>
                </c:pt>
                <c:pt idx="520">
                  <c:v>310.47131492977314</c:v>
                </c:pt>
                <c:pt idx="521">
                  <c:v>306.25591363603246</c:v>
                </c:pt>
                <c:pt idx="522">
                  <c:v>304.6818229336385</c:v>
                </c:pt>
                <c:pt idx="523">
                  <c:v>294.74488147735457</c:v>
                </c:pt>
                <c:pt idx="524">
                  <c:v>268.57355816083538</c:v>
                </c:pt>
                <c:pt idx="525">
                  <c:v>286.09515819713647</c:v>
                </c:pt>
                <c:pt idx="526">
                  <c:v>319.74424695743568</c:v>
                </c:pt>
                <c:pt idx="527">
                  <c:v>311.31042287984121</c:v>
                </c:pt>
                <c:pt idx="528">
                  <c:v>317.58149391553331</c:v>
                </c:pt>
                <c:pt idx="529">
                  <c:v>326.88979639389004</c:v>
                </c:pt>
                <c:pt idx="530">
                  <c:v>352.13624792559381</c:v>
                </c:pt>
                <c:pt idx="531">
                  <c:v>328.60851716498217</c:v>
                </c:pt>
                <c:pt idx="532">
                  <c:v>353.46849264313425</c:v>
                </c:pt>
                <c:pt idx="533">
                  <c:v>372.75540356031274</c:v>
                </c:pt>
                <c:pt idx="534">
                  <c:v>378.93686522838641</c:v>
                </c:pt>
                <c:pt idx="535">
                  <c:v>416.04344723798391</c:v>
                </c:pt>
                <c:pt idx="536">
                  <c:v>438.03049272185712</c:v>
                </c:pt>
                <c:pt idx="537">
                  <c:v>415.38423416080082</c:v>
                </c:pt>
                <c:pt idx="538">
                  <c:v>389.05469463472519</c:v>
                </c:pt>
                <c:pt idx="539">
                  <c:v>379.09586322209788</c:v>
                </c:pt>
                <c:pt idx="540">
                  <c:v>355.99872649654873</c:v>
                </c:pt>
                <c:pt idx="541">
                  <c:v>355.80043856671688</c:v>
                </c:pt>
                <c:pt idx="542">
                  <c:v>355.80043856671688</c:v>
                </c:pt>
                <c:pt idx="543">
                  <c:v>355.80043856671688</c:v>
                </c:pt>
                <c:pt idx="544">
                  <c:v>355.80043856671688</c:v>
                </c:pt>
                <c:pt idx="545">
                  <c:v>357.42527478646332</c:v>
                </c:pt>
                <c:pt idx="546">
                  <c:v>355.70296679037216</c:v>
                </c:pt>
                <c:pt idx="547">
                  <c:v>351.15919868077611</c:v>
                </c:pt>
                <c:pt idx="548">
                  <c:v>353.32489998702005</c:v>
                </c:pt>
                <c:pt idx="549">
                  <c:v>353.32489998702005</c:v>
                </c:pt>
                <c:pt idx="550">
                  <c:v>353.74713202433645</c:v>
                </c:pt>
                <c:pt idx="551">
                  <c:v>352.72323782101813</c:v>
                </c:pt>
                <c:pt idx="552">
                  <c:v>352.72323782101813</c:v>
                </c:pt>
                <c:pt idx="553">
                  <c:v>352.72323782101813</c:v>
                </c:pt>
                <c:pt idx="554">
                  <c:v>352.72323782101813</c:v>
                </c:pt>
                <c:pt idx="555">
                  <c:v>352.72323782101813</c:v>
                </c:pt>
                <c:pt idx="556">
                  <c:v>352.72323782101813</c:v>
                </c:pt>
                <c:pt idx="557">
                  <c:v>352.72323782101813</c:v>
                </c:pt>
                <c:pt idx="558">
                  <c:v>352.72323782101813</c:v>
                </c:pt>
                <c:pt idx="559">
                  <c:v>352.72323782101813</c:v>
                </c:pt>
                <c:pt idx="560">
                  <c:v>352.72323782101813</c:v>
                </c:pt>
                <c:pt idx="561">
                  <c:v>352.72323782101813</c:v>
                </c:pt>
                <c:pt idx="562">
                  <c:v>352.72323782101813</c:v>
                </c:pt>
                <c:pt idx="563">
                  <c:v>352.72323782101813</c:v>
                </c:pt>
                <c:pt idx="564">
                  <c:v>352.72323782101813</c:v>
                </c:pt>
                <c:pt idx="565">
                  <c:v>352.72323782101813</c:v>
                </c:pt>
                <c:pt idx="566">
                  <c:v>352.72323782101813</c:v>
                </c:pt>
                <c:pt idx="567">
                  <c:v>352.72323782101813</c:v>
                </c:pt>
                <c:pt idx="568">
                  <c:v>352.72323782101813</c:v>
                </c:pt>
                <c:pt idx="569">
                  <c:v>352.72323782101813</c:v>
                </c:pt>
                <c:pt idx="570">
                  <c:v>352.72323782101813</c:v>
                </c:pt>
                <c:pt idx="571">
                  <c:v>352.72323782101813</c:v>
                </c:pt>
                <c:pt idx="572">
                  <c:v>352.72323782101813</c:v>
                </c:pt>
                <c:pt idx="573">
                  <c:v>352.72323782101813</c:v>
                </c:pt>
                <c:pt idx="574">
                  <c:v>352.72323782101813</c:v>
                </c:pt>
                <c:pt idx="575">
                  <c:v>352.72323782101813</c:v>
                </c:pt>
                <c:pt idx="576">
                  <c:v>352.72323782101813</c:v>
                </c:pt>
                <c:pt idx="577">
                  <c:v>352.72323782101813</c:v>
                </c:pt>
                <c:pt idx="578">
                  <c:v>352.72323782101813</c:v>
                </c:pt>
                <c:pt idx="579">
                  <c:v>352.72323782101813</c:v>
                </c:pt>
                <c:pt idx="580">
                  <c:v>352.72323782101813</c:v>
                </c:pt>
                <c:pt idx="581">
                  <c:v>352.72323782101813</c:v>
                </c:pt>
                <c:pt idx="582">
                  <c:v>353.37538957757192</c:v>
                </c:pt>
                <c:pt idx="583">
                  <c:v>355.86520339243333</c:v>
                </c:pt>
                <c:pt idx="584">
                  <c:v>356.49627450058728</c:v>
                </c:pt>
                <c:pt idx="585">
                  <c:v>350.65864934163852</c:v>
                </c:pt>
                <c:pt idx="586">
                  <c:v>352.17494229042626</c:v>
                </c:pt>
                <c:pt idx="587">
                  <c:v>349.38249606038545</c:v>
                </c:pt>
                <c:pt idx="588">
                  <c:v>346.48332953222757</c:v>
                </c:pt>
                <c:pt idx="589">
                  <c:v>348.12454535503309</c:v>
                </c:pt>
                <c:pt idx="590">
                  <c:v>367.85978069859948</c:v>
                </c:pt>
                <c:pt idx="591">
                  <c:v>361.40141545633719</c:v>
                </c:pt>
                <c:pt idx="592">
                  <c:v>354.36548100698678</c:v>
                </c:pt>
                <c:pt idx="593">
                  <c:v>361.00730623637196</c:v>
                </c:pt>
                <c:pt idx="594">
                  <c:v>376.68579232285191</c:v>
                </c:pt>
                <c:pt idx="595">
                  <c:v>380.10630485705366</c:v>
                </c:pt>
                <c:pt idx="596">
                  <c:v>380.10630485705371</c:v>
                </c:pt>
                <c:pt idx="597">
                  <c:v>381.89493943351727</c:v>
                </c:pt>
                <c:pt idx="598">
                  <c:v>381.89493943351727</c:v>
                </c:pt>
                <c:pt idx="599">
                  <c:v>378.56454816588831</c:v>
                </c:pt>
                <c:pt idx="600">
                  <c:v>376.94274223767366</c:v>
                </c:pt>
                <c:pt idx="601">
                  <c:v>378.33705177345291</c:v>
                </c:pt>
                <c:pt idx="602">
                  <c:v>379.52601999992152</c:v>
                </c:pt>
                <c:pt idx="603">
                  <c:v>391.96809350588904</c:v>
                </c:pt>
                <c:pt idx="604">
                  <c:v>394.292923255348</c:v>
                </c:pt>
                <c:pt idx="605">
                  <c:v>373.47605576036807</c:v>
                </c:pt>
                <c:pt idx="606">
                  <c:v>387.29381313892395</c:v>
                </c:pt>
                <c:pt idx="607">
                  <c:v>383.77838618991478</c:v>
                </c:pt>
                <c:pt idx="608">
                  <c:v>389.12696197246356</c:v>
                </c:pt>
                <c:pt idx="609">
                  <c:v>359.39460018500819</c:v>
                </c:pt>
                <c:pt idx="610">
                  <c:v>358.32460779744054</c:v>
                </c:pt>
                <c:pt idx="611">
                  <c:v>352.23969676526661</c:v>
                </c:pt>
                <c:pt idx="612">
                  <c:v>357.16762221582428</c:v>
                </c:pt>
                <c:pt idx="613">
                  <c:v>363.34195221380384</c:v>
                </c:pt>
                <c:pt idx="614">
                  <c:v>353.94538896505782</c:v>
                </c:pt>
                <c:pt idx="615">
                  <c:v>351.84570285265357</c:v>
                </c:pt>
                <c:pt idx="616">
                  <c:v>370.66522592618384</c:v>
                </c:pt>
                <c:pt idx="617">
                  <c:v>379.11288321889754</c:v>
                </c:pt>
                <c:pt idx="618">
                  <c:v>379.11288321889754</c:v>
                </c:pt>
                <c:pt idx="619">
                  <c:v>379.65795565245219</c:v>
                </c:pt>
                <c:pt idx="620">
                  <c:v>379.65795565245224</c:v>
                </c:pt>
                <c:pt idx="621">
                  <c:v>379.65795565245224</c:v>
                </c:pt>
                <c:pt idx="622">
                  <c:v>379.65795565245224</c:v>
                </c:pt>
                <c:pt idx="623">
                  <c:v>379.65795565245224</c:v>
                </c:pt>
                <c:pt idx="624">
                  <c:v>379.65795565245224</c:v>
                </c:pt>
                <c:pt idx="625">
                  <c:v>379.65795565245224</c:v>
                </c:pt>
                <c:pt idx="626">
                  <c:v>379.65795565245224</c:v>
                </c:pt>
                <c:pt idx="627">
                  <c:v>379.65795565245224</c:v>
                </c:pt>
                <c:pt idx="628">
                  <c:v>379.65795565245224</c:v>
                </c:pt>
                <c:pt idx="629">
                  <c:v>379.65795565245224</c:v>
                </c:pt>
                <c:pt idx="630">
                  <c:v>379.65795565245224</c:v>
                </c:pt>
                <c:pt idx="631">
                  <c:v>379.65795565245224</c:v>
                </c:pt>
                <c:pt idx="632">
                  <c:v>379.65795565245224</c:v>
                </c:pt>
                <c:pt idx="633">
                  <c:v>379.65795565245224</c:v>
                </c:pt>
                <c:pt idx="634">
                  <c:v>379.65795565245224</c:v>
                </c:pt>
                <c:pt idx="635">
                  <c:v>379.65795565245224</c:v>
                </c:pt>
                <c:pt idx="636">
                  <c:v>379.65795565245224</c:v>
                </c:pt>
                <c:pt idx="637">
                  <c:v>379.65795565245224</c:v>
                </c:pt>
                <c:pt idx="638">
                  <c:v>379.65795565245224</c:v>
                </c:pt>
                <c:pt idx="639">
                  <c:v>379.65795565245224</c:v>
                </c:pt>
                <c:pt idx="640">
                  <c:v>379.65795565245224</c:v>
                </c:pt>
                <c:pt idx="641">
                  <c:v>379.65795565245224</c:v>
                </c:pt>
                <c:pt idx="642">
                  <c:v>379.65795565245224</c:v>
                </c:pt>
                <c:pt idx="643">
                  <c:v>379.65795565245224</c:v>
                </c:pt>
                <c:pt idx="644">
                  <c:v>379.65795565245224</c:v>
                </c:pt>
                <c:pt idx="645">
                  <c:v>379.65795565245224</c:v>
                </c:pt>
                <c:pt idx="646">
                  <c:v>379.65795565245224</c:v>
                </c:pt>
                <c:pt idx="647">
                  <c:v>379.65795565245224</c:v>
                </c:pt>
                <c:pt idx="648">
                  <c:v>379.65795565245224</c:v>
                </c:pt>
                <c:pt idx="649">
                  <c:v>379.65795565245224</c:v>
                </c:pt>
                <c:pt idx="650">
                  <c:v>379.65795565245224</c:v>
                </c:pt>
                <c:pt idx="651">
                  <c:v>379.65795565245224</c:v>
                </c:pt>
                <c:pt idx="652">
                  <c:v>379.65795565245224</c:v>
                </c:pt>
                <c:pt idx="653">
                  <c:v>379.65795565245224</c:v>
                </c:pt>
                <c:pt idx="654">
                  <c:v>379.65795565245224</c:v>
                </c:pt>
                <c:pt idx="655">
                  <c:v>379.65795565245224</c:v>
                </c:pt>
                <c:pt idx="656">
                  <c:v>379.65795565245224</c:v>
                </c:pt>
                <c:pt idx="657">
                  <c:v>379.65795565245224</c:v>
                </c:pt>
                <c:pt idx="658">
                  <c:v>379.65795565245224</c:v>
                </c:pt>
                <c:pt idx="659">
                  <c:v>379.65795565245224</c:v>
                </c:pt>
                <c:pt idx="660">
                  <c:v>379.65795565245224</c:v>
                </c:pt>
                <c:pt idx="661">
                  <c:v>379.65795565245224</c:v>
                </c:pt>
                <c:pt idx="662">
                  <c:v>379.65795565245224</c:v>
                </c:pt>
                <c:pt idx="663">
                  <c:v>379.65795565245224</c:v>
                </c:pt>
                <c:pt idx="664">
                  <c:v>379.65795565245224</c:v>
                </c:pt>
                <c:pt idx="665">
                  <c:v>379.65795565245224</c:v>
                </c:pt>
                <c:pt idx="666">
                  <c:v>379.65795565245224</c:v>
                </c:pt>
                <c:pt idx="667">
                  <c:v>379.65795565245224</c:v>
                </c:pt>
                <c:pt idx="668">
                  <c:v>379.65795565245224</c:v>
                </c:pt>
                <c:pt idx="669">
                  <c:v>379.65795565245224</c:v>
                </c:pt>
                <c:pt idx="670">
                  <c:v>379.65795565245224</c:v>
                </c:pt>
                <c:pt idx="671">
                  <c:v>379.65795565245224</c:v>
                </c:pt>
                <c:pt idx="672">
                  <c:v>379.65795565245224</c:v>
                </c:pt>
                <c:pt idx="673">
                  <c:v>379.65795565245224</c:v>
                </c:pt>
                <c:pt idx="674">
                  <c:v>379.65795565245224</c:v>
                </c:pt>
                <c:pt idx="675">
                  <c:v>379.65795565245224</c:v>
                </c:pt>
                <c:pt idx="676">
                  <c:v>379.65795565245224</c:v>
                </c:pt>
                <c:pt idx="677">
                  <c:v>379.65795565245224</c:v>
                </c:pt>
                <c:pt idx="678">
                  <c:v>379.65795565245224</c:v>
                </c:pt>
                <c:pt idx="679">
                  <c:v>379.65795565245224</c:v>
                </c:pt>
                <c:pt idx="680">
                  <c:v>379.65795565245224</c:v>
                </c:pt>
                <c:pt idx="681">
                  <c:v>379.65795565245224</c:v>
                </c:pt>
                <c:pt idx="682">
                  <c:v>379.65795565245224</c:v>
                </c:pt>
                <c:pt idx="683">
                  <c:v>379.65795565245224</c:v>
                </c:pt>
                <c:pt idx="684">
                  <c:v>379.65795565245224</c:v>
                </c:pt>
                <c:pt idx="685">
                  <c:v>379.65795565245224</c:v>
                </c:pt>
                <c:pt idx="686">
                  <c:v>379.65795565245224</c:v>
                </c:pt>
                <c:pt idx="687">
                  <c:v>379.65795565245224</c:v>
                </c:pt>
                <c:pt idx="688">
                  <c:v>379.65795565245224</c:v>
                </c:pt>
                <c:pt idx="689">
                  <c:v>379.65795565245224</c:v>
                </c:pt>
                <c:pt idx="690">
                  <c:v>379.65795565245224</c:v>
                </c:pt>
                <c:pt idx="691">
                  <c:v>379.65795565245224</c:v>
                </c:pt>
                <c:pt idx="692">
                  <c:v>379.65795565245224</c:v>
                </c:pt>
                <c:pt idx="693">
                  <c:v>379.65795565245224</c:v>
                </c:pt>
                <c:pt idx="694">
                  <c:v>379.65795565245224</c:v>
                </c:pt>
                <c:pt idx="695">
                  <c:v>379.65795565245224</c:v>
                </c:pt>
                <c:pt idx="696">
                  <c:v>379.65795565245224</c:v>
                </c:pt>
                <c:pt idx="697">
                  <c:v>379.65795565245224</c:v>
                </c:pt>
                <c:pt idx="698">
                  <c:v>379.65795565245224</c:v>
                </c:pt>
                <c:pt idx="699">
                  <c:v>379.65795565245224</c:v>
                </c:pt>
                <c:pt idx="700">
                  <c:v>379.65795565245224</c:v>
                </c:pt>
                <c:pt idx="701">
                  <c:v>379.65795565245224</c:v>
                </c:pt>
                <c:pt idx="702">
                  <c:v>379.65795565245224</c:v>
                </c:pt>
                <c:pt idx="703">
                  <c:v>379.65795565245224</c:v>
                </c:pt>
                <c:pt idx="704">
                  <c:v>379.65795565245224</c:v>
                </c:pt>
                <c:pt idx="705">
                  <c:v>379.65795565245224</c:v>
                </c:pt>
                <c:pt idx="706">
                  <c:v>379.65795565245224</c:v>
                </c:pt>
                <c:pt idx="707">
                  <c:v>379.65795565245224</c:v>
                </c:pt>
                <c:pt idx="708">
                  <c:v>379.65795565245224</c:v>
                </c:pt>
                <c:pt idx="709">
                  <c:v>379.65795565245224</c:v>
                </c:pt>
                <c:pt idx="710">
                  <c:v>379.65795565245224</c:v>
                </c:pt>
                <c:pt idx="711">
                  <c:v>379.65795565245224</c:v>
                </c:pt>
                <c:pt idx="712">
                  <c:v>379.65795565245224</c:v>
                </c:pt>
                <c:pt idx="713">
                  <c:v>379.65795565245224</c:v>
                </c:pt>
                <c:pt idx="714">
                  <c:v>379.65795565245224</c:v>
                </c:pt>
                <c:pt idx="715">
                  <c:v>379.65795565245224</c:v>
                </c:pt>
                <c:pt idx="716">
                  <c:v>379.65795565245224</c:v>
                </c:pt>
                <c:pt idx="717">
                  <c:v>379.65795565245224</c:v>
                </c:pt>
                <c:pt idx="718">
                  <c:v>379.65795565245224</c:v>
                </c:pt>
                <c:pt idx="719">
                  <c:v>379.65795565245224</c:v>
                </c:pt>
                <c:pt idx="720">
                  <c:v>379.65795565245224</c:v>
                </c:pt>
                <c:pt idx="721">
                  <c:v>379.65795565245224</c:v>
                </c:pt>
                <c:pt idx="722">
                  <c:v>379.65795565245224</c:v>
                </c:pt>
                <c:pt idx="723">
                  <c:v>379.39159428467298</c:v>
                </c:pt>
                <c:pt idx="724">
                  <c:v>378.72148886886362</c:v>
                </c:pt>
                <c:pt idx="725">
                  <c:v>378.7524104471234</c:v>
                </c:pt>
                <c:pt idx="726">
                  <c:v>379.86415775502456</c:v>
                </c:pt>
                <c:pt idx="727">
                  <c:v>381.48706391172459</c:v>
                </c:pt>
                <c:pt idx="728">
                  <c:v>380.66377705998212</c:v>
                </c:pt>
                <c:pt idx="729">
                  <c:v>381.21226186031629</c:v>
                </c:pt>
                <c:pt idx="730">
                  <c:v>382.04999239199481</c:v>
                </c:pt>
                <c:pt idx="731">
                  <c:v>382.04999239199481</c:v>
                </c:pt>
                <c:pt idx="732">
                  <c:v>382.04999239199481</c:v>
                </c:pt>
                <c:pt idx="733">
                  <c:v>380.95994848605022</c:v>
                </c:pt>
                <c:pt idx="734">
                  <c:v>379.86226504689307</c:v>
                </c:pt>
                <c:pt idx="735">
                  <c:v>378.83439840310831</c:v>
                </c:pt>
                <c:pt idx="736">
                  <c:v>377.51001111260962</c:v>
                </c:pt>
                <c:pt idx="737">
                  <c:v>374.52561337855383</c:v>
                </c:pt>
                <c:pt idx="738">
                  <c:v>374.52561337855383</c:v>
                </c:pt>
                <c:pt idx="739">
                  <c:v>374.52561337855383</c:v>
                </c:pt>
                <c:pt idx="740">
                  <c:v>374.52561337855383</c:v>
                </c:pt>
                <c:pt idx="741">
                  <c:v>374.52561337855383</c:v>
                </c:pt>
                <c:pt idx="742">
                  <c:v>374.52561337855383</c:v>
                </c:pt>
                <c:pt idx="743">
                  <c:v>374.52561337855383</c:v>
                </c:pt>
                <c:pt idx="744">
                  <c:v>374.52561337855383</c:v>
                </c:pt>
                <c:pt idx="745">
                  <c:v>374.52561337855383</c:v>
                </c:pt>
                <c:pt idx="746">
                  <c:v>374.52561337855383</c:v>
                </c:pt>
                <c:pt idx="747">
                  <c:v>374.52561337855383</c:v>
                </c:pt>
                <c:pt idx="748">
                  <c:v>374.52561337855383</c:v>
                </c:pt>
                <c:pt idx="749">
                  <c:v>374.52561337855383</c:v>
                </c:pt>
                <c:pt idx="750">
                  <c:v>374.52561337855383</c:v>
                </c:pt>
                <c:pt idx="751">
                  <c:v>374.52561337855383</c:v>
                </c:pt>
                <c:pt idx="752">
                  <c:v>374.52561337855383</c:v>
                </c:pt>
                <c:pt idx="753">
                  <c:v>374.52561337855383</c:v>
                </c:pt>
                <c:pt idx="754">
                  <c:v>374.52561337855383</c:v>
                </c:pt>
                <c:pt idx="755">
                  <c:v>374.52561337855383</c:v>
                </c:pt>
                <c:pt idx="756">
                  <c:v>374.52561337855383</c:v>
                </c:pt>
                <c:pt idx="757">
                  <c:v>374.52561337855383</c:v>
                </c:pt>
                <c:pt idx="758">
                  <c:v>374.52561337855383</c:v>
                </c:pt>
                <c:pt idx="759">
                  <c:v>374.52561337855383</c:v>
                </c:pt>
                <c:pt idx="760">
                  <c:v>374.52561337855383</c:v>
                </c:pt>
                <c:pt idx="761">
                  <c:v>374.52561337855383</c:v>
                </c:pt>
                <c:pt idx="762">
                  <c:v>374.52561337855383</c:v>
                </c:pt>
                <c:pt idx="763">
                  <c:v>374.52561337855383</c:v>
                </c:pt>
                <c:pt idx="764">
                  <c:v>374.52561337855383</c:v>
                </c:pt>
                <c:pt idx="765">
                  <c:v>374.52561337855383</c:v>
                </c:pt>
                <c:pt idx="766">
                  <c:v>374.52561337855383</c:v>
                </c:pt>
                <c:pt idx="767">
                  <c:v>374.52561337855383</c:v>
                </c:pt>
                <c:pt idx="768">
                  <c:v>374.52561337855383</c:v>
                </c:pt>
                <c:pt idx="769">
                  <c:v>374.52561337855383</c:v>
                </c:pt>
                <c:pt idx="770">
                  <c:v>374.52561337855383</c:v>
                </c:pt>
                <c:pt idx="771">
                  <c:v>374.52561337855383</c:v>
                </c:pt>
                <c:pt idx="772">
                  <c:v>374.52561337855383</c:v>
                </c:pt>
                <c:pt idx="773">
                  <c:v>374.52561337855383</c:v>
                </c:pt>
                <c:pt idx="774">
                  <c:v>374.52561337855383</c:v>
                </c:pt>
                <c:pt idx="775">
                  <c:v>374.52561337855383</c:v>
                </c:pt>
                <c:pt idx="776">
                  <c:v>374.52561337855383</c:v>
                </c:pt>
                <c:pt idx="777">
                  <c:v>374.52561337855383</c:v>
                </c:pt>
                <c:pt idx="778">
                  <c:v>374.52561337855383</c:v>
                </c:pt>
                <c:pt idx="779">
                  <c:v>373.79169283104437</c:v>
                </c:pt>
                <c:pt idx="780">
                  <c:v>374.4050849104766</c:v>
                </c:pt>
                <c:pt idx="781">
                  <c:v>375.71090925596002</c:v>
                </c:pt>
                <c:pt idx="782">
                  <c:v>378.27448970216392</c:v>
                </c:pt>
                <c:pt idx="783">
                  <c:v>378.27448970216392</c:v>
                </c:pt>
                <c:pt idx="784">
                  <c:v>377.9829654676804</c:v>
                </c:pt>
                <c:pt idx="785">
                  <c:v>378.29928896150449</c:v>
                </c:pt>
                <c:pt idx="786">
                  <c:v>378.43540293258076</c:v>
                </c:pt>
                <c:pt idx="787">
                  <c:v>379.88086340568418</c:v>
                </c:pt>
                <c:pt idx="788">
                  <c:v>379.78008925708286</c:v>
                </c:pt>
                <c:pt idx="789">
                  <c:v>379.78008925708286</c:v>
                </c:pt>
                <c:pt idx="790">
                  <c:v>379.6657504714654</c:v>
                </c:pt>
                <c:pt idx="791">
                  <c:v>379.6657504714654</c:v>
                </c:pt>
                <c:pt idx="792">
                  <c:v>379.6657504714654</c:v>
                </c:pt>
                <c:pt idx="793">
                  <c:v>379.6657504714654</c:v>
                </c:pt>
                <c:pt idx="794">
                  <c:v>379.6657504714654</c:v>
                </c:pt>
                <c:pt idx="795">
                  <c:v>379.6657504714654</c:v>
                </c:pt>
                <c:pt idx="796">
                  <c:v>379.6657504714654</c:v>
                </c:pt>
                <c:pt idx="797">
                  <c:v>379.6657504714654</c:v>
                </c:pt>
                <c:pt idx="798">
                  <c:v>379.6657504714654</c:v>
                </c:pt>
                <c:pt idx="799">
                  <c:v>379.6657504714654</c:v>
                </c:pt>
                <c:pt idx="800">
                  <c:v>379.6657504714654</c:v>
                </c:pt>
                <c:pt idx="801">
                  <c:v>379.6657504714654</c:v>
                </c:pt>
                <c:pt idx="802">
                  <c:v>379.6657504714654</c:v>
                </c:pt>
                <c:pt idx="803">
                  <c:v>379.6657504714654</c:v>
                </c:pt>
                <c:pt idx="804">
                  <c:v>379.6657504714654</c:v>
                </c:pt>
                <c:pt idx="805">
                  <c:v>379.6657504714654</c:v>
                </c:pt>
                <c:pt idx="806">
                  <c:v>379.6657504714654</c:v>
                </c:pt>
                <c:pt idx="807">
                  <c:v>379.6657504714654</c:v>
                </c:pt>
                <c:pt idx="808">
                  <c:v>379.6657504714654</c:v>
                </c:pt>
                <c:pt idx="809">
                  <c:v>379.6657504714654</c:v>
                </c:pt>
                <c:pt idx="810">
                  <c:v>379.6657504714654</c:v>
                </c:pt>
                <c:pt idx="811">
                  <c:v>379.6657504714654</c:v>
                </c:pt>
                <c:pt idx="812">
                  <c:v>379.6657504714654</c:v>
                </c:pt>
                <c:pt idx="813">
                  <c:v>379.6657504714654</c:v>
                </c:pt>
                <c:pt idx="814">
                  <c:v>379.6657504714654</c:v>
                </c:pt>
                <c:pt idx="815">
                  <c:v>379.6657504714654</c:v>
                </c:pt>
                <c:pt idx="816">
                  <c:v>379.6657504714654</c:v>
                </c:pt>
                <c:pt idx="817">
                  <c:v>379.6657504714654</c:v>
                </c:pt>
                <c:pt idx="818">
                  <c:v>379.6657504714654</c:v>
                </c:pt>
                <c:pt idx="819">
                  <c:v>379.6657504714654</c:v>
                </c:pt>
                <c:pt idx="820">
                  <c:v>379.6657504714654</c:v>
                </c:pt>
                <c:pt idx="821">
                  <c:v>379.6657504714654</c:v>
                </c:pt>
                <c:pt idx="822">
                  <c:v>379.6657504714654</c:v>
                </c:pt>
                <c:pt idx="823">
                  <c:v>379.6657504714654</c:v>
                </c:pt>
                <c:pt idx="824">
                  <c:v>379.6657504714654</c:v>
                </c:pt>
                <c:pt idx="825">
                  <c:v>379.6657504714654</c:v>
                </c:pt>
                <c:pt idx="826">
                  <c:v>379.6657504714654</c:v>
                </c:pt>
                <c:pt idx="827">
                  <c:v>379.6657504714654</c:v>
                </c:pt>
                <c:pt idx="828">
                  <c:v>379.6657504714654</c:v>
                </c:pt>
                <c:pt idx="829">
                  <c:v>379.6657504714654</c:v>
                </c:pt>
                <c:pt idx="830">
                  <c:v>379.6657504714654</c:v>
                </c:pt>
                <c:pt idx="831">
                  <c:v>379.6657504714654</c:v>
                </c:pt>
                <c:pt idx="832">
                  <c:v>379.6657504714654</c:v>
                </c:pt>
                <c:pt idx="833">
                  <c:v>379.6657504714654</c:v>
                </c:pt>
                <c:pt idx="834">
                  <c:v>379.6657504714654</c:v>
                </c:pt>
                <c:pt idx="835">
                  <c:v>379.03994701833017</c:v>
                </c:pt>
                <c:pt idx="836">
                  <c:v>378.37546640217067</c:v>
                </c:pt>
                <c:pt idx="837">
                  <c:v>378.75279702816306</c:v>
                </c:pt>
                <c:pt idx="838">
                  <c:v>385.0969950210515</c:v>
                </c:pt>
                <c:pt idx="839">
                  <c:v>386.70616336806785</c:v>
                </c:pt>
                <c:pt idx="840">
                  <c:v>388.10001671800637</c:v>
                </c:pt>
                <c:pt idx="841">
                  <c:v>386.25120833658769</c:v>
                </c:pt>
                <c:pt idx="842">
                  <c:v>386.33435962799661</c:v>
                </c:pt>
                <c:pt idx="843">
                  <c:v>383.12348675457071</c:v>
                </c:pt>
                <c:pt idx="844">
                  <c:v>384.65575218398351</c:v>
                </c:pt>
                <c:pt idx="845">
                  <c:v>374.96845181121807</c:v>
                </c:pt>
                <c:pt idx="846">
                  <c:v>371.02153364795873</c:v>
                </c:pt>
                <c:pt idx="847">
                  <c:v>367.59302114447144</c:v>
                </c:pt>
                <c:pt idx="848">
                  <c:v>362.1188270191696</c:v>
                </c:pt>
                <c:pt idx="849">
                  <c:v>357.79171144229502</c:v>
                </c:pt>
                <c:pt idx="850">
                  <c:v>360.55238373827046</c:v>
                </c:pt>
                <c:pt idx="851">
                  <c:v>359.25849011247283</c:v>
                </c:pt>
                <c:pt idx="852">
                  <c:v>359.25849011247283</c:v>
                </c:pt>
                <c:pt idx="853">
                  <c:v>359.25849011247283</c:v>
                </c:pt>
                <c:pt idx="854">
                  <c:v>359.25849011247283</c:v>
                </c:pt>
                <c:pt idx="855">
                  <c:v>359.25849011247283</c:v>
                </c:pt>
                <c:pt idx="856">
                  <c:v>359.25849011247283</c:v>
                </c:pt>
                <c:pt idx="857">
                  <c:v>359.25849011247283</c:v>
                </c:pt>
                <c:pt idx="858">
                  <c:v>359.25849011247283</c:v>
                </c:pt>
                <c:pt idx="859">
                  <c:v>359.25849011247283</c:v>
                </c:pt>
                <c:pt idx="860">
                  <c:v>359.25849011247283</c:v>
                </c:pt>
                <c:pt idx="861">
                  <c:v>359.25849011247283</c:v>
                </c:pt>
                <c:pt idx="862">
                  <c:v>359.25849011247283</c:v>
                </c:pt>
                <c:pt idx="863">
                  <c:v>359.25849011247283</c:v>
                </c:pt>
                <c:pt idx="864">
                  <c:v>359.25849011247283</c:v>
                </c:pt>
                <c:pt idx="865">
                  <c:v>359.25849011247283</c:v>
                </c:pt>
                <c:pt idx="866">
                  <c:v>359.25849011247283</c:v>
                </c:pt>
                <c:pt idx="867">
                  <c:v>359.25849011247283</c:v>
                </c:pt>
                <c:pt idx="868">
                  <c:v>359.25849011247283</c:v>
                </c:pt>
                <c:pt idx="869">
                  <c:v>359.25849011247283</c:v>
                </c:pt>
                <c:pt idx="870">
                  <c:v>359.25849011247283</c:v>
                </c:pt>
                <c:pt idx="871">
                  <c:v>359.25849011247283</c:v>
                </c:pt>
                <c:pt idx="872">
                  <c:v>359.25849011247283</c:v>
                </c:pt>
                <c:pt idx="873">
                  <c:v>359.25849011247283</c:v>
                </c:pt>
                <c:pt idx="874">
                  <c:v>359.25849011247283</c:v>
                </c:pt>
                <c:pt idx="875">
                  <c:v>359.25849011247283</c:v>
                </c:pt>
                <c:pt idx="876">
                  <c:v>359.25849011247283</c:v>
                </c:pt>
                <c:pt idx="877">
                  <c:v>359.25849011247283</c:v>
                </c:pt>
                <c:pt idx="878">
                  <c:v>359.25849011247283</c:v>
                </c:pt>
                <c:pt idx="879">
                  <c:v>359.25849011247283</c:v>
                </c:pt>
                <c:pt idx="880">
                  <c:v>359.25849011247283</c:v>
                </c:pt>
                <c:pt idx="881">
                  <c:v>359.25849011247283</c:v>
                </c:pt>
                <c:pt idx="882">
                  <c:v>359.25849011247283</c:v>
                </c:pt>
                <c:pt idx="883">
                  <c:v>359.25849011247283</c:v>
                </c:pt>
                <c:pt idx="884">
                  <c:v>359.25849011247283</c:v>
                </c:pt>
                <c:pt idx="885">
                  <c:v>359.25849011247283</c:v>
                </c:pt>
                <c:pt idx="886">
                  <c:v>359.25849011247283</c:v>
                </c:pt>
                <c:pt idx="887">
                  <c:v>359.25849011247283</c:v>
                </c:pt>
                <c:pt idx="888">
                  <c:v>359.25849011247283</c:v>
                </c:pt>
                <c:pt idx="889">
                  <c:v>359.25849011247283</c:v>
                </c:pt>
                <c:pt idx="890">
                  <c:v>359.25849011247283</c:v>
                </c:pt>
                <c:pt idx="891">
                  <c:v>359.25849011247283</c:v>
                </c:pt>
                <c:pt idx="892">
                  <c:v>359.25849011247283</c:v>
                </c:pt>
                <c:pt idx="893">
                  <c:v>359.25849011247283</c:v>
                </c:pt>
                <c:pt idx="894">
                  <c:v>359.25849011247283</c:v>
                </c:pt>
                <c:pt idx="895">
                  <c:v>359.25849011247283</c:v>
                </c:pt>
                <c:pt idx="896">
                  <c:v>359.25849011247283</c:v>
                </c:pt>
                <c:pt idx="897">
                  <c:v>359.25849011247283</c:v>
                </c:pt>
                <c:pt idx="898">
                  <c:v>359.25849011247283</c:v>
                </c:pt>
                <c:pt idx="899">
                  <c:v>359.25849011247283</c:v>
                </c:pt>
                <c:pt idx="900">
                  <c:v>359.25849011247283</c:v>
                </c:pt>
                <c:pt idx="901">
                  <c:v>359.25849011247283</c:v>
                </c:pt>
                <c:pt idx="902">
                  <c:v>359.25849011247283</c:v>
                </c:pt>
                <c:pt idx="903">
                  <c:v>356.26581575307489</c:v>
                </c:pt>
                <c:pt idx="904">
                  <c:v>356.44139898901744</c:v>
                </c:pt>
                <c:pt idx="905">
                  <c:v>353.0313492052515</c:v>
                </c:pt>
                <c:pt idx="906">
                  <c:v>353.2530850367059</c:v>
                </c:pt>
                <c:pt idx="907">
                  <c:v>362.59463844894441</c:v>
                </c:pt>
                <c:pt idx="908">
                  <c:v>366.31683069502185</c:v>
                </c:pt>
                <c:pt idx="909">
                  <c:v>374.65884635946037</c:v>
                </c:pt>
                <c:pt idx="910">
                  <c:v>382.98452764488462</c:v>
                </c:pt>
                <c:pt idx="911">
                  <c:v>408.64640095350524</c:v>
                </c:pt>
                <c:pt idx="912">
                  <c:v>409.23070221157087</c:v>
                </c:pt>
                <c:pt idx="913">
                  <c:v>407.63631351097797</c:v>
                </c:pt>
                <c:pt idx="914">
                  <c:v>402.20187090811419</c:v>
                </c:pt>
                <c:pt idx="915">
                  <c:v>398.96774349911584</c:v>
                </c:pt>
                <c:pt idx="916">
                  <c:v>380.46200095926002</c:v>
                </c:pt>
                <c:pt idx="917">
                  <c:v>382.73936917565874</c:v>
                </c:pt>
                <c:pt idx="918">
                  <c:v>389.85932040222042</c:v>
                </c:pt>
                <c:pt idx="919">
                  <c:v>381.62976366043176</c:v>
                </c:pt>
                <c:pt idx="920">
                  <c:v>377.75401762238255</c:v>
                </c:pt>
                <c:pt idx="921">
                  <c:v>393.1448864774876</c:v>
                </c:pt>
                <c:pt idx="922">
                  <c:v>398.12204983490886</c:v>
                </c:pt>
                <c:pt idx="923">
                  <c:v>394.29291352711135</c:v>
                </c:pt>
                <c:pt idx="924">
                  <c:v>396.77981557590306</c:v>
                </c:pt>
                <c:pt idx="925">
                  <c:v>392.16576721159157</c:v>
                </c:pt>
                <c:pt idx="926">
                  <c:v>390.15464110199014</c:v>
                </c:pt>
                <c:pt idx="927">
                  <c:v>387.18346814061266</c:v>
                </c:pt>
                <c:pt idx="928">
                  <c:v>376.70494031855736</c:v>
                </c:pt>
                <c:pt idx="929">
                  <c:v>375.01535673955414</c:v>
                </c:pt>
                <c:pt idx="930">
                  <c:v>373.7595374647745</c:v>
                </c:pt>
                <c:pt idx="931">
                  <c:v>373.7595374647745</c:v>
                </c:pt>
                <c:pt idx="932">
                  <c:v>373.7595374647745</c:v>
                </c:pt>
                <c:pt idx="933">
                  <c:v>373.7595374647745</c:v>
                </c:pt>
                <c:pt idx="934">
                  <c:v>373.7595374647745</c:v>
                </c:pt>
                <c:pt idx="935">
                  <c:v>373.7595374647745</c:v>
                </c:pt>
                <c:pt idx="936">
                  <c:v>373.7595374647745</c:v>
                </c:pt>
                <c:pt idx="937">
                  <c:v>373.7595374647745</c:v>
                </c:pt>
                <c:pt idx="938">
                  <c:v>373.7595374647745</c:v>
                </c:pt>
                <c:pt idx="939">
                  <c:v>373.7595374647745</c:v>
                </c:pt>
                <c:pt idx="940">
                  <c:v>373.7595374647745</c:v>
                </c:pt>
                <c:pt idx="941">
                  <c:v>373.7595374647745</c:v>
                </c:pt>
                <c:pt idx="942">
                  <c:v>373.7595374647745</c:v>
                </c:pt>
                <c:pt idx="943">
                  <c:v>373.7595374647745</c:v>
                </c:pt>
                <c:pt idx="944">
                  <c:v>373.7595374647745</c:v>
                </c:pt>
                <c:pt idx="945">
                  <c:v>373.7595374647745</c:v>
                </c:pt>
                <c:pt idx="946">
                  <c:v>373.7595374647745</c:v>
                </c:pt>
                <c:pt idx="947">
                  <c:v>373.7595374647745</c:v>
                </c:pt>
                <c:pt idx="948">
                  <c:v>373.7595374647745</c:v>
                </c:pt>
                <c:pt idx="949">
                  <c:v>373.7595374647745</c:v>
                </c:pt>
                <c:pt idx="950">
                  <c:v>373.7595374647745</c:v>
                </c:pt>
                <c:pt idx="951">
                  <c:v>373.7595374647745</c:v>
                </c:pt>
                <c:pt idx="952">
                  <c:v>373.7595374647745</c:v>
                </c:pt>
                <c:pt idx="953">
                  <c:v>373.7595374647745</c:v>
                </c:pt>
                <c:pt idx="954">
                  <c:v>373.7595374647745</c:v>
                </c:pt>
                <c:pt idx="955">
                  <c:v>373.7595374647745</c:v>
                </c:pt>
                <c:pt idx="956">
                  <c:v>373.7595374647745</c:v>
                </c:pt>
                <c:pt idx="957">
                  <c:v>373.7595374647745</c:v>
                </c:pt>
                <c:pt idx="958">
                  <c:v>373.7595374647745</c:v>
                </c:pt>
                <c:pt idx="959">
                  <c:v>373.7595374647745</c:v>
                </c:pt>
                <c:pt idx="960">
                  <c:v>373.7595374647745</c:v>
                </c:pt>
                <c:pt idx="961">
                  <c:v>373.7595374647745</c:v>
                </c:pt>
                <c:pt idx="962">
                  <c:v>373.7595374647745</c:v>
                </c:pt>
                <c:pt idx="963">
                  <c:v>373.7595374647745</c:v>
                </c:pt>
                <c:pt idx="964">
                  <c:v>373.7595374647745</c:v>
                </c:pt>
                <c:pt idx="965">
                  <c:v>373.7595374647745</c:v>
                </c:pt>
                <c:pt idx="966">
                  <c:v>373.7595374647745</c:v>
                </c:pt>
                <c:pt idx="967">
                  <c:v>373.7595374647745</c:v>
                </c:pt>
                <c:pt idx="968">
                  <c:v>373.7595374647745</c:v>
                </c:pt>
                <c:pt idx="969">
                  <c:v>373.7595374647745</c:v>
                </c:pt>
                <c:pt idx="970">
                  <c:v>373.7595374647745</c:v>
                </c:pt>
                <c:pt idx="971">
                  <c:v>373.7595374647745</c:v>
                </c:pt>
                <c:pt idx="972">
                  <c:v>373.7595374647745</c:v>
                </c:pt>
                <c:pt idx="973">
                  <c:v>373.7595374647745</c:v>
                </c:pt>
                <c:pt idx="974">
                  <c:v>373.7595374647745</c:v>
                </c:pt>
                <c:pt idx="975">
                  <c:v>373.7595374647745</c:v>
                </c:pt>
                <c:pt idx="976">
                  <c:v>373.7595374647745</c:v>
                </c:pt>
                <c:pt idx="977">
                  <c:v>373.7595374647745</c:v>
                </c:pt>
                <c:pt idx="978">
                  <c:v>373.7595374647745</c:v>
                </c:pt>
                <c:pt idx="979">
                  <c:v>373.7595374647745</c:v>
                </c:pt>
                <c:pt idx="980">
                  <c:v>373.7595374647745</c:v>
                </c:pt>
                <c:pt idx="981">
                  <c:v>373.7595374647745</c:v>
                </c:pt>
                <c:pt idx="982">
                  <c:v>373.8043365566142</c:v>
                </c:pt>
                <c:pt idx="983">
                  <c:v>373.8043365566142</c:v>
                </c:pt>
                <c:pt idx="984">
                  <c:v>373.55994903490188</c:v>
                </c:pt>
                <c:pt idx="985">
                  <c:v>372.15817008595371</c:v>
                </c:pt>
                <c:pt idx="986">
                  <c:v>372.15817008595371</c:v>
                </c:pt>
                <c:pt idx="987">
                  <c:v>372.15817008595371</c:v>
                </c:pt>
                <c:pt idx="988">
                  <c:v>372.15817008595371</c:v>
                </c:pt>
                <c:pt idx="989">
                  <c:v>372.15817008595371</c:v>
                </c:pt>
                <c:pt idx="990">
                  <c:v>372.15817008595371</c:v>
                </c:pt>
                <c:pt idx="991">
                  <c:v>372.15817008595371</c:v>
                </c:pt>
                <c:pt idx="992">
                  <c:v>372.15817008595371</c:v>
                </c:pt>
                <c:pt idx="993">
                  <c:v>372.15817008595371</c:v>
                </c:pt>
                <c:pt idx="994">
                  <c:v>372.15817008595371</c:v>
                </c:pt>
                <c:pt idx="995">
                  <c:v>372.15817008595371</c:v>
                </c:pt>
                <c:pt idx="996">
                  <c:v>372.15817008595371</c:v>
                </c:pt>
                <c:pt idx="997">
                  <c:v>372.15817008595371</c:v>
                </c:pt>
                <c:pt idx="998">
                  <c:v>372.15817008595371</c:v>
                </c:pt>
                <c:pt idx="999">
                  <c:v>372.15817008595371</c:v>
                </c:pt>
                <c:pt idx="1000">
                  <c:v>372.15817008595371</c:v>
                </c:pt>
                <c:pt idx="1001">
                  <c:v>372.15817008595371</c:v>
                </c:pt>
                <c:pt idx="1002">
                  <c:v>372.15817008595371</c:v>
                </c:pt>
                <c:pt idx="1003">
                  <c:v>372.15817008595371</c:v>
                </c:pt>
                <c:pt idx="1004">
                  <c:v>372.15817008595371</c:v>
                </c:pt>
                <c:pt idx="1005">
                  <c:v>372.15817008595371</c:v>
                </c:pt>
                <c:pt idx="1006">
                  <c:v>372.15817008595371</c:v>
                </c:pt>
                <c:pt idx="1007">
                  <c:v>372.15817008595371</c:v>
                </c:pt>
                <c:pt idx="1008">
                  <c:v>372.15817008595371</c:v>
                </c:pt>
                <c:pt idx="1009">
                  <c:v>372.15817008595371</c:v>
                </c:pt>
                <c:pt idx="1010">
                  <c:v>372.15817008595371</c:v>
                </c:pt>
                <c:pt idx="1011">
                  <c:v>372.15817008595371</c:v>
                </c:pt>
                <c:pt idx="1012">
                  <c:v>372.15817008595371</c:v>
                </c:pt>
                <c:pt idx="1013">
                  <c:v>372.15817008595371</c:v>
                </c:pt>
                <c:pt idx="1014">
                  <c:v>372.15817008595371</c:v>
                </c:pt>
                <c:pt idx="1015">
                  <c:v>372.15817008595371</c:v>
                </c:pt>
                <c:pt idx="1016">
                  <c:v>372.15817008595371</c:v>
                </c:pt>
                <c:pt idx="1017">
                  <c:v>372.15817008595371</c:v>
                </c:pt>
                <c:pt idx="1018">
                  <c:v>372.15817008595371</c:v>
                </c:pt>
                <c:pt idx="1019">
                  <c:v>372.15817008595371</c:v>
                </c:pt>
                <c:pt idx="1020">
                  <c:v>372.15817008595371</c:v>
                </c:pt>
                <c:pt idx="1021">
                  <c:v>372.15817008595371</c:v>
                </c:pt>
                <c:pt idx="1022">
                  <c:v>372.15817008595371</c:v>
                </c:pt>
                <c:pt idx="1023">
                  <c:v>372.15817008595371</c:v>
                </c:pt>
                <c:pt idx="1024">
                  <c:v>372.15817008595371</c:v>
                </c:pt>
                <c:pt idx="1025">
                  <c:v>372.15817008595371</c:v>
                </c:pt>
                <c:pt idx="1026">
                  <c:v>372.15817008595371</c:v>
                </c:pt>
                <c:pt idx="1027">
                  <c:v>372.15817008595371</c:v>
                </c:pt>
                <c:pt idx="1028">
                  <c:v>372.15817008595371</c:v>
                </c:pt>
                <c:pt idx="1029">
                  <c:v>372.15817008595371</c:v>
                </c:pt>
                <c:pt idx="1030">
                  <c:v>372.15817008595371</c:v>
                </c:pt>
                <c:pt idx="1031">
                  <c:v>372.15817008595371</c:v>
                </c:pt>
                <c:pt idx="1032">
                  <c:v>372.15817008595371</c:v>
                </c:pt>
                <c:pt idx="1033">
                  <c:v>372.15817008595371</c:v>
                </c:pt>
                <c:pt idx="1034">
                  <c:v>372.15817008595371</c:v>
                </c:pt>
                <c:pt idx="1035">
                  <c:v>372.15817008595371</c:v>
                </c:pt>
                <c:pt idx="1036">
                  <c:v>372.15817008595371</c:v>
                </c:pt>
                <c:pt idx="1037">
                  <c:v>372.15817008595371</c:v>
                </c:pt>
                <c:pt idx="1038">
                  <c:v>372.15817008595371</c:v>
                </c:pt>
                <c:pt idx="1039">
                  <c:v>372.15817008595371</c:v>
                </c:pt>
                <c:pt idx="1040">
                  <c:v>372.15817008595371</c:v>
                </c:pt>
                <c:pt idx="1041">
                  <c:v>372.15817008595371</c:v>
                </c:pt>
                <c:pt idx="1042">
                  <c:v>372.15817008595371</c:v>
                </c:pt>
                <c:pt idx="1043">
                  <c:v>372.15817008595371</c:v>
                </c:pt>
                <c:pt idx="1044">
                  <c:v>372.15817008595371</c:v>
                </c:pt>
                <c:pt idx="1045">
                  <c:v>372.15817008595371</c:v>
                </c:pt>
                <c:pt idx="1046">
                  <c:v>372.15817008595371</c:v>
                </c:pt>
                <c:pt idx="1047">
                  <c:v>372.15817008595371</c:v>
                </c:pt>
                <c:pt idx="1048">
                  <c:v>372.15817008595371</c:v>
                </c:pt>
                <c:pt idx="1049">
                  <c:v>372.15817008595371</c:v>
                </c:pt>
                <c:pt idx="1050">
                  <c:v>372.15817008595371</c:v>
                </c:pt>
                <c:pt idx="1051">
                  <c:v>372.15817008595371</c:v>
                </c:pt>
                <c:pt idx="1052">
                  <c:v>372.15817008595371</c:v>
                </c:pt>
                <c:pt idx="1053">
                  <c:v>372.15817008595371</c:v>
                </c:pt>
                <c:pt idx="1054">
                  <c:v>372.15817008595371</c:v>
                </c:pt>
                <c:pt idx="1055">
                  <c:v>372.15817008595371</c:v>
                </c:pt>
                <c:pt idx="1056">
                  <c:v>372.15817008595371</c:v>
                </c:pt>
                <c:pt idx="1057">
                  <c:v>372.15817008595371</c:v>
                </c:pt>
                <c:pt idx="1058">
                  <c:v>372.15817008595371</c:v>
                </c:pt>
                <c:pt idx="1059">
                  <c:v>372.15817008595371</c:v>
                </c:pt>
                <c:pt idx="1060">
                  <c:v>372.15817008595371</c:v>
                </c:pt>
                <c:pt idx="1061">
                  <c:v>372.15817008595371</c:v>
                </c:pt>
                <c:pt idx="1062">
                  <c:v>372.15817008595371</c:v>
                </c:pt>
                <c:pt idx="1063">
                  <c:v>372.15817008595371</c:v>
                </c:pt>
                <c:pt idx="1064">
                  <c:v>372.15817008595371</c:v>
                </c:pt>
                <c:pt idx="1065">
                  <c:v>372.15817008595371</c:v>
                </c:pt>
                <c:pt idx="1066">
                  <c:v>372.15817008595371</c:v>
                </c:pt>
                <c:pt idx="1067">
                  <c:v>372.15817008595371</c:v>
                </c:pt>
                <c:pt idx="1068">
                  <c:v>372.15817008595371</c:v>
                </c:pt>
                <c:pt idx="1069">
                  <c:v>372.15817008595371</c:v>
                </c:pt>
                <c:pt idx="1070">
                  <c:v>372.15817008595371</c:v>
                </c:pt>
                <c:pt idx="1071">
                  <c:v>372.15817008595371</c:v>
                </c:pt>
                <c:pt idx="1072">
                  <c:v>372.15817008595371</c:v>
                </c:pt>
                <c:pt idx="1073">
                  <c:v>372.15817008595371</c:v>
                </c:pt>
                <c:pt idx="1074">
                  <c:v>372.15817008595371</c:v>
                </c:pt>
                <c:pt idx="1075">
                  <c:v>372.15817008595371</c:v>
                </c:pt>
                <c:pt idx="1076">
                  <c:v>372.15817008595371</c:v>
                </c:pt>
                <c:pt idx="1077">
                  <c:v>372.15817008595371</c:v>
                </c:pt>
                <c:pt idx="1078">
                  <c:v>372.15817008595371</c:v>
                </c:pt>
                <c:pt idx="1079">
                  <c:v>372.15817008595371</c:v>
                </c:pt>
                <c:pt idx="1080">
                  <c:v>372.15817008595371</c:v>
                </c:pt>
                <c:pt idx="1081">
                  <c:v>372.15817008595371</c:v>
                </c:pt>
                <c:pt idx="1082">
                  <c:v>372.15817008595371</c:v>
                </c:pt>
                <c:pt idx="1083">
                  <c:v>372.15817008595371</c:v>
                </c:pt>
                <c:pt idx="1084">
                  <c:v>372.15817008595371</c:v>
                </c:pt>
                <c:pt idx="1085">
                  <c:v>372.15817008595371</c:v>
                </c:pt>
                <c:pt idx="1086">
                  <c:v>372.15817008595371</c:v>
                </c:pt>
                <c:pt idx="1087">
                  <c:v>372.15817008595371</c:v>
                </c:pt>
                <c:pt idx="1088">
                  <c:v>372.15817008595371</c:v>
                </c:pt>
                <c:pt idx="1089">
                  <c:v>372.15817008595371</c:v>
                </c:pt>
                <c:pt idx="1090">
                  <c:v>372.15817008595371</c:v>
                </c:pt>
                <c:pt idx="1091">
                  <c:v>372.15817008595371</c:v>
                </c:pt>
                <c:pt idx="1092">
                  <c:v>372.15817008595371</c:v>
                </c:pt>
                <c:pt idx="1093">
                  <c:v>372.15817008595371</c:v>
                </c:pt>
                <c:pt idx="1094">
                  <c:v>372.15817008595371</c:v>
                </c:pt>
                <c:pt idx="1095">
                  <c:v>372.15817008595371</c:v>
                </c:pt>
                <c:pt idx="1096">
                  <c:v>372.15817008595371</c:v>
                </c:pt>
                <c:pt idx="1097">
                  <c:v>372.15817008595371</c:v>
                </c:pt>
                <c:pt idx="1098">
                  <c:v>372.15817008595371</c:v>
                </c:pt>
                <c:pt idx="1099">
                  <c:v>372.15817008595371</c:v>
                </c:pt>
                <c:pt idx="1100">
                  <c:v>372.15817008595371</c:v>
                </c:pt>
                <c:pt idx="1101">
                  <c:v>372.15817008595371</c:v>
                </c:pt>
                <c:pt idx="1102">
                  <c:v>372.15817008595371</c:v>
                </c:pt>
                <c:pt idx="1103">
                  <c:v>372.15817008595371</c:v>
                </c:pt>
                <c:pt idx="1104">
                  <c:v>372.15817008595371</c:v>
                </c:pt>
                <c:pt idx="1105">
                  <c:v>372.15817008595371</c:v>
                </c:pt>
                <c:pt idx="1106">
                  <c:v>372.15817008595371</c:v>
                </c:pt>
                <c:pt idx="1107">
                  <c:v>372.15817008595371</c:v>
                </c:pt>
                <c:pt idx="1108">
                  <c:v>372.15817008595371</c:v>
                </c:pt>
                <c:pt idx="1109">
                  <c:v>372.15817008595371</c:v>
                </c:pt>
                <c:pt idx="1110">
                  <c:v>372.15817008595371</c:v>
                </c:pt>
                <c:pt idx="1111">
                  <c:v>372.15817008595371</c:v>
                </c:pt>
                <c:pt idx="1112">
                  <c:v>372.47785563475958</c:v>
                </c:pt>
                <c:pt idx="1113">
                  <c:v>374.41175888237308</c:v>
                </c:pt>
                <c:pt idx="1114">
                  <c:v>372.64277635437435</c:v>
                </c:pt>
                <c:pt idx="1115">
                  <c:v>374.16479899948217</c:v>
                </c:pt>
                <c:pt idx="1116">
                  <c:v>377.73543412295771</c:v>
                </c:pt>
                <c:pt idx="1117">
                  <c:v>386.62039507004658</c:v>
                </c:pt>
                <c:pt idx="1118">
                  <c:v>377.79248863206737</c:v>
                </c:pt>
                <c:pt idx="1119">
                  <c:v>367.99709043243803</c:v>
                </c:pt>
                <c:pt idx="1120">
                  <c:v>353.89889260680712</c:v>
                </c:pt>
                <c:pt idx="1121">
                  <c:v>355.1993365238921</c:v>
                </c:pt>
                <c:pt idx="1122">
                  <c:v>351.57266095582565</c:v>
                </c:pt>
                <c:pt idx="1123">
                  <c:v>347.59636779324762</c:v>
                </c:pt>
                <c:pt idx="1124">
                  <c:v>348.67253445135339</c:v>
                </c:pt>
                <c:pt idx="1125">
                  <c:v>348.67253445135339</c:v>
                </c:pt>
                <c:pt idx="1126">
                  <c:v>348.67253445135339</c:v>
                </c:pt>
                <c:pt idx="1127">
                  <c:v>348.67253445135339</c:v>
                </c:pt>
                <c:pt idx="1128">
                  <c:v>348.67253445135339</c:v>
                </c:pt>
                <c:pt idx="1129">
                  <c:v>348.67253445135339</c:v>
                </c:pt>
                <c:pt idx="1130">
                  <c:v>348.67253445135339</c:v>
                </c:pt>
                <c:pt idx="1131">
                  <c:v>348.67253445135339</c:v>
                </c:pt>
                <c:pt idx="1132">
                  <c:v>348.67253445135339</c:v>
                </c:pt>
                <c:pt idx="1133">
                  <c:v>348.67253445135339</c:v>
                </c:pt>
                <c:pt idx="1134">
                  <c:v>348.67253445135339</c:v>
                </c:pt>
                <c:pt idx="1135">
                  <c:v>348.67253445135339</c:v>
                </c:pt>
                <c:pt idx="1136">
                  <c:v>348.67253445135339</c:v>
                </c:pt>
                <c:pt idx="1137">
                  <c:v>348.67253445135339</c:v>
                </c:pt>
                <c:pt idx="1138">
                  <c:v>348.67253445135339</c:v>
                </c:pt>
                <c:pt idx="1139">
                  <c:v>348.67253445135339</c:v>
                </c:pt>
                <c:pt idx="1140">
                  <c:v>348.67253445135339</c:v>
                </c:pt>
                <c:pt idx="1141">
                  <c:v>348.67253445135339</c:v>
                </c:pt>
                <c:pt idx="1142">
                  <c:v>348.67253445135339</c:v>
                </c:pt>
                <c:pt idx="1143">
                  <c:v>348.67253445135339</c:v>
                </c:pt>
                <c:pt idx="1144">
                  <c:v>348.67253445135339</c:v>
                </c:pt>
                <c:pt idx="1145">
                  <c:v>348.67253445135339</c:v>
                </c:pt>
                <c:pt idx="1146">
                  <c:v>348.67253445135339</c:v>
                </c:pt>
                <c:pt idx="1147">
                  <c:v>348.67253445135339</c:v>
                </c:pt>
                <c:pt idx="1148">
                  <c:v>348.67253445135339</c:v>
                </c:pt>
                <c:pt idx="1149">
                  <c:v>348.67253445135339</c:v>
                </c:pt>
                <c:pt idx="1150">
                  <c:v>348.67253445135339</c:v>
                </c:pt>
                <c:pt idx="1151">
                  <c:v>348.67253445135339</c:v>
                </c:pt>
                <c:pt idx="1152">
                  <c:v>348.67253445135339</c:v>
                </c:pt>
                <c:pt idx="1153">
                  <c:v>348.67253445135339</c:v>
                </c:pt>
                <c:pt idx="1154">
                  <c:v>348.67253445135339</c:v>
                </c:pt>
                <c:pt idx="1155">
                  <c:v>348.67253445135339</c:v>
                </c:pt>
                <c:pt idx="1156">
                  <c:v>348.67253445135339</c:v>
                </c:pt>
                <c:pt idx="1157">
                  <c:v>348.67253445135339</c:v>
                </c:pt>
                <c:pt idx="1158">
                  <c:v>348.67253445135339</c:v>
                </c:pt>
                <c:pt idx="1159">
                  <c:v>348.67253445135339</c:v>
                </c:pt>
                <c:pt idx="1160">
                  <c:v>348.67253445135339</c:v>
                </c:pt>
                <c:pt idx="1161">
                  <c:v>348.67253445135339</c:v>
                </c:pt>
                <c:pt idx="1162">
                  <c:v>348.67253445135339</c:v>
                </c:pt>
                <c:pt idx="1163">
                  <c:v>348.67253445135339</c:v>
                </c:pt>
                <c:pt idx="1164">
                  <c:v>348.67253445135339</c:v>
                </c:pt>
                <c:pt idx="1165">
                  <c:v>348.67253445135339</c:v>
                </c:pt>
                <c:pt idx="1166">
                  <c:v>348.67253445135339</c:v>
                </c:pt>
                <c:pt idx="1167">
                  <c:v>348.67253445135339</c:v>
                </c:pt>
                <c:pt idx="1168">
                  <c:v>348.67253445135339</c:v>
                </c:pt>
                <c:pt idx="1169">
                  <c:v>348.67253445135339</c:v>
                </c:pt>
                <c:pt idx="1170">
                  <c:v>348.67253445135339</c:v>
                </c:pt>
                <c:pt idx="1171">
                  <c:v>348.67253445135339</c:v>
                </c:pt>
                <c:pt idx="1172">
                  <c:v>348.67253445135339</c:v>
                </c:pt>
                <c:pt idx="1173">
                  <c:v>348.67253445135339</c:v>
                </c:pt>
                <c:pt idx="1174">
                  <c:v>348.67253445135339</c:v>
                </c:pt>
                <c:pt idx="1175">
                  <c:v>348.67253445135339</c:v>
                </c:pt>
                <c:pt idx="1176">
                  <c:v>348.67253445135339</c:v>
                </c:pt>
                <c:pt idx="1177">
                  <c:v>348.67253445135339</c:v>
                </c:pt>
                <c:pt idx="1178">
                  <c:v>348.67253445135339</c:v>
                </c:pt>
                <c:pt idx="1179">
                  <c:v>348.67253445135339</c:v>
                </c:pt>
                <c:pt idx="1180">
                  <c:v>348.67253445135339</c:v>
                </c:pt>
                <c:pt idx="1181">
                  <c:v>348.67253445135339</c:v>
                </c:pt>
                <c:pt idx="1182">
                  <c:v>348.67253445135339</c:v>
                </c:pt>
                <c:pt idx="1183">
                  <c:v>348.67253445135339</c:v>
                </c:pt>
                <c:pt idx="1184">
                  <c:v>348.67253445135339</c:v>
                </c:pt>
                <c:pt idx="1185">
                  <c:v>349.13925737697895</c:v>
                </c:pt>
                <c:pt idx="1186">
                  <c:v>348.96761578957046</c:v>
                </c:pt>
                <c:pt idx="1187">
                  <c:v>348.96761578957046</c:v>
                </c:pt>
                <c:pt idx="1188">
                  <c:v>348.96761578957046</c:v>
                </c:pt>
                <c:pt idx="1189">
                  <c:v>348.55683194387763</c:v>
                </c:pt>
                <c:pt idx="1190">
                  <c:v>347.40991725532211</c:v>
                </c:pt>
                <c:pt idx="1191">
                  <c:v>345.1246136474486</c:v>
                </c:pt>
                <c:pt idx="1192">
                  <c:v>339.06986348097655</c:v>
                </c:pt>
                <c:pt idx="1193">
                  <c:v>339.06986348097655</c:v>
                </c:pt>
                <c:pt idx="1194">
                  <c:v>339.06986348097655</c:v>
                </c:pt>
                <c:pt idx="1195">
                  <c:v>339.06986348097655</c:v>
                </c:pt>
                <c:pt idx="1196">
                  <c:v>339.06986348097655</c:v>
                </c:pt>
                <c:pt idx="1197">
                  <c:v>339.06986348097655</c:v>
                </c:pt>
                <c:pt idx="1198">
                  <c:v>339.06986348097655</c:v>
                </c:pt>
                <c:pt idx="1199">
                  <c:v>339.06986348097655</c:v>
                </c:pt>
                <c:pt idx="1200">
                  <c:v>339.06986348097655</c:v>
                </c:pt>
                <c:pt idx="1201">
                  <c:v>339.06986348097655</c:v>
                </c:pt>
                <c:pt idx="1202">
                  <c:v>339.06986348097655</c:v>
                </c:pt>
                <c:pt idx="1203">
                  <c:v>339.06986348097655</c:v>
                </c:pt>
                <c:pt idx="1204">
                  <c:v>339.06986348097655</c:v>
                </c:pt>
                <c:pt idx="1205">
                  <c:v>339.06986348097655</c:v>
                </c:pt>
                <c:pt idx="1206">
                  <c:v>339.06986348097655</c:v>
                </c:pt>
                <c:pt idx="1207">
                  <c:v>339.06986348097655</c:v>
                </c:pt>
                <c:pt idx="1208">
                  <c:v>339.06986348097655</c:v>
                </c:pt>
                <c:pt idx="1209">
                  <c:v>339.06986348097655</c:v>
                </c:pt>
                <c:pt idx="1210">
                  <c:v>339.06986348097655</c:v>
                </c:pt>
                <c:pt idx="1211">
                  <c:v>339.06986348097655</c:v>
                </c:pt>
                <c:pt idx="1212">
                  <c:v>339.06986348097655</c:v>
                </c:pt>
                <c:pt idx="1213">
                  <c:v>339.06986348097655</c:v>
                </c:pt>
                <c:pt idx="1214">
                  <c:v>339.06986348097655</c:v>
                </c:pt>
                <c:pt idx="1215">
                  <c:v>339.06986348097655</c:v>
                </c:pt>
                <c:pt idx="1216">
                  <c:v>339.46055214700777</c:v>
                </c:pt>
                <c:pt idx="1217">
                  <c:v>345.93003538486687</c:v>
                </c:pt>
                <c:pt idx="1218">
                  <c:v>334.77791258531852</c:v>
                </c:pt>
                <c:pt idx="1219">
                  <c:v>349.41464489788024</c:v>
                </c:pt>
                <c:pt idx="1220">
                  <c:v>344.55531017452739</c:v>
                </c:pt>
                <c:pt idx="1221">
                  <c:v>345.43831314434237</c:v>
                </c:pt>
                <c:pt idx="1222">
                  <c:v>335.82438642534692</c:v>
                </c:pt>
                <c:pt idx="1223">
                  <c:v>338.15604072218497</c:v>
                </c:pt>
                <c:pt idx="1224">
                  <c:v>348.71554751303904</c:v>
                </c:pt>
                <c:pt idx="1225">
                  <c:v>409.05659958294524</c:v>
                </c:pt>
                <c:pt idx="1226">
                  <c:v>432.56504372495419</c:v>
                </c:pt>
                <c:pt idx="1227">
                  <c:v>446.12878345577587</c:v>
                </c:pt>
                <c:pt idx="1228">
                  <c:v>421.9433334745234</c:v>
                </c:pt>
                <c:pt idx="1229">
                  <c:v>413.74366997655875</c:v>
                </c:pt>
                <c:pt idx="1230">
                  <c:v>425.95867845210586</c:v>
                </c:pt>
                <c:pt idx="1231">
                  <c:v>416.5278425945973</c:v>
                </c:pt>
                <c:pt idx="1232">
                  <c:v>391.28352880073476</c:v>
                </c:pt>
                <c:pt idx="1233">
                  <c:v>402.04058463561211</c:v>
                </c:pt>
                <c:pt idx="1234">
                  <c:v>393.8992837099961</c:v>
                </c:pt>
                <c:pt idx="1235">
                  <c:v>400.25552367277902</c:v>
                </c:pt>
                <c:pt idx="1236">
                  <c:v>423.81871746599114</c:v>
                </c:pt>
                <c:pt idx="1237">
                  <c:v>436.67460256932799</c:v>
                </c:pt>
                <c:pt idx="1238">
                  <c:v>414.07689247296804</c:v>
                </c:pt>
                <c:pt idx="1239">
                  <c:v>425.16605913620987</c:v>
                </c:pt>
                <c:pt idx="1240">
                  <c:v>443.97395390956291</c:v>
                </c:pt>
                <c:pt idx="1241">
                  <c:v>446.07168404958963</c:v>
                </c:pt>
                <c:pt idx="1242">
                  <c:v>446.02503809411536</c:v>
                </c:pt>
                <c:pt idx="1243">
                  <c:v>442.85587123729948</c:v>
                </c:pt>
                <c:pt idx="1244">
                  <c:v>436.22106878043866</c:v>
                </c:pt>
                <c:pt idx="1245">
                  <c:v>432.17718752299527</c:v>
                </c:pt>
                <c:pt idx="1246">
                  <c:v>440.87950028849423</c:v>
                </c:pt>
                <c:pt idx="1247">
                  <c:v>439.66502032004945</c:v>
                </c:pt>
                <c:pt idx="1248">
                  <c:v>443.40116910349855</c:v>
                </c:pt>
                <c:pt idx="1249">
                  <c:v>443.40116910349855</c:v>
                </c:pt>
                <c:pt idx="1250">
                  <c:v>443.40116910349855</c:v>
                </c:pt>
                <c:pt idx="1251">
                  <c:v>441.63307025385194</c:v>
                </c:pt>
                <c:pt idx="1252">
                  <c:v>440.0071455722819</c:v>
                </c:pt>
                <c:pt idx="1253">
                  <c:v>449.00209315576507</c:v>
                </c:pt>
                <c:pt idx="1254">
                  <c:v>445.1698768906993</c:v>
                </c:pt>
                <c:pt idx="1255">
                  <c:v>463.9836058764584</c:v>
                </c:pt>
                <c:pt idx="1256">
                  <c:v>483.69630684825421</c:v>
                </c:pt>
                <c:pt idx="1257">
                  <c:v>456.6249669309409</c:v>
                </c:pt>
                <c:pt idx="1258">
                  <c:v>437.41091727689457</c:v>
                </c:pt>
                <c:pt idx="1259">
                  <c:v>432.23476465675975</c:v>
                </c:pt>
                <c:pt idx="1260">
                  <c:v>433.05961830498501</c:v>
                </c:pt>
                <c:pt idx="1261">
                  <c:v>401.95378356256862</c:v>
                </c:pt>
                <c:pt idx="1262">
                  <c:v>400.00128792952631</c:v>
                </c:pt>
                <c:pt idx="1263">
                  <c:v>387.55678273715932</c:v>
                </c:pt>
                <c:pt idx="1264">
                  <c:v>387.55678273715927</c:v>
                </c:pt>
                <c:pt idx="1265">
                  <c:v>387.55678273715927</c:v>
                </c:pt>
                <c:pt idx="1266">
                  <c:v>387.55678273715927</c:v>
                </c:pt>
                <c:pt idx="1267">
                  <c:v>387.55678273715927</c:v>
                </c:pt>
                <c:pt idx="1268">
                  <c:v>387.55678273715927</c:v>
                </c:pt>
                <c:pt idx="1269">
                  <c:v>387.82963123683373</c:v>
                </c:pt>
                <c:pt idx="1270">
                  <c:v>382.31784678236824</c:v>
                </c:pt>
                <c:pt idx="1271">
                  <c:v>382.31784678236829</c:v>
                </c:pt>
                <c:pt idx="1272">
                  <c:v>382.31784678236829</c:v>
                </c:pt>
                <c:pt idx="1273">
                  <c:v>382.31784678236829</c:v>
                </c:pt>
                <c:pt idx="1274">
                  <c:v>382.31784678236829</c:v>
                </c:pt>
                <c:pt idx="1275">
                  <c:v>382.31784678236829</c:v>
                </c:pt>
                <c:pt idx="1276">
                  <c:v>382.31784678236829</c:v>
                </c:pt>
                <c:pt idx="1277">
                  <c:v>382.31784678236829</c:v>
                </c:pt>
                <c:pt idx="1278">
                  <c:v>382.31784678236829</c:v>
                </c:pt>
                <c:pt idx="1279">
                  <c:v>382.31784678236829</c:v>
                </c:pt>
                <c:pt idx="1280">
                  <c:v>382.31784678236829</c:v>
                </c:pt>
                <c:pt idx="1281">
                  <c:v>382.31784678236829</c:v>
                </c:pt>
                <c:pt idx="1282">
                  <c:v>382.31784678236829</c:v>
                </c:pt>
                <c:pt idx="1283">
                  <c:v>382.31784678236829</c:v>
                </c:pt>
                <c:pt idx="1284">
                  <c:v>382.31784678236829</c:v>
                </c:pt>
                <c:pt idx="1285">
                  <c:v>382.31784678236829</c:v>
                </c:pt>
                <c:pt idx="1286">
                  <c:v>382.31784678236829</c:v>
                </c:pt>
                <c:pt idx="1287">
                  <c:v>382.31784678236829</c:v>
                </c:pt>
                <c:pt idx="1288">
                  <c:v>382.31784678236829</c:v>
                </c:pt>
                <c:pt idx="1289">
                  <c:v>382.31784678236829</c:v>
                </c:pt>
                <c:pt idx="1290">
                  <c:v>382.31784678236829</c:v>
                </c:pt>
                <c:pt idx="1291">
                  <c:v>382.31784678236829</c:v>
                </c:pt>
                <c:pt idx="1292">
                  <c:v>382.31784678236829</c:v>
                </c:pt>
                <c:pt idx="1293">
                  <c:v>382.31784678236829</c:v>
                </c:pt>
                <c:pt idx="1294">
                  <c:v>382.31784678236829</c:v>
                </c:pt>
                <c:pt idx="1295">
                  <c:v>382.31784678236829</c:v>
                </c:pt>
                <c:pt idx="1296">
                  <c:v>382.31784678236829</c:v>
                </c:pt>
                <c:pt idx="1297">
                  <c:v>382.31784678236829</c:v>
                </c:pt>
                <c:pt idx="1298">
                  <c:v>381.57044455937665</c:v>
                </c:pt>
                <c:pt idx="1299">
                  <c:v>381.57044455937665</c:v>
                </c:pt>
                <c:pt idx="1300">
                  <c:v>381.57044455937665</c:v>
                </c:pt>
                <c:pt idx="1301">
                  <c:v>381.57044455937665</c:v>
                </c:pt>
                <c:pt idx="1302">
                  <c:v>381.57044455937665</c:v>
                </c:pt>
                <c:pt idx="1303">
                  <c:v>381.57044455937665</c:v>
                </c:pt>
                <c:pt idx="1304">
                  <c:v>381.57044455937665</c:v>
                </c:pt>
                <c:pt idx="1305">
                  <c:v>381.57044455937665</c:v>
                </c:pt>
                <c:pt idx="1306">
                  <c:v>381.57044455937665</c:v>
                </c:pt>
                <c:pt idx="1307">
                  <c:v>381.57044455937665</c:v>
                </c:pt>
                <c:pt idx="1308">
                  <c:v>381.57044455937665</c:v>
                </c:pt>
                <c:pt idx="1309">
                  <c:v>381.57044455937665</c:v>
                </c:pt>
                <c:pt idx="1310">
                  <c:v>381.57044455937665</c:v>
                </c:pt>
                <c:pt idx="1311">
                  <c:v>381.57044455937665</c:v>
                </c:pt>
                <c:pt idx="1312">
                  <c:v>381.57044455937665</c:v>
                </c:pt>
                <c:pt idx="1313">
                  <c:v>381.57044455937665</c:v>
                </c:pt>
                <c:pt idx="1314">
                  <c:v>381.57044455937665</c:v>
                </c:pt>
                <c:pt idx="1315">
                  <c:v>381.57044455937665</c:v>
                </c:pt>
                <c:pt idx="1316">
                  <c:v>381.57044455937665</c:v>
                </c:pt>
                <c:pt idx="1317">
                  <c:v>381.57044455937665</c:v>
                </c:pt>
                <c:pt idx="1318">
                  <c:v>381.57044455937665</c:v>
                </c:pt>
                <c:pt idx="1319">
                  <c:v>381.57044455937665</c:v>
                </c:pt>
                <c:pt idx="1320">
                  <c:v>381.57044455937665</c:v>
                </c:pt>
                <c:pt idx="1321">
                  <c:v>381.57044455937665</c:v>
                </c:pt>
                <c:pt idx="1322">
                  <c:v>381.57044455937665</c:v>
                </c:pt>
                <c:pt idx="1323">
                  <c:v>381.57044455937665</c:v>
                </c:pt>
                <c:pt idx="1324">
                  <c:v>381.57044455937665</c:v>
                </c:pt>
                <c:pt idx="1325">
                  <c:v>381.57044455937665</c:v>
                </c:pt>
                <c:pt idx="1326">
                  <c:v>381.57044455937665</c:v>
                </c:pt>
                <c:pt idx="1327">
                  <c:v>381.57044455937665</c:v>
                </c:pt>
                <c:pt idx="1328">
                  <c:v>381.57044455937665</c:v>
                </c:pt>
                <c:pt idx="1329">
                  <c:v>381.57044455937665</c:v>
                </c:pt>
                <c:pt idx="1330">
                  <c:v>381.57044455937665</c:v>
                </c:pt>
                <c:pt idx="1331">
                  <c:v>381.57044455937665</c:v>
                </c:pt>
                <c:pt idx="1332">
                  <c:v>381.57044455937665</c:v>
                </c:pt>
                <c:pt idx="1333">
                  <c:v>381.57044455937665</c:v>
                </c:pt>
                <c:pt idx="1334">
                  <c:v>381.57044455937665</c:v>
                </c:pt>
                <c:pt idx="1335">
                  <c:v>381.57044455937665</c:v>
                </c:pt>
                <c:pt idx="1336">
                  <c:v>381.57044455937665</c:v>
                </c:pt>
                <c:pt idx="1337">
                  <c:v>381.57044455937665</c:v>
                </c:pt>
                <c:pt idx="1338">
                  <c:v>381.57044455937665</c:v>
                </c:pt>
                <c:pt idx="1339">
                  <c:v>381.57044455937665</c:v>
                </c:pt>
                <c:pt idx="1340">
                  <c:v>381.57044455937665</c:v>
                </c:pt>
                <c:pt idx="1341">
                  <c:v>381.57044455937665</c:v>
                </c:pt>
                <c:pt idx="1342">
                  <c:v>381.57044455937665</c:v>
                </c:pt>
                <c:pt idx="1343">
                  <c:v>381.57044455937665</c:v>
                </c:pt>
                <c:pt idx="1344">
                  <c:v>381.57044455937665</c:v>
                </c:pt>
                <c:pt idx="1345">
                  <c:v>381.57044455937665</c:v>
                </c:pt>
                <c:pt idx="1346">
                  <c:v>381.57044455937665</c:v>
                </c:pt>
                <c:pt idx="1347">
                  <c:v>381.57044455937665</c:v>
                </c:pt>
                <c:pt idx="1348">
                  <c:v>381.57044455937665</c:v>
                </c:pt>
                <c:pt idx="1349">
                  <c:v>381.57044455937665</c:v>
                </c:pt>
                <c:pt idx="1350">
                  <c:v>381.57044455937665</c:v>
                </c:pt>
                <c:pt idx="1351">
                  <c:v>381.57044455937665</c:v>
                </c:pt>
                <c:pt idx="1352">
                  <c:v>381.57044455937665</c:v>
                </c:pt>
                <c:pt idx="1353">
                  <c:v>381.57044455937665</c:v>
                </c:pt>
                <c:pt idx="1354">
                  <c:v>381.57044455937665</c:v>
                </c:pt>
                <c:pt idx="1355">
                  <c:v>381.57044455937665</c:v>
                </c:pt>
                <c:pt idx="1356">
                  <c:v>381.57044455937665</c:v>
                </c:pt>
                <c:pt idx="1357">
                  <c:v>381.57044455937665</c:v>
                </c:pt>
                <c:pt idx="1358">
                  <c:v>381.57044455937665</c:v>
                </c:pt>
                <c:pt idx="1359">
                  <c:v>381.57044455937665</c:v>
                </c:pt>
                <c:pt idx="1360">
                  <c:v>381.57044455937665</c:v>
                </c:pt>
                <c:pt idx="1361">
                  <c:v>381.57044455937665</c:v>
                </c:pt>
                <c:pt idx="1362">
                  <c:v>381.57044455937665</c:v>
                </c:pt>
                <c:pt idx="1363">
                  <c:v>381.57044455937665</c:v>
                </c:pt>
                <c:pt idx="1364">
                  <c:v>381.57044455937665</c:v>
                </c:pt>
                <c:pt idx="1365">
                  <c:v>381.57044455937665</c:v>
                </c:pt>
                <c:pt idx="1366">
                  <c:v>381.57044455937665</c:v>
                </c:pt>
                <c:pt idx="1367">
                  <c:v>381.57044455937665</c:v>
                </c:pt>
                <c:pt idx="1368">
                  <c:v>381.57044455937665</c:v>
                </c:pt>
                <c:pt idx="1369">
                  <c:v>381.57044455937665</c:v>
                </c:pt>
                <c:pt idx="1370">
                  <c:v>381.57044455937665</c:v>
                </c:pt>
                <c:pt idx="1371">
                  <c:v>381.57044455937665</c:v>
                </c:pt>
                <c:pt idx="1372">
                  <c:v>381.57044455937665</c:v>
                </c:pt>
                <c:pt idx="1373">
                  <c:v>381.57044455937665</c:v>
                </c:pt>
                <c:pt idx="1374">
                  <c:v>381.57044455937665</c:v>
                </c:pt>
                <c:pt idx="1375">
                  <c:v>381.57044455937665</c:v>
                </c:pt>
                <c:pt idx="1376">
                  <c:v>381.57044455937665</c:v>
                </c:pt>
                <c:pt idx="1377">
                  <c:v>381.57044455937665</c:v>
                </c:pt>
                <c:pt idx="1378">
                  <c:v>381.57044455937665</c:v>
                </c:pt>
                <c:pt idx="1379">
                  <c:v>381.57044455937665</c:v>
                </c:pt>
                <c:pt idx="1380">
                  <c:v>381.57044455937665</c:v>
                </c:pt>
                <c:pt idx="1381">
                  <c:v>381.57044455937665</c:v>
                </c:pt>
                <c:pt idx="1382">
                  <c:v>381.57044455937665</c:v>
                </c:pt>
                <c:pt idx="1383">
                  <c:v>381.57044455937665</c:v>
                </c:pt>
                <c:pt idx="1384">
                  <c:v>381.57044455937665</c:v>
                </c:pt>
                <c:pt idx="1385">
                  <c:v>381.57044455937665</c:v>
                </c:pt>
                <c:pt idx="1386">
                  <c:v>381.57044455937665</c:v>
                </c:pt>
                <c:pt idx="1387">
                  <c:v>381.57044455937665</c:v>
                </c:pt>
                <c:pt idx="1388">
                  <c:v>381.57044455937665</c:v>
                </c:pt>
                <c:pt idx="1389">
                  <c:v>381.57044455937665</c:v>
                </c:pt>
                <c:pt idx="1390">
                  <c:v>381.57044455937665</c:v>
                </c:pt>
                <c:pt idx="1391">
                  <c:v>381.57044455937665</c:v>
                </c:pt>
                <c:pt idx="1392">
                  <c:v>381.57044455937665</c:v>
                </c:pt>
                <c:pt idx="1393">
                  <c:v>381.57044455937665</c:v>
                </c:pt>
                <c:pt idx="1394">
                  <c:v>381.57044455937665</c:v>
                </c:pt>
                <c:pt idx="1395">
                  <c:v>382.44678963347184</c:v>
                </c:pt>
                <c:pt idx="1396">
                  <c:v>381.75109816081078</c:v>
                </c:pt>
                <c:pt idx="1397">
                  <c:v>381.75109816081078</c:v>
                </c:pt>
                <c:pt idx="1398">
                  <c:v>381.36534032945309</c:v>
                </c:pt>
                <c:pt idx="1399">
                  <c:v>380.7502910689858</c:v>
                </c:pt>
                <c:pt idx="1400">
                  <c:v>380.7502910689858</c:v>
                </c:pt>
                <c:pt idx="1401">
                  <c:v>380.7502910689858</c:v>
                </c:pt>
                <c:pt idx="1402">
                  <c:v>380.7502910689858</c:v>
                </c:pt>
                <c:pt idx="1403">
                  <c:v>380.7502910689858</c:v>
                </c:pt>
                <c:pt idx="1404">
                  <c:v>380.7502910689858</c:v>
                </c:pt>
                <c:pt idx="1405">
                  <c:v>380.7502910689858</c:v>
                </c:pt>
                <c:pt idx="1406">
                  <c:v>380.7502910689858</c:v>
                </c:pt>
                <c:pt idx="1407">
                  <c:v>380.7502910689858</c:v>
                </c:pt>
                <c:pt idx="1408">
                  <c:v>380.7502910689858</c:v>
                </c:pt>
                <c:pt idx="1409">
                  <c:v>380.7502910689858</c:v>
                </c:pt>
                <c:pt idx="1410">
                  <c:v>380.7502910689858</c:v>
                </c:pt>
                <c:pt idx="1411">
                  <c:v>380.7502910689858</c:v>
                </c:pt>
                <c:pt idx="1412">
                  <c:v>380.7502910689858</c:v>
                </c:pt>
                <c:pt idx="1413">
                  <c:v>380.7502910689858</c:v>
                </c:pt>
                <c:pt idx="1414">
                  <c:v>380.7502910689858</c:v>
                </c:pt>
                <c:pt idx="1415">
                  <c:v>380.7502910689858</c:v>
                </c:pt>
                <c:pt idx="1416">
                  <c:v>381.82446987575258</c:v>
                </c:pt>
                <c:pt idx="1417">
                  <c:v>381.37127664127354</c:v>
                </c:pt>
                <c:pt idx="1418">
                  <c:v>379.0999651919094</c:v>
                </c:pt>
                <c:pt idx="1419">
                  <c:v>380.58009481676601</c:v>
                </c:pt>
                <c:pt idx="1420">
                  <c:v>369.44621935594148</c:v>
                </c:pt>
                <c:pt idx="1421">
                  <c:v>392.61939754437174</c:v>
                </c:pt>
                <c:pt idx="1422">
                  <c:v>396.42206002960245</c:v>
                </c:pt>
                <c:pt idx="1423">
                  <c:v>417.54452707795008</c:v>
                </c:pt>
                <c:pt idx="1424">
                  <c:v>407.63786690849918</c:v>
                </c:pt>
                <c:pt idx="1425">
                  <c:v>389.80414886669712</c:v>
                </c:pt>
                <c:pt idx="1426">
                  <c:v>360.5797941208649</c:v>
                </c:pt>
                <c:pt idx="1427">
                  <c:v>356.84047428797271</c:v>
                </c:pt>
                <c:pt idx="1428">
                  <c:v>336.24897000160462</c:v>
                </c:pt>
                <c:pt idx="1429">
                  <c:v>374.43789720665916</c:v>
                </c:pt>
                <c:pt idx="1430">
                  <c:v>367.85142310186853</c:v>
                </c:pt>
                <c:pt idx="1431">
                  <c:v>378.94723997739038</c:v>
                </c:pt>
                <c:pt idx="1432">
                  <c:v>361.81470568495814</c:v>
                </c:pt>
                <c:pt idx="1433">
                  <c:v>357.58913247987834</c:v>
                </c:pt>
                <c:pt idx="1434">
                  <c:v>357.58913247987834</c:v>
                </c:pt>
                <c:pt idx="1435">
                  <c:v>357.58913247987834</c:v>
                </c:pt>
                <c:pt idx="1436">
                  <c:v>357.58913247987834</c:v>
                </c:pt>
                <c:pt idx="1437">
                  <c:v>357.58913247987834</c:v>
                </c:pt>
                <c:pt idx="1438">
                  <c:v>357.58913247987834</c:v>
                </c:pt>
                <c:pt idx="1439">
                  <c:v>357.58913247987834</c:v>
                </c:pt>
                <c:pt idx="1440">
                  <c:v>357.58913247987834</c:v>
                </c:pt>
                <c:pt idx="1441">
                  <c:v>357.58913247987834</c:v>
                </c:pt>
                <c:pt idx="1442">
                  <c:v>357.58913247987834</c:v>
                </c:pt>
                <c:pt idx="1443">
                  <c:v>357.58913247987834</c:v>
                </c:pt>
                <c:pt idx="1444">
                  <c:v>357.58913247987834</c:v>
                </c:pt>
                <c:pt idx="1445">
                  <c:v>357.58913247987834</c:v>
                </c:pt>
                <c:pt idx="1446">
                  <c:v>357.58913247987834</c:v>
                </c:pt>
                <c:pt idx="1447">
                  <c:v>357.58913247987834</c:v>
                </c:pt>
                <c:pt idx="1448">
                  <c:v>357.58913247987834</c:v>
                </c:pt>
                <c:pt idx="1449">
                  <c:v>357.58913247987834</c:v>
                </c:pt>
                <c:pt idx="1450">
                  <c:v>357.58913247987834</c:v>
                </c:pt>
                <c:pt idx="1451">
                  <c:v>357.58913247987834</c:v>
                </c:pt>
                <c:pt idx="1452">
                  <c:v>357.58913247987834</c:v>
                </c:pt>
                <c:pt idx="1453">
                  <c:v>357.58913247987834</c:v>
                </c:pt>
                <c:pt idx="1454">
                  <c:v>357.58913247987834</c:v>
                </c:pt>
                <c:pt idx="1455">
                  <c:v>357.58913247987834</c:v>
                </c:pt>
                <c:pt idx="1456">
                  <c:v>357.58913247987834</c:v>
                </c:pt>
                <c:pt idx="1457">
                  <c:v>357.58913247987834</c:v>
                </c:pt>
                <c:pt idx="1458">
                  <c:v>357.58913247987834</c:v>
                </c:pt>
                <c:pt idx="1459">
                  <c:v>357.58913247987834</c:v>
                </c:pt>
                <c:pt idx="1460">
                  <c:v>357.58913247987834</c:v>
                </c:pt>
                <c:pt idx="1461">
                  <c:v>357.58913247987834</c:v>
                </c:pt>
                <c:pt idx="1462">
                  <c:v>357.58913247987834</c:v>
                </c:pt>
                <c:pt idx="1463">
                  <c:v>357.58913247987834</c:v>
                </c:pt>
                <c:pt idx="1464">
                  <c:v>357.58913247987834</c:v>
                </c:pt>
                <c:pt idx="1465">
                  <c:v>357.58913247987834</c:v>
                </c:pt>
                <c:pt idx="1466">
                  <c:v>357.58913247987834</c:v>
                </c:pt>
                <c:pt idx="1467">
                  <c:v>357.58913247987834</c:v>
                </c:pt>
                <c:pt idx="1468">
                  <c:v>357.58913247987834</c:v>
                </c:pt>
                <c:pt idx="1469">
                  <c:v>357.58913247987834</c:v>
                </c:pt>
                <c:pt idx="1470">
                  <c:v>357.58913247987834</c:v>
                </c:pt>
                <c:pt idx="1471">
                  <c:v>357.58913247987834</c:v>
                </c:pt>
                <c:pt idx="1472">
                  <c:v>357.58913247987834</c:v>
                </c:pt>
                <c:pt idx="1473">
                  <c:v>357.58913247987834</c:v>
                </c:pt>
                <c:pt idx="1474">
                  <c:v>357.58913247987834</c:v>
                </c:pt>
                <c:pt idx="1475">
                  <c:v>357.58913247987834</c:v>
                </c:pt>
                <c:pt idx="1476">
                  <c:v>357.58913247987834</c:v>
                </c:pt>
                <c:pt idx="1477">
                  <c:v>357.58913247987834</c:v>
                </c:pt>
                <c:pt idx="1478">
                  <c:v>357.58913247987834</c:v>
                </c:pt>
                <c:pt idx="1479">
                  <c:v>357.58913247987834</c:v>
                </c:pt>
                <c:pt idx="1480">
                  <c:v>357.58913247987834</c:v>
                </c:pt>
                <c:pt idx="1481">
                  <c:v>357.58913247987834</c:v>
                </c:pt>
                <c:pt idx="1482">
                  <c:v>357.58913247987834</c:v>
                </c:pt>
                <c:pt idx="1483">
                  <c:v>357.58913247987834</c:v>
                </c:pt>
                <c:pt idx="1484">
                  <c:v>357.58913247987834</c:v>
                </c:pt>
                <c:pt idx="1485">
                  <c:v>357.58913247987834</c:v>
                </c:pt>
                <c:pt idx="1486">
                  <c:v>357.58913247987834</c:v>
                </c:pt>
                <c:pt idx="1487">
                  <c:v>357.58913247987834</c:v>
                </c:pt>
                <c:pt idx="1488">
                  <c:v>357.58913247987834</c:v>
                </c:pt>
                <c:pt idx="1489">
                  <c:v>357.58913247987834</c:v>
                </c:pt>
                <c:pt idx="1490">
                  <c:v>357.58913247987834</c:v>
                </c:pt>
                <c:pt idx="1491">
                  <c:v>357.58913247987834</c:v>
                </c:pt>
                <c:pt idx="1492">
                  <c:v>357.58913247987834</c:v>
                </c:pt>
                <c:pt idx="1493">
                  <c:v>357.58913247987834</c:v>
                </c:pt>
                <c:pt idx="1494">
                  <c:v>357.58913247987834</c:v>
                </c:pt>
                <c:pt idx="1495">
                  <c:v>357.58913247987834</c:v>
                </c:pt>
                <c:pt idx="1496">
                  <c:v>357.58913247987834</c:v>
                </c:pt>
                <c:pt idx="1497">
                  <c:v>357.58913247987834</c:v>
                </c:pt>
                <c:pt idx="1498">
                  <c:v>357.58913247987834</c:v>
                </c:pt>
                <c:pt idx="1499">
                  <c:v>357.58913247987834</c:v>
                </c:pt>
                <c:pt idx="1500">
                  <c:v>357.58913247987834</c:v>
                </c:pt>
                <c:pt idx="1501">
                  <c:v>357.58913247987834</c:v>
                </c:pt>
                <c:pt idx="1502">
                  <c:v>357.58913247987834</c:v>
                </c:pt>
                <c:pt idx="1503">
                  <c:v>357.58913247987834</c:v>
                </c:pt>
                <c:pt idx="1504">
                  <c:v>357.58913247987834</c:v>
                </c:pt>
                <c:pt idx="1505">
                  <c:v>357.58913247987834</c:v>
                </c:pt>
                <c:pt idx="1506">
                  <c:v>357.58913247987834</c:v>
                </c:pt>
                <c:pt idx="1507">
                  <c:v>357.58913247987834</c:v>
                </c:pt>
                <c:pt idx="1508">
                  <c:v>357.58913247987834</c:v>
                </c:pt>
                <c:pt idx="1509">
                  <c:v>357.58913247987834</c:v>
                </c:pt>
                <c:pt idx="1510">
                  <c:v>357.58913247987834</c:v>
                </c:pt>
                <c:pt idx="1511">
                  <c:v>357.58913247987834</c:v>
                </c:pt>
                <c:pt idx="1512">
                  <c:v>357.58913247987834</c:v>
                </c:pt>
                <c:pt idx="1513">
                  <c:v>357.58913247987834</c:v>
                </c:pt>
                <c:pt idx="1514">
                  <c:v>357.58913247987834</c:v>
                </c:pt>
                <c:pt idx="1515">
                  <c:v>357.58913247987834</c:v>
                </c:pt>
                <c:pt idx="1516">
                  <c:v>357.58913247987834</c:v>
                </c:pt>
                <c:pt idx="1517">
                  <c:v>357.58913247987834</c:v>
                </c:pt>
                <c:pt idx="1518">
                  <c:v>357.58913247987834</c:v>
                </c:pt>
                <c:pt idx="1519">
                  <c:v>357.58913247987834</c:v>
                </c:pt>
                <c:pt idx="1520">
                  <c:v>357.58913247987834</c:v>
                </c:pt>
                <c:pt idx="1521">
                  <c:v>357.58913247987834</c:v>
                </c:pt>
                <c:pt idx="1522">
                  <c:v>357.58913247987834</c:v>
                </c:pt>
                <c:pt idx="1523">
                  <c:v>357.58913247987834</c:v>
                </c:pt>
                <c:pt idx="1524">
                  <c:v>357.58913247987834</c:v>
                </c:pt>
                <c:pt idx="1525">
                  <c:v>357.58913247987834</c:v>
                </c:pt>
                <c:pt idx="1526">
                  <c:v>357.58913247987834</c:v>
                </c:pt>
                <c:pt idx="1527">
                  <c:v>357.58913247987834</c:v>
                </c:pt>
                <c:pt idx="1528">
                  <c:v>357.58913247987834</c:v>
                </c:pt>
                <c:pt idx="1529">
                  <c:v>357.58913247987834</c:v>
                </c:pt>
                <c:pt idx="1530">
                  <c:v>357.58913247987834</c:v>
                </c:pt>
                <c:pt idx="1531">
                  <c:v>357.58913247987834</c:v>
                </c:pt>
                <c:pt idx="1532">
                  <c:v>357.58913247987834</c:v>
                </c:pt>
                <c:pt idx="1533">
                  <c:v>357.58913247987834</c:v>
                </c:pt>
                <c:pt idx="1534">
                  <c:v>357.58913247987834</c:v>
                </c:pt>
                <c:pt idx="1535">
                  <c:v>357.58913247987834</c:v>
                </c:pt>
                <c:pt idx="1536">
                  <c:v>357.58913247987834</c:v>
                </c:pt>
                <c:pt idx="1537">
                  <c:v>357.58913247987834</c:v>
                </c:pt>
                <c:pt idx="1538">
                  <c:v>357.58913247987834</c:v>
                </c:pt>
                <c:pt idx="1539">
                  <c:v>357.58913247987834</c:v>
                </c:pt>
                <c:pt idx="1540">
                  <c:v>357.58913247987834</c:v>
                </c:pt>
                <c:pt idx="1541">
                  <c:v>357.58913247987834</c:v>
                </c:pt>
                <c:pt idx="1542">
                  <c:v>357.58913247987834</c:v>
                </c:pt>
                <c:pt idx="1543">
                  <c:v>357.58913247987834</c:v>
                </c:pt>
                <c:pt idx="1544">
                  <c:v>357.58913247987834</c:v>
                </c:pt>
                <c:pt idx="1545">
                  <c:v>357.58913247987834</c:v>
                </c:pt>
                <c:pt idx="1546">
                  <c:v>357.58913247987834</c:v>
                </c:pt>
                <c:pt idx="1547">
                  <c:v>357.58913247987834</c:v>
                </c:pt>
                <c:pt idx="1548">
                  <c:v>357.58913247987834</c:v>
                </c:pt>
                <c:pt idx="1549">
                  <c:v>357.58913247987834</c:v>
                </c:pt>
                <c:pt idx="1550">
                  <c:v>357.58913247987834</c:v>
                </c:pt>
                <c:pt idx="1551">
                  <c:v>357.58913247987834</c:v>
                </c:pt>
                <c:pt idx="1552">
                  <c:v>357.58913247987834</c:v>
                </c:pt>
                <c:pt idx="1553">
                  <c:v>357.58913247987834</c:v>
                </c:pt>
                <c:pt idx="1554">
                  <c:v>357.58913247987834</c:v>
                </c:pt>
                <c:pt idx="1555">
                  <c:v>357.58913247987834</c:v>
                </c:pt>
                <c:pt idx="1556">
                  <c:v>357.58913247987834</c:v>
                </c:pt>
                <c:pt idx="1557">
                  <c:v>357.58913247987834</c:v>
                </c:pt>
                <c:pt idx="1558">
                  <c:v>357.58913247987834</c:v>
                </c:pt>
                <c:pt idx="1559">
                  <c:v>357.58913247987834</c:v>
                </c:pt>
                <c:pt idx="1560">
                  <c:v>357.58913247987834</c:v>
                </c:pt>
                <c:pt idx="1561">
                  <c:v>357.58913247987834</c:v>
                </c:pt>
                <c:pt idx="1562">
                  <c:v>357.58913247987834</c:v>
                </c:pt>
                <c:pt idx="1563">
                  <c:v>357.58913247987834</c:v>
                </c:pt>
                <c:pt idx="1564">
                  <c:v>357.58913247987834</c:v>
                </c:pt>
                <c:pt idx="1565">
                  <c:v>357.58913247987834</c:v>
                </c:pt>
                <c:pt idx="1566">
                  <c:v>357.58913247987834</c:v>
                </c:pt>
                <c:pt idx="1567">
                  <c:v>357.58913247987834</c:v>
                </c:pt>
                <c:pt idx="1568">
                  <c:v>357.58913247987834</c:v>
                </c:pt>
                <c:pt idx="1569">
                  <c:v>357.58913247987834</c:v>
                </c:pt>
                <c:pt idx="1570">
                  <c:v>357.60400999232127</c:v>
                </c:pt>
                <c:pt idx="1571">
                  <c:v>357.60400999232127</c:v>
                </c:pt>
                <c:pt idx="1572">
                  <c:v>357.60400999232127</c:v>
                </c:pt>
                <c:pt idx="1573">
                  <c:v>357.60400999232127</c:v>
                </c:pt>
                <c:pt idx="1574">
                  <c:v>357.60400999232127</c:v>
                </c:pt>
                <c:pt idx="1575">
                  <c:v>357.60400999232127</c:v>
                </c:pt>
                <c:pt idx="1576">
                  <c:v>357.60400999232127</c:v>
                </c:pt>
                <c:pt idx="1577">
                  <c:v>357.60400999232127</c:v>
                </c:pt>
                <c:pt idx="1578">
                  <c:v>357.60400999232127</c:v>
                </c:pt>
                <c:pt idx="1579">
                  <c:v>357.60400999232127</c:v>
                </c:pt>
                <c:pt idx="1580">
                  <c:v>357.60400999232127</c:v>
                </c:pt>
                <c:pt idx="1581">
                  <c:v>357.60400999232127</c:v>
                </c:pt>
                <c:pt idx="1582">
                  <c:v>357.60400999232127</c:v>
                </c:pt>
                <c:pt idx="1583">
                  <c:v>357.60400999232127</c:v>
                </c:pt>
                <c:pt idx="1584">
                  <c:v>357.60400999232127</c:v>
                </c:pt>
                <c:pt idx="1585">
                  <c:v>357.60400999232127</c:v>
                </c:pt>
                <c:pt idx="1586">
                  <c:v>357.60400999232127</c:v>
                </c:pt>
                <c:pt idx="1587">
                  <c:v>357.60400999232127</c:v>
                </c:pt>
                <c:pt idx="1588">
                  <c:v>357.60400999232127</c:v>
                </c:pt>
                <c:pt idx="1589">
                  <c:v>357.60400999232127</c:v>
                </c:pt>
                <c:pt idx="1590">
                  <c:v>357.60400999232127</c:v>
                </c:pt>
                <c:pt idx="1591">
                  <c:v>357.60400999232127</c:v>
                </c:pt>
                <c:pt idx="1592">
                  <c:v>357.60400999232127</c:v>
                </c:pt>
                <c:pt idx="1593">
                  <c:v>357.60400999232127</c:v>
                </c:pt>
                <c:pt idx="1594">
                  <c:v>357.60400999232127</c:v>
                </c:pt>
                <c:pt idx="1595">
                  <c:v>357.60400999232127</c:v>
                </c:pt>
                <c:pt idx="1596">
                  <c:v>357.60400999232127</c:v>
                </c:pt>
                <c:pt idx="1597">
                  <c:v>357.60400999232127</c:v>
                </c:pt>
                <c:pt idx="1598">
                  <c:v>357.60400999232127</c:v>
                </c:pt>
                <c:pt idx="1599">
                  <c:v>357.60400999232127</c:v>
                </c:pt>
                <c:pt idx="1600">
                  <c:v>357.60400999232127</c:v>
                </c:pt>
                <c:pt idx="1601">
                  <c:v>357.60400999232127</c:v>
                </c:pt>
                <c:pt idx="1602">
                  <c:v>357.60400999232127</c:v>
                </c:pt>
                <c:pt idx="1603">
                  <c:v>357.60400999232127</c:v>
                </c:pt>
                <c:pt idx="1604">
                  <c:v>357.60400999232127</c:v>
                </c:pt>
                <c:pt idx="1605">
                  <c:v>357.60400999232127</c:v>
                </c:pt>
                <c:pt idx="1606">
                  <c:v>357.60400999232127</c:v>
                </c:pt>
                <c:pt idx="1607">
                  <c:v>357.60400999232127</c:v>
                </c:pt>
                <c:pt idx="1608">
                  <c:v>357.60400999232127</c:v>
                </c:pt>
                <c:pt idx="1609">
                  <c:v>357.60400999232127</c:v>
                </c:pt>
                <c:pt idx="1610">
                  <c:v>357.60400999232127</c:v>
                </c:pt>
                <c:pt idx="1611">
                  <c:v>357.60400999232127</c:v>
                </c:pt>
                <c:pt idx="1612">
                  <c:v>357.60400999232127</c:v>
                </c:pt>
                <c:pt idx="1613">
                  <c:v>357.60400999232127</c:v>
                </c:pt>
                <c:pt idx="1614">
                  <c:v>357.60400999232127</c:v>
                </c:pt>
                <c:pt idx="1615">
                  <c:v>357.60400999232127</c:v>
                </c:pt>
                <c:pt idx="1616">
                  <c:v>357.60400999232127</c:v>
                </c:pt>
                <c:pt idx="1617">
                  <c:v>357.60400999232127</c:v>
                </c:pt>
                <c:pt idx="1618">
                  <c:v>357.60400999232127</c:v>
                </c:pt>
                <c:pt idx="1619">
                  <c:v>357.60400999232127</c:v>
                </c:pt>
                <c:pt idx="1620">
                  <c:v>357.60400999232127</c:v>
                </c:pt>
                <c:pt idx="1621">
                  <c:v>357.60400999232127</c:v>
                </c:pt>
                <c:pt idx="1622">
                  <c:v>357.60400999232127</c:v>
                </c:pt>
                <c:pt idx="1623">
                  <c:v>357.60400999232127</c:v>
                </c:pt>
                <c:pt idx="1624">
                  <c:v>357.60400999232127</c:v>
                </c:pt>
                <c:pt idx="1625">
                  <c:v>357.60400999232127</c:v>
                </c:pt>
                <c:pt idx="1626">
                  <c:v>357.60400999232127</c:v>
                </c:pt>
                <c:pt idx="1627">
                  <c:v>357.60400999232127</c:v>
                </c:pt>
                <c:pt idx="1628">
                  <c:v>357.60400999232127</c:v>
                </c:pt>
                <c:pt idx="1629">
                  <c:v>357.60400999232127</c:v>
                </c:pt>
                <c:pt idx="1630">
                  <c:v>357.60400999232127</c:v>
                </c:pt>
                <c:pt idx="1631">
                  <c:v>357.60400999232127</c:v>
                </c:pt>
                <c:pt idx="1632">
                  <c:v>357.60400999232127</c:v>
                </c:pt>
                <c:pt idx="1633">
                  <c:v>357.60400999232127</c:v>
                </c:pt>
                <c:pt idx="1634">
                  <c:v>357.60400999232127</c:v>
                </c:pt>
                <c:pt idx="1635">
                  <c:v>357.60400999232127</c:v>
                </c:pt>
                <c:pt idx="1636">
                  <c:v>357.60400999232127</c:v>
                </c:pt>
                <c:pt idx="1637">
                  <c:v>357.60400999232127</c:v>
                </c:pt>
                <c:pt idx="1638">
                  <c:v>357.60400999232127</c:v>
                </c:pt>
                <c:pt idx="1639">
                  <c:v>357.60400999232127</c:v>
                </c:pt>
                <c:pt idx="1640">
                  <c:v>357.60400999232127</c:v>
                </c:pt>
                <c:pt idx="1641">
                  <c:v>357.60400999232127</c:v>
                </c:pt>
                <c:pt idx="1642">
                  <c:v>357.60400999232127</c:v>
                </c:pt>
                <c:pt idx="1643">
                  <c:v>357.60400999232127</c:v>
                </c:pt>
                <c:pt idx="1644">
                  <c:v>357.60400999232127</c:v>
                </c:pt>
                <c:pt idx="1645">
                  <c:v>357.60400999232127</c:v>
                </c:pt>
                <c:pt idx="1646">
                  <c:v>357.60400999232127</c:v>
                </c:pt>
                <c:pt idx="1647">
                  <c:v>357.60400999232127</c:v>
                </c:pt>
                <c:pt idx="1648">
                  <c:v>357.60400999232127</c:v>
                </c:pt>
                <c:pt idx="1649">
                  <c:v>357.60400999232127</c:v>
                </c:pt>
                <c:pt idx="1650">
                  <c:v>357.60400999232127</c:v>
                </c:pt>
                <c:pt idx="1651">
                  <c:v>357.60400999232127</c:v>
                </c:pt>
                <c:pt idx="1652">
                  <c:v>357.60400999232127</c:v>
                </c:pt>
                <c:pt idx="1653">
                  <c:v>357.60400999232127</c:v>
                </c:pt>
                <c:pt idx="1654">
                  <c:v>357.60400999232127</c:v>
                </c:pt>
                <c:pt idx="1655">
                  <c:v>357.60400999232127</c:v>
                </c:pt>
                <c:pt idx="1656">
                  <c:v>357.60400999232127</c:v>
                </c:pt>
                <c:pt idx="1657">
                  <c:v>357.60400999232127</c:v>
                </c:pt>
                <c:pt idx="1658">
                  <c:v>357.60400999232127</c:v>
                </c:pt>
                <c:pt idx="1659">
                  <c:v>357.60400999232127</c:v>
                </c:pt>
                <c:pt idx="1660">
                  <c:v>357.60400999232127</c:v>
                </c:pt>
                <c:pt idx="1661">
                  <c:v>357.60400999232127</c:v>
                </c:pt>
                <c:pt idx="1662">
                  <c:v>357.60400999232127</c:v>
                </c:pt>
                <c:pt idx="1663">
                  <c:v>357.60400999232127</c:v>
                </c:pt>
                <c:pt idx="1664">
                  <c:v>357.60400999232127</c:v>
                </c:pt>
                <c:pt idx="1665">
                  <c:v>357.60400999232127</c:v>
                </c:pt>
                <c:pt idx="1666">
                  <c:v>357.60400999232127</c:v>
                </c:pt>
                <c:pt idx="1667">
                  <c:v>357.60400999232127</c:v>
                </c:pt>
                <c:pt idx="1668">
                  <c:v>357.60400999232127</c:v>
                </c:pt>
                <c:pt idx="1669">
                  <c:v>357.60400999232127</c:v>
                </c:pt>
                <c:pt idx="1670">
                  <c:v>357.60400999232127</c:v>
                </c:pt>
                <c:pt idx="1671">
                  <c:v>357.60400999232127</c:v>
                </c:pt>
                <c:pt idx="1672">
                  <c:v>357.60400999232127</c:v>
                </c:pt>
                <c:pt idx="1673">
                  <c:v>357.60400999232127</c:v>
                </c:pt>
                <c:pt idx="1674">
                  <c:v>357.60400999232127</c:v>
                </c:pt>
                <c:pt idx="1675">
                  <c:v>357.60400999232127</c:v>
                </c:pt>
                <c:pt idx="1676">
                  <c:v>357.60400999232127</c:v>
                </c:pt>
                <c:pt idx="1677">
                  <c:v>357.60400999232127</c:v>
                </c:pt>
                <c:pt idx="1678">
                  <c:v>357.60400999232127</c:v>
                </c:pt>
                <c:pt idx="1679">
                  <c:v>357.60400999232127</c:v>
                </c:pt>
                <c:pt idx="1680">
                  <c:v>358.48168933041785</c:v>
                </c:pt>
                <c:pt idx="1681">
                  <c:v>357.74888360804653</c:v>
                </c:pt>
                <c:pt idx="1682">
                  <c:v>357.55955083972918</c:v>
                </c:pt>
                <c:pt idx="1683">
                  <c:v>357.67945581040965</c:v>
                </c:pt>
                <c:pt idx="1684">
                  <c:v>364.21430426349116</c:v>
                </c:pt>
                <c:pt idx="1685">
                  <c:v>363.54649871849904</c:v>
                </c:pt>
                <c:pt idx="1686">
                  <c:v>370.99022861859714</c:v>
                </c:pt>
                <c:pt idx="1687">
                  <c:v>369.97353511235417</c:v>
                </c:pt>
                <c:pt idx="1688">
                  <c:v>370.111532493781</c:v>
                </c:pt>
                <c:pt idx="1689">
                  <c:v>364.10183014725635</c:v>
                </c:pt>
                <c:pt idx="1690">
                  <c:v>363.04810294742799</c:v>
                </c:pt>
                <c:pt idx="1691">
                  <c:v>360.12630231309652</c:v>
                </c:pt>
                <c:pt idx="1692">
                  <c:v>360.12630231309652</c:v>
                </c:pt>
                <c:pt idx="1693">
                  <c:v>360.12630231309652</c:v>
                </c:pt>
                <c:pt idx="1694">
                  <c:v>360.12630231309652</c:v>
                </c:pt>
                <c:pt idx="1695">
                  <c:v>360.12630231309652</c:v>
                </c:pt>
                <c:pt idx="1696">
                  <c:v>360.12630231309652</c:v>
                </c:pt>
                <c:pt idx="1697">
                  <c:v>360.12630231309652</c:v>
                </c:pt>
                <c:pt idx="1698">
                  <c:v>360.12630231309652</c:v>
                </c:pt>
                <c:pt idx="1699">
                  <c:v>360.12630231309652</c:v>
                </c:pt>
                <c:pt idx="1700">
                  <c:v>360.12630231309652</c:v>
                </c:pt>
                <c:pt idx="1701">
                  <c:v>360.12630231309652</c:v>
                </c:pt>
                <c:pt idx="1702">
                  <c:v>360.12630231309652</c:v>
                </c:pt>
                <c:pt idx="1703">
                  <c:v>360.12630231309652</c:v>
                </c:pt>
                <c:pt idx="1704">
                  <c:v>360.12630231309652</c:v>
                </c:pt>
                <c:pt idx="1705">
                  <c:v>360.12630231309652</c:v>
                </c:pt>
                <c:pt idx="1706">
                  <c:v>360.12630231309652</c:v>
                </c:pt>
                <c:pt idx="1707">
                  <c:v>360.12630231309652</c:v>
                </c:pt>
                <c:pt idx="1708">
                  <c:v>360.12630231309652</c:v>
                </c:pt>
                <c:pt idx="1709">
                  <c:v>360.12630231309652</c:v>
                </c:pt>
                <c:pt idx="1710">
                  <c:v>360.12630231309652</c:v>
                </c:pt>
                <c:pt idx="1711">
                  <c:v>360.12630231309652</c:v>
                </c:pt>
                <c:pt idx="1712">
                  <c:v>360.12630231309652</c:v>
                </c:pt>
                <c:pt idx="1713">
                  <c:v>360.12630231309652</c:v>
                </c:pt>
                <c:pt idx="1714">
                  <c:v>360.12630231309652</c:v>
                </c:pt>
                <c:pt idx="1715">
                  <c:v>360.12630231309652</c:v>
                </c:pt>
                <c:pt idx="1716">
                  <c:v>360.12630231309652</c:v>
                </c:pt>
                <c:pt idx="1717">
                  <c:v>360.12630231309652</c:v>
                </c:pt>
                <c:pt idx="1718">
                  <c:v>360.12630231309652</c:v>
                </c:pt>
                <c:pt idx="1719">
                  <c:v>360.12630231309652</c:v>
                </c:pt>
                <c:pt idx="1720">
                  <c:v>360.12630231309652</c:v>
                </c:pt>
                <c:pt idx="1721">
                  <c:v>360.12630231309652</c:v>
                </c:pt>
                <c:pt idx="1722">
                  <c:v>360.12630231309652</c:v>
                </c:pt>
                <c:pt idx="1723">
                  <c:v>360.12630231309652</c:v>
                </c:pt>
                <c:pt idx="1724">
                  <c:v>360.12630231309652</c:v>
                </c:pt>
                <c:pt idx="1725">
                  <c:v>360.12630231309652</c:v>
                </c:pt>
                <c:pt idx="1726">
                  <c:v>360.12630231309652</c:v>
                </c:pt>
                <c:pt idx="1727">
                  <c:v>360.12630231309652</c:v>
                </c:pt>
                <c:pt idx="1728">
                  <c:v>360.12630231309652</c:v>
                </c:pt>
                <c:pt idx="1729">
                  <c:v>360.12630231309652</c:v>
                </c:pt>
                <c:pt idx="1730">
                  <c:v>360.12630231309652</c:v>
                </c:pt>
                <c:pt idx="1731">
                  <c:v>360.12630231309652</c:v>
                </c:pt>
                <c:pt idx="1732">
                  <c:v>360.12630231309652</c:v>
                </c:pt>
                <c:pt idx="1733">
                  <c:v>360.12630231309652</c:v>
                </c:pt>
                <c:pt idx="1734">
                  <c:v>360.12630231309652</c:v>
                </c:pt>
                <c:pt idx="1735">
                  <c:v>360.12630231309652</c:v>
                </c:pt>
                <c:pt idx="1736">
                  <c:v>360.12630231309652</c:v>
                </c:pt>
                <c:pt idx="1737">
                  <c:v>360.12630231309652</c:v>
                </c:pt>
                <c:pt idx="1738">
                  <c:v>360.43777857815581</c:v>
                </c:pt>
                <c:pt idx="1739">
                  <c:v>357.5202627538626</c:v>
                </c:pt>
                <c:pt idx="1740">
                  <c:v>354.96252483323536</c:v>
                </c:pt>
                <c:pt idx="1741">
                  <c:v>351.85321259761383</c:v>
                </c:pt>
                <c:pt idx="1742">
                  <c:v>351.85321259761383</c:v>
                </c:pt>
                <c:pt idx="1743">
                  <c:v>351.85321259761383</c:v>
                </c:pt>
                <c:pt idx="1744">
                  <c:v>351.85321259761383</c:v>
                </c:pt>
                <c:pt idx="1745">
                  <c:v>351.85321259761383</c:v>
                </c:pt>
                <c:pt idx="1746">
                  <c:v>351.85321259761383</c:v>
                </c:pt>
                <c:pt idx="1747">
                  <c:v>351.85321259761383</c:v>
                </c:pt>
                <c:pt idx="1748">
                  <c:v>351.85321259761383</c:v>
                </c:pt>
                <c:pt idx="1749">
                  <c:v>351.85321259761383</c:v>
                </c:pt>
                <c:pt idx="1750">
                  <c:v>351.85321259761383</c:v>
                </c:pt>
                <c:pt idx="1751">
                  <c:v>351.85321259761383</c:v>
                </c:pt>
                <c:pt idx="1752">
                  <c:v>351.85321259761383</c:v>
                </c:pt>
                <c:pt idx="1753">
                  <c:v>351.85321259761383</c:v>
                </c:pt>
                <c:pt idx="1754">
                  <c:v>351.85321259761383</c:v>
                </c:pt>
                <c:pt idx="1755">
                  <c:v>351.85321259761383</c:v>
                </c:pt>
                <c:pt idx="1756">
                  <c:v>351.85321259761383</c:v>
                </c:pt>
                <c:pt idx="1757">
                  <c:v>351.85321259761383</c:v>
                </c:pt>
                <c:pt idx="1758">
                  <c:v>351.85321259761383</c:v>
                </c:pt>
                <c:pt idx="1759">
                  <c:v>351.85321259761383</c:v>
                </c:pt>
                <c:pt idx="1760">
                  <c:v>351.85321259761383</c:v>
                </c:pt>
                <c:pt idx="1761">
                  <c:v>351.85321259761383</c:v>
                </c:pt>
                <c:pt idx="1762">
                  <c:v>351.85321259761383</c:v>
                </c:pt>
                <c:pt idx="1763">
                  <c:v>351.85321259761383</c:v>
                </c:pt>
                <c:pt idx="1764">
                  <c:v>351.85321259761383</c:v>
                </c:pt>
                <c:pt idx="1765">
                  <c:v>351.85321259761383</c:v>
                </c:pt>
                <c:pt idx="1766">
                  <c:v>351.07757551263796</c:v>
                </c:pt>
                <c:pt idx="1767">
                  <c:v>348.86093141516045</c:v>
                </c:pt>
                <c:pt idx="1768">
                  <c:v>347.90377904320889</c:v>
                </c:pt>
                <c:pt idx="1769">
                  <c:v>347.90377904320889</c:v>
                </c:pt>
                <c:pt idx="1770">
                  <c:v>347.90377904320889</c:v>
                </c:pt>
                <c:pt idx="1771">
                  <c:v>347.90377904320889</c:v>
                </c:pt>
                <c:pt idx="1772">
                  <c:v>347.90377904320889</c:v>
                </c:pt>
                <c:pt idx="1773">
                  <c:v>347.90377904320889</c:v>
                </c:pt>
                <c:pt idx="1774">
                  <c:v>347.90377904320889</c:v>
                </c:pt>
                <c:pt idx="1775">
                  <c:v>347.90377904320889</c:v>
                </c:pt>
                <c:pt idx="1776">
                  <c:v>347.90377904320889</c:v>
                </c:pt>
                <c:pt idx="1777">
                  <c:v>347.90377904320889</c:v>
                </c:pt>
                <c:pt idx="1778">
                  <c:v>347.90377904320889</c:v>
                </c:pt>
                <c:pt idx="1779">
                  <c:v>347.90377904320889</c:v>
                </c:pt>
                <c:pt idx="1780">
                  <c:v>347.90377904320889</c:v>
                </c:pt>
                <c:pt idx="1781">
                  <c:v>347.90377904320889</c:v>
                </c:pt>
                <c:pt idx="1782">
                  <c:v>347.90377904320889</c:v>
                </c:pt>
                <c:pt idx="1783">
                  <c:v>347.90377904320889</c:v>
                </c:pt>
                <c:pt idx="1784">
                  <c:v>347.90377904320889</c:v>
                </c:pt>
                <c:pt idx="1785">
                  <c:v>347.90377904320889</c:v>
                </c:pt>
                <c:pt idx="1786">
                  <c:v>347.90377904320889</c:v>
                </c:pt>
                <c:pt idx="1787">
                  <c:v>347.90377904320889</c:v>
                </c:pt>
                <c:pt idx="1788">
                  <c:v>347.90377904320889</c:v>
                </c:pt>
                <c:pt idx="1789">
                  <c:v>347.90377904320889</c:v>
                </c:pt>
                <c:pt idx="1790">
                  <c:v>347.90377904320889</c:v>
                </c:pt>
                <c:pt idx="1791">
                  <c:v>347.90377904320889</c:v>
                </c:pt>
                <c:pt idx="1792">
                  <c:v>347.90377904320889</c:v>
                </c:pt>
                <c:pt idx="1793">
                  <c:v>347.90377904320889</c:v>
                </c:pt>
                <c:pt idx="1794">
                  <c:v>347.90377904320889</c:v>
                </c:pt>
                <c:pt idx="1795">
                  <c:v>347.90377904320889</c:v>
                </c:pt>
                <c:pt idx="1796">
                  <c:v>347.90377904320889</c:v>
                </c:pt>
                <c:pt idx="1797">
                  <c:v>347.90377904320889</c:v>
                </c:pt>
                <c:pt idx="1798">
                  <c:v>347.90377904320889</c:v>
                </c:pt>
                <c:pt idx="1799">
                  <c:v>347.90377904320889</c:v>
                </c:pt>
                <c:pt idx="1800">
                  <c:v>347.90377904320889</c:v>
                </c:pt>
                <c:pt idx="1801">
                  <c:v>347.90377904320889</c:v>
                </c:pt>
                <c:pt idx="1802">
                  <c:v>347.90377904320889</c:v>
                </c:pt>
                <c:pt idx="1803">
                  <c:v>347.90377904320889</c:v>
                </c:pt>
                <c:pt idx="1804">
                  <c:v>347.90377904320889</c:v>
                </c:pt>
                <c:pt idx="1805">
                  <c:v>347.90377904320889</c:v>
                </c:pt>
                <c:pt idx="1806">
                  <c:v>347.90377904320889</c:v>
                </c:pt>
                <c:pt idx="1807">
                  <c:v>347.90377904320889</c:v>
                </c:pt>
                <c:pt idx="1808">
                  <c:v>347.90377904320889</c:v>
                </c:pt>
                <c:pt idx="1809">
                  <c:v>347.90377904320889</c:v>
                </c:pt>
                <c:pt idx="1810">
                  <c:v>347.90377904320889</c:v>
                </c:pt>
                <c:pt idx="1811">
                  <c:v>347.90377904320889</c:v>
                </c:pt>
                <c:pt idx="1812">
                  <c:v>347.90377904320889</c:v>
                </c:pt>
                <c:pt idx="1813">
                  <c:v>347.90377904320889</c:v>
                </c:pt>
                <c:pt idx="1814">
                  <c:v>347.90377904320889</c:v>
                </c:pt>
                <c:pt idx="1815">
                  <c:v>347.90377904320889</c:v>
                </c:pt>
                <c:pt idx="1816">
                  <c:v>347.90377904320889</c:v>
                </c:pt>
                <c:pt idx="1817">
                  <c:v>347.90377904320889</c:v>
                </c:pt>
                <c:pt idx="1818">
                  <c:v>347.90377904320889</c:v>
                </c:pt>
                <c:pt idx="1819">
                  <c:v>347.90377904320889</c:v>
                </c:pt>
                <c:pt idx="1820">
                  <c:v>347.90377904320889</c:v>
                </c:pt>
                <c:pt idx="1821">
                  <c:v>347.90377904320889</c:v>
                </c:pt>
                <c:pt idx="1822">
                  <c:v>347.90377904320889</c:v>
                </c:pt>
                <c:pt idx="1823">
                  <c:v>347.90377904320889</c:v>
                </c:pt>
                <c:pt idx="1824">
                  <c:v>347.90377904320889</c:v>
                </c:pt>
                <c:pt idx="1825">
                  <c:v>347.90377904320889</c:v>
                </c:pt>
                <c:pt idx="1826">
                  <c:v>347.90377904320889</c:v>
                </c:pt>
                <c:pt idx="1827">
                  <c:v>347.90377904320889</c:v>
                </c:pt>
                <c:pt idx="1828">
                  <c:v>347.90377904320889</c:v>
                </c:pt>
                <c:pt idx="1829">
                  <c:v>347.90377904320889</c:v>
                </c:pt>
                <c:pt idx="1830">
                  <c:v>347.90377904320889</c:v>
                </c:pt>
                <c:pt idx="1831">
                  <c:v>347.90377904320889</c:v>
                </c:pt>
                <c:pt idx="1832">
                  <c:v>347.90377904320889</c:v>
                </c:pt>
                <c:pt idx="1833">
                  <c:v>347.90377904320889</c:v>
                </c:pt>
                <c:pt idx="1834">
                  <c:v>347.90377904320889</c:v>
                </c:pt>
                <c:pt idx="1835">
                  <c:v>347.90377904320889</c:v>
                </c:pt>
                <c:pt idx="1836">
                  <c:v>347.90377904320889</c:v>
                </c:pt>
                <c:pt idx="1837">
                  <c:v>347.90377904320889</c:v>
                </c:pt>
                <c:pt idx="1838">
                  <c:v>347.90377904320889</c:v>
                </c:pt>
                <c:pt idx="1839">
                  <c:v>347.90377904320889</c:v>
                </c:pt>
                <c:pt idx="1840">
                  <c:v>347.90377904320889</c:v>
                </c:pt>
                <c:pt idx="1841">
                  <c:v>346.03610825322573</c:v>
                </c:pt>
                <c:pt idx="1842">
                  <c:v>343.26939298755218</c:v>
                </c:pt>
                <c:pt idx="1843">
                  <c:v>343.07507096381829</c:v>
                </c:pt>
                <c:pt idx="1844">
                  <c:v>339.80350925800661</c:v>
                </c:pt>
                <c:pt idx="1845">
                  <c:v>339.73415308917924</c:v>
                </c:pt>
                <c:pt idx="1846">
                  <c:v>338.22386189010001</c:v>
                </c:pt>
                <c:pt idx="1847">
                  <c:v>338.08564862739308</c:v>
                </c:pt>
                <c:pt idx="1848">
                  <c:v>336.83871081796667</c:v>
                </c:pt>
                <c:pt idx="1849">
                  <c:v>339.44010089838048</c:v>
                </c:pt>
                <c:pt idx="1850">
                  <c:v>339.44010089838048</c:v>
                </c:pt>
                <c:pt idx="1851">
                  <c:v>339.44010089838048</c:v>
                </c:pt>
                <c:pt idx="1852">
                  <c:v>339.48356761877841</c:v>
                </c:pt>
                <c:pt idx="1853">
                  <c:v>339.21989065016436</c:v>
                </c:pt>
                <c:pt idx="1854">
                  <c:v>339.21989065016436</c:v>
                </c:pt>
                <c:pt idx="1855">
                  <c:v>339.21989065016436</c:v>
                </c:pt>
                <c:pt idx="1856">
                  <c:v>339.21989065016436</c:v>
                </c:pt>
                <c:pt idx="1857">
                  <c:v>339.21989065016436</c:v>
                </c:pt>
                <c:pt idx="1858">
                  <c:v>339.21989065016436</c:v>
                </c:pt>
                <c:pt idx="1859">
                  <c:v>339.21989065016436</c:v>
                </c:pt>
                <c:pt idx="1860">
                  <c:v>339.21989065016436</c:v>
                </c:pt>
                <c:pt idx="1861">
                  <c:v>339.21989065016436</c:v>
                </c:pt>
                <c:pt idx="1862">
                  <c:v>339.21989065016436</c:v>
                </c:pt>
                <c:pt idx="1863">
                  <c:v>339.21989065016436</c:v>
                </c:pt>
                <c:pt idx="1864">
                  <c:v>339.21989065016436</c:v>
                </c:pt>
                <c:pt idx="1865">
                  <c:v>339.21989065016436</c:v>
                </c:pt>
                <c:pt idx="1866">
                  <c:v>339.21989065016436</c:v>
                </c:pt>
                <c:pt idx="1867">
                  <c:v>339.21989065016436</c:v>
                </c:pt>
                <c:pt idx="1868">
                  <c:v>339.21989065016436</c:v>
                </c:pt>
                <c:pt idx="1869">
                  <c:v>339.21989065016436</c:v>
                </c:pt>
                <c:pt idx="1870">
                  <c:v>339.21989065016436</c:v>
                </c:pt>
                <c:pt idx="1871">
                  <c:v>339.21989065016436</c:v>
                </c:pt>
                <c:pt idx="1872">
                  <c:v>339.21989065016436</c:v>
                </c:pt>
                <c:pt idx="1873">
                  <c:v>339.21989065016436</c:v>
                </c:pt>
                <c:pt idx="1874">
                  <c:v>339.21989065016436</c:v>
                </c:pt>
                <c:pt idx="1875">
                  <c:v>339.21989065016436</c:v>
                </c:pt>
                <c:pt idx="1876">
                  <c:v>339.21989065016436</c:v>
                </c:pt>
                <c:pt idx="1877">
                  <c:v>339.21989065016436</c:v>
                </c:pt>
                <c:pt idx="1878">
                  <c:v>339.21989065016436</c:v>
                </c:pt>
                <c:pt idx="1879">
                  <c:v>339.21989065016436</c:v>
                </c:pt>
                <c:pt idx="1880">
                  <c:v>339.21989065016436</c:v>
                </c:pt>
                <c:pt idx="1881">
                  <c:v>339.21989065016436</c:v>
                </c:pt>
                <c:pt idx="1882">
                  <c:v>339.21989065016436</c:v>
                </c:pt>
                <c:pt idx="1883">
                  <c:v>339.21989065016436</c:v>
                </c:pt>
                <c:pt idx="1884">
                  <c:v>339.21989065016436</c:v>
                </c:pt>
                <c:pt idx="1885">
                  <c:v>339.21989065016436</c:v>
                </c:pt>
                <c:pt idx="1886">
                  <c:v>339.21989065016436</c:v>
                </c:pt>
                <c:pt idx="1887">
                  <c:v>339.21989065016436</c:v>
                </c:pt>
                <c:pt idx="1888">
                  <c:v>339.21989065016436</c:v>
                </c:pt>
                <c:pt idx="1889">
                  <c:v>339.21989065016436</c:v>
                </c:pt>
                <c:pt idx="1890">
                  <c:v>339.21989065016436</c:v>
                </c:pt>
                <c:pt idx="1891">
                  <c:v>339.21989065016436</c:v>
                </c:pt>
                <c:pt idx="1892">
                  <c:v>339.21989065016436</c:v>
                </c:pt>
                <c:pt idx="1893">
                  <c:v>339.21989065016436</c:v>
                </c:pt>
                <c:pt idx="1894">
                  <c:v>339.21989065016436</c:v>
                </c:pt>
                <c:pt idx="1895">
                  <c:v>339.21989065016436</c:v>
                </c:pt>
                <c:pt idx="1896">
                  <c:v>339.21989065016436</c:v>
                </c:pt>
                <c:pt idx="1897">
                  <c:v>339.21989065016436</c:v>
                </c:pt>
                <c:pt idx="1898">
                  <c:v>339.21989065016436</c:v>
                </c:pt>
                <c:pt idx="1899">
                  <c:v>339.21989065016436</c:v>
                </c:pt>
                <c:pt idx="1900">
                  <c:v>339.21989065016436</c:v>
                </c:pt>
                <c:pt idx="1901">
                  <c:v>339.21989065016436</c:v>
                </c:pt>
                <c:pt idx="1902">
                  <c:v>339.21989065016436</c:v>
                </c:pt>
                <c:pt idx="1903">
                  <c:v>339.21989065016436</c:v>
                </c:pt>
                <c:pt idx="1904">
                  <c:v>339.21989065016436</c:v>
                </c:pt>
                <c:pt idx="1905">
                  <c:v>339.21989065016436</c:v>
                </c:pt>
                <c:pt idx="1906">
                  <c:v>339.21989065016436</c:v>
                </c:pt>
                <c:pt idx="1907">
                  <c:v>339.21989065016436</c:v>
                </c:pt>
                <c:pt idx="1908">
                  <c:v>339.21989065016436</c:v>
                </c:pt>
                <c:pt idx="1909">
                  <c:v>339.21989065016436</c:v>
                </c:pt>
                <c:pt idx="1910">
                  <c:v>339.21989065016436</c:v>
                </c:pt>
                <c:pt idx="1911">
                  <c:v>339.21989065016436</c:v>
                </c:pt>
                <c:pt idx="1912">
                  <c:v>339.21989065016436</c:v>
                </c:pt>
                <c:pt idx="1913">
                  <c:v>339.21989065016436</c:v>
                </c:pt>
                <c:pt idx="1914">
                  <c:v>339.21989065016436</c:v>
                </c:pt>
                <c:pt idx="1915">
                  <c:v>339.21989065016436</c:v>
                </c:pt>
                <c:pt idx="1916">
                  <c:v>339.21989065016436</c:v>
                </c:pt>
                <c:pt idx="1917">
                  <c:v>339.21989065016436</c:v>
                </c:pt>
                <c:pt idx="1918">
                  <c:v>339.21989065016436</c:v>
                </c:pt>
                <c:pt idx="1919">
                  <c:v>339.21989065016436</c:v>
                </c:pt>
                <c:pt idx="1920">
                  <c:v>339.21989065016436</c:v>
                </c:pt>
                <c:pt idx="1921">
                  <c:v>339.21989065016436</c:v>
                </c:pt>
                <c:pt idx="1922">
                  <c:v>339.21989065016436</c:v>
                </c:pt>
                <c:pt idx="1923">
                  <c:v>339.21989065016436</c:v>
                </c:pt>
                <c:pt idx="1924">
                  <c:v>339.21989065016436</c:v>
                </c:pt>
                <c:pt idx="1925">
                  <c:v>339.21989065016436</c:v>
                </c:pt>
                <c:pt idx="1926">
                  <c:v>339.21989065016436</c:v>
                </c:pt>
                <c:pt idx="1927">
                  <c:v>339.21989065016436</c:v>
                </c:pt>
                <c:pt idx="1928">
                  <c:v>339.21989065016436</c:v>
                </c:pt>
                <c:pt idx="1929">
                  <c:v>339.21989065016436</c:v>
                </c:pt>
                <c:pt idx="1930">
                  <c:v>339.21989065016436</c:v>
                </c:pt>
                <c:pt idx="1931">
                  <c:v>339.21989065016436</c:v>
                </c:pt>
                <c:pt idx="1932">
                  <c:v>339.21989065016436</c:v>
                </c:pt>
                <c:pt idx="1933">
                  <c:v>339.21989065016436</c:v>
                </c:pt>
                <c:pt idx="1934">
                  <c:v>339.21989065016436</c:v>
                </c:pt>
                <c:pt idx="1935">
                  <c:v>339.21989065016436</c:v>
                </c:pt>
                <c:pt idx="1936">
                  <c:v>339.21989065016436</c:v>
                </c:pt>
                <c:pt idx="1937">
                  <c:v>339.21989065016436</c:v>
                </c:pt>
                <c:pt idx="1938">
                  <c:v>339.21989065016436</c:v>
                </c:pt>
                <c:pt idx="1939">
                  <c:v>339.21989065016436</c:v>
                </c:pt>
                <c:pt idx="1940">
                  <c:v>339.21989065016436</c:v>
                </c:pt>
                <c:pt idx="1941">
                  <c:v>339.21989065016436</c:v>
                </c:pt>
                <c:pt idx="1942">
                  <c:v>339.21989065016436</c:v>
                </c:pt>
                <c:pt idx="1943">
                  <c:v>339.21989065016436</c:v>
                </c:pt>
                <c:pt idx="1944">
                  <c:v>339.21989065016436</c:v>
                </c:pt>
                <c:pt idx="1945">
                  <c:v>339.21989065016436</c:v>
                </c:pt>
                <c:pt idx="1946">
                  <c:v>339.21989065016436</c:v>
                </c:pt>
                <c:pt idx="1947">
                  <c:v>339.21989065016436</c:v>
                </c:pt>
                <c:pt idx="1948">
                  <c:v>339.21989065016436</c:v>
                </c:pt>
                <c:pt idx="1949">
                  <c:v>339.21989065016436</c:v>
                </c:pt>
                <c:pt idx="1950">
                  <c:v>339.21989065016436</c:v>
                </c:pt>
                <c:pt idx="1951">
                  <c:v>339.21989065016436</c:v>
                </c:pt>
                <c:pt idx="1952">
                  <c:v>339.21989065016436</c:v>
                </c:pt>
                <c:pt idx="1953">
                  <c:v>339.21989065016436</c:v>
                </c:pt>
                <c:pt idx="1954">
                  <c:v>339.21989065016436</c:v>
                </c:pt>
                <c:pt idx="1955">
                  <c:v>339.21989065016436</c:v>
                </c:pt>
                <c:pt idx="1956">
                  <c:v>339.21989065016436</c:v>
                </c:pt>
                <c:pt idx="1957">
                  <c:v>339.21989065016436</c:v>
                </c:pt>
                <c:pt idx="1958">
                  <c:v>339.21989065016436</c:v>
                </c:pt>
                <c:pt idx="1959">
                  <c:v>339.21989065016436</c:v>
                </c:pt>
                <c:pt idx="1960">
                  <c:v>339.21989065016436</c:v>
                </c:pt>
                <c:pt idx="1961">
                  <c:v>339.21989065016436</c:v>
                </c:pt>
                <c:pt idx="1962">
                  <c:v>339.21989065016436</c:v>
                </c:pt>
                <c:pt idx="1963">
                  <c:v>339.21989065016436</c:v>
                </c:pt>
                <c:pt idx="1964">
                  <c:v>339.21989065016436</c:v>
                </c:pt>
                <c:pt idx="1965">
                  <c:v>339.21989065016436</c:v>
                </c:pt>
                <c:pt idx="1966">
                  <c:v>339.21989065016436</c:v>
                </c:pt>
                <c:pt idx="1967">
                  <c:v>339.21989065016436</c:v>
                </c:pt>
                <c:pt idx="1968">
                  <c:v>339.21989065016436</c:v>
                </c:pt>
                <c:pt idx="1969">
                  <c:v>339.21989065016436</c:v>
                </c:pt>
                <c:pt idx="1970">
                  <c:v>339.21989065016436</c:v>
                </c:pt>
                <c:pt idx="1971">
                  <c:v>339.21989065016436</c:v>
                </c:pt>
                <c:pt idx="1972">
                  <c:v>339.21989065016436</c:v>
                </c:pt>
                <c:pt idx="1973">
                  <c:v>339.21989065016436</c:v>
                </c:pt>
                <c:pt idx="1974">
                  <c:v>339.21989065016436</c:v>
                </c:pt>
                <c:pt idx="1975">
                  <c:v>339.21989065016436</c:v>
                </c:pt>
                <c:pt idx="1976">
                  <c:v>339.21989065016436</c:v>
                </c:pt>
                <c:pt idx="1977">
                  <c:v>339.21989065016436</c:v>
                </c:pt>
                <c:pt idx="1978">
                  <c:v>339.21989065016436</c:v>
                </c:pt>
                <c:pt idx="1979">
                  <c:v>339.21989065016436</c:v>
                </c:pt>
                <c:pt idx="1980">
                  <c:v>339.21989065016436</c:v>
                </c:pt>
                <c:pt idx="1981">
                  <c:v>339.21989065016436</c:v>
                </c:pt>
                <c:pt idx="1982">
                  <c:v>339.21989065016436</c:v>
                </c:pt>
                <c:pt idx="1983">
                  <c:v>339.21989065016436</c:v>
                </c:pt>
                <c:pt idx="1984">
                  <c:v>339.21989065016436</c:v>
                </c:pt>
                <c:pt idx="1985">
                  <c:v>339.21989065016436</c:v>
                </c:pt>
                <c:pt idx="1986">
                  <c:v>339.21989065016436</c:v>
                </c:pt>
                <c:pt idx="1987">
                  <c:v>339.21989065016436</c:v>
                </c:pt>
                <c:pt idx="1988">
                  <c:v>339.21989065016436</c:v>
                </c:pt>
                <c:pt idx="1989">
                  <c:v>339.21989065016436</c:v>
                </c:pt>
                <c:pt idx="1990">
                  <c:v>339.21989065016436</c:v>
                </c:pt>
                <c:pt idx="1991">
                  <c:v>339.21989065016436</c:v>
                </c:pt>
                <c:pt idx="1992">
                  <c:v>339.21989065016436</c:v>
                </c:pt>
                <c:pt idx="1993">
                  <c:v>339.21989065016436</c:v>
                </c:pt>
                <c:pt idx="1994">
                  <c:v>339.21989065016436</c:v>
                </c:pt>
                <c:pt idx="1995">
                  <c:v>339.21989065016436</c:v>
                </c:pt>
                <c:pt idx="1996">
                  <c:v>339.21989065016436</c:v>
                </c:pt>
                <c:pt idx="1997">
                  <c:v>339.21989065016436</c:v>
                </c:pt>
                <c:pt idx="1998">
                  <c:v>339.21989065016436</c:v>
                </c:pt>
                <c:pt idx="1999">
                  <c:v>339.21989065016436</c:v>
                </c:pt>
                <c:pt idx="2000">
                  <c:v>339.21989065016436</c:v>
                </c:pt>
                <c:pt idx="2001">
                  <c:v>339.21989065016436</c:v>
                </c:pt>
                <c:pt idx="2002">
                  <c:v>339.21989065016436</c:v>
                </c:pt>
                <c:pt idx="2003">
                  <c:v>339.21989065016436</c:v>
                </c:pt>
                <c:pt idx="2004">
                  <c:v>339.21989065016436</c:v>
                </c:pt>
                <c:pt idx="2005">
                  <c:v>339.21989065016436</c:v>
                </c:pt>
                <c:pt idx="2006">
                  <c:v>339.21989065016436</c:v>
                </c:pt>
                <c:pt idx="2007">
                  <c:v>339.21989065016436</c:v>
                </c:pt>
                <c:pt idx="2008">
                  <c:v>339.80087130459799</c:v>
                </c:pt>
                <c:pt idx="2009">
                  <c:v>342.36176857744687</c:v>
                </c:pt>
                <c:pt idx="2010">
                  <c:v>342.36176857744687</c:v>
                </c:pt>
                <c:pt idx="2011">
                  <c:v>343.85110722137409</c:v>
                </c:pt>
                <c:pt idx="2012">
                  <c:v>347.83578802257068</c:v>
                </c:pt>
                <c:pt idx="2013">
                  <c:v>353.3101858115607</c:v>
                </c:pt>
                <c:pt idx="2014">
                  <c:v>348.54606112860313</c:v>
                </c:pt>
                <c:pt idx="2015">
                  <c:v>359.6572174390451</c:v>
                </c:pt>
                <c:pt idx="2016">
                  <c:v>354.40268742305301</c:v>
                </c:pt>
                <c:pt idx="2017">
                  <c:v>345.26212349981239</c:v>
                </c:pt>
                <c:pt idx="2018">
                  <c:v>339.76181125276543</c:v>
                </c:pt>
                <c:pt idx="2019">
                  <c:v>327.88134477847063</c:v>
                </c:pt>
                <c:pt idx="2020">
                  <c:v>336.69609205131144</c:v>
                </c:pt>
                <c:pt idx="2021">
                  <c:v>328.19430121904963</c:v>
                </c:pt>
                <c:pt idx="2022">
                  <c:v>324.43766911128716</c:v>
                </c:pt>
                <c:pt idx="2023">
                  <c:v>320.9189300911973</c:v>
                </c:pt>
                <c:pt idx="2024">
                  <c:v>309.07855228582105</c:v>
                </c:pt>
                <c:pt idx="2025">
                  <c:v>313.17816617532515</c:v>
                </c:pt>
                <c:pt idx="2026">
                  <c:v>314.05582999392323</c:v>
                </c:pt>
                <c:pt idx="2027">
                  <c:v>314.05582999392323</c:v>
                </c:pt>
                <c:pt idx="2028">
                  <c:v>314.05582999392323</c:v>
                </c:pt>
                <c:pt idx="2029">
                  <c:v>314.05582999392323</c:v>
                </c:pt>
                <c:pt idx="2030">
                  <c:v>314.05582999392323</c:v>
                </c:pt>
                <c:pt idx="2031">
                  <c:v>314.05582999392323</c:v>
                </c:pt>
                <c:pt idx="2032">
                  <c:v>314.05582999392323</c:v>
                </c:pt>
                <c:pt idx="2033">
                  <c:v>314.05582999392323</c:v>
                </c:pt>
                <c:pt idx="2034">
                  <c:v>314.05582999392323</c:v>
                </c:pt>
                <c:pt idx="2035">
                  <c:v>314.05582999392323</c:v>
                </c:pt>
                <c:pt idx="2036">
                  <c:v>314.05582999392323</c:v>
                </c:pt>
                <c:pt idx="2037">
                  <c:v>314.05582999392323</c:v>
                </c:pt>
                <c:pt idx="2038">
                  <c:v>314.05582999392323</c:v>
                </c:pt>
                <c:pt idx="2039">
                  <c:v>314.05582999392323</c:v>
                </c:pt>
                <c:pt idx="2040">
                  <c:v>314.05582999392323</c:v>
                </c:pt>
                <c:pt idx="2041">
                  <c:v>314.05582999392323</c:v>
                </c:pt>
                <c:pt idx="2042">
                  <c:v>314.05582999392323</c:v>
                </c:pt>
                <c:pt idx="2043">
                  <c:v>314.05582999392323</c:v>
                </c:pt>
                <c:pt idx="2044">
                  <c:v>314.05582999392323</c:v>
                </c:pt>
                <c:pt idx="2045">
                  <c:v>314.05582999392323</c:v>
                </c:pt>
                <c:pt idx="2046">
                  <c:v>314.05582999392323</c:v>
                </c:pt>
                <c:pt idx="2047">
                  <c:v>314.05582999392323</c:v>
                </c:pt>
                <c:pt idx="2048">
                  <c:v>314.05582999392323</c:v>
                </c:pt>
                <c:pt idx="2049">
                  <c:v>314.05582999392323</c:v>
                </c:pt>
                <c:pt idx="2050">
                  <c:v>314.05582999392323</c:v>
                </c:pt>
                <c:pt idx="2051">
                  <c:v>314.05582999392323</c:v>
                </c:pt>
                <c:pt idx="2052">
                  <c:v>314.05582999392323</c:v>
                </c:pt>
                <c:pt idx="2053">
                  <c:v>314.05582999392323</c:v>
                </c:pt>
                <c:pt idx="2054">
                  <c:v>314.05582999392323</c:v>
                </c:pt>
                <c:pt idx="2055">
                  <c:v>314.05582999392323</c:v>
                </c:pt>
                <c:pt idx="2056">
                  <c:v>314.05582999392323</c:v>
                </c:pt>
                <c:pt idx="2057">
                  <c:v>314.05582999392323</c:v>
                </c:pt>
                <c:pt idx="2058">
                  <c:v>314.05582999392323</c:v>
                </c:pt>
                <c:pt idx="2059">
                  <c:v>314.05582999392323</c:v>
                </c:pt>
                <c:pt idx="2060">
                  <c:v>313.09147328700283</c:v>
                </c:pt>
                <c:pt idx="2061">
                  <c:v>312.23148212658714</c:v>
                </c:pt>
                <c:pt idx="2062">
                  <c:v>311.65399383388518</c:v>
                </c:pt>
                <c:pt idx="2063">
                  <c:v>311.88886337396855</c:v>
                </c:pt>
                <c:pt idx="2064">
                  <c:v>312.99665282323031</c:v>
                </c:pt>
                <c:pt idx="2065">
                  <c:v>310.56026414645947</c:v>
                </c:pt>
                <c:pt idx="2066">
                  <c:v>311.09844725507014</c:v>
                </c:pt>
                <c:pt idx="2067">
                  <c:v>313.38747222625074</c:v>
                </c:pt>
                <c:pt idx="2068">
                  <c:v>324.01175567401447</c:v>
                </c:pt>
                <c:pt idx="2069">
                  <c:v>327.07275338026784</c:v>
                </c:pt>
                <c:pt idx="2070">
                  <c:v>338.50352042628828</c:v>
                </c:pt>
                <c:pt idx="2071">
                  <c:v>341.81960127472945</c:v>
                </c:pt>
                <c:pt idx="2072">
                  <c:v>331.25705299707283</c:v>
                </c:pt>
                <c:pt idx="2073">
                  <c:v>318.14952382832251</c:v>
                </c:pt>
                <c:pt idx="2074">
                  <c:v>329.88919889974471</c:v>
                </c:pt>
                <c:pt idx="2075">
                  <c:v>335.52794046948299</c:v>
                </c:pt>
                <c:pt idx="2076">
                  <c:v>338.73871176381004</c:v>
                </c:pt>
                <c:pt idx="2077">
                  <c:v>338.73871176381004</c:v>
                </c:pt>
                <c:pt idx="2078">
                  <c:v>338.73871176381004</c:v>
                </c:pt>
                <c:pt idx="2079">
                  <c:v>338.73871176381004</c:v>
                </c:pt>
                <c:pt idx="2080">
                  <c:v>338.79559909314713</c:v>
                </c:pt>
                <c:pt idx="2081">
                  <c:v>338.79559909314713</c:v>
                </c:pt>
                <c:pt idx="2082">
                  <c:v>337.85257170511738</c:v>
                </c:pt>
                <c:pt idx="2083">
                  <c:v>338.92018690664992</c:v>
                </c:pt>
                <c:pt idx="2084">
                  <c:v>336.26891983332979</c:v>
                </c:pt>
                <c:pt idx="2085">
                  <c:v>338.1147821329273</c:v>
                </c:pt>
                <c:pt idx="2086">
                  <c:v>351.13565271434391</c:v>
                </c:pt>
                <c:pt idx="2087">
                  <c:v>341.05451162970343</c:v>
                </c:pt>
                <c:pt idx="2088">
                  <c:v>351.15881356627222</c:v>
                </c:pt>
                <c:pt idx="2089">
                  <c:v>345.21411977644584</c:v>
                </c:pt>
                <c:pt idx="2090">
                  <c:v>341.47465204272697</c:v>
                </c:pt>
                <c:pt idx="2091">
                  <c:v>349.91260905238346</c:v>
                </c:pt>
                <c:pt idx="2092">
                  <c:v>342.41074720286667</c:v>
                </c:pt>
                <c:pt idx="2093">
                  <c:v>344.17991941710022</c:v>
                </c:pt>
                <c:pt idx="2094">
                  <c:v>344.17991941710022</c:v>
                </c:pt>
                <c:pt idx="2095">
                  <c:v>344.17991941710022</c:v>
                </c:pt>
                <c:pt idx="2096">
                  <c:v>344.17991941710022</c:v>
                </c:pt>
                <c:pt idx="2097">
                  <c:v>344.17991941710022</c:v>
                </c:pt>
                <c:pt idx="2098">
                  <c:v>344.17991941710022</c:v>
                </c:pt>
                <c:pt idx="2099">
                  <c:v>344.17991941710022</c:v>
                </c:pt>
                <c:pt idx="2100">
                  <c:v>344.17991941710022</c:v>
                </c:pt>
                <c:pt idx="2101">
                  <c:v>344.17991941710022</c:v>
                </c:pt>
                <c:pt idx="2102">
                  <c:v>344.17991941710022</c:v>
                </c:pt>
                <c:pt idx="2103">
                  <c:v>344.17991941710022</c:v>
                </c:pt>
                <c:pt idx="2104">
                  <c:v>344.17991941710022</c:v>
                </c:pt>
                <c:pt idx="2105">
                  <c:v>344.17991941710022</c:v>
                </c:pt>
                <c:pt idx="2106">
                  <c:v>344.17991941710022</c:v>
                </c:pt>
                <c:pt idx="2107">
                  <c:v>344.17991941710022</c:v>
                </c:pt>
                <c:pt idx="2108">
                  <c:v>344.17991941710022</c:v>
                </c:pt>
                <c:pt idx="2109">
                  <c:v>344.17991941710022</c:v>
                </c:pt>
                <c:pt idx="2110">
                  <c:v>344.17991941710022</c:v>
                </c:pt>
                <c:pt idx="2111">
                  <c:v>344.17991941710022</c:v>
                </c:pt>
                <c:pt idx="2112">
                  <c:v>344.17991941710022</c:v>
                </c:pt>
                <c:pt idx="2113">
                  <c:v>344.17991941710022</c:v>
                </c:pt>
                <c:pt idx="2114">
                  <c:v>344.17991941710022</c:v>
                </c:pt>
                <c:pt idx="2115">
                  <c:v>344.17991941710022</c:v>
                </c:pt>
                <c:pt idx="2116">
                  <c:v>344.17991941710022</c:v>
                </c:pt>
                <c:pt idx="2117">
                  <c:v>344.17991941710022</c:v>
                </c:pt>
                <c:pt idx="2118">
                  <c:v>344.17991941710022</c:v>
                </c:pt>
                <c:pt idx="2119">
                  <c:v>344.17991941710022</c:v>
                </c:pt>
                <c:pt idx="2120">
                  <c:v>344.17991941710022</c:v>
                </c:pt>
                <c:pt idx="2121">
                  <c:v>344.17991941710022</c:v>
                </c:pt>
                <c:pt idx="2122">
                  <c:v>344.17991941710022</c:v>
                </c:pt>
                <c:pt idx="2123">
                  <c:v>344.17991941710022</c:v>
                </c:pt>
                <c:pt idx="2124">
                  <c:v>344.17991941710022</c:v>
                </c:pt>
                <c:pt idx="2125">
                  <c:v>344.17991941710022</c:v>
                </c:pt>
                <c:pt idx="2126">
                  <c:v>344.17991941710022</c:v>
                </c:pt>
                <c:pt idx="2127">
                  <c:v>344.17991941710022</c:v>
                </c:pt>
                <c:pt idx="2128">
                  <c:v>344.17991941710022</c:v>
                </c:pt>
                <c:pt idx="2129">
                  <c:v>344.17991941710022</c:v>
                </c:pt>
                <c:pt idx="2130">
                  <c:v>344.17991941710022</c:v>
                </c:pt>
                <c:pt idx="2131">
                  <c:v>344.17991941710022</c:v>
                </c:pt>
                <c:pt idx="2132">
                  <c:v>344.17991941710022</c:v>
                </c:pt>
                <c:pt idx="2133">
                  <c:v>344.17991941710022</c:v>
                </c:pt>
                <c:pt idx="2134">
                  <c:v>344.17991941710022</c:v>
                </c:pt>
                <c:pt idx="2135">
                  <c:v>344.17991941710022</c:v>
                </c:pt>
                <c:pt idx="2136">
                  <c:v>344.17991941710022</c:v>
                </c:pt>
                <c:pt idx="2137">
                  <c:v>344.17991941710022</c:v>
                </c:pt>
                <c:pt idx="2138">
                  <c:v>344.17991941710022</c:v>
                </c:pt>
                <c:pt idx="2139">
                  <c:v>344.17991941710022</c:v>
                </c:pt>
                <c:pt idx="2140">
                  <c:v>344.17991941710022</c:v>
                </c:pt>
                <c:pt idx="2141">
                  <c:v>344.17991941710022</c:v>
                </c:pt>
                <c:pt idx="2142">
                  <c:v>344.17991941710022</c:v>
                </c:pt>
                <c:pt idx="2143">
                  <c:v>344.17991941710022</c:v>
                </c:pt>
                <c:pt idx="2144">
                  <c:v>344.17991941710022</c:v>
                </c:pt>
                <c:pt idx="2145">
                  <c:v>344.17991941710022</c:v>
                </c:pt>
                <c:pt idx="2146">
                  <c:v>344.17991941710022</c:v>
                </c:pt>
                <c:pt idx="2147">
                  <c:v>344.17991941710022</c:v>
                </c:pt>
                <c:pt idx="2148">
                  <c:v>344.17991941710022</c:v>
                </c:pt>
                <c:pt idx="2149">
                  <c:v>344.17991941710022</c:v>
                </c:pt>
                <c:pt idx="2150">
                  <c:v>344.17991941710022</c:v>
                </c:pt>
                <c:pt idx="2151">
                  <c:v>344.17991941710022</c:v>
                </c:pt>
                <c:pt idx="2152">
                  <c:v>344.17991941710022</c:v>
                </c:pt>
                <c:pt idx="2153">
                  <c:v>344.17991941710022</c:v>
                </c:pt>
                <c:pt idx="2154">
                  <c:v>344.17991941710022</c:v>
                </c:pt>
                <c:pt idx="2155">
                  <c:v>344.17991941710022</c:v>
                </c:pt>
                <c:pt idx="2156">
                  <c:v>344.17991941710022</c:v>
                </c:pt>
                <c:pt idx="2157">
                  <c:v>344.17991941710022</c:v>
                </c:pt>
                <c:pt idx="2158">
                  <c:v>344.17991941710022</c:v>
                </c:pt>
                <c:pt idx="2159">
                  <c:v>344.17991941710022</c:v>
                </c:pt>
                <c:pt idx="2160">
                  <c:v>344.17991941710022</c:v>
                </c:pt>
                <c:pt idx="2161">
                  <c:v>344.17991941710022</c:v>
                </c:pt>
                <c:pt idx="2162">
                  <c:v>344.17991941710022</c:v>
                </c:pt>
                <c:pt idx="2163">
                  <c:v>344.17991941710022</c:v>
                </c:pt>
                <c:pt idx="2164">
                  <c:v>344.17991941710022</c:v>
                </c:pt>
                <c:pt idx="2165">
                  <c:v>344.17991941710022</c:v>
                </c:pt>
                <c:pt idx="2166">
                  <c:v>344.17991941710022</c:v>
                </c:pt>
                <c:pt idx="2167">
                  <c:v>344.17991941710022</c:v>
                </c:pt>
                <c:pt idx="2168">
                  <c:v>344.17991941710022</c:v>
                </c:pt>
              </c:numCache>
            </c:numRef>
          </c:val>
          <c:smooth val="0"/>
        </c:ser>
        <c:ser>
          <c:idx val="2"/>
          <c:order val="2"/>
          <c:tx>
            <c:strRef>
              <c:f>'Long vol bis'!$BN$28</c:f>
              <c:strCache>
                <c:ptCount val="1"/>
                <c:pt idx="0">
                  <c:v>NXSDLSVIX</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bis'!$BN$29:$BN$2197</c:f>
              <c:numCache>
                <c:formatCode>_(* #,##0.00_);_(* \(#,##0.00\);_(* "-"??_);_(@_)</c:formatCode>
                <c:ptCount val="2169"/>
                <c:pt idx="0" formatCode="General">
                  <c:v>100</c:v>
                </c:pt>
                <c:pt idx="1">
                  <c:v>100.04924592426079</c:v>
                </c:pt>
                <c:pt idx="2">
                  <c:v>100.60693482707296</c:v>
                </c:pt>
                <c:pt idx="3">
                  <c:v>101.41603180082042</c:v>
                </c:pt>
                <c:pt idx="4">
                  <c:v>101.82528073042407</c:v>
                </c:pt>
                <c:pt idx="5">
                  <c:v>102.49697202162565</c:v>
                </c:pt>
                <c:pt idx="6">
                  <c:v>102.911825241358</c:v>
                </c:pt>
                <c:pt idx="7">
                  <c:v>103.64330191746215</c:v>
                </c:pt>
                <c:pt idx="8">
                  <c:v>103.23383631682198</c:v>
                </c:pt>
                <c:pt idx="9">
                  <c:v>103.38072980325154</c:v>
                </c:pt>
                <c:pt idx="10">
                  <c:v>103.55739332286466</c:v>
                </c:pt>
                <c:pt idx="11">
                  <c:v>104.13608761326398</c:v>
                </c:pt>
                <c:pt idx="12">
                  <c:v>104.88999764780606</c:v>
                </c:pt>
                <c:pt idx="13">
                  <c:v>105.41134840427375</c:v>
                </c:pt>
                <c:pt idx="14">
                  <c:v>106.18601362626244</c:v>
                </c:pt>
                <c:pt idx="15">
                  <c:v>106.89068540887268</c:v>
                </c:pt>
                <c:pt idx="16">
                  <c:v>106.73430520033598</c:v>
                </c:pt>
                <c:pt idx="17">
                  <c:v>106.62473763737447</c:v>
                </c:pt>
                <c:pt idx="18">
                  <c:v>106.85559811780968</c:v>
                </c:pt>
                <c:pt idx="19">
                  <c:v>106.15900802612913</c:v>
                </c:pt>
                <c:pt idx="20">
                  <c:v>105.95258626743588</c:v>
                </c:pt>
                <c:pt idx="21">
                  <c:v>106.17226782081866</c:v>
                </c:pt>
                <c:pt idx="22">
                  <c:v>107.25655162682175</c:v>
                </c:pt>
                <c:pt idx="23">
                  <c:v>107.14975074172105</c:v>
                </c:pt>
                <c:pt idx="24">
                  <c:v>107.73383713962902</c:v>
                </c:pt>
                <c:pt idx="25">
                  <c:v>107.65070771309468</c:v>
                </c:pt>
                <c:pt idx="26">
                  <c:v>107.39345376067337</c:v>
                </c:pt>
                <c:pt idx="27">
                  <c:v>107.526328813319</c:v>
                </c:pt>
                <c:pt idx="28">
                  <c:v>108.2161556478106</c:v>
                </c:pt>
                <c:pt idx="29">
                  <c:v>108.49315992987883</c:v>
                </c:pt>
                <c:pt idx="30">
                  <c:v>108.60723930583377</c:v>
                </c:pt>
                <c:pt idx="31">
                  <c:v>108.36929017803847</c:v>
                </c:pt>
                <c:pt idx="32">
                  <c:v>108.93644099773398</c:v>
                </c:pt>
                <c:pt idx="33">
                  <c:v>108.71546825045242</c:v>
                </c:pt>
                <c:pt idx="34">
                  <c:v>108.40894335226862</c:v>
                </c:pt>
                <c:pt idx="35">
                  <c:v>108.03173053258369</c:v>
                </c:pt>
                <c:pt idx="36">
                  <c:v>106.16982335308433</c:v>
                </c:pt>
                <c:pt idx="37">
                  <c:v>107.292210913527</c:v>
                </c:pt>
                <c:pt idx="38">
                  <c:v>108.54221959060389</c:v>
                </c:pt>
                <c:pt idx="39">
                  <c:v>108.75381318402226</c:v>
                </c:pt>
                <c:pt idx="40">
                  <c:v>108.06136729694678</c:v>
                </c:pt>
                <c:pt idx="41">
                  <c:v>108.59303049224752</c:v>
                </c:pt>
                <c:pt idx="42">
                  <c:v>108.48251950396698</c:v>
                </c:pt>
                <c:pt idx="43">
                  <c:v>108.22967928078887</c:v>
                </c:pt>
                <c:pt idx="44">
                  <c:v>107.65046759705874</c:v>
                </c:pt>
                <c:pt idx="45">
                  <c:v>107.59885006115678</c:v>
                </c:pt>
                <c:pt idx="46">
                  <c:v>108.39291847304609</c:v>
                </c:pt>
                <c:pt idx="47">
                  <c:v>108.73639412997571</c:v>
                </c:pt>
                <c:pt idx="48">
                  <c:v>109.26083681935363</c:v>
                </c:pt>
                <c:pt idx="49">
                  <c:v>109.11202938690924</c:v>
                </c:pt>
                <c:pt idx="50">
                  <c:v>108.66814571530837</c:v>
                </c:pt>
                <c:pt idx="51">
                  <c:v>108.57050852764269</c:v>
                </c:pt>
                <c:pt idx="52">
                  <c:v>109.43312060592686</c:v>
                </c:pt>
                <c:pt idx="53">
                  <c:v>109.5391126622672</c:v>
                </c:pt>
                <c:pt idx="54">
                  <c:v>109.29769777334343</c:v>
                </c:pt>
                <c:pt idx="55">
                  <c:v>108.82796328572203</c:v>
                </c:pt>
                <c:pt idx="56">
                  <c:v>109.6887114746704</c:v>
                </c:pt>
                <c:pt idx="57">
                  <c:v>110.52870866659266</c:v>
                </c:pt>
                <c:pt idx="58">
                  <c:v>110.23015721356144</c:v>
                </c:pt>
                <c:pt idx="59">
                  <c:v>109.87870764341551</c:v>
                </c:pt>
                <c:pt idx="60">
                  <c:v>109.87870764341551</c:v>
                </c:pt>
                <c:pt idx="61">
                  <c:v>110.04170051635215</c:v>
                </c:pt>
                <c:pt idx="62">
                  <c:v>109.26509753681914</c:v>
                </c:pt>
                <c:pt idx="63">
                  <c:v>109.62300071585142</c:v>
                </c:pt>
                <c:pt idx="64">
                  <c:v>109.77017863784425</c:v>
                </c:pt>
                <c:pt idx="65">
                  <c:v>110.12915030514102</c:v>
                </c:pt>
                <c:pt idx="66">
                  <c:v>112.39442028538305</c:v>
                </c:pt>
                <c:pt idx="67">
                  <c:v>112.98975931497806</c:v>
                </c:pt>
                <c:pt idx="68">
                  <c:v>113.48007645329383</c:v>
                </c:pt>
                <c:pt idx="69">
                  <c:v>113.45147332832722</c:v>
                </c:pt>
                <c:pt idx="70">
                  <c:v>113.04592926885451</c:v>
                </c:pt>
                <c:pt idx="71">
                  <c:v>114.00938730456417</c:v>
                </c:pt>
                <c:pt idx="72">
                  <c:v>113.57368367280742</c:v>
                </c:pt>
                <c:pt idx="73">
                  <c:v>114.60240243186057</c:v>
                </c:pt>
                <c:pt idx="74">
                  <c:v>114.98286973005955</c:v>
                </c:pt>
                <c:pt idx="75">
                  <c:v>113.68897804997238</c:v>
                </c:pt>
                <c:pt idx="76">
                  <c:v>113.59783877151482</c:v>
                </c:pt>
                <c:pt idx="77">
                  <c:v>113.68137216498155</c:v>
                </c:pt>
                <c:pt idx="78">
                  <c:v>114.21547087170921</c:v>
                </c:pt>
                <c:pt idx="79">
                  <c:v>114.75261714198614</c:v>
                </c:pt>
                <c:pt idx="80">
                  <c:v>115.17675972574563</c:v>
                </c:pt>
                <c:pt idx="81">
                  <c:v>115.32225423408579</c:v>
                </c:pt>
                <c:pt idx="82">
                  <c:v>115.2873011042149</c:v>
                </c:pt>
                <c:pt idx="83">
                  <c:v>115.79404906596525</c:v>
                </c:pt>
                <c:pt idx="84">
                  <c:v>116.25721964914953</c:v>
                </c:pt>
                <c:pt idx="85">
                  <c:v>116.03071092406675</c:v>
                </c:pt>
                <c:pt idx="86">
                  <c:v>115.35813148737272</c:v>
                </c:pt>
                <c:pt idx="87">
                  <c:v>114.75479806848119</c:v>
                </c:pt>
                <c:pt idx="88">
                  <c:v>116.02139772838622</c:v>
                </c:pt>
                <c:pt idx="89">
                  <c:v>117.06645947497866</c:v>
                </c:pt>
                <c:pt idx="90">
                  <c:v>117.32081757962854</c:v>
                </c:pt>
                <c:pt idx="91">
                  <c:v>117.30065683403463</c:v>
                </c:pt>
                <c:pt idx="92">
                  <c:v>117.90283700331094</c:v>
                </c:pt>
                <c:pt idx="93">
                  <c:v>118.26084241242377</c:v>
                </c:pt>
                <c:pt idx="94">
                  <c:v>118.51383155890605</c:v>
                </c:pt>
                <c:pt idx="95">
                  <c:v>117.19009555649141</c:v>
                </c:pt>
                <c:pt idx="96">
                  <c:v>117.54763282478856</c:v>
                </c:pt>
                <c:pt idx="97">
                  <c:v>108.89582809606547</c:v>
                </c:pt>
                <c:pt idx="98">
                  <c:v>111.50054734613786</c:v>
                </c:pt>
                <c:pt idx="99">
                  <c:v>110.52882815191015</c:v>
                </c:pt>
                <c:pt idx="100">
                  <c:v>109.89409892791815</c:v>
                </c:pt>
                <c:pt idx="101">
                  <c:v>109.89409892791815</c:v>
                </c:pt>
                <c:pt idx="102">
                  <c:v>109.89409892791815</c:v>
                </c:pt>
                <c:pt idx="103">
                  <c:v>109.80540700031209</c:v>
                </c:pt>
                <c:pt idx="104">
                  <c:v>109.8485916186704</c:v>
                </c:pt>
                <c:pt idx="105">
                  <c:v>109.69777900363685</c:v>
                </c:pt>
                <c:pt idx="106">
                  <c:v>109.51490833709967</c:v>
                </c:pt>
                <c:pt idx="107">
                  <c:v>111.04588366894086</c:v>
                </c:pt>
                <c:pt idx="108">
                  <c:v>111.70096313676167</c:v>
                </c:pt>
                <c:pt idx="109">
                  <c:v>111.06650517875873</c:v>
                </c:pt>
                <c:pt idx="110">
                  <c:v>112.54529654689608</c:v>
                </c:pt>
                <c:pt idx="111">
                  <c:v>111.63416685407928</c:v>
                </c:pt>
                <c:pt idx="112">
                  <c:v>111.58867047389845</c:v>
                </c:pt>
                <c:pt idx="113">
                  <c:v>108.78232058420961</c:v>
                </c:pt>
                <c:pt idx="114">
                  <c:v>108.3793526454654</c:v>
                </c:pt>
                <c:pt idx="115">
                  <c:v>107.90996316213666</c:v>
                </c:pt>
                <c:pt idx="116">
                  <c:v>107.78900937092426</c:v>
                </c:pt>
                <c:pt idx="117">
                  <c:v>108.36540253586291</c:v>
                </c:pt>
                <c:pt idx="118">
                  <c:v>109.62915564666895</c:v>
                </c:pt>
                <c:pt idx="119">
                  <c:v>109.25805102644858</c:v>
                </c:pt>
                <c:pt idx="120">
                  <c:v>109.24402165485972</c:v>
                </c:pt>
                <c:pt idx="121">
                  <c:v>109.24402165485972</c:v>
                </c:pt>
                <c:pt idx="122">
                  <c:v>109.24402165485972</c:v>
                </c:pt>
                <c:pt idx="123">
                  <c:v>109.40455659866578</c:v>
                </c:pt>
                <c:pt idx="124">
                  <c:v>109.66508118358627</c:v>
                </c:pt>
                <c:pt idx="125">
                  <c:v>109.82161739199475</c:v>
                </c:pt>
                <c:pt idx="126">
                  <c:v>110.98522142683501</c:v>
                </c:pt>
                <c:pt idx="127">
                  <c:v>109.87672786518257</c:v>
                </c:pt>
                <c:pt idx="128">
                  <c:v>110.57115607991642</c:v>
                </c:pt>
                <c:pt idx="129">
                  <c:v>111.08486552208186</c:v>
                </c:pt>
                <c:pt idx="130">
                  <c:v>112.60327530513742</c:v>
                </c:pt>
                <c:pt idx="131">
                  <c:v>112.15402371462814</c:v>
                </c:pt>
                <c:pt idx="132">
                  <c:v>112.17962595332547</c:v>
                </c:pt>
                <c:pt idx="133">
                  <c:v>112.42674288161184</c:v>
                </c:pt>
                <c:pt idx="134">
                  <c:v>112.41641781208757</c:v>
                </c:pt>
                <c:pt idx="135">
                  <c:v>111.9040144779844</c:v>
                </c:pt>
                <c:pt idx="136">
                  <c:v>111.92416888086588</c:v>
                </c:pt>
                <c:pt idx="137">
                  <c:v>112.27026822502572</c:v>
                </c:pt>
                <c:pt idx="138">
                  <c:v>112.16074094604306</c:v>
                </c:pt>
                <c:pt idx="139">
                  <c:v>112.38856507385418</c:v>
                </c:pt>
                <c:pt idx="140">
                  <c:v>111.46587479379431</c:v>
                </c:pt>
                <c:pt idx="141">
                  <c:v>111.44991063667383</c:v>
                </c:pt>
                <c:pt idx="142">
                  <c:v>111.94015978288971</c:v>
                </c:pt>
                <c:pt idx="143">
                  <c:v>112.18077139680807</c:v>
                </c:pt>
                <c:pt idx="144">
                  <c:v>112.09035164554788</c:v>
                </c:pt>
                <c:pt idx="145">
                  <c:v>111.8742213998886</c:v>
                </c:pt>
                <c:pt idx="146">
                  <c:v>111.53291391310505</c:v>
                </c:pt>
                <c:pt idx="147">
                  <c:v>111.93486326238293</c:v>
                </c:pt>
                <c:pt idx="148">
                  <c:v>110.90367589503741</c:v>
                </c:pt>
                <c:pt idx="149">
                  <c:v>111.6318637222965</c:v>
                </c:pt>
                <c:pt idx="150">
                  <c:v>111.03587137971778</c:v>
                </c:pt>
                <c:pt idx="151">
                  <c:v>110.85054002853312</c:v>
                </c:pt>
                <c:pt idx="152">
                  <c:v>111.17841017394308</c:v>
                </c:pt>
                <c:pt idx="153">
                  <c:v>111.01849398900497</c:v>
                </c:pt>
                <c:pt idx="154">
                  <c:v>111.41919615583416</c:v>
                </c:pt>
                <c:pt idx="155">
                  <c:v>111.90996745328387</c:v>
                </c:pt>
                <c:pt idx="156">
                  <c:v>111.81712663286744</c:v>
                </c:pt>
                <c:pt idx="157">
                  <c:v>111.93658899688565</c:v>
                </c:pt>
                <c:pt idx="158">
                  <c:v>110.89756790104234</c:v>
                </c:pt>
                <c:pt idx="159">
                  <c:v>111.33906750843813</c:v>
                </c:pt>
                <c:pt idx="160">
                  <c:v>111.70793515458554</c:v>
                </c:pt>
                <c:pt idx="161">
                  <c:v>112.1907677913315</c:v>
                </c:pt>
                <c:pt idx="162">
                  <c:v>112.25742624103843</c:v>
                </c:pt>
                <c:pt idx="163">
                  <c:v>112.4342661748602</c:v>
                </c:pt>
                <c:pt idx="164">
                  <c:v>112.1785485578225</c:v>
                </c:pt>
                <c:pt idx="165">
                  <c:v>111.95900401658216</c:v>
                </c:pt>
                <c:pt idx="166">
                  <c:v>110.83001492707092</c:v>
                </c:pt>
                <c:pt idx="167">
                  <c:v>108.7603213333297</c:v>
                </c:pt>
                <c:pt idx="168">
                  <c:v>109.53282906371659</c:v>
                </c:pt>
                <c:pt idx="169">
                  <c:v>109.97465758755084</c:v>
                </c:pt>
                <c:pt idx="170">
                  <c:v>109.6018924656298</c:v>
                </c:pt>
                <c:pt idx="171">
                  <c:v>109.6018924656298</c:v>
                </c:pt>
                <c:pt idx="172">
                  <c:v>109.6018924656298</c:v>
                </c:pt>
                <c:pt idx="173">
                  <c:v>109.5301446482881</c:v>
                </c:pt>
                <c:pt idx="174">
                  <c:v>109.5098111298957</c:v>
                </c:pt>
                <c:pt idx="175">
                  <c:v>109.97952416838258</c:v>
                </c:pt>
                <c:pt idx="176">
                  <c:v>108.00174915082997</c:v>
                </c:pt>
                <c:pt idx="177">
                  <c:v>107.89173812704765</c:v>
                </c:pt>
                <c:pt idx="178">
                  <c:v>106.45242912720234</c:v>
                </c:pt>
                <c:pt idx="179">
                  <c:v>106.26098615713833</c:v>
                </c:pt>
                <c:pt idx="180">
                  <c:v>106.38151933530058</c:v>
                </c:pt>
                <c:pt idx="181">
                  <c:v>105.18570277409876</c:v>
                </c:pt>
                <c:pt idx="182">
                  <c:v>105.09051247470394</c:v>
                </c:pt>
                <c:pt idx="183">
                  <c:v>106.75297558222084</c:v>
                </c:pt>
                <c:pt idx="184">
                  <c:v>105.85408402819996</c:v>
                </c:pt>
                <c:pt idx="185">
                  <c:v>105.60747516976012</c:v>
                </c:pt>
                <c:pt idx="186">
                  <c:v>106.13184502799027</c:v>
                </c:pt>
                <c:pt idx="187">
                  <c:v>105.31626782201191</c:v>
                </c:pt>
                <c:pt idx="188">
                  <c:v>106.17049279430178</c:v>
                </c:pt>
                <c:pt idx="189">
                  <c:v>108.92449130771946</c:v>
                </c:pt>
                <c:pt idx="190">
                  <c:v>109.25727213634164</c:v>
                </c:pt>
                <c:pt idx="191">
                  <c:v>109.11958797990833</c:v>
                </c:pt>
                <c:pt idx="192">
                  <c:v>109.98705264069433</c:v>
                </c:pt>
                <c:pt idx="193">
                  <c:v>110.92280143848487</c:v>
                </c:pt>
                <c:pt idx="194">
                  <c:v>111.96706156954214</c:v>
                </c:pt>
                <c:pt idx="195">
                  <c:v>114.39693003410558</c:v>
                </c:pt>
                <c:pt idx="196">
                  <c:v>114.47005555565261</c:v>
                </c:pt>
                <c:pt idx="197">
                  <c:v>116.79445185964818</c:v>
                </c:pt>
                <c:pt idx="198">
                  <c:v>115.6840221534337</c:v>
                </c:pt>
                <c:pt idx="199">
                  <c:v>118.47239920047781</c:v>
                </c:pt>
                <c:pt idx="200">
                  <c:v>117.77000600271508</c:v>
                </c:pt>
                <c:pt idx="201">
                  <c:v>122.6246633080768</c:v>
                </c:pt>
                <c:pt idx="202">
                  <c:v>122.80812777537024</c:v>
                </c:pt>
                <c:pt idx="203">
                  <c:v>122.46105828521162</c:v>
                </c:pt>
                <c:pt idx="204">
                  <c:v>123.21976491368123</c:v>
                </c:pt>
                <c:pt idx="205">
                  <c:v>124.46271954765214</c:v>
                </c:pt>
                <c:pt idx="206">
                  <c:v>122.89920681235316</c:v>
                </c:pt>
                <c:pt idx="207">
                  <c:v>126.98501389426488</c:v>
                </c:pt>
                <c:pt idx="208">
                  <c:v>125.60334142848021</c:v>
                </c:pt>
                <c:pt idx="209">
                  <c:v>120.51409470017208</c:v>
                </c:pt>
                <c:pt idx="210">
                  <c:v>119.55687299688407</c:v>
                </c:pt>
                <c:pt idx="211">
                  <c:v>133.0112783966326</c:v>
                </c:pt>
                <c:pt idx="212">
                  <c:v>141.9277769022261</c:v>
                </c:pt>
                <c:pt idx="213">
                  <c:v>138.40033155937789</c:v>
                </c:pt>
                <c:pt idx="214">
                  <c:v>144.40988737038316</c:v>
                </c:pt>
                <c:pt idx="215">
                  <c:v>150.67998934687969</c:v>
                </c:pt>
                <c:pt idx="216">
                  <c:v>162.53513989698919</c:v>
                </c:pt>
                <c:pt idx="217">
                  <c:v>158.11987031576828</c:v>
                </c:pt>
                <c:pt idx="218">
                  <c:v>145.37477395544997</c:v>
                </c:pt>
                <c:pt idx="219">
                  <c:v>141.69974007487036</c:v>
                </c:pt>
                <c:pt idx="220">
                  <c:v>134.86727155167043</c:v>
                </c:pt>
                <c:pt idx="221">
                  <c:v>137.23033826680035</c:v>
                </c:pt>
                <c:pt idx="222">
                  <c:v>132.09409857161162</c:v>
                </c:pt>
                <c:pt idx="223">
                  <c:v>138.32806953683829</c:v>
                </c:pt>
                <c:pt idx="224">
                  <c:v>149.82383867591909</c:v>
                </c:pt>
                <c:pt idx="225">
                  <c:v>146.8352082893914</c:v>
                </c:pt>
                <c:pt idx="226">
                  <c:v>147.67158259061915</c:v>
                </c:pt>
                <c:pt idx="227">
                  <c:v>144.51353671487252</c:v>
                </c:pt>
                <c:pt idx="228">
                  <c:v>140.13272510552696</c:v>
                </c:pt>
                <c:pt idx="229">
                  <c:v>147.41243199075137</c:v>
                </c:pt>
                <c:pt idx="230">
                  <c:v>146.97549878133205</c:v>
                </c:pt>
                <c:pt idx="231">
                  <c:v>151.63195275686343</c:v>
                </c:pt>
                <c:pt idx="232">
                  <c:v>154.16188694673193</c:v>
                </c:pt>
                <c:pt idx="233">
                  <c:v>148.79797321464824</c:v>
                </c:pt>
                <c:pt idx="234">
                  <c:v>149.65733462089696</c:v>
                </c:pt>
                <c:pt idx="235">
                  <c:v>149.02204246104927</c:v>
                </c:pt>
                <c:pt idx="236">
                  <c:v>149.07775878830171</c:v>
                </c:pt>
                <c:pt idx="237">
                  <c:v>150.82848744759562</c:v>
                </c:pt>
                <c:pt idx="238">
                  <c:v>150.82848744759562</c:v>
                </c:pt>
                <c:pt idx="239">
                  <c:v>150.82848744759562</c:v>
                </c:pt>
                <c:pt idx="240">
                  <c:v>150.82848744759562</c:v>
                </c:pt>
                <c:pt idx="241">
                  <c:v>150.82848744759562</c:v>
                </c:pt>
                <c:pt idx="242">
                  <c:v>150.82848744759562</c:v>
                </c:pt>
                <c:pt idx="243">
                  <c:v>150.69407629920693</c:v>
                </c:pt>
                <c:pt idx="244">
                  <c:v>151.86561858841381</c:v>
                </c:pt>
                <c:pt idx="245">
                  <c:v>152.50192130120658</c:v>
                </c:pt>
                <c:pt idx="246">
                  <c:v>151.85021562370142</c:v>
                </c:pt>
                <c:pt idx="247">
                  <c:v>152.97089124551093</c:v>
                </c:pt>
                <c:pt idx="248">
                  <c:v>151.93076241201422</c:v>
                </c:pt>
                <c:pt idx="249">
                  <c:v>151.36411847637117</c:v>
                </c:pt>
                <c:pt idx="250">
                  <c:v>150.99323049327606</c:v>
                </c:pt>
                <c:pt idx="251">
                  <c:v>153.41901043593953</c:v>
                </c:pt>
                <c:pt idx="252">
                  <c:v>152.80577145492728</c:v>
                </c:pt>
                <c:pt idx="253">
                  <c:v>155.08622612452263</c:v>
                </c:pt>
                <c:pt idx="254">
                  <c:v>154.96510077598154</c:v>
                </c:pt>
                <c:pt idx="255">
                  <c:v>151.95662680175144</c:v>
                </c:pt>
                <c:pt idx="256">
                  <c:v>152.85049012704661</c:v>
                </c:pt>
                <c:pt idx="257">
                  <c:v>150.50783670505666</c:v>
                </c:pt>
                <c:pt idx="258">
                  <c:v>149.15128422150065</c:v>
                </c:pt>
                <c:pt idx="259">
                  <c:v>149.33309117896559</c:v>
                </c:pt>
                <c:pt idx="260">
                  <c:v>149.33309117896559</c:v>
                </c:pt>
                <c:pt idx="261">
                  <c:v>149.33309117896559</c:v>
                </c:pt>
                <c:pt idx="262">
                  <c:v>149.33309117896559</c:v>
                </c:pt>
                <c:pt idx="263">
                  <c:v>149.33309117896559</c:v>
                </c:pt>
                <c:pt idx="264">
                  <c:v>149.33309117896559</c:v>
                </c:pt>
                <c:pt idx="265">
                  <c:v>149.33309117896559</c:v>
                </c:pt>
                <c:pt idx="266">
                  <c:v>149.33309117896559</c:v>
                </c:pt>
                <c:pt idx="267">
                  <c:v>149.33309117896559</c:v>
                </c:pt>
                <c:pt idx="268">
                  <c:v>149.33309117896559</c:v>
                </c:pt>
                <c:pt idx="269">
                  <c:v>150.51188965936842</c:v>
                </c:pt>
                <c:pt idx="270">
                  <c:v>152.64732097778813</c:v>
                </c:pt>
                <c:pt idx="271">
                  <c:v>152.21730948048074</c:v>
                </c:pt>
                <c:pt idx="272">
                  <c:v>151.03060263672123</c:v>
                </c:pt>
                <c:pt idx="273">
                  <c:v>151.0306026367212</c:v>
                </c:pt>
                <c:pt idx="274">
                  <c:v>154.34460817937429</c:v>
                </c:pt>
                <c:pt idx="275">
                  <c:v>154.14637527640156</c:v>
                </c:pt>
                <c:pt idx="276">
                  <c:v>157.68518066679525</c:v>
                </c:pt>
                <c:pt idx="277">
                  <c:v>158.85023264851574</c:v>
                </c:pt>
                <c:pt idx="278">
                  <c:v>151.40128186326319</c:v>
                </c:pt>
                <c:pt idx="279">
                  <c:v>153.0859599804848</c:v>
                </c:pt>
                <c:pt idx="280">
                  <c:v>161.07022115663096</c:v>
                </c:pt>
                <c:pt idx="281">
                  <c:v>158.98342450975133</c:v>
                </c:pt>
                <c:pt idx="282">
                  <c:v>161.37865750776444</c:v>
                </c:pt>
                <c:pt idx="283">
                  <c:v>156.98434317029935</c:v>
                </c:pt>
                <c:pt idx="284">
                  <c:v>160.76204243030787</c:v>
                </c:pt>
                <c:pt idx="285">
                  <c:v>155.12471695217576</c:v>
                </c:pt>
                <c:pt idx="286">
                  <c:v>163.58181368109274</c:v>
                </c:pt>
                <c:pt idx="287">
                  <c:v>159.77985757641429</c:v>
                </c:pt>
                <c:pt idx="288">
                  <c:v>147.51534912632059</c:v>
                </c:pt>
                <c:pt idx="289">
                  <c:v>149.01531763050741</c:v>
                </c:pt>
                <c:pt idx="290">
                  <c:v>145.50629118139955</c:v>
                </c:pt>
                <c:pt idx="291">
                  <c:v>146.30504994911962</c:v>
                </c:pt>
                <c:pt idx="292">
                  <c:v>147.64608830256577</c:v>
                </c:pt>
                <c:pt idx="293">
                  <c:v>144.85630772765512</c:v>
                </c:pt>
                <c:pt idx="294">
                  <c:v>146.32159270147758</c:v>
                </c:pt>
                <c:pt idx="295">
                  <c:v>145.69980448530765</c:v>
                </c:pt>
                <c:pt idx="296">
                  <c:v>146.6112873516131</c:v>
                </c:pt>
                <c:pt idx="297">
                  <c:v>144.26455726960697</c:v>
                </c:pt>
                <c:pt idx="298">
                  <c:v>144.81838370298152</c:v>
                </c:pt>
                <c:pt idx="299">
                  <c:v>144.5987950184124</c:v>
                </c:pt>
                <c:pt idx="300">
                  <c:v>143.32826238461087</c:v>
                </c:pt>
                <c:pt idx="301">
                  <c:v>141.8795529143469</c:v>
                </c:pt>
                <c:pt idx="302">
                  <c:v>143.38476345270223</c:v>
                </c:pt>
                <c:pt idx="303">
                  <c:v>143.55983726386182</c:v>
                </c:pt>
                <c:pt idx="304">
                  <c:v>144.00372946568052</c:v>
                </c:pt>
                <c:pt idx="305">
                  <c:v>145.24470422078332</c:v>
                </c:pt>
                <c:pt idx="306">
                  <c:v>145.76167838331588</c:v>
                </c:pt>
                <c:pt idx="307">
                  <c:v>145.97036780831493</c:v>
                </c:pt>
                <c:pt idx="308">
                  <c:v>144.5752565463651</c:v>
                </c:pt>
                <c:pt idx="309">
                  <c:v>144.33625398361301</c:v>
                </c:pt>
                <c:pt idx="310">
                  <c:v>143.64044993428726</c:v>
                </c:pt>
                <c:pt idx="311">
                  <c:v>142.64614142008693</c:v>
                </c:pt>
                <c:pt idx="312">
                  <c:v>143.00902489339089</c:v>
                </c:pt>
                <c:pt idx="313">
                  <c:v>141.23563086399363</c:v>
                </c:pt>
                <c:pt idx="314">
                  <c:v>142.11017050353689</c:v>
                </c:pt>
                <c:pt idx="315">
                  <c:v>140.02881930438326</c:v>
                </c:pt>
                <c:pt idx="316">
                  <c:v>140.46392434796516</c:v>
                </c:pt>
                <c:pt idx="317">
                  <c:v>141.37293708906819</c:v>
                </c:pt>
                <c:pt idx="318">
                  <c:v>140.71841551066899</c:v>
                </c:pt>
                <c:pt idx="319">
                  <c:v>140.71841551066899</c:v>
                </c:pt>
                <c:pt idx="320">
                  <c:v>140.71841551066899</c:v>
                </c:pt>
                <c:pt idx="321">
                  <c:v>140.71841551066899</c:v>
                </c:pt>
                <c:pt idx="322">
                  <c:v>140.71841551066899</c:v>
                </c:pt>
                <c:pt idx="323">
                  <c:v>140.5859232940378</c:v>
                </c:pt>
                <c:pt idx="324">
                  <c:v>140.78162366545754</c:v>
                </c:pt>
                <c:pt idx="325">
                  <c:v>139.46568178021224</c:v>
                </c:pt>
                <c:pt idx="326">
                  <c:v>139.5173126198556</c:v>
                </c:pt>
                <c:pt idx="327">
                  <c:v>140.28222093026142</c:v>
                </c:pt>
                <c:pt idx="328">
                  <c:v>138.85251155182192</c:v>
                </c:pt>
                <c:pt idx="329">
                  <c:v>138.89642919994253</c:v>
                </c:pt>
                <c:pt idx="330">
                  <c:v>139.1290215069001</c:v>
                </c:pt>
                <c:pt idx="331">
                  <c:v>137.46713967191147</c:v>
                </c:pt>
                <c:pt idx="332">
                  <c:v>134.21325932924654</c:v>
                </c:pt>
                <c:pt idx="333">
                  <c:v>138.9870623956871</c:v>
                </c:pt>
                <c:pt idx="334">
                  <c:v>146.84027230637599</c:v>
                </c:pt>
                <c:pt idx="335">
                  <c:v>150.76258799119003</c:v>
                </c:pt>
                <c:pt idx="336">
                  <c:v>148.48387943125178</c:v>
                </c:pt>
                <c:pt idx="337">
                  <c:v>151.1242716850218</c:v>
                </c:pt>
                <c:pt idx="338">
                  <c:v>147.72208431387267</c:v>
                </c:pt>
                <c:pt idx="339">
                  <c:v>145.79693567273759</c:v>
                </c:pt>
                <c:pt idx="340">
                  <c:v>140.72873361403828</c:v>
                </c:pt>
                <c:pt idx="341">
                  <c:v>142.70022704808474</c:v>
                </c:pt>
                <c:pt idx="342">
                  <c:v>141.34767018377653</c:v>
                </c:pt>
                <c:pt idx="343">
                  <c:v>139.6033117115991</c:v>
                </c:pt>
                <c:pt idx="344">
                  <c:v>138.69754180268214</c:v>
                </c:pt>
                <c:pt idx="345">
                  <c:v>138.64667415486929</c:v>
                </c:pt>
                <c:pt idx="346">
                  <c:v>138.64667415486929</c:v>
                </c:pt>
                <c:pt idx="347">
                  <c:v>139.01472795328607</c:v>
                </c:pt>
                <c:pt idx="348">
                  <c:v>139.01472795328607</c:v>
                </c:pt>
                <c:pt idx="349">
                  <c:v>138.89895905512051</c:v>
                </c:pt>
                <c:pt idx="350">
                  <c:v>138.11030775130683</c:v>
                </c:pt>
                <c:pt idx="351">
                  <c:v>135.73423903662538</c:v>
                </c:pt>
                <c:pt idx="352">
                  <c:v>135.75421207001656</c:v>
                </c:pt>
                <c:pt idx="353">
                  <c:v>136.45289157444631</c:v>
                </c:pt>
                <c:pt idx="354">
                  <c:v>137.12949210594516</c:v>
                </c:pt>
                <c:pt idx="355">
                  <c:v>136.17665223913465</c:v>
                </c:pt>
                <c:pt idx="356">
                  <c:v>136.19400710602864</c:v>
                </c:pt>
                <c:pt idx="357">
                  <c:v>135.02880350103013</c:v>
                </c:pt>
                <c:pt idx="358">
                  <c:v>136.54028907726649</c:v>
                </c:pt>
                <c:pt idx="359">
                  <c:v>136.13838369934504</c:v>
                </c:pt>
                <c:pt idx="360">
                  <c:v>136.13838369934504</c:v>
                </c:pt>
                <c:pt idx="361">
                  <c:v>135.32531639432324</c:v>
                </c:pt>
                <c:pt idx="362">
                  <c:v>135.32531639432324</c:v>
                </c:pt>
                <c:pt idx="363">
                  <c:v>134.16822003584477</c:v>
                </c:pt>
                <c:pt idx="364">
                  <c:v>135.40748381152508</c:v>
                </c:pt>
                <c:pt idx="365">
                  <c:v>134.79570263784697</c:v>
                </c:pt>
                <c:pt idx="366">
                  <c:v>133.55207066038577</c:v>
                </c:pt>
                <c:pt idx="367">
                  <c:v>133.55207066038577</c:v>
                </c:pt>
                <c:pt idx="368">
                  <c:v>135.36123790582982</c:v>
                </c:pt>
                <c:pt idx="369">
                  <c:v>134.68350122162158</c:v>
                </c:pt>
                <c:pt idx="370">
                  <c:v>134.73896590478807</c:v>
                </c:pt>
                <c:pt idx="371">
                  <c:v>132.55282538669692</c:v>
                </c:pt>
                <c:pt idx="372">
                  <c:v>123.55329109068673</c:v>
                </c:pt>
                <c:pt idx="373">
                  <c:v>125.6904700357005</c:v>
                </c:pt>
                <c:pt idx="374">
                  <c:v>125.23995414678163</c:v>
                </c:pt>
                <c:pt idx="375">
                  <c:v>125.36666092698799</c:v>
                </c:pt>
                <c:pt idx="376">
                  <c:v>126.56874485792432</c:v>
                </c:pt>
                <c:pt idx="377">
                  <c:v>126.77056061448684</c:v>
                </c:pt>
                <c:pt idx="378">
                  <c:v>125.81910858555624</c:v>
                </c:pt>
                <c:pt idx="379">
                  <c:v>126.47499389909987</c:v>
                </c:pt>
                <c:pt idx="380">
                  <c:v>125.34955481360477</c:v>
                </c:pt>
                <c:pt idx="381">
                  <c:v>125.49600587692332</c:v>
                </c:pt>
                <c:pt idx="382">
                  <c:v>126.2486948214585</c:v>
                </c:pt>
                <c:pt idx="383">
                  <c:v>127.74857717718999</c:v>
                </c:pt>
                <c:pt idx="384">
                  <c:v>127.61510197128646</c:v>
                </c:pt>
                <c:pt idx="385">
                  <c:v>128.97645361953795</c:v>
                </c:pt>
                <c:pt idx="386">
                  <c:v>129.48988839885914</c:v>
                </c:pt>
                <c:pt idx="387">
                  <c:v>129.16925081904563</c:v>
                </c:pt>
                <c:pt idx="388">
                  <c:v>129.57762649315237</c:v>
                </c:pt>
                <c:pt idx="389">
                  <c:v>130.5766808866253</c:v>
                </c:pt>
                <c:pt idx="390">
                  <c:v>131.55730630465638</c:v>
                </c:pt>
                <c:pt idx="391">
                  <c:v>131.86391275837477</c:v>
                </c:pt>
                <c:pt idx="392">
                  <c:v>131.35784655758061</c:v>
                </c:pt>
                <c:pt idx="393">
                  <c:v>130.46604516847978</c:v>
                </c:pt>
                <c:pt idx="394">
                  <c:v>132.81125112447879</c:v>
                </c:pt>
                <c:pt idx="395">
                  <c:v>133.31478139130101</c:v>
                </c:pt>
                <c:pt idx="396">
                  <c:v>132.91492521165074</c:v>
                </c:pt>
                <c:pt idx="397">
                  <c:v>134.46084438106683</c:v>
                </c:pt>
                <c:pt idx="398">
                  <c:v>132.57140291542933</c:v>
                </c:pt>
                <c:pt idx="399">
                  <c:v>132.54291772123545</c:v>
                </c:pt>
                <c:pt idx="400">
                  <c:v>132.17796249187225</c:v>
                </c:pt>
                <c:pt idx="401">
                  <c:v>133.51036564612156</c:v>
                </c:pt>
                <c:pt idx="402">
                  <c:v>133.68340639076263</c:v>
                </c:pt>
                <c:pt idx="403">
                  <c:v>134.56570109431701</c:v>
                </c:pt>
                <c:pt idx="404">
                  <c:v>135.59287113864517</c:v>
                </c:pt>
                <c:pt idx="405">
                  <c:v>135.18746822541183</c:v>
                </c:pt>
                <c:pt idx="406">
                  <c:v>135.98306672370512</c:v>
                </c:pt>
                <c:pt idx="407">
                  <c:v>133.80819398935037</c:v>
                </c:pt>
                <c:pt idx="408">
                  <c:v>131.26313819751562</c:v>
                </c:pt>
                <c:pt idx="409">
                  <c:v>131.97029876920573</c:v>
                </c:pt>
                <c:pt idx="410">
                  <c:v>131.0545955915523</c:v>
                </c:pt>
                <c:pt idx="411">
                  <c:v>132.2364759617794</c:v>
                </c:pt>
                <c:pt idx="412">
                  <c:v>132.63589357538655</c:v>
                </c:pt>
                <c:pt idx="413">
                  <c:v>135.02792941249635</c:v>
                </c:pt>
                <c:pt idx="414">
                  <c:v>136.00645592100591</c:v>
                </c:pt>
                <c:pt idx="415">
                  <c:v>133.63964447543646</c:v>
                </c:pt>
                <c:pt idx="416">
                  <c:v>132.87880871105165</c:v>
                </c:pt>
                <c:pt idx="417">
                  <c:v>132.73716294407393</c:v>
                </c:pt>
                <c:pt idx="418">
                  <c:v>134.82056147833262</c:v>
                </c:pt>
                <c:pt idx="419">
                  <c:v>130.35421532907915</c:v>
                </c:pt>
                <c:pt idx="420">
                  <c:v>131.05930684788046</c:v>
                </c:pt>
                <c:pt idx="421">
                  <c:v>131.00221736850276</c:v>
                </c:pt>
                <c:pt idx="422">
                  <c:v>130.2159318175631</c:v>
                </c:pt>
                <c:pt idx="423">
                  <c:v>130.39165033421594</c:v>
                </c:pt>
                <c:pt idx="424">
                  <c:v>130.39165033421594</c:v>
                </c:pt>
                <c:pt idx="425">
                  <c:v>130.39165033421594</c:v>
                </c:pt>
                <c:pt idx="426">
                  <c:v>130.36467349381337</c:v>
                </c:pt>
                <c:pt idx="427">
                  <c:v>131.13490957961292</c:v>
                </c:pt>
                <c:pt idx="428">
                  <c:v>130.44682692488212</c:v>
                </c:pt>
                <c:pt idx="429">
                  <c:v>131.68863630380662</c:v>
                </c:pt>
                <c:pt idx="430">
                  <c:v>131.71517414941272</c:v>
                </c:pt>
                <c:pt idx="431">
                  <c:v>132.18234101848265</c:v>
                </c:pt>
                <c:pt idx="432">
                  <c:v>128.26352526729559</c:v>
                </c:pt>
                <c:pt idx="433">
                  <c:v>136.94812110650659</c:v>
                </c:pt>
                <c:pt idx="434">
                  <c:v>136.2795274471886</c:v>
                </c:pt>
                <c:pt idx="435">
                  <c:v>134.52709042480339</c:v>
                </c:pt>
                <c:pt idx="436">
                  <c:v>134.18289637116618</c:v>
                </c:pt>
                <c:pt idx="437">
                  <c:v>141.12008436426561</c:v>
                </c:pt>
                <c:pt idx="438">
                  <c:v>139.94675999366396</c:v>
                </c:pt>
                <c:pt idx="439">
                  <c:v>141.21630049489139</c:v>
                </c:pt>
                <c:pt idx="440">
                  <c:v>133.09083831358274</c:v>
                </c:pt>
                <c:pt idx="441">
                  <c:v>140.09546217279549</c:v>
                </c:pt>
                <c:pt idx="442">
                  <c:v>141.01809725579466</c:v>
                </c:pt>
                <c:pt idx="443">
                  <c:v>144.2449942427204</c:v>
                </c:pt>
                <c:pt idx="444">
                  <c:v>148.01555714250989</c:v>
                </c:pt>
                <c:pt idx="445">
                  <c:v>149.37571692084941</c:v>
                </c:pt>
                <c:pt idx="446">
                  <c:v>141.36938065721577</c:v>
                </c:pt>
                <c:pt idx="447">
                  <c:v>138.67590112249766</c:v>
                </c:pt>
                <c:pt idx="448">
                  <c:v>137.53578474941031</c:v>
                </c:pt>
                <c:pt idx="449">
                  <c:v>134.01322464753676</c:v>
                </c:pt>
                <c:pt idx="450">
                  <c:v>128.89919303033062</c:v>
                </c:pt>
                <c:pt idx="451">
                  <c:v>128.76185868255789</c:v>
                </c:pt>
                <c:pt idx="452">
                  <c:v>131.22523042566101</c:v>
                </c:pt>
                <c:pt idx="453">
                  <c:v>131.33333735943069</c:v>
                </c:pt>
                <c:pt idx="454">
                  <c:v>130.0944015967313</c:v>
                </c:pt>
                <c:pt idx="455">
                  <c:v>130.87497538495239</c:v>
                </c:pt>
                <c:pt idx="456">
                  <c:v>131.46151430771718</c:v>
                </c:pt>
                <c:pt idx="457">
                  <c:v>132.08954402933989</c:v>
                </c:pt>
                <c:pt idx="458">
                  <c:v>132.00769624373081</c:v>
                </c:pt>
                <c:pt idx="459">
                  <c:v>132.11928623967191</c:v>
                </c:pt>
                <c:pt idx="460">
                  <c:v>134.00169642086607</c:v>
                </c:pt>
                <c:pt idx="461">
                  <c:v>135.14249957368946</c:v>
                </c:pt>
                <c:pt idx="462">
                  <c:v>133.43942918739785</c:v>
                </c:pt>
                <c:pt idx="463">
                  <c:v>134.5828406977372</c:v>
                </c:pt>
                <c:pt idx="464">
                  <c:v>135.16300966016064</c:v>
                </c:pt>
                <c:pt idx="465">
                  <c:v>133.58560861180212</c:v>
                </c:pt>
                <c:pt idx="466">
                  <c:v>132.82824021804933</c:v>
                </c:pt>
                <c:pt idx="467">
                  <c:v>134.17494264004108</c:v>
                </c:pt>
                <c:pt idx="468">
                  <c:v>134.6816689433368</c:v>
                </c:pt>
                <c:pt idx="469">
                  <c:v>134.11551273149962</c:v>
                </c:pt>
                <c:pt idx="470">
                  <c:v>132.83515265517465</c:v>
                </c:pt>
                <c:pt idx="471">
                  <c:v>133.66934874008899</c:v>
                </c:pt>
                <c:pt idx="472">
                  <c:v>134.10015037542288</c:v>
                </c:pt>
                <c:pt idx="473">
                  <c:v>135.13122977697128</c:v>
                </c:pt>
                <c:pt idx="474">
                  <c:v>133.33132546026363</c:v>
                </c:pt>
                <c:pt idx="475">
                  <c:v>133.7411012241208</c:v>
                </c:pt>
                <c:pt idx="476">
                  <c:v>134.66527813803975</c:v>
                </c:pt>
                <c:pt idx="477">
                  <c:v>135.66317673438351</c:v>
                </c:pt>
                <c:pt idx="478">
                  <c:v>134.76171919598022</c:v>
                </c:pt>
                <c:pt idx="479">
                  <c:v>134.20879288152287</c:v>
                </c:pt>
                <c:pt idx="480">
                  <c:v>134.69718252852726</c:v>
                </c:pt>
                <c:pt idx="481">
                  <c:v>131.72078957174256</c:v>
                </c:pt>
                <c:pt idx="482">
                  <c:v>132.51776092157482</c:v>
                </c:pt>
                <c:pt idx="483">
                  <c:v>133.81928691931458</c:v>
                </c:pt>
                <c:pt idx="484">
                  <c:v>131.94463343783377</c:v>
                </c:pt>
                <c:pt idx="485">
                  <c:v>132.68622618405058</c:v>
                </c:pt>
                <c:pt idx="486">
                  <c:v>132.47462483032083</c:v>
                </c:pt>
                <c:pt idx="487">
                  <c:v>132.36511985554742</c:v>
                </c:pt>
                <c:pt idx="488">
                  <c:v>132.36511985554742</c:v>
                </c:pt>
                <c:pt idx="489">
                  <c:v>132.36511985554742</c:v>
                </c:pt>
                <c:pt idx="490">
                  <c:v>133.12239394084889</c:v>
                </c:pt>
                <c:pt idx="491">
                  <c:v>131.83557960518147</c:v>
                </c:pt>
                <c:pt idx="492">
                  <c:v>130.93651452728034</c:v>
                </c:pt>
                <c:pt idx="493">
                  <c:v>134.59515262868246</c:v>
                </c:pt>
                <c:pt idx="494">
                  <c:v>140.45537047896585</c:v>
                </c:pt>
                <c:pt idx="495">
                  <c:v>139.48251757377085</c:v>
                </c:pt>
                <c:pt idx="496">
                  <c:v>136.51220645044779</c:v>
                </c:pt>
                <c:pt idx="497">
                  <c:v>139.40095960818064</c:v>
                </c:pt>
                <c:pt idx="498">
                  <c:v>156.96668418202751</c:v>
                </c:pt>
                <c:pt idx="499">
                  <c:v>147.6351571916187</c:v>
                </c:pt>
                <c:pt idx="500">
                  <c:v>152.49927863305274</c:v>
                </c:pt>
                <c:pt idx="501">
                  <c:v>162.66749933758834</c:v>
                </c:pt>
                <c:pt idx="502">
                  <c:v>168.10927646687099</c:v>
                </c:pt>
                <c:pt idx="503">
                  <c:v>174.16301203670969</c:v>
                </c:pt>
                <c:pt idx="504">
                  <c:v>190.88063530678428</c:v>
                </c:pt>
                <c:pt idx="505">
                  <c:v>201.79422392627487</c:v>
                </c:pt>
                <c:pt idx="506">
                  <c:v>221.90584113694661</c:v>
                </c:pt>
                <c:pt idx="507">
                  <c:v>231.54309168875068</c:v>
                </c:pt>
                <c:pt idx="508">
                  <c:v>213.89633734501749</c:v>
                </c:pt>
                <c:pt idx="509">
                  <c:v>219.51636429361858</c:v>
                </c:pt>
                <c:pt idx="510">
                  <c:v>250.31052118736577</c:v>
                </c:pt>
                <c:pt idx="511">
                  <c:v>255.73595837935738</c:v>
                </c:pt>
                <c:pt idx="512">
                  <c:v>276.46711487223996</c:v>
                </c:pt>
                <c:pt idx="513">
                  <c:v>260.9898818078118</c:v>
                </c:pt>
                <c:pt idx="514">
                  <c:v>254.19522456445785</c:v>
                </c:pt>
                <c:pt idx="515">
                  <c:v>280.48527218614538</c:v>
                </c:pt>
                <c:pt idx="516">
                  <c:v>290.01258941835226</c:v>
                </c:pt>
                <c:pt idx="517">
                  <c:v>322.91050768051099</c:v>
                </c:pt>
                <c:pt idx="518">
                  <c:v>341.73862837477833</c:v>
                </c:pt>
                <c:pt idx="519">
                  <c:v>312.08911187727313</c:v>
                </c:pt>
                <c:pt idx="520">
                  <c:v>326.66257967545619</c:v>
                </c:pt>
                <c:pt idx="521">
                  <c:v>322.22734268329776</c:v>
                </c:pt>
                <c:pt idx="522">
                  <c:v>320.57116220941577</c:v>
                </c:pt>
                <c:pt idx="523">
                  <c:v>310.1160033135676</c:v>
                </c:pt>
                <c:pt idx="524">
                  <c:v>282.57982983477666</c:v>
                </c:pt>
                <c:pt idx="525">
                  <c:v>301.01519179146607</c:v>
                </c:pt>
                <c:pt idx="526">
                  <c:v>336.41910065388072</c:v>
                </c:pt>
                <c:pt idx="527">
                  <c:v>327.54544760693449</c:v>
                </c:pt>
                <c:pt idx="528">
                  <c:v>334.14355874744547</c:v>
                </c:pt>
                <c:pt idx="529">
                  <c:v>343.93729476672064</c:v>
                </c:pt>
                <c:pt idx="530">
                  <c:v>370.5003638440142</c:v>
                </c:pt>
                <c:pt idx="531">
                  <c:v>345.74564785387702</c:v>
                </c:pt>
                <c:pt idx="532">
                  <c:v>371.90208592030075</c:v>
                </c:pt>
                <c:pt idx="533">
                  <c:v>392.19482077601953</c:v>
                </c:pt>
                <c:pt idx="534">
                  <c:v>398.69864936680136</c:v>
                </c:pt>
                <c:pt idx="535">
                  <c:v>437.7403618191604</c:v>
                </c:pt>
                <c:pt idx="536">
                  <c:v>460.87404487399658</c:v>
                </c:pt>
                <c:pt idx="537">
                  <c:v>437.04677038577103</c:v>
                </c:pt>
                <c:pt idx="538">
                  <c:v>409.34412962747672</c:v>
                </c:pt>
                <c:pt idx="539">
                  <c:v>398.86593920097096</c:v>
                </c:pt>
                <c:pt idx="540">
                  <c:v>374.56427298233422</c:v>
                </c:pt>
                <c:pt idx="541">
                  <c:v>374.35564421837893</c:v>
                </c:pt>
                <c:pt idx="542">
                  <c:v>374.35564421837893</c:v>
                </c:pt>
                <c:pt idx="543">
                  <c:v>374.35564421837893</c:v>
                </c:pt>
                <c:pt idx="544">
                  <c:v>374.35564421837893</c:v>
                </c:pt>
                <c:pt idx="545">
                  <c:v>376.06521661869084</c:v>
                </c:pt>
                <c:pt idx="546">
                  <c:v>374.25308923060652</c:v>
                </c:pt>
                <c:pt idx="547">
                  <c:v>369.4723608967717</c:v>
                </c:pt>
                <c:pt idx="548">
                  <c:v>371.75100482129716</c:v>
                </c:pt>
                <c:pt idx="549">
                  <c:v>371.75100482129716</c:v>
                </c:pt>
                <c:pt idx="550">
                  <c:v>372.19525651186831</c:v>
                </c:pt>
                <c:pt idx="551">
                  <c:v>371.1179656135244</c:v>
                </c:pt>
                <c:pt idx="552">
                  <c:v>370.80600296074192</c:v>
                </c:pt>
                <c:pt idx="553">
                  <c:v>370.80600296074192</c:v>
                </c:pt>
                <c:pt idx="554">
                  <c:v>370.80600296074192</c:v>
                </c:pt>
                <c:pt idx="555">
                  <c:v>370.80600296074192</c:v>
                </c:pt>
                <c:pt idx="556">
                  <c:v>370.80600296074192</c:v>
                </c:pt>
                <c:pt idx="557">
                  <c:v>370.80600296074192</c:v>
                </c:pt>
                <c:pt idx="558">
                  <c:v>370.80600296074192</c:v>
                </c:pt>
                <c:pt idx="559">
                  <c:v>371.17197687506138</c:v>
                </c:pt>
                <c:pt idx="560">
                  <c:v>371.99284891381927</c:v>
                </c:pt>
                <c:pt idx="561">
                  <c:v>369.12452348545497</c:v>
                </c:pt>
                <c:pt idx="562">
                  <c:v>373.85352158550683</c:v>
                </c:pt>
                <c:pt idx="563">
                  <c:v>379.40033032108812</c:v>
                </c:pt>
                <c:pt idx="564">
                  <c:v>387.83144573430451</c:v>
                </c:pt>
                <c:pt idx="565">
                  <c:v>385.59651985955901</c:v>
                </c:pt>
                <c:pt idx="566">
                  <c:v>387.1213718127953</c:v>
                </c:pt>
                <c:pt idx="567">
                  <c:v>377.20748443681862</c:v>
                </c:pt>
                <c:pt idx="568">
                  <c:v>377.36586798526685</c:v>
                </c:pt>
                <c:pt idx="569">
                  <c:v>374.76002233970291</c:v>
                </c:pt>
                <c:pt idx="570">
                  <c:v>371.74331548267617</c:v>
                </c:pt>
                <c:pt idx="571">
                  <c:v>371.74331548267617</c:v>
                </c:pt>
                <c:pt idx="572">
                  <c:v>371.74331548267617</c:v>
                </c:pt>
                <c:pt idx="573">
                  <c:v>371.9951381137459</c:v>
                </c:pt>
                <c:pt idx="574">
                  <c:v>371.9951381137459</c:v>
                </c:pt>
                <c:pt idx="575">
                  <c:v>371.9951381137459</c:v>
                </c:pt>
                <c:pt idx="576">
                  <c:v>371.9951381137459</c:v>
                </c:pt>
                <c:pt idx="577">
                  <c:v>371.9951381137459</c:v>
                </c:pt>
                <c:pt idx="578">
                  <c:v>371.9951381137459</c:v>
                </c:pt>
                <c:pt idx="579">
                  <c:v>371.9951381137459</c:v>
                </c:pt>
                <c:pt idx="580">
                  <c:v>371.9951381137459</c:v>
                </c:pt>
                <c:pt idx="581">
                  <c:v>371.9951381137459</c:v>
                </c:pt>
                <c:pt idx="582">
                  <c:v>372.68292178303005</c:v>
                </c:pt>
                <c:pt idx="583">
                  <c:v>375.30877268998637</c:v>
                </c:pt>
                <c:pt idx="584">
                  <c:v>375.97432391787692</c:v>
                </c:pt>
                <c:pt idx="585">
                  <c:v>369.81774577271557</c:v>
                </c:pt>
                <c:pt idx="586">
                  <c:v>371.41688511037216</c:v>
                </c:pt>
                <c:pt idx="587">
                  <c:v>368.47186672304849</c:v>
                </c:pt>
                <c:pt idx="588">
                  <c:v>365.41429711204347</c:v>
                </c:pt>
                <c:pt idx="589">
                  <c:v>367.14518479171716</c:v>
                </c:pt>
                <c:pt idx="590">
                  <c:v>387.95870318276371</c:v>
                </c:pt>
                <c:pt idx="591">
                  <c:v>381.14746929546465</c:v>
                </c:pt>
                <c:pt idx="592">
                  <c:v>373.72710928909197</c:v>
                </c:pt>
                <c:pt idx="593">
                  <c:v>380.73182695043926</c:v>
                </c:pt>
                <c:pt idx="594">
                  <c:v>397.26694562644218</c:v>
                </c:pt>
                <c:pt idx="595">
                  <c:v>400.87434626281828</c:v>
                </c:pt>
                <c:pt idx="596">
                  <c:v>400.87434626281839</c:v>
                </c:pt>
                <c:pt idx="597">
                  <c:v>402.7607072817774</c:v>
                </c:pt>
                <c:pt idx="598">
                  <c:v>402.7607072817774</c:v>
                </c:pt>
                <c:pt idx="599">
                  <c:v>399.24835190868714</c:v>
                </c:pt>
                <c:pt idx="600">
                  <c:v>397.53793463086083</c:v>
                </c:pt>
                <c:pt idx="601">
                  <c:v>399.00842569218048</c:v>
                </c:pt>
                <c:pt idx="602">
                  <c:v>400.26235611749161</c:v>
                </c:pt>
                <c:pt idx="603">
                  <c:v>413.38423286387808</c:v>
                </c:pt>
                <c:pt idx="604">
                  <c:v>415.83608539586174</c:v>
                </c:pt>
                <c:pt idx="605">
                  <c:v>393.88183722460855</c:v>
                </c:pt>
                <c:pt idx="606">
                  <c:v>408.45456171027564</c:v>
                </c:pt>
                <c:pt idx="607">
                  <c:v>404.74706077695458</c:v>
                </c:pt>
                <c:pt idx="608">
                  <c:v>410.38786913206127</c:v>
                </c:pt>
                <c:pt idx="609">
                  <c:v>379.03100674358257</c:v>
                </c:pt>
                <c:pt idx="610">
                  <c:v>377.90255269430367</c:v>
                </c:pt>
                <c:pt idx="611">
                  <c:v>371.48517760496526</c:v>
                </c:pt>
                <c:pt idx="612">
                  <c:v>376.68235236418718</c:v>
                </c:pt>
                <c:pt idx="613">
                  <c:v>381.89169610813121</c:v>
                </c:pt>
                <c:pt idx="614">
                  <c:v>372.01540889497898</c:v>
                </c:pt>
                <c:pt idx="615">
                  <c:v>369.80852723467206</c:v>
                </c:pt>
                <c:pt idx="616">
                  <c:v>389.58884586484078</c:v>
                </c:pt>
                <c:pt idx="617">
                  <c:v>398.46778250289879</c:v>
                </c:pt>
                <c:pt idx="618">
                  <c:v>398.46778250289879</c:v>
                </c:pt>
                <c:pt idx="619">
                  <c:v>399.04068259022335</c:v>
                </c:pt>
                <c:pt idx="620">
                  <c:v>399.04068259022347</c:v>
                </c:pt>
                <c:pt idx="621">
                  <c:v>399.04068259022347</c:v>
                </c:pt>
                <c:pt idx="622">
                  <c:v>399.04068259022347</c:v>
                </c:pt>
                <c:pt idx="623">
                  <c:v>399.04068259022347</c:v>
                </c:pt>
                <c:pt idx="624">
                  <c:v>399.04068259022347</c:v>
                </c:pt>
                <c:pt idx="625">
                  <c:v>399.04068259022347</c:v>
                </c:pt>
                <c:pt idx="626">
                  <c:v>399.04068259022347</c:v>
                </c:pt>
                <c:pt idx="627">
                  <c:v>399.04068259022347</c:v>
                </c:pt>
                <c:pt idx="628">
                  <c:v>399.04068259022347</c:v>
                </c:pt>
                <c:pt idx="629">
                  <c:v>398.90597937982784</c:v>
                </c:pt>
                <c:pt idx="630">
                  <c:v>400.66378382950711</c:v>
                </c:pt>
                <c:pt idx="631">
                  <c:v>405.7523068340256</c:v>
                </c:pt>
                <c:pt idx="632">
                  <c:v>406.70365358013726</c:v>
                </c:pt>
                <c:pt idx="633">
                  <c:v>406.86597742953808</c:v>
                </c:pt>
                <c:pt idx="634">
                  <c:v>408.50988816293602</c:v>
                </c:pt>
                <c:pt idx="635">
                  <c:v>413.07088385070819</c:v>
                </c:pt>
                <c:pt idx="636">
                  <c:v>415.58499459454606</c:v>
                </c:pt>
                <c:pt idx="637">
                  <c:v>405.95318124582246</c:v>
                </c:pt>
                <c:pt idx="638">
                  <c:v>410.74896845988832</c:v>
                </c:pt>
                <c:pt idx="639">
                  <c:v>409.62035317733773</c:v>
                </c:pt>
                <c:pt idx="640">
                  <c:v>410.31455491073228</c:v>
                </c:pt>
                <c:pt idx="641">
                  <c:v>410.31455491073228</c:v>
                </c:pt>
                <c:pt idx="642">
                  <c:v>410.31455491073228</c:v>
                </c:pt>
                <c:pt idx="643">
                  <c:v>410.31455491073228</c:v>
                </c:pt>
                <c:pt idx="644">
                  <c:v>410.31455491073228</c:v>
                </c:pt>
                <c:pt idx="645">
                  <c:v>410.31455491073228</c:v>
                </c:pt>
                <c:pt idx="646">
                  <c:v>410.9004980431738</c:v>
                </c:pt>
                <c:pt idx="647">
                  <c:v>414.68780481216231</c:v>
                </c:pt>
                <c:pt idx="648">
                  <c:v>414.90247670394638</c:v>
                </c:pt>
                <c:pt idx="649">
                  <c:v>417.81826560770958</c:v>
                </c:pt>
                <c:pt idx="650">
                  <c:v>416.10612154129376</c:v>
                </c:pt>
                <c:pt idx="651">
                  <c:v>421.23800302034027</c:v>
                </c:pt>
                <c:pt idx="652">
                  <c:v>420.4092623013068</c:v>
                </c:pt>
                <c:pt idx="653">
                  <c:v>421.30717713323196</c:v>
                </c:pt>
                <c:pt idx="654">
                  <c:v>417.09024411357962</c:v>
                </c:pt>
                <c:pt idx="655">
                  <c:v>422.35788867887442</c:v>
                </c:pt>
                <c:pt idx="656">
                  <c:v>419.22071313294805</c:v>
                </c:pt>
                <c:pt idx="657">
                  <c:v>428.41184831382429</c:v>
                </c:pt>
                <c:pt idx="658">
                  <c:v>430.43919281824878</c:v>
                </c:pt>
                <c:pt idx="659">
                  <c:v>430.01441348699859</c:v>
                </c:pt>
                <c:pt idx="660">
                  <c:v>422.8907300072625</c:v>
                </c:pt>
                <c:pt idx="661">
                  <c:v>420.873186915617</c:v>
                </c:pt>
                <c:pt idx="662">
                  <c:v>426.69847470372349</c:v>
                </c:pt>
                <c:pt idx="663">
                  <c:v>422.85980958985164</c:v>
                </c:pt>
                <c:pt idx="664">
                  <c:v>424.96756238124379</c:v>
                </c:pt>
                <c:pt idx="665">
                  <c:v>429.39613534873513</c:v>
                </c:pt>
                <c:pt idx="666">
                  <c:v>432.53564501391122</c:v>
                </c:pt>
                <c:pt idx="667">
                  <c:v>432.08161306725111</c:v>
                </c:pt>
                <c:pt idx="668">
                  <c:v>425.23970424965455</c:v>
                </c:pt>
                <c:pt idx="669">
                  <c:v>426.74277528667164</c:v>
                </c:pt>
                <c:pt idx="670">
                  <c:v>427.28582144123283</c:v>
                </c:pt>
                <c:pt idx="671">
                  <c:v>428.24681504375604</c:v>
                </c:pt>
                <c:pt idx="672">
                  <c:v>432.66546772574571</c:v>
                </c:pt>
                <c:pt idx="673">
                  <c:v>431.88057003855874</c:v>
                </c:pt>
                <c:pt idx="674">
                  <c:v>434.76272853411319</c:v>
                </c:pt>
                <c:pt idx="675">
                  <c:v>436.95585659197445</c:v>
                </c:pt>
                <c:pt idx="676">
                  <c:v>430.58511589279016</c:v>
                </c:pt>
                <c:pt idx="677">
                  <c:v>426.11991779672132</c:v>
                </c:pt>
                <c:pt idx="678">
                  <c:v>425.46233000518595</c:v>
                </c:pt>
                <c:pt idx="679">
                  <c:v>425.78833340449648</c:v>
                </c:pt>
                <c:pt idx="680">
                  <c:v>425.78833340449648</c:v>
                </c:pt>
                <c:pt idx="681">
                  <c:v>425.78833340449648</c:v>
                </c:pt>
                <c:pt idx="682">
                  <c:v>425.78833340449648</c:v>
                </c:pt>
                <c:pt idx="683">
                  <c:v>425.78833340449648</c:v>
                </c:pt>
                <c:pt idx="684">
                  <c:v>427.72452259252515</c:v>
                </c:pt>
                <c:pt idx="685">
                  <c:v>429.1957802026505</c:v>
                </c:pt>
                <c:pt idx="686">
                  <c:v>433.78637219185748</c:v>
                </c:pt>
                <c:pt idx="687">
                  <c:v>431.52162631300899</c:v>
                </c:pt>
                <c:pt idx="688">
                  <c:v>432.67411869004894</c:v>
                </c:pt>
                <c:pt idx="689">
                  <c:v>425.54180813194171</c:v>
                </c:pt>
                <c:pt idx="690">
                  <c:v>426.71302492003866</c:v>
                </c:pt>
                <c:pt idx="691">
                  <c:v>421.80181551625969</c:v>
                </c:pt>
                <c:pt idx="692">
                  <c:v>420.03011159969287</c:v>
                </c:pt>
                <c:pt idx="693">
                  <c:v>421.73430002215304</c:v>
                </c:pt>
                <c:pt idx="694">
                  <c:v>421.12374174379607</c:v>
                </c:pt>
                <c:pt idx="695">
                  <c:v>427.05617194033999</c:v>
                </c:pt>
                <c:pt idx="696">
                  <c:v>429.40595539272721</c:v>
                </c:pt>
                <c:pt idx="697">
                  <c:v>433.35364284754291</c:v>
                </c:pt>
                <c:pt idx="698">
                  <c:v>434.89685142096658</c:v>
                </c:pt>
                <c:pt idx="699">
                  <c:v>434.86831381523297</c:v>
                </c:pt>
                <c:pt idx="700">
                  <c:v>437.76449127305585</c:v>
                </c:pt>
                <c:pt idx="701">
                  <c:v>440.31259594993367</c:v>
                </c:pt>
                <c:pt idx="702">
                  <c:v>443.39557640488374</c:v>
                </c:pt>
                <c:pt idx="703">
                  <c:v>447.97570660071005</c:v>
                </c:pt>
                <c:pt idx="704">
                  <c:v>449.06729534178487</c:v>
                </c:pt>
                <c:pt idx="705">
                  <c:v>447.24175697710871</c:v>
                </c:pt>
                <c:pt idx="706">
                  <c:v>442.5479698895748</c:v>
                </c:pt>
                <c:pt idx="707">
                  <c:v>441.06290238750137</c:v>
                </c:pt>
                <c:pt idx="708">
                  <c:v>444.07120421466556</c:v>
                </c:pt>
                <c:pt idx="709">
                  <c:v>442.77908096629261</c:v>
                </c:pt>
                <c:pt idx="710">
                  <c:v>446.16697703936177</c:v>
                </c:pt>
                <c:pt idx="711">
                  <c:v>447.1112013578803</c:v>
                </c:pt>
                <c:pt idx="712">
                  <c:v>447.71923121438624</c:v>
                </c:pt>
                <c:pt idx="713">
                  <c:v>446.24657780208753</c:v>
                </c:pt>
                <c:pt idx="714">
                  <c:v>450.64372488540118</c:v>
                </c:pt>
                <c:pt idx="715">
                  <c:v>450.56920741353275</c:v>
                </c:pt>
                <c:pt idx="716">
                  <c:v>447.94979736146911</c:v>
                </c:pt>
                <c:pt idx="717">
                  <c:v>449.62961952699345</c:v>
                </c:pt>
                <c:pt idx="718">
                  <c:v>452.25069592155143</c:v>
                </c:pt>
                <c:pt idx="719">
                  <c:v>450.03382911006264</c:v>
                </c:pt>
                <c:pt idx="720">
                  <c:v>441.93032117066667</c:v>
                </c:pt>
                <c:pt idx="721">
                  <c:v>444.95714216870221</c:v>
                </c:pt>
                <c:pt idx="722">
                  <c:v>449.06443886564415</c:v>
                </c:pt>
                <c:pt idx="723">
                  <c:v>450.4680946457774</c:v>
                </c:pt>
                <c:pt idx="724">
                  <c:v>451.66353222816582</c:v>
                </c:pt>
                <c:pt idx="725">
                  <c:v>451.57200601535322</c:v>
                </c:pt>
                <c:pt idx="726">
                  <c:v>451.40389376470665</c:v>
                </c:pt>
                <c:pt idx="727">
                  <c:v>450.95705764264926</c:v>
                </c:pt>
                <c:pt idx="728">
                  <c:v>451.80308300703314</c:v>
                </c:pt>
                <c:pt idx="729">
                  <c:v>451.12439076068557</c:v>
                </c:pt>
                <c:pt idx="730">
                  <c:v>450.15824764827181</c:v>
                </c:pt>
                <c:pt idx="731">
                  <c:v>443.64011982363945</c:v>
                </c:pt>
                <c:pt idx="732">
                  <c:v>441.83324074898923</c:v>
                </c:pt>
                <c:pt idx="733">
                  <c:v>446.68203551174776</c:v>
                </c:pt>
                <c:pt idx="734">
                  <c:v>449.8142400270271</c:v>
                </c:pt>
                <c:pt idx="735">
                  <c:v>453.01952248346174</c:v>
                </c:pt>
                <c:pt idx="736">
                  <c:v>455.33267898412578</c:v>
                </c:pt>
                <c:pt idx="737">
                  <c:v>458.07848508962178</c:v>
                </c:pt>
                <c:pt idx="738">
                  <c:v>456.33028170004422</c:v>
                </c:pt>
                <c:pt idx="739">
                  <c:v>459.71066369691954</c:v>
                </c:pt>
                <c:pt idx="740">
                  <c:v>459.31912427074121</c:v>
                </c:pt>
                <c:pt idx="741">
                  <c:v>465.40955566734982</c:v>
                </c:pt>
                <c:pt idx="742">
                  <c:v>464.61531418376779</c:v>
                </c:pt>
                <c:pt idx="743">
                  <c:v>461.18278409103903</c:v>
                </c:pt>
                <c:pt idx="744">
                  <c:v>461.37792310363892</c:v>
                </c:pt>
                <c:pt idx="745">
                  <c:v>464.25170694299578</c:v>
                </c:pt>
                <c:pt idx="746">
                  <c:v>463.09500643260219</c:v>
                </c:pt>
                <c:pt idx="747">
                  <c:v>460.49094426628653</c:v>
                </c:pt>
                <c:pt idx="748">
                  <c:v>460.0565108145326</c:v>
                </c:pt>
                <c:pt idx="749">
                  <c:v>464.94554618943272</c:v>
                </c:pt>
                <c:pt idx="750">
                  <c:v>464.96651416963505</c:v>
                </c:pt>
                <c:pt idx="751">
                  <c:v>463.50259595138817</c:v>
                </c:pt>
                <c:pt idx="752">
                  <c:v>457.3696744195463</c:v>
                </c:pt>
                <c:pt idx="753">
                  <c:v>457.12686637672471</c:v>
                </c:pt>
                <c:pt idx="754">
                  <c:v>461.70394515719056</c:v>
                </c:pt>
                <c:pt idx="755">
                  <c:v>464.89367906649591</c:v>
                </c:pt>
                <c:pt idx="756">
                  <c:v>466.45081334591009</c:v>
                </c:pt>
                <c:pt idx="757">
                  <c:v>468.12072614279452</c:v>
                </c:pt>
                <c:pt idx="758">
                  <c:v>470.96029344989773</c:v>
                </c:pt>
                <c:pt idx="759">
                  <c:v>474.66205423090213</c:v>
                </c:pt>
                <c:pt idx="760">
                  <c:v>475.97691879000075</c:v>
                </c:pt>
                <c:pt idx="761">
                  <c:v>477.22403338929905</c:v>
                </c:pt>
                <c:pt idx="762">
                  <c:v>480.44665458339233</c:v>
                </c:pt>
                <c:pt idx="763">
                  <c:v>478.38375121766285</c:v>
                </c:pt>
                <c:pt idx="764">
                  <c:v>482.24303959600189</c:v>
                </c:pt>
                <c:pt idx="765">
                  <c:v>482.88025365140527</c:v>
                </c:pt>
                <c:pt idx="766">
                  <c:v>482.88025365140527</c:v>
                </c:pt>
                <c:pt idx="767">
                  <c:v>488.07604477571562</c:v>
                </c:pt>
                <c:pt idx="768">
                  <c:v>485.64542421608161</c:v>
                </c:pt>
                <c:pt idx="769">
                  <c:v>482.64266520936144</c:v>
                </c:pt>
                <c:pt idx="770">
                  <c:v>482.29277404197745</c:v>
                </c:pt>
                <c:pt idx="771">
                  <c:v>472.0718433374185</c:v>
                </c:pt>
                <c:pt idx="772">
                  <c:v>479.75571934897334</c:v>
                </c:pt>
                <c:pt idx="773">
                  <c:v>465.62600658851125</c:v>
                </c:pt>
                <c:pt idx="774">
                  <c:v>464.78825603903033</c:v>
                </c:pt>
                <c:pt idx="775">
                  <c:v>464.54794723190741</c:v>
                </c:pt>
                <c:pt idx="776">
                  <c:v>464.54794723190741</c:v>
                </c:pt>
                <c:pt idx="777">
                  <c:v>464.54794723190741</c:v>
                </c:pt>
                <c:pt idx="778">
                  <c:v>464.54794723190741</c:v>
                </c:pt>
                <c:pt idx="779">
                  <c:v>466.38605341837717</c:v>
                </c:pt>
                <c:pt idx="780">
                  <c:v>466.61794372355081</c:v>
                </c:pt>
                <c:pt idx="781">
                  <c:v>467.82031382437305</c:v>
                </c:pt>
                <c:pt idx="782">
                  <c:v>464.74341191410008</c:v>
                </c:pt>
                <c:pt idx="783">
                  <c:v>467.00620268017656</c:v>
                </c:pt>
                <c:pt idx="784">
                  <c:v>469.07313585544222</c:v>
                </c:pt>
                <c:pt idx="785">
                  <c:v>470.22904526338391</c:v>
                </c:pt>
                <c:pt idx="786">
                  <c:v>475.68481973476878</c:v>
                </c:pt>
                <c:pt idx="787">
                  <c:v>475.7257573511028</c:v>
                </c:pt>
                <c:pt idx="788">
                  <c:v>478.30712500163435</c:v>
                </c:pt>
                <c:pt idx="789">
                  <c:v>485.47866070760739</c:v>
                </c:pt>
                <c:pt idx="790">
                  <c:v>486.51816686183946</c:v>
                </c:pt>
                <c:pt idx="791">
                  <c:v>488.52158358651224</c:v>
                </c:pt>
                <c:pt idx="792">
                  <c:v>478.58332712588964</c:v>
                </c:pt>
                <c:pt idx="793">
                  <c:v>478.40335067060238</c:v>
                </c:pt>
                <c:pt idx="794">
                  <c:v>483.86386677368625</c:v>
                </c:pt>
                <c:pt idx="795">
                  <c:v>485.38628827227808</c:v>
                </c:pt>
                <c:pt idx="796">
                  <c:v>482.2917466075798</c:v>
                </c:pt>
                <c:pt idx="797">
                  <c:v>485.52280007324606</c:v>
                </c:pt>
                <c:pt idx="798">
                  <c:v>486.10912058224903</c:v>
                </c:pt>
                <c:pt idx="799">
                  <c:v>482.26047835025139</c:v>
                </c:pt>
                <c:pt idx="800">
                  <c:v>483.33995416006053</c:v>
                </c:pt>
                <c:pt idx="801">
                  <c:v>485.54931382470249</c:v>
                </c:pt>
                <c:pt idx="802">
                  <c:v>486.39008423457432</c:v>
                </c:pt>
                <c:pt idx="803">
                  <c:v>489.28622387682935</c:v>
                </c:pt>
                <c:pt idx="804">
                  <c:v>490.85782031319724</c:v>
                </c:pt>
                <c:pt idx="805">
                  <c:v>497.56459908721467</c:v>
                </c:pt>
                <c:pt idx="806">
                  <c:v>495.43459729303549</c:v>
                </c:pt>
                <c:pt idx="807">
                  <c:v>497.54418172351683</c:v>
                </c:pt>
                <c:pt idx="808">
                  <c:v>502.65765854654796</c:v>
                </c:pt>
                <c:pt idx="809">
                  <c:v>506.41961432472539</c:v>
                </c:pt>
                <c:pt idx="810">
                  <c:v>507.72894961576941</c:v>
                </c:pt>
                <c:pt idx="811">
                  <c:v>509.67561085282335</c:v>
                </c:pt>
                <c:pt idx="812">
                  <c:v>511.02362956725989</c:v>
                </c:pt>
                <c:pt idx="813">
                  <c:v>510.13992857548004</c:v>
                </c:pt>
                <c:pt idx="814">
                  <c:v>507.76343651215228</c:v>
                </c:pt>
                <c:pt idx="815">
                  <c:v>503.62742844702422</c:v>
                </c:pt>
                <c:pt idx="816">
                  <c:v>509.20607971821363</c:v>
                </c:pt>
                <c:pt idx="817">
                  <c:v>512.23659270638802</c:v>
                </c:pt>
                <c:pt idx="818">
                  <c:v>517.77630908766753</c:v>
                </c:pt>
                <c:pt idx="819">
                  <c:v>520.4064215547977</c:v>
                </c:pt>
                <c:pt idx="820">
                  <c:v>524.49729954553993</c:v>
                </c:pt>
                <c:pt idx="821">
                  <c:v>526.85654777968671</c:v>
                </c:pt>
                <c:pt idx="822">
                  <c:v>522.50438654464062</c:v>
                </c:pt>
                <c:pt idx="823">
                  <c:v>525.31147813804932</c:v>
                </c:pt>
                <c:pt idx="824">
                  <c:v>528.8319351714415</c:v>
                </c:pt>
                <c:pt idx="825">
                  <c:v>524.71550102202468</c:v>
                </c:pt>
                <c:pt idx="826">
                  <c:v>531.99255065011039</c:v>
                </c:pt>
                <c:pt idx="827">
                  <c:v>533.10346322604289</c:v>
                </c:pt>
                <c:pt idx="828">
                  <c:v>523.7948734053017</c:v>
                </c:pt>
                <c:pt idx="829">
                  <c:v>510.08492435190249</c:v>
                </c:pt>
                <c:pt idx="830">
                  <c:v>512.35701763020097</c:v>
                </c:pt>
                <c:pt idx="831">
                  <c:v>511.38750548378448</c:v>
                </c:pt>
                <c:pt idx="832">
                  <c:v>512.93189581068589</c:v>
                </c:pt>
                <c:pt idx="833">
                  <c:v>512.93189581068589</c:v>
                </c:pt>
                <c:pt idx="834">
                  <c:v>512.93189581068589</c:v>
                </c:pt>
                <c:pt idx="835">
                  <c:v>512.08642963096622</c:v>
                </c:pt>
                <c:pt idx="836">
                  <c:v>511.18871025081961</c:v>
                </c:pt>
                <c:pt idx="837">
                  <c:v>511.6984873721359</c:v>
                </c:pt>
                <c:pt idx="838">
                  <c:v>514.32271054865225</c:v>
                </c:pt>
                <c:pt idx="839">
                  <c:v>515.22565795991954</c:v>
                </c:pt>
                <c:pt idx="840">
                  <c:v>516.41864244828412</c:v>
                </c:pt>
                <c:pt idx="841">
                  <c:v>513.95855722965098</c:v>
                </c:pt>
                <c:pt idx="842">
                  <c:v>514.0692010719016</c:v>
                </c:pt>
                <c:pt idx="843">
                  <c:v>509.79670805736657</c:v>
                </c:pt>
                <c:pt idx="844">
                  <c:v>511.83559081655682</c:v>
                </c:pt>
                <c:pt idx="845">
                  <c:v>498.94535043522944</c:v>
                </c:pt>
                <c:pt idx="846">
                  <c:v>493.69345135786898</c:v>
                </c:pt>
                <c:pt idx="847">
                  <c:v>489.13135989587772</c:v>
                </c:pt>
                <c:pt idx="848">
                  <c:v>482.8352442860521</c:v>
                </c:pt>
                <c:pt idx="849">
                  <c:v>478.87884796630681</c:v>
                </c:pt>
                <c:pt idx="850">
                  <c:v>477.94383401141658</c:v>
                </c:pt>
                <c:pt idx="851">
                  <c:v>479.29481012295622</c:v>
                </c:pt>
                <c:pt idx="852">
                  <c:v>479.78803658787911</c:v>
                </c:pt>
                <c:pt idx="853">
                  <c:v>482.70876705692837</c:v>
                </c:pt>
                <c:pt idx="854">
                  <c:v>485.51935455571396</c:v>
                </c:pt>
                <c:pt idx="855">
                  <c:v>487.03572617566476</c:v>
                </c:pt>
                <c:pt idx="856">
                  <c:v>488.40764331117509</c:v>
                </c:pt>
                <c:pt idx="857">
                  <c:v>488.7868887453298</c:v>
                </c:pt>
                <c:pt idx="858">
                  <c:v>495.38346664630103</c:v>
                </c:pt>
                <c:pt idx="859">
                  <c:v>497.53677814484922</c:v>
                </c:pt>
                <c:pt idx="860">
                  <c:v>497.20720739650181</c:v>
                </c:pt>
                <c:pt idx="861">
                  <c:v>496.20978152028067</c:v>
                </c:pt>
                <c:pt idx="862">
                  <c:v>495.06686504361022</c:v>
                </c:pt>
                <c:pt idx="863">
                  <c:v>496.2255207759157</c:v>
                </c:pt>
                <c:pt idx="864">
                  <c:v>496.08470396705513</c:v>
                </c:pt>
                <c:pt idx="865">
                  <c:v>500.28849747305196</c:v>
                </c:pt>
                <c:pt idx="866">
                  <c:v>506.0334393157342</c:v>
                </c:pt>
                <c:pt idx="867">
                  <c:v>508.29153859257161</c:v>
                </c:pt>
                <c:pt idx="868">
                  <c:v>505.32784500151035</c:v>
                </c:pt>
                <c:pt idx="869">
                  <c:v>507.32623566353413</c:v>
                </c:pt>
                <c:pt idx="870">
                  <c:v>510.52973182353526</c:v>
                </c:pt>
                <c:pt idx="871">
                  <c:v>507.29803231931123</c:v>
                </c:pt>
                <c:pt idx="872">
                  <c:v>505.61432577330226</c:v>
                </c:pt>
                <c:pt idx="873">
                  <c:v>507.19133550137178</c:v>
                </c:pt>
                <c:pt idx="874">
                  <c:v>510.28396969211047</c:v>
                </c:pt>
                <c:pt idx="875">
                  <c:v>512.89474215244286</c:v>
                </c:pt>
                <c:pt idx="876">
                  <c:v>513.57157991361476</c:v>
                </c:pt>
                <c:pt idx="877">
                  <c:v>514.02343719498469</c:v>
                </c:pt>
                <c:pt idx="878">
                  <c:v>519.82796312991695</c:v>
                </c:pt>
                <c:pt idx="879">
                  <c:v>524.05920965481153</c:v>
                </c:pt>
                <c:pt idx="880">
                  <c:v>521.27905298207543</c:v>
                </c:pt>
                <c:pt idx="881">
                  <c:v>523.91583812025942</c:v>
                </c:pt>
                <c:pt idx="882">
                  <c:v>525.70349494568052</c:v>
                </c:pt>
                <c:pt idx="883">
                  <c:v>525.94642526463485</c:v>
                </c:pt>
                <c:pt idx="884">
                  <c:v>525.22028218496541</c:v>
                </c:pt>
                <c:pt idx="885">
                  <c:v>528.91163545996199</c:v>
                </c:pt>
                <c:pt idx="886">
                  <c:v>528.91163545996199</c:v>
                </c:pt>
                <c:pt idx="887">
                  <c:v>522.5876922015799</c:v>
                </c:pt>
                <c:pt idx="888">
                  <c:v>526.38088979913846</c:v>
                </c:pt>
                <c:pt idx="889">
                  <c:v>533.87156118690143</c:v>
                </c:pt>
                <c:pt idx="890">
                  <c:v>533.01049973041518</c:v>
                </c:pt>
                <c:pt idx="891">
                  <c:v>533.41448989740081</c:v>
                </c:pt>
                <c:pt idx="892">
                  <c:v>534.55990576501142</c:v>
                </c:pt>
                <c:pt idx="893">
                  <c:v>532.49546312836878</c:v>
                </c:pt>
                <c:pt idx="894">
                  <c:v>514.76411021919682</c:v>
                </c:pt>
                <c:pt idx="895">
                  <c:v>516.47899200786094</c:v>
                </c:pt>
                <c:pt idx="896">
                  <c:v>523.5617250691713</c:v>
                </c:pt>
                <c:pt idx="897">
                  <c:v>514.60840510668174</c:v>
                </c:pt>
                <c:pt idx="898">
                  <c:v>520.11215613204809</c:v>
                </c:pt>
                <c:pt idx="899">
                  <c:v>504.27077126971801</c:v>
                </c:pt>
                <c:pt idx="900">
                  <c:v>497.41612029993803</c:v>
                </c:pt>
                <c:pt idx="901">
                  <c:v>471.73011527283967</c:v>
                </c:pt>
                <c:pt idx="902">
                  <c:v>463.27975073848955</c:v>
                </c:pt>
                <c:pt idx="903">
                  <c:v>465.94893779175317</c:v>
                </c:pt>
                <c:pt idx="904">
                  <c:v>466.17857762432743</c:v>
                </c:pt>
                <c:pt idx="905">
                  <c:v>461.7186799740179</c:v>
                </c:pt>
                <c:pt idx="906">
                  <c:v>462.00868134537643</c:v>
                </c:pt>
                <c:pt idx="907">
                  <c:v>474.22620740960673</c:v>
                </c:pt>
                <c:pt idx="908">
                  <c:v>479.09434644127447</c:v>
                </c:pt>
                <c:pt idx="909">
                  <c:v>490.00460829076189</c:v>
                </c:pt>
                <c:pt idx="910">
                  <c:v>500.89350691589641</c:v>
                </c:pt>
                <c:pt idx="911">
                  <c:v>534.45586985162561</c:v>
                </c:pt>
                <c:pt idx="912">
                  <c:v>535.22005922514313</c:v>
                </c:pt>
                <c:pt idx="913">
                  <c:v>533.13480802051072</c:v>
                </c:pt>
                <c:pt idx="914">
                  <c:v>526.02727020372038</c:v>
                </c:pt>
                <c:pt idx="915">
                  <c:v>521.79745593506652</c:v>
                </c:pt>
                <c:pt idx="916">
                  <c:v>497.59437301714257</c:v>
                </c:pt>
                <c:pt idx="917">
                  <c:v>500.5728718078521</c:v>
                </c:pt>
                <c:pt idx="918">
                  <c:v>509.88483373193651</c:v>
                </c:pt>
                <c:pt idx="919">
                  <c:v>499.12165339641115</c:v>
                </c:pt>
                <c:pt idx="920">
                  <c:v>494.0526861541785</c:v>
                </c:pt>
                <c:pt idx="921">
                  <c:v>514.18192302628631</c:v>
                </c:pt>
                <c:pt idx="922">
                  <c:v>520.69139959423705</c:v>
                </c:pt>
                <c:pt idx="923">
                  <c:v>515.68339176304312</c:v>
                </c:pt>
                <c:pt idx="924">
                  <c:v>518.93593331148554</c:v>
                </c:pt>
                <c:pt idx="925">
                  <c:v>512.90136350655985</c:v>
                </c:pt>
                <c:pt idx="926">
                  <c:v>510.27107445524223</c:v>
                </c:pt>
                <c:pt idx="927">
                  <c:v>506.38517009918428</c:v>
                </c:pt>
                <c:pt idx="928">
                  <c:v>492.68063070073697</c:v>
                </c:pt>
                <c:pt idx="929">
                  <c:v>490.47087708661928</c:v>
                </c:pt>
                <c:pt idx="930">
                  <c:v>489.69804210738175</c:v>
                </c:pt>
                <c:pt idx="931">
                  <c:v>491.35072269263969</c:v>
                </c:pt>
                <c:pt idx="932">
                  <c:v>490.05380913424494</c:v>
                </c:pt>
                <c:pt idx="933">
                  <c:v>483.45088028424288</c:v>
                </c:pt>
                <c:pt idx="934">
                  <c:v>481.45943402171605</c:v>
                </c:pt>
                <c:pt idx="935">
                  <c:v>472.79069184610637</c:v>
                </c:pt>
                <c:pt idx="936">
                  <c:v>476.34310346024296</c:v>
                </c:pt>
                <c:pt idx="937">
                  <c:v>473.95742054848841</c:v>
                </c:pt>
                <c:pt idx="938">
                  <c:v>459.99519046513677</c:v>
                </c:pt>
                <c:pt idx="939">
                  <c:v>457.83120045151219</c:v>
                </c:pt>
                <c:pt idx="940">
                  <c:v>458.6331808989674</c:v>
                </c:pt>
                <c:pt idx="941">
                  <c:v>462.81181614895081</c:v>
                </c:pt>
                <c:pt idx="942">
                  <c:v>468.01789898398152</c:v>
                </c:pt>
                <c:pt idx="943">
                  <c:v>471.02865745468188</c:v>
                </c:pt>
                <c:pt idx="944">
                  <c:v>472.8072724909668</c:v>
                </c:pt>
                <c:pt idx="945">
                  <c:v>475.11497365582085</c:v>
                </c:pt>
                <c:pt idx="946">
                  <c:v>478.63795907666776</c:v>
                </c:pt>
                <c:pt idx="947">
                  <c:v>479.4795828130413</c:v>
                </c:pt>
                <c:pt idx="948">
                  <c:v>475.15676858977719</c:v>
                </c:pt>
                <c:pt idx="949">
                  <c:v>473.9100165493914</c:v>
                </c:pt>
                <c:pt idx="950">
                  <c:v>467.34158987779261</c:v>
                </c:pt>
                <c:pt idx="951">
                  <c:v>469.1099686232281</c:v>
                </c:pt>
                <c:pt idx="952">
                  <c:v>477.62745387289664</c:v>
                </c:pt>
                <c:pt idx="953">
                  <c:v>475.86776078451703</c:v>
                </c:pt>
                <c:pt idx="954">
                  <c:v>483.4294398543305</c:v>
                </c:pt>
                <c:pt idx="955">
                  <c:v>487.05648868257367</c:v>
                </c:pt>
                <c:pt idx="956">
                  <c:v>492.56624723094262</c:v>
                </c:pt>
                <c:pt idx="957">
                  <c:v>493.35613698746914</c:v>
                </c:pt>
                <c:pt idx="958">
                  <c:v>491.59081749310144</c:v>
                </c:pt>
                <c:pt idx="959">
                  <c:v>491.67377569724385</c:v>
                </c:pt>
                <c:pt idx="960">
                  <c:v>493.03596707308105</c:v>
                </c:pt>
                <c:pt idx="961">
                  <c:v>501.5639483179321</c:v>
                </c:pt>
                <c:pt idx="962">
                  <c:v>499.81189017629617</c:v>
                </c:pt>
                <c:pt idx="963">
                  <c:v>501.26485518582012</c:v>
                </c:pt>
                <c:pt idx="964">
                  <c:v>500.16898951821315</c:v>
                </c:pt>
                <c:pt idx="965">
                  <c:v>500.0540399998763</c:v>
                </c:pt>
                <c:pt idx="966">
                  <c:v>502.54646998256959</c:v>
                </c:pt>
                <c:pt idx="967">
                  <c:v>501.68034821123933</c:v>
                </c:pt>
                <c:pt idx="968">
                  <c:v>489.45811160156154</c:v>
                </c:pt>
                <c:pt idx="969">
                  <c:v>487.1653872676996</c:v>
                </c:pt>
                <c:pt idx="970">
                  <c:v>483.97850328913</c:v>
                </c:pt>
                <c:pt idx="971">
                  <c:v>485.84700738378734</c:v>
                </c:pt>
                <c:pt idx="972">
                  <c:v>490.38179063525854</c:v>
                </c:pt>
                <c:pt idx="973">
                  <c:v>492.62973545974</c:v>
                </c:pt>
                <c:pt idx="974">
                  <c:v>488.02050100503209</c:v>
                </c:pt>
                <c:pt idx="975">
                  <c:v>489.27338041263232</c:v>
                </c:pt>
                <c:pt idx="976">
                  <c:v>491.82120269451161</c:v>
                </c:pt>
                <c:pt idx="977">
                  <c:v>487.94665045153789</c:v>
                </c:pt>
                <c:pt idx="978">
                  <c:v>490.92997024257562</c:v>
                </c:pt>
                <c:pt idx="979">
                  <c:v>489.28426227552904</c:v>
                </c:pt>
                <c:pt idx="980">
                  <c:v>498.16045997002146</c:v>
                </c:pt>
                <c:pt idx="981">
                  <c:v>493.62473036833586</c:v>
                </c:pt>
                <c:pt idx="982">
                  <c:v>496.28081690833881</c:v>
                </c:pt>
                <c:pt idx="983">
                  <c:v>505.23605941046691</c:v>
                </c:pt>
                <c:pt idx="984">
                  <c:v>508.59806095503063</c:v>
                </c:pt>
                <c:pt idx="985">
                  <c:v>514.07431571826544</c:v>
                </c:pt>
                <c:pt idx="986">
                  <c:v>509.52708660411167</c:v>
                </c:pt>
                <c:pt idx="987">
                  <c:v>513.47539247143266</c:v>
                </c:pt>
                <c:pt idx="988">
                  <c:v>514.94632666306211</c:v>
                </c:pt>
                <c:pt idx="989">
                  <c:v>518.23483511459358</c:v>
                </c:pt>
                <c:pt idx="990">
                  <c:v>525.86832822091299</c:v>
                </c:pt>
                <c:pt idx="991">
                  <c:v>525.86832822091299</c:v>
                </c:pt>
                <c:pt idx="992">
                  <c:v>528.93756745070527</c:v>
                </c:pt>
                <c:pt idx="993">
                  <c:v>529.50230325518214</c:v>
                </c:pt>
                <c:pt idx="994">
                  <c:v>529.69063333023814</c:v>
                </c:pt>
                <c:pt idx="995">
                  <c:v>533.88560092184116</c:v>
                </c:pt>
                <c:pt idx="996">
                  <c:v>533.29216247200986</c:v>
                </c:pt>
                <c:pt idx="997">
                  <c:v>530.41699528392212</c:v>
                </c:pt>
                <c:pt idx="998">
                  <c:v>525.50612067893519</c:v>
                </c:pt>
                <c:pt idx="999">
                  <c:v>534.11306583556677</c:v>
                </c:pt>
                <c:pt idx="1000">
                  <c:v>533.36160166224056</c:v>
                </c:pt>
                <c:pt idx="1001">
                  <c:v>533.56321872282285</c:v>
                </c:pt>
                <c:pt idx="1002">
                  <c:v>531.05038629023011</c:v>
                </c:pt>
                <c:pt idx="1003">
                  <c:v>526.99367191231931</c:v>
                </c:pt>
                <c:pt idx="1004">
                  <c:v>530.13555234049568</c:v>
                </c:pt>
                <c:pt idx="1005">
                  <c:v>527.87920148885689</c:v>
                </c:pt>
                <c:pt idx="1006">
                  <c:v>535.56803530943785</c:v>
                </c:pt>
                <c:pt idx="1007">
                  <c:v>537.50678984356534</c:v>
                </c:pt>
                <c:pt idx="1008">
                  <c:v>538.59357394077563</c:v>
                </c:pt>
                <c:pt idx="1009">
                  <c:v>544.92993087970638</c:v>
                </c:pt>
                <c:pt idx="1010">
                  <c:v>549.00200100227448</c:v>
                </c:pt>
                <c:pt idx="1011">
                  <c:v>554.46296044082658</c:v>
                </c:pt>
                <c:pt idx="1012">
                  <c:v>558.42170545168062</c:v>
                </c:pt>
                <c:pt idx="1013">
                  <c:v>553.41468723355001</c:v>
                </c:pt>
                <c:pt idx="1014">
                  <c:v>554.83284845374533</c:v>
                </c:pt>
                <c:pt idx="1015">
                  <c:v>560.27345752802933</c:v>
                </c:pt>
                <c:pt idx="1016">
                  <c:v>556.12259079671276</c:v>
                </c:pt>
                <c:pt idx="1017">
                  <c:v>564.86666741799479</c:v>
                </c:pt>
                <c:pt idx="1018">
                  <c:v>569.26675880689334</c:v>
                </c:pt>
                <c:pt idx="1019">
                  <c:v>576.01660982416877</c:v>
                </c:pt>
                <c:pt idx="1020">
                  <c:v>577.34115175338502</c:v>
                </c:pt>
                <c:pt idx="1021">
                  <c:v>574.11874303458103</c:v>
                </c:pt>
                <c:pt idx="1022">
                  <c:v>570.89298111284404</c:v>
                </c:pt>
                <c:pt idx="1023">
                  <c:v>571.19672491546544</c:v>
                </c:pt>
                <c:pt idx="1024">
                  <c:v>571.32921001177851</c:v>
                </c:pt>
                <c:pt idx="1025">
                  <c:v>572.38393193497086</c:v>
                </c:pt>
                <c:pt idx="1026">
                  <c:v>576.19688837437207</c:v>
                </c:pt>
                <c:pt idx="1027">
                  <c:v>586.24013102072354</c:v>
                </c:pt>
                <c:pt idx="1028">
                  <c:v>597.25157047123957</c:v>
                </c:pt>
                <c:pt idx="1029">
                  <c:v>597.34115298574341</c:v>
                </c:pt>
                <c:pt idx="1030">
                  <c:v>596.29406081439947</c:v>
                </c:pt>
                <c:pt idx="1031">
                  <c:v>595.45878338823059</c:v>
                </c:pt>
                <c:pt idx="1032">
                  <c:v>597.30597099901763</c:v>
                </c:pt>
                <c:pt idx="1033">
                  <c:v>585.12720084284138</c:v>
                </c:pt>
                <c:pt idx="1034">
                  <c:v>587.75310011002648</c:v>
                </c:pt>
                <c:pt idx="1035">
                  <c:v>580.2245255080536</c:v>
                </c:pt>
                <c:pt idx="1036">
                  <c:v>584.04182115084291</c:v>
                </c:pt>
                <c:pt idx="1037">
                  <c:v>596.03615331318895</c:v>
                </c:pt>
                <c:pt idx="1038">
                  <c:v>598.19648200669565</c:v>
                </c:pt>
                <c:pt idx="1039">
                  <c:v>604.1463039057387</c:v>
                </c:pt>
                <c:pt idx="1040">
                  <c:v>595.8439200595011</c:v>
                </c:pt>
                <c:pt idx="1041">
                  <c:v>603.50102883397642</c:v>
                </c:pt>
                <c:pt idx="1042">
                  <c:v>591.8980719716576</c:v>
                </c:pt>
                <c:pt idx="1043">
                  <c:v>590.17588560107833</c:v>
                </c:pt>
                <c:pt idx="1044">
                  <c:v>577.56679283870108</c:v>
                </c:pt>
                <c:pt idx="1045">
                  <c:v>586.21237972091001</c:v>
                </c:pt>
                <c:pt idx="1046">
                  <c:v>600.87563761842489</c:v>
                </c:pt>
                <c:pt idx="1047">
                  <c:v>607.84200051138487</c:v>
                </c:pt>
                <c:pt idx="1048">
                  <c:v>612.2680663360502</c:v>
                </c:pt>
                <c:pt idx="1049">
                  <c:v>613.00600459888517</c:v>
                </c:pt>
                <c:pt idx="1050">
                  <c:v>618.48933253689609</c:v>
                </c:pt>
                <c:pt idx="1051">
                  <c:v>622.12751279221311</c:v>
                </c:pt>
                <c:pt idx="1052">
                  <c:v>622.92654735526946</c:v>
                </c:pt>
                <c:pt idx="1053">
                  <c:v>620.52659434269287</c:v>
                </c:pt>
                <c:pt idx="1054">
                  <c:v>618.52867305924383</c:v>
                </c:pt>
                <c:pt idx="1055">
                  <c:v>615.29518696842501</c:v>
                </c:pt>
                <c:pt idx="1056">
                  <c:v>618.52042361972576</c:v>
                </c:pt>
                <c:pt idx="1057">
                  <c:v>621.44294863085031</c:v>
                </c:pt>
                <c:pt idx="1058">
                  <c:v>627.22178628464417</c:v>
                </c:pt>
                <c:pt idx="1059">
                  <c:v>630.91517821503658</c:v>
                </c:pt>
                <c:pt idx="1060">
                  <c:v>630.91517821503658</c:v>
                </c:pt>
                <c:pt idx="1061">
                  <c:v>625.24055776974433</c:v>
                </c:pt>
                <c:pt idx="1062">
                  <c:v>620.04030926766382</c:v>
                </c:pt>
                <c:pt idx="1063">
                  <c:v>619.06528205317022</c:v>
                </c:pt>
                <c:pt idx="1064">
                  <c:v>621.24263792208467</c:v>
                </c:pt>
                <c:pt idx="1065">
                  <c:v>622.59354130404051</c:v>
                </c:pt>
                <c:pt idx="1066">
                  <c:v>625.30922025050734</c:v>
                </c:pt>
                <c:pt idx="1067">
                  <c:v>628.44507544780254</c:v>
                </c:pt>
                <c:pt idx="1068">
                  <c:v>629.68876981771484</c:v>
                </c:pt>
                <c:pt idx="1069">
                  <c:v>633.19571621211185</c:v>
                </c:pt>
                <c:pt idx="1070">
                  <c:v>633.6717772949271</c:v>
                </c:pt>
                <c:pt idx="1071">
                  <c:v>632.90712406299122</c:v>
                </c:pt>
                <c:pt idx="1072">
                  <c:v>633.06356172155949</c:v>
                </c:pt>
                <c:pt idx="1073">
                  <c:v>638.92316355686455</c:v>
                </c:pt>
                <c:pt idx="1074">
                  <c:v>648.09405779969165</c:v>
                </c:pt>
                <c:pt idx="1075">
                  <c:v>649.45539957212759</c:v>
                </c:pt>
                <c:pt idx="1076">
                  <c:v>658.43827255345616</c:v>
                </c:pt>
                <c:pt idx="1077">
                  <c:v>664.26134724744099</c:v>
                </c:pt>
                <c:pt idx="1078">
                  <c:v>654.21356197559192</c:v>
                </c:pt>
                <c:pt idx="1079">
                  <c:v>655.22834029570299</c:v>
                </c:pt>
                <c:pt idx="1080">
                  <c:v>653.19713606601488</c:v>
                </c:pt>
                <c:pt idx="1081">
                  <c:v>657.79641135523627</c:v>
                </c:pt>
                <c:pt idx="1082">
                  <c:v>659.89245236013221</c:v>
                </c:pt>
                <c:pt idx="1083">
                  <c:v>666.62792610592737</c:v>
                </c:pt>
                <c:pt idx="1084">
                  <c:v>670.08724935109217</c:v>
                </c:pt>
                <c:pt idx="1085">
                  <c:v>649.5966122924101</c:v>
                </c:pt>
                <c:pt idx="1086">
                  <c:v>652.14282492204927</c:v>
                </c:pt>
                <c:pt idx="1087">
                  <c:v>662.21898105965261</c:v>
                </c:pt>
                <c:pt idx="1088">
                  <c:v>661.95448828976919</c:v>
                </c:pt>
                <c:pt idx="1089">
                  <c:v>664.76883522269429</c:v>
                </c:pt>
                <c:pt idx="1090">
                  <c:v>669.89077668118296</c:v>
                </c:pt>
                <c:pt idx="1091">
                  <c:v>673.9012427918201</c:v>
                </c:pt>
                <c:pt idx="1092">
                  <c:v>676.2036903153803</c:v>
                </c:pt>
                <c:pt idx="1093">
                  <c:v>675.77780975464975</c:v>
                </c:pt>
                <c:pt idx="1094">
                  <c:v>675.21387178743646</c:v>
                </c:pt>
                <c:pt idx="1095">
                  <c:v>678.09715313987533</c:v>
                </c:pt>
                <c:pt idx="1096">
                  <c:v>680.31261409315607</c:v>
                </c:pt>
                <c:pt idx="1097">
                  <c:v>677.98821108920095</c:v>
                </c:pt>
                <c:pt idx="1098">
                  <c:v>675.17110983942871</c:v>
                </c:pt>
                <c:pt idx="1099">
                  <c:v>673.42880011156547</c:v>
                </c:pt>
                <c:pt idx="1100">
                  <c:v>671.79733651543529</c:v>
                </c:pt>
                <c:pt idx="1101">
                  <c:v>645.71586044808703</c:v>
                </c:pt>
                <c:pt idx="1102">
                  <c:v>635.97378443470916</c:v>
                </c:pt>
                <c:pt idx="1103">
                  <c:v>638.94177586424894</c:v>
                </c:pt>
                <c:pt idx="1104">
                  <c:v>647.89603986489544</c:v>
                </c:pt>
                <c:pt idx="1105">
                  <c:v>650.77944523731821</c:v>
                </c:pt>
                <c:pt idx="1106">
                  <c:v>650.77944523731821</c:v>
                </c:pt>
                <c:pt idx="1107">
                  <c:v>650.77944523731821</c:v>
                </c:pt>
                <c:pt idx="1108">
                  <c:v>654.24256944794229</c:v>
                </c:pt>
                <c:pt idx="1109">
                  <c:v>654.24256944794229</c:v>
                </c:pt>
                <c:pt idx="1110">
                  <c:v>654.24256944794229</c:v>
                </c:pt>
                <c:pt idx="1111">
                  <c:v>655.64784571328448</c:v>
                </c:pt>
                <c:pt idx="1112">
                  <c:v>656.21105017372088</c:v>
                </c:pt>
                <c:pt idx="1113">
                  <c:v>659.61809481235628</c:v>
                </c:pt>
                <c:pt idx="1114">
                  <c:v>656.50159844921336</c:v>
                </c:pt>
                <c:pt idx="1115">
                  <c:v>659.18301444005749</c:v>
                </c:pt>
                <c:pt idx="1116">
                  <c:v>665.47356349879306</c:v>
                </c:pt>
                <c:pt idx="1117">
                  <c:v>681.12660022470993</c:v>
                </c:pt>
                <c:pt idx="1118">
                  <c:v>665.57407900266423</c:v>
                </c:pt>
                <c:pt idx="1119">
                  <c:v>648.31708387608273</c:v>
                </c:pt>
                <c:pt idx="1120">
                  <c:v>623.4796524401969</c:v>
                </c:pt>
                <c:pt idx="1121">
                  <c:v>625.77070318485949</c:v>
                </c:pt>
                <c:pt idx="1122">
                  <c:v>619.38142514548554</c:v>
                </c:pt>
                <c:pt idx="1123">
                  <c:v>612.37621000976344</c:v>
                </c:pt>
                <c:pt idx="1124">
                  <c:v>614.70739406007488</c:v>
                </c:pt>
                <c:pt idx="1125">
                  <c:v>611.45186270914292</c:v>
                </c:pt>
                <c:pt idx="1126">
                  <c:v>617.32184253362129</c:v>
                </c:pt>
                <c:pt idx="1127">
                  <c:v>620.17244250570423</c:v>
                </c:pt>
                <c:pt idx="1128">
                  <c:v>619.49892256476119</c:v>
                </c:pt>
                <c:pt idx="1129">
                  <c:v>621.81976589101157</c:v>
                </c:pt>
                <c:pt idx="1130">
                  <c:v>624.86772907012619</c:v>
                </c:pt>
                <c:pt idx="1131">
                  <c:v>626.03647743814577</c:v>
                </c:pt>
                <c:pt idx="1132">
                  <c:v>626.80655625996178</c:v>
                </c:pt>
                <c:pt idx="1133">
                  <c:v>625.39878610589528</c:v>
                </c:pt>
                <c:pt idx="1134">
                  <c:v>622.69762506986649</c:v>
                </c:pt>
                <c:pt idx="1135">
                  <c:v>624.68744908653866</c:v>
                </c:pt>
                <c:pt idx="1136">
                  <c:v>622.22728376508633</c:v>
                </c:pt>
                <c:pt idx="1137">
                  <c:v>625.53767679457326</c:v>
                </c:pt>
                <c:pt idx="1138">
                  <c:v>627.71211168774528</c:v>
                </c:pt>
                <c:pt idx="1139">
                  <c:v>633.18727435817084</c:v>
                </c:pt>
                <c:pt idx="1140">
                  <c:v>627.80696163403297</c:v>
                </c:pt>
                <c:pt idx="1141">
                  <c:v>638.1973878834325</c:v>
                </c:pt>
                <c:pt idx="1142">
                  <c:v>647.72031202434619</c:v>
                </c:pt>
                <c:pt idx="1143">
                  <c:v>650.43588495235269</c:v>
                </c:pt>
                <c:pt idx="1144">
                  <c:v>655.22481837230748</c:v>
                </c:pt>
                <c:pt idx="1145">
                  <c:v>657.31832995159709</c:v>
                </c:pt>
                <c:pt idx="1146">
                  <c:v>661.01241984946466</c:v>
                </c:pt>
                <c:pt idx="1147">
                  <c:v>664.15060854137027</c:v>
                </c:pt>
                <c:pt idx="1148">
                  <c:v>664.72763992888406</c:v>
                </c:pt>
                <c:pt idx="1149">
                  <c:v>658.81509664928069</c:v>
                </c:pt>
                <c:pt idx="1150">
                  <c:v>653.38222100021096</c:v>
                </c:pt>
                <c:pt idx="1151">
                  <c:v>650.9818561998768</c:v>
                </c:pt>
                <c:pt idx="1152">
                  <c:v>647.89161660073717</c:v>
                </c:pt>
                <c:pt idx="1153">
                  <c:v>649.99970031296948</c:v>
                </c:pt>
                <c:pt idx="1154">
                  <c:v>657.17097708270467</c:v>
                </c:pt>
                <c:pt idx="1155">
                  <c:v>664.63984674461233</c:v>
                </c:pt>
                <c:pt idx="1156">
                  <c:v>659.30183710952292</c:v>
                </c:pt>
                <c:pt idx="1157">
                  <c:v>663.1039027488174</c:v>
                </c:pt>
                <c:pt idx="1158">
                  <c:v>659.1084023764339</c:v>
                </c:pt>
                <c:pt idx="1159">
                  <c:v>654.55516973945521</c:v>
                </c:pt>
                <c:pt idx="1160">
                  <c:v>658.11905891319907</c:v>
                </c:pt>
                <c:pt idx="1161">
                  <c:v>664.98171663847802</c:v>
                </c:pt>
                <c:pt idx="1162">
                  <c:v>669.23623940035429</c:v>
                </c:pt>
                <c:pt idx="1163">
                  <c:v>664.73840765351122</c:v>
                </c:pt>
                <c:pt idx="1164">
                  <c:v>659.64987749763884</c:v>
                </c:pt>
                <c:pt idx="1165">
                  <c:v>662.04478190239354</c:v>
                </c:pt>
                <c:pt idx="1166">
                  <c:v>665.46685061589369</c:v>
                </c:pt>
                <c:pt idx="1167">
                  <c:v>671.01307403263934</c:v>
                </c:pt>
                <c:pt idx="1168">
                  <c:v>674.69067366447484</c:v>
                </c:pt>
                <c:pt idx="1169">
                  <c:v>680.66489326258954</c:v>
                </c:pt>
                <c:pt idx="1170">
                  <c:v>666.53767113958361</c:v>
                </c:pt>
                <c:pt idx="1171">
                  <c:v>668.41370101831649</c:v>
                </c:pt>
                <c:pt idx="1172">
                  <c:v>667.11552580499983</c:v>
                </c:pt>
                <c:pt idx="1173">
                  <c:v>664.80244128597349</c:v>
                </c:pt>
                <c:pt idx="1174">
                  <c:v>667.26350554836677</c:v>
                </c:pt>
                <c:pt idx="1175">
                  <c:v>664.60496475791263</c:v>
                </c:pt>
                <c:pt idx="1176">
                  <c:v>670.71243656057959</c:v>
                </c:pt>
                <c:pt idx="1177">
                  <c:v>663.36228974428082</c:v>
                </c:pt>
                <c:pt idx="1178">
                  <c:v>659.01744938846628</c:v>
                </c:pt>
                <c:pt idx="1179">
                  <c:v>667.22157676002439</c:v>
                </c:pt>
                <c:pt idx="1180">
                  <c:v>655.05864013897451</c:v>
                </c:pt>
                <c:pt idx="1181">
                  <c:v>651.92721784590447</c:v>
                </c:pt>
                <c:pt idx="1182">
                  <c:v>654.7944422883229</c:v>
                </c:pt>
                <c:pt idx="1183">
                  <c:v>657.78030013860246</c:v>
                </c:pt>
                <c:pt idx="1184">
                  <c:v>657.78030013860246</c:v>
                </c:pt>
                <c:pt idx="1185">
                  <c:v>658.66078573974858</c:v>
                </c:pt>
                <c:pt idx="1186">
                  <c:v>658.33697917706797</c:v>
                </c:pt>
                <c:pt idx="1187">
                  <c:v>654.8412229305942</c:v>
                </c:pt>
                <c:pt idx="1188">
                  <c:v>657.82474643940543</c:v>
                </c:pt>
                <c:pt idx="1189">
                  <c:v>660.18103925945775</c:v>
                </c:pt>
                <c:pt idx="1190">
                  <c:v>658.00873545806667</c:v>
                </c:pt>
                <c:pt idx="1191">
                  <c:v>653.68027601443646</c:v>
                </c:pt>
                <c:pt idx="1192">
                  <c:v>642.21232906568321</c:v>
                </c:pt>
                <c:pt idx="1193">
                  <c:v>641.9140456621825</c:v>
                </c:pt>
                <c:pt idx="1194">
                  <c:v>639.94066634760873</c:v>
                </c:pt>
                <c:pt idx="1195">
                  <c:v>645.29215017484864</c:v>
                </c:pt>
                <c:pt idx="1196">
                  <c:v>641.04776296457783</c:v>
                </c:pt>
                <c:pt idx="1197">
                  <c:v>625.30275597015475</c:v>
                </c:pt>
                <c:pt idx="1198">
                  <c:v>620.59201868502998</c:v>
                </c:pt>
                <c:pt idx="1199">
                  <c:v>619.63768079122724</c:v>
                </c:pt>
                <c:pt idx="1200">
                  <c:v>613.8358363041508</c:v>
                </c:pt>
                <c:pt idx="1201">
                  <c:v>617.90465461805786</c:v>
                </c:pt>
                <c:pt idx="1202">
                  <c:v>612.90723918364756</c:v>
                </c:pt>
                <c:pt idx="1203">
                  <c:v>624.08594647076256</c:v>
                </c:pt>
                <c:pt idx="1204">
                  <c:v>627.87784304526554</c:v>
                </c:pt>
                <c:pt idx="1205">
                  <c:v>637.54684542813345</c:v>
                </c:pt>
                <c:pt idx="1206">
                  <c:v>638.63126943985446</c:v>
                </c:pt>
                <c:pt idx="1207">
                  <c:v>628.32527335241241</c:v>
                </c:pt>
                <c:pt idx="1208">
                  <c:v>625.23828833894424</c:v>
                </c:pt>
                <c:pt idx="1209">
                  <c:v>611.1087615143872</c:v>
                </c:pt>
                <c:pt idx="1210">
                  <c:v>610.93771604011954</c:v>
                </c:pt>
                <c:pt idx="1211">
                  <c:v>614.11712284971338</c:v>
                </c:pt>
                <c:pt idx="1212">
                  <c:v>616.67838040185086</c:v>
                </c:pt>
                <c:pt idx="1213">
                  <c:v>612.17013410236291</c:v>
                </c:pt>
                <c:pt idx="1214">
                  <c:v>612.17013410236291</c:v>
                </c:pt>
                <c:pt idx="1215">
                  <c:v>612.17013410236291</c:v>
                </c:pt>
                <c:pt idx="1216">
                  <c:v>612.87549886295017</c:v>
                </c:pt>
                <c:pt idx="1217">
                  <c:v>624.55575962288469</c:v>
                </c:pt>
                <c:pt idx="1218">
                  <c:v>604.42127630538232</c:v>
                </c:pt>
                <c:pt idx="1219">
                  <c:v>630.84701137547654</c:v>
                </c:pt>
                <c:pt idx="1220">
                  <c:v>622.07377638872856</c:v>
                </c:pt>
                <c:pt idx="1221">
                  <c:v>623.66798485330582</c:v>
                </c:pt>
                <c:pt idx="1222">
                  <c:v>606.31062154063284</c:v>
                </c:pt>
                <c:pt idx="1223">
                  <c:v>610.52028237253921</c:v>
                </c:pt>
                <c:pt idx="1224">
                  <c:v>629.58483332333356</c:v>
                </c:pt>
                <c:pt idx="1225">
                  <c:v>738.52695385945901</c:v>
                </c:pt>
                <c:pt idx="1226">
                  <c:v>780.97002814275925</c:v>
                </c:pt>
                <c:pt idx="1227">
                  <c:v>805.45853999309804</c:v>
                </c:pt>
                <c:pt idx="1228">
                  <c:v>761.79317260729965</c:v>
                </c:pt>
                <c:pt idx="1229">
                  <c:v>746.98917601612254</c:v>
                </c:pt>
                <c:pt idx="1230">
                  <c:v>769.04263514625461</c:v>
                </c:pt>
                <c:pt idx="1231">
                  <c:v>752.01583131202858</c:v>
                </c:pt>
                <c:pt idx="1232">
                  <c:v>706.43874934473661</c:v>
                </c:pt>
                <c:pt idx="1233">
                  <c:v>725.85996314822432</c:v>
                </c:pt>
                <c:pt idx="1234">
                  <c:v>711.16133665209031</c:v>
                </c:pt>
                <c:pt idx="1235">
                  <c:v>722.63714352698219</c:v>
                </c:pt>
                <c:pt idx="1236">
                  <c:v>765.17906499467972</c:v>
                </c:pt>
                <c:pt idx="1237">
                  <c:v>788.38958812085491</c:v>
                </c:pt>
                <c:pt idx="1238">
                  <c:v>747.59078908258198</c:v>
                </c:pt>
                <c:pt idx="1239">
                  <c:v>767.61160890309986</c:v>
                </c:pt>
                <c:pt idx="1240">
                  <c:v>801.56812555540512</c:v>
                </c:pt>
                <c:pt idx="1241">
                  <c:v>805.35545046817424</c:v>
                </c:pt>
                <c:pt idx="1242">
                  <c:v>805.27123401636436</c:v>
                </c:pt>
                <c:pt idx="1243">
                  <c:v>799.54949490392164</c:v>
                </c:pt>
                <c:pt idx="1244">
                  <c:v>787.57076029135101</c:v>
                </c:pt>
                <c:pt idx="1245">
                  <c:v>780.26977722476818</c:v>
                </c:pt>
                <c:pt idx="1246">
                  <c:v>795.98127667200561</c:v>
                </c:pt>
                <c:pt idx="1247">
                  <c:v>793.78860653165509</c:v>
                </c:pt>
                <c:pt idx="1248">
                  <c:v>800.53399722580264</c:v>
                </c:pt>
                <c:pt idx="1249">
                  <c:v>800.53399722580264</c:v>
                </c:pt>
                <c:pt idx="1250">
                  <c:v>800.53399722580264</c:v>
                </c:pt>
                <c:pt idx="1251">
                  <c:v>797.34180167417674</c:v>
                </c:pt>
                <c:pt idx="1252">
                  <c:v>794.40629298538136</c:v>
                </c:pt>
                <c:pt idx="1253">
                  <c:v>810.64612690012132</c:v>
                </c:pt>
                <c:pt idx="1254">
                  <c:v>803.72729217735866</c:v>
                </c:pt>
                <c:pt idx="1255">
                  <c:v>837.6943421473535</c:v>
                </c:pt>
                <c:pt idx="1256">
                  <c:v>873.28443167502712</c:v>
                </c:pt>
                <c:pt idx="1257">
                  <c:v>824.40876452673706</c:v>
                </c:pt>
                <c:pt idx="1258">
                  <c:v>789.71895979855333</c:v>
                </c:pt>
                <c:pt idx="1259">
                  <c:v>780.37372925794523</c:v>
                </c:pt>
                <c:pt idx="1260">
                  <c:v>781.8629526388288</c:v>
                </c:pt>
                <c:pt idx="1261">
                  <c:v>725.70324905992504</c:v>
                </c:pt>
                <c:pt idx="1262">
                  <c:v>722.17813626681823</c:v>
                </c:pt>
                <c:pt idx="1263">
                  <c:v>699.71033469271504</c:v>
                </c:pt>
                <c:pt idx="1264">
                  <c:v>699.71033469271492</c:v>
                </c:pt>
                <c:pt idx="1265">
                  <c:v>699.71033469271492</c:v>
                </c:pt>
                <c:pt idx="1266">
                  <c:v>699.71033469271492</c:v>
                </c:pt>
                <c:pt idx="1267">
                  <c:v>699.71033469271492</c:v>
                </c:pt>
                <c:pt idx="1268">
                  <c:v>699.71033469271492</c:v>
                </c:pt>
                <c:pt idx="1269">
                  <c:v>700.20294615903811</c:v>
                </c:pt>
                <c:pt idx="1270">
                  <c:v>690.25175263805227</c:v>
                </c:pt>
                <c:pt idx="1271">
                  <c:v>690.25175263805238</c:v>
                </c:pt>
                <c:pt idx="1272">
                  <c:v>690.25175263805238</c:v>
                </c:pt>
                <c:pt idx="1273">
                  <c:v>690.25175263805238</c:v>
                </c:pt>
                <c:pt idx="1274">
                  <c:v>690.25175263805238</c:v>
                </c:pt>
                <c:pt idx="1275">
                  <c:v>690.25175263805238</c:v>
                </c:pt>
                <c:pt idx="1276">
                  <c:v>690.25175263805238</c:v>
                </c:pt>
                <c:pt idx="1277">
                  <c:v>690.25175263805238</c:v>
                </c:pt>
                <c:pt idx="1278">
                  <c:v>690.25175263805238</c:v>
                </c:pt>
                <c:pt idx="1279">
                  <c:v>690.25175263805238</c:v>
                </c:pt>
                <c:pt idx="1280">
                  <c:v>690.25175263805238</c:v>
                </c:pt>
                <c:pt idx="1281">
                  <c:v>690.25175263805238</c:v>
                </c:pt>
                <c:pt idx="1282">
                  <c:v>690.25175263805238</c:v>
                </c:pt>
                <c:pt idx="1283">
                  <c:v>690.25175263805238</c:v>
                </c:pt>
                <c:pt idx="1284">
                  <c:v>690.25175263805238</c:v>
                </c:pt>
                <c:pt idx="1285">
                  <c:v>690.25175263805238</c:v>
                </c:pt>
                <c:pt idx="1286">
                  <c:v>690.25175263805238</c:v>
                </c:pt>
                <c:pt idx="1287">
                  <c:v>690.3637336131286</c:v>
                </c:pt>
                <c:pt idx="1288">
                  <c:v>681.59363515955692</c:v>
                </c:pt>
                <c:pt idx="1289">
                  <c:v>674.72602037310878</c:v>
                </c:pt>
                <c:pt idx="1290">
                  <c:v>682.85462879535987</c:v>
                </c:pt>
                <c:pt idx="1291">
                  <c:v>679.07558402496409</c:v>
                </c:pt>
                <c:pt idx="1292">
                  <c:v>682.91270660518148</c:v>
                </c:pt>
                <c:pt idx="1293">
                  <c:v>674.87939796387718</c:v>
                </c:pt>
                <c:pt idx="1294">
                  <c:v>671.65031284991801</c:v>
                </c:pt>
                <c:pt idx="1295">
                  <c:v>685.10427089743928</c:v>
                </c:pt>
                <c:pt idx="1296">
                  <c:v>687.62867198605773</c:v>
                </c:pt>
                <c:pt idx="1297">
                  <c:v>693.50310914391059</c:v>
                </c:pt>
                <c:pt idx="1298">
                  <c:v>692.14736347368341</c:v>
                </c:pt>
                <c:pt idx="1299">
                  <c:v>692.55107490022704</c:v>
                </c:pt>
                <c:pt idx="1300">
                  <c:v>693.03121655770178</c:v>
                </c:pt>
                <c:pt idx="1301">
                  <c:v>691.06298596306965</c:v>
                </c:pt>
                <c:pt idx="1302">
                  <c:v>686.88878280710696</c:v>
                </c:pt>
                <c:pt idx="1303">
                  <c:v>676.40421907244252</c:v>
                </c:pt>
                <c:pt idx="1304">
                  <c:v>693.71755465402612</c:v>
                </c:pt>
                <c:pt idx="1305">
                  <c:v>690.06746845721818</c:v>
                </c:pt>
                <c:pt idx="1306">
                  <c:v>691.99904954912972</c:v>
                </c:pt>
                <c:pt idx="1307">
                  <c:v>690.87783076420089</c:v>
                </c:pt>
                <c:pt idx="1308">
                  <c:v>698.75519676095587</c:v>
                </c:pt>
                <c:pt idx="1309">
                  <c:v>699.3053367190505</c:v>
                </c:pt>
                <c:pt idx="1310">
                  <c:v>702.97028342120484</c:v>
                </c:pt>
                <c:pt idx="1311">
                  <c:v>716.39897387386384</c:v>
                </c:pt>
                <c:pt idx="1312">
                  <c:v>732.99358486199537</c:v>
                </c:pt>
                <c:pt idx="1313">
                  <c:v>727.86252470417708</c:v>
                </c:pt>
                <c:pt idx="1314">
                  <c:v>722.86853367222147</c:v>
                </c:pt>
                <c:pt idx="1315">
                  <c:v>724.89385776412757</c:v>
                </c:pt>
                <c:pt idx="1316">
                  <c:v>714.98508168153842</c:v>
                </c:pt>
                <c:pt idx="1317">
                  <c:v>720.51334895569551</c:v>
                </c:pt>
                <c:pt idx="1318">
                  <c:v>714.75409353872601</c:v>
                </c:pt>
                <c:pt idx="1319">
                  <c:v>728.10141321041112</c:v>
                </c:pt>
                <c:pt idx="1320">
                  <c:v>732.88087455128925</c:v>
                </c:pt>
                <c:pt idx="1321">
                  <c:v>736.63839430611984</c:v>
                </c:pt>
                <c:pt idx="1322">
                  <c:v>741.90699532170379</c:v>
                </c:pt>
                <c:pt idx="1323">
                  <c:v>744.06882560485133</c:v>
                </c:pt>
                <c:pt idx="1324">
                  <c:v>748.76463577877803</c:v>
                </c:pt>
                <c:pt idx="1325">
                  <c:v>743.72703432219168</c:v>
                </c:pt>
                <c:pt idx="1326">
                  <c:v>748.03081539630693</c:v>
                </c:pt>
                <c:pt idx="1327">
                  <c:v>744.69824989933682</c:v>
                </c:pt>
                <c:pt idx="1328">
                  <c:v>746.06662995985607</c:v>
                </c:pt>
                <c:pt idx="1329">
                  <c:v>753.07571339541789</c:v>
                </c:pt>
                <c:pt idx="1330">
                  <c:v>759.33318290413763</c:v>
                </c:pt>
                <c:pt idx="1331">
                  <c:v>766.14661596871929</c:v>
                </c:pt>
                <c:pt idx="1332">
                  <c:v>771.6184872126031</c:v>
                </c:pt>
                <c:pt idx="1333">
                  <c:v>773.00259300276366</c:v>
                </c:pt>
                <c:pt idx="1334">
                  <c:v>779.81141293282087</c:v>
                </c:pt>
                <c:pt idx="1335">
                  <c:v>780.03238268800271</c:v>
                </c:pt>
                <c:pt idx="1336">
                  <c:v>784.24464431582851</c:v>
                </c:pt>
                <c:pt idx="1337">
                  <c:v>778.97142235289391</c:v>
                </c:pt>
                <c:pt idx="1338">
                  <c:v>776.80080539168807</c:v>
                </c:pt>
                <c:pt idx="1339">
                  <c:v>786.14393969757975</c:v>
                </c:pt>
                <c:pt idx="1340">
                  <c:v>793.98298870833469</c:v>
                </c:pt>
                <c:pt idx="1341">
                  <c:v>805.15360406902209</c:v>
                </c:pt>
                <c:pt idx="1342">
                  <c:v>807.3060377615559</c:v>
                </c:pt>
                <c:pt idx="1343">
                  <c:v>804.45958317554289</c:v>
                </c:pt>
                <c:pt idx="1344">
                  <c:v>796.57657102442272</c:v>
                </c:pt>
                <c:pt idx="1345">
                  <c:v>785.92484152873124</c:v>
                </c:pt>
                <c:pt idx="1346">
                  <c:v>768.26130138199903</c:v>
                </c:pt>
                <c:pt idx="1347">
                  <c:v>785.37203363244032</c:v>
                </c:pt>
                <c:pt idx="1348">
                  <c:v>779.4188612996154</c:v>
                </c:pt>
                <c:pt idx="1349">
                  <c:v>760.67118499864341</c:v>
                </c:pt>
                <c:pt idx="1350">
                  <c:v>774.08908769811865</c:v>
                </c:pt>
                <c:pt idx="1351">
                  <c:v>775.81724366949936</c:v>
                </c:pt>
                <c:pt idx="1352">
                  <c:v>775.81724366949936</c:v>
                </c:pt>
                <c:pt idx="1353">
                  <c:v>783.15916344561333</c:v>
                </c:pt>
                <c:pt idx="1354">
                  <c:v>798.67054723211425</c:v>
                </c:pt>
                <c:pt idx="1355">
                  <c:v>787.84438989730984</c:v>
                </c:pt>
                <c:pt idx="1356">
                  <c:v>784.41388737705631</c:v>
                </c:pt>
                <c:pt idx="1357">
                  <c:v>791.02323208049802</c:v>
                </c:pt>
                <c:pt idx="1358">
                  <c:v>790.21600297324994</c:v>
                </c:pt>
                <c:pt idx="1359">
                  <c:v>799.2279515580675</c:v>
                </c:pt>
                <c:pt idx="1360">
                  <c:v>795.07685246539882</c:v>
                </c:pt>
                <c:pt idx="1361">
                  <c:v>796.69953510922778</c:v>
                </c:pt>
                <c:pt idx="1362">
                  <c:v>775.33272611734128</c:v>
                </c:pt>
                <c:pt idx="1363">
                  <c:v>790.35208001514445</c:v>
                </c:pt>
                <c:pt idx="1364">
                  <c:v>798.63838489735213</c:v>
                </c:pt>
                <c:pt idx="1365">
                  <c:v>804.60994371319248</c:v>
                </c:pt>
                <c:pt idx="1366">
                  <c:v>816.72336217218094</c:v>
                </c:pt>
                <c:pt idx="1367">
                  <c:v>825.57928459279742</c:v>
                </c:pt>
                <c:pt idx="1368">
                  <c:v>812.83755436972035</c:v>
                </c:pt>
                <c:pt idx="1369">
                  <c:v>817.58913228210736</c:v>
                </c:pt>
                <c:pt idx="1370">
                  <c:v>820.41401242996335</c:v>
                </c:pt>
                <c:pt idx="1371">
                  <c:v>838.06715523965033</c:v>
                </c:pt>
                <c:pt idx="1372">
                  <c:v>848.95821876789375</c:v>
                </c:pt>
                <c:pt idx="1373">
                  <c:v>862.29281249330904</c:v>
                </c:pt>
                <c:pt idx="1374">
                  <c:v>858.63958900511989</c:v>
                </c:pt>
                <c:pt idx="1375">
                  <c:v>877.31634407554134</c:v>
                </c:pt>
                <c:pt idx="1376">
                  <c:v>899.55268319896618</c:v>
                </c:pt>
                <c:pt idx="1377">
                  <c:v>868.80619915762668</c:v>
                </c:pt>
                <c:pt idx="1378">
                  <c:v>867.70803107109327</c:v>
                </c:pt>
                <c:pt idx="1379">
                  <c:v>873.73558430823141</c:v>
                </c:pt>
                <c:pt idx="1380">
                  <c:v>879.44454070137647</c:v>
                </c:pt>
                <c:pt idx="1381">
                  <c:v>878.66117029712586</c:v>
                </c:pt>
                <c:pt idx="1382">
                  <c:v>873.57788318544283</c:v>
                </c:pt>
                <c:pt idx="1383">
                  <c:v>864.32175965817896</c:v>
                </c:pt>
                <c:pt idx="1384">
                  <c:v>857.13275314103601</c:v>
                </c:pt>
                <c:pt idx="1385">
                  <c:v>843.36815554432394</c:v>
                </c:pt>
                <c:pt idx="1386">
                  <c:v>827.06224481776894</c:v>
                </c:pt>
                <c:pt idx="1387">
                  <c:v>831.25083222654382</c:v>
                </c:pt>
                <c:pt idx="1388">
                  <c:v>858.24324167105533</c:v>
                </c:pt>
                <c:pt idx="1389">
                  <c:v>843.37415243902115</c:v>
                </c:pt>
                <c:pt idx="1390">
                  <c:v>844.64294099405777</c:v>
                </c:pt>
                <c:pt idx="1391">
                  <c:v>855.8658355202457</c:v>
                </c:pt>
                <c:pt idx="1392">
                  <c:v>853.29181969874094</c:v>
                </c:pt>
                <c:pt idx="1393">
                  <c:v>853.29181969874094</c:v>
                </c:pt>
                <c:pt idx="1394">
                  <c:v>853.29181969874094</c:v>
                </c:pt>
                <c:pt idx="1395">
                  <c:v>855.25155765439467</c:v>
                </c:pt>
                <c:pt idx="1396">
                  <c:v>853.6958086410209</c:v>
                </c:pt>
                <c:pt idx="1397">
                  <c:v>858.54090394486764</c:v>
                </c:pt>
                <c:pt idx="1398">
                  <c:v>857.67335207970416</c:v>
                </c:pt>
                <c:pt idx="1399">
                  <c:v>856.29013419088551</c:v>
                </c:pt>
                <c:pt idx="1400">
                  <c:v>854.56757022402553</c:v>
                </c:pt>
                <c:pt idx="1401">
                  <c:v>858.53751942702297</c:v>
                </c:pt>
                <c:pt idx="1402">
                  <c:v>858.87626131008744</c:v>
                </c:pt>
                <c:pt idx="1403">
                  <c:v>849.86892892142248</c:v>
                </c:pt>
                <c:pt idx="1404">
                  <c:v>836.76787688308661</c:v>
                </c:pt>
                <c:pt idx="1405">
                  <c:v>844.16971946632725</c:v>
                </c:pt>
                <c:pt idx="1406">
                  <c:v>842.12102922356303</c:v>
                </c:pt>
                <c:pt idx="1407">
                  <c:v>834.98017602995947</c:v>
                </c:pt>
                <c:pt idx="1408">
                  <c:v>846.93613641958473</c:v>
                </c:pt>
                <c:pt idx="1409">
                  <c:v>837.69672925127884</c:v>
                </c:pt>
                <c:pt idx="1410">
                  <c:v>820.76721957316602</c:v>
                </c:pt>
                <c:pt idx="1411">
                  <c:v>811.64647168333283</c:v>
                </c:pt>
                <c:pt idx="1412">
                  <c:v>806.55254744900799</c:v>
                </c:pt>
                <c:pt idx="1413">
                  <c:v>794.82519731923639</c:v>
                </c:pt>
                <c:pt idx="1414">
                  <c:v>788.9062160192185</c:v>
                </c:pt>
                <c:pt idx="1415">
                  <c:v>788.9062160192185</c:v>
                </c:pt>
                <c:pt idx="1416">
                  <c:v>791.13189084508724</c:v>
                </c:pt>
                <c:pt idx="1417">
                  <c:v>790.1928844460781</c:v>
                </c:pt>
                <c:pt idx="1418">
                  <c:v>785.48677715489725</c:v>
                </c:pt>
                <c:pt idx="1419">
                  <c:v>788.55357313366119</c:v>
                </c:pt>
                <c:pt idx="1420">
                  <c:v>765.48442843316013</c:v>
                </c:pt>
                <c:pt idx="1421">
                  <c:v>813.498743186399</c:v>
                </c:pt>
                <c:pt idx="1422">
                  <c:v>821.37777609166358</c:v>
                </c:pt>
                <c:pt idx="1423">
                  <c:v>865.14306253522238</c:v>
                </c:pt>
                <c:pt idx="1424">
                  <c:v>844.61668088564454</c:v>
                </c:pt>
                <c:pt idx="1425">
                  <c:v>807.66560993987696</c:v>
                </c:pt>
                <c:pt idx="1426">
                  <c:v>747.11339065356128</c:v>
                </c:pt>
                <c:pt idx="1427">
                  <c:v>739.36560232864542</c:v>
                </c:pt>
                <c:pt idx="1428">
                  <c:v>696.70045903198843</c:v>
                </c:pt>
                <c:pt idx="1429">
                  <c:v>775.82707498436946</c:v>
                </c:pt>
                <c:pt idx="1430">
                  <c:v>764.90945157648082</c:v>
                </c:pt>
                <c:pt idx="1431">
                  <c:v>787.98206912810053</c:v>
                </c:pt>
                <c:pt idx="1432">
                  <c:v>752.3567144693244</c:v>
                </c:pt>
                <c:pt idx="1433">
                  <c:v>747.96339058921149</c:v>
                </c:pt>
                <c:pt idx="1434">
                  <c:v>760.09964887370802</c:v>
                </c:pt>
                <c:pt idx="1435">
                  <c:v>759.33292553502986</c:v>
                </c:pt>
                <c:pt idx="1436">
                  <c:v>774.41543544006015</c:v>
                </c:pt>
                <c:pt idx="1437">
                  <c:v>742.16467148745733</c:v>
                </c:pt>
                <c:pt idx="1438">
                  <c:v>755.72959514813715</c:v>
                </c:pt>
                <c:pt idx="1439">
                  <c:v>749.99845226196373</c:v>
                </c:pt>
                <c:pt idx="1440">
                  <c:v>756.58624974009581</c:v>
                </c:pt>
                <c:pt idx="1441">
                  <c:v>757.09632134134608</c:v>
                </c:pt>
                <c:pt idx="1442">
                  <c:v>760.65851085240638</c:v>
                </c:pt>
                <c:pt idx="1443">
                  <c:v>777.55692535403045</c:v>
                </c:pt>
                <c:pt idx="1444">
                  <c:v>792.96285918830165</c:v>
                </c:pt>
                <c:pt idx="1445">
                  <c:v>798.49944332980147</c:v>
                </c:pt>
                <c:pt idx="1446">
                  <c:v>787.29465544852599</c:v>
                </c:pt>
                <c:pt idx="1447">
                  <c:v>792.07651605902663</c:v>
                </c:pt>
                <c:pt idx="1448">
                  <c:v>792.17183969935786</c:v>
                </c:pt>
                <c:pt idx="1449">
                  <c:v>783.21780054135525</c:v>
                </c:pt>
                <c:pt idx="1450">
                  <c:v>792.33436987260984</c:v>
                </c:pt>
                <c:pt idx="1451">
                  <c:v>790.42618808499901</c:v>
                </c:pt>
                <c:pt idx="1452">
                  <c:v>804.68129423988023</c:v>
                </c:pt>
                <c:pt idx="1453">
                  <c:v>805.44400341698031</c:v>
                </c:pt>
                <c:pt idx="1454">
                  <c:v>814.8192228226925</c:v>
                </c:pt>
                <c:pt idx="1455">
                  <c:v>813.50129505560108</c:v>
                </c:pt>
                <c:pt idx="1456">
                  <c:v>819.36567698219824</c:v>
                </c:pt>
                <c:pt idx="1457">
                  <c:v>806.80450276046554</c:v>
                </c:pt>
                <c:pt idx="1458">
                  <c:v>786.63208711747131</c:v>
                </c:pt>
                <c:pt idx="1459">
                  <c:v>775.12452330044789</c:v>
                </c:pt>
                <c:pt idx="1460">
                  <c:v>783.00896039673739</c:v>
                </c:pt>
                <c:pt idx="1461">
                  <c:v>803.33680423127691</c:v>
                </c:pt>
                <c:pt idx="1462">
                  <c:v>809.05536813214587</c:v>
                </c:pt>
                <c:pt idx="1463">
                  <c:v>798.92111340426277</c:v>
                </c:pt>
                <c:pt idx="1464">
                  <c:v>794.15825909570856</c:v>
                </c:pt>
                <c:pt idx="1465">
                  <c:v>796.93426353424491</c:v>
                </c:pt>
                <c:pt idx="1466">
                  <c:v>806.83612552324962</c:v>
                </c:pt>
                <c:pt idx="1467">
                  <c:v>824.12201036693318</c:v>
                </c:pt>
                <c:pt idx="1468">
                  <c:v>829.18996888111906</c:v>
                </c:pt>
                <c:pt idx="1469">
                  <c:v>818.93849531389844</c:v>
                </c:pt>
                <c:pt idx="1470">
                  <c:v>829.60920343575526</c:v>
                </c:pt>
                <c:pt idx="1471">
                  <c:v>833.03838833437396</c:v>
                </c:pt>
                <c:pt idx="1472">
                  <c:v>834.87311713906195</c:v>
                </c:pt>
                <c:pt idx="1473">
                  <c:v>840.04047067154295</c:v>
                </c:pt>
                <c:pt idx="1474">
                  <c:v>829.85312302343107</c:v>
                </c:pt>
                <c:pt idx="1475">
                  <c:v>830.39179017533752</c:v>
                </c:pt>
                <c:pt idx="1476">
                  <c:v>833.85642890957581</c:v>
                </c:pt>
                <c:pt idx="1477">
                  <c:v>841.73788905932088</c:v>
                </c:pt>
                <c:pt idx="1478">
                  <c:v>841.59763991383443</c:v>
                </c:pt>
                <c:pt idx="1479">
                  <c:v>834.76496480036462</c:v>
                </c:pt>
                <c:pt idx="1480">
                  <c:v>831.42540409649416</c:v>
                </c:pt>
                <c:pt idx="1481">
                  <c:v>827.47723079300158</c:v>
                </c:pt>
                <c:pt idx="1482">
                  <c:v>836.53651314349452</c:v>
                </c:pt>
                <c:pt idx="1483">
                  <c:v>833.54237061567949</c:v>
                </c:pt>
                <c:pt idx="1484">
                  <c:v>831.09063582928479</c:v>
                </c:pt>
                <c:pt idx="1485">
                  <c:v>827.91778003017475</c:v>
                </c:pt>
                <c:pt idx="1486">
                  <c:v>822.92367808629626</c:v>
                </c:pt>
                <c:pt idx="1487">
                  <c:v>832.15630689051261</c:v>
                </c:pt>
                <c:pt idx="1488">
                  <c:v>836.71266904274671</c:v>
                </c:pt>
                <c:pt idx="1489">
                  <c:v>842.49593790956976</c:v>
                </c:pt>
                <c:pt idx="1490">
                  <c:v>867.60877564964949</c:v>
                </c:pt>
                <c:pt idx="1491">
                  <c:v>882.46673489966918</c:v>
                </c:pt>
                <c:pt idx="1492">
                  <c:v>864.2204520139021</c:v>
                </c:pt>
                <c:pt idx="1493">
                  <c:v>865.74483520005333</c:v>
                </c:pt>
                <c:pt idx="1494">
                  <c:v>876.82434647136711</c:v>
                </c:pt>
                <c:pt idx="1495">
                  <c:v>893.58666123395278</c:v>
                </c:pt>
                <c:pt idx="1496">
                  <c:v>878.82918825165734</c:v>
                </c:pt>
                <c:pt idx="1497">
                  <c:v>886.90547255614615</c:v>
                </c:pt>
                <c:pt idx="1498">
                  <c:v>896.51842539271388</c:v>
                </c:pt>
                <c:pt idx="1499">
                  <c:v>899.82820760276752</c:v>
                </c:pt>
                <c:pt idx="1500">
                  <c:v>893.97182050235108</c:v>
                </c:pt>
                <c:pt idx="1501">
                  <c:v>899.31437315787412</c:v>
                </c:pt>
                <c:pt idx="1502">
                  <c:v>902.16493019723202</c:v>
                </c:pt>
                <c:pt idx="1503">
                  <c:v>882.9993538546446</c:v>
                </c:pt>
                <c:pt idx="1504">
                  <c:v>874.08109656078329</c:v>
                </c:pt>
                <c:pt idx="1505">
                  <c:v>895.81821169923262</c:v>
                </c:pt>
                <c:pt idx="1506">
                  <c:v>890.98384857327164</c:v>
                </c:pt>
                <c:pt idx="1507">
                  <c:v>884.24629640702904</c:v>
                </c:pt>
                <c:pt idx="1508">
                  <c:v>889.53471782108397</c:v>
                </c:pt>
                <c:pt idx="1509">
                  <c:v>892.23789867563403</c:v>
                </c:pt>
                <c:pt idx="1510">
                  <c:v>899.72532468848783</c:v>
                </c:pt>
                <c:pt idx="1511">
                  <c:v>901.49664346400425</c:v>
                </c:pt>
                <c:pt idx="1512">
                  <c:v>899.07102252783739</c:v>
                </c:pt>
                <c:pt idx="1513">
                  <c:v>888.01234777581647</c:v>
                </c:pt>
                <c:pt idx="1514">
                  <c:v>886.69584973352391</c:v>
                </c:pt>
                <c:pt idx="1515">
                  <c:v>895.47891571042521</c:v>
                </c:pt>
                <c:pt idx="1516">
                  <c:v>888.51006162131068</c:v>
                </c:pt>
                <c:pt idx="1517">
                  <c:v>901.34115435713147</c:v>
                </c:pt>
                <c:pt idx="1518">
                  <c:v>905.45847481411488</c:v>
                </c:pt>
                <c:pt idx="1519">
                  <c:v>907.0799267067091</c:v>
                </c:pt>
                <c:pt idx="1520">
                  <c:v>904.39629040757086</c:v>
                </c:pt>
                <c:pt idx="1521">
                  <c:v>889.90159191138423</c:v>
                </c:pt>
                <c:pt idx="1522">
                  <c:v>893.9429757387918</c:v>
                </c:pt>
                <c:pt idx="1523">
                  <c:v>866.75990223992721</c:v>
                </c:pt>
                <c:pt idx="1524">
                  <c:v>870.54370347515271</c:v>
                </c:pt>
                <c:pt idx="1525">
                  <c:v>872.34641588093484</c:v>
                </c:pt>
                <c:pt idx="1526">
                  <c:v>872.34641588093484</c:v>
                </c:pt>
                <c:pt idx="1527">
                  <c:v>872.34641588093484</c:v>
                </c:pt>
                <c:pt idx="1528">
                  <c:v>872.34641588093484</c:v>
                </c:pt>
                <c:pt idx="1529">
                  <c:v>872.34641588093484</c:v>
                </c:pt>
                <c:pt idx="1530">
                  <c:v>872.34641588093484</c:v>
                </c:pt>
                <c:pt idx="1531">
                  <c:v>876.62646000576206</c:v>
                </c:pt>
                <c:pt idx="1532">
                  <c:v>876.62646000576206</c:v>
                </c:pt>
                <c:pt idx="1533">
                  <c:v>876.62646000576206</c:v>
                </c:pt>
                <c:pt idx="1534">
                  <c:v>876.62646000576206</c:v>
                </c:pt>
                <c:pt idx="1535">
                  <c:v>876.62646000576206</c:v>
                </c:pt>
                <c:pt idx="1536">
                  <c:v>876.62646000576206</c:v>
                </c:pt>
                <c:pt idx="1537">
                  <c:v>876.62646000576206</c:v>
                </c:pt>
                <c:pt idx="1538">
                  <c:v>875.89042118972714</c:v>
                </c:pt>
                <c:pt idx="1539">
                  <c:v>885.02811997903802</c:v>
                </c:pt>
                <c:pt idx="1540">
                  <c:v>892.81919578051895</c:v>
                </c:pt>
                <c:pt idx="1541">
                  <c:v>892.81919578051895</c:v>
                </c:pt>
                <c:pt idx="1542">
                  <c:v>892.54690712118031</c:v>
                </c:pt>
                <c:pt idx="1543">
                  <c:v>896.37860217288835</c:v>
                </c:pt>
                <c:pt idx="1544">
                  <c:v>904.54621975602606</c:v>
                </c:pt>
                <c:pt idx="1545">
                  <c:v>895.69357814967361</c:v>
                </c:pt>
                <c:pt idx="1546">
                  <c:v>905.76710319781637</c:v>
                </c:pt>
                <c:pt idx="1547">
                  <c:v>910.24314820545681</c:v>
                </c:pt>
                <c:pt idx="1548">
                  <c:v>905.87828121262442</c:v>
                </c:pt>
                <c:pt idx="1549">
                  <c:v>893.42600357896538</c:v>
                </c:pt>
                <c:pt idx="1550">
                  <c:v>891.17879104990607</c:v>
                </c:pt>
                <c:pt idx="1551">
                  <c:v>898.51622007015283</c:v>
                </c:pt>
                <c:pt idx="1552">
                  <c:v>893.69114425451323</c:v>
                </c:pt>
                <c:pt idx="1553">
                  <c:v>899.9537208207804</c:v>
                </c:pt>
                <c:pt idx="1554">
                  <c:v>901.98517403920619</c:v>
                </c:pt>
                <c:pt idx="1555">
                  <c:v>910.37630971168187</c:v>
                </c:pt>
                <c:pt idx="1556">
                  <c:v>899.89339701050619</c:v>
                </c:pt>
                <c:pt idx="1557">
                  <c:v>895.69743041802758</c:v>
                </c:pt>
                <c:pt idx="1558">
                  <c:v>897.05093046872162</c:v>
                </c:pt>
                <c:pt idx="1559">
                  <c:v>907.94437929273829</c:v>
                </c:pt>
                <c:pt idx="1560">
                  <c:v>913.9893010056411</c:v>
                </c:pt>
                <c:pt idx="1561">
                  <c:v>897.85970664810054</c:v>
                </c:pt>
                <c:pt idx="1562">
                  <c:v>891.70611757061204</c:v>
                </c:pt>
                <c:pt idx="1563">
                  <c:v>880.88055295958327</c:v>
                </c:pt>
                <c:pt idx="1564">
                  <c:v>877.02967622468032</c:v>
                </c:pt>
                <c:pt idx="1565">
                  <c:v>873.30716917502286</c:v>
                </c:pt>
                <c:pt idx="1566">
                  <c:v>873.30716917502286</c:v>
                </c:pt>
                <c:pt idx="1567">
                  <c:v>873.30716917502286</c:v>
                </c:pt>
                <c:pt idx="1568">
                  <c:v>873.30716917502286</c:v>
                </c:pt>
                <c:pt idx="1569">
                  <c:v>873.30716917502286</c:v>
                </c:pt>
                <c:pt idx="1570">
                  <c:v>873.34350316030316</c:v>
                </c:pt>
                <c:pt idx="1571">
                  <c:v>873.34350316030316</c:v>
                </c:pt>
                <c:pt idx="1572">
                  <c:v>875.32547341107079</c:v>
                </c:pt>
                <c:pt idx="1573">
                  <c:v>875.69331326420399</c:v>
                </c:pt>
                <c:pt idx="1574">
                  <c:v>876.05856374807377</c:v>
                </c:pt>
                <c:pt idx="1575">
                  <c:v>881.70904207474803</c:v>
                </c:pt>
                <c:pt idx="1576">
                  <c:v>883.24495251802443</c:v>
                </c:pt>
                <c:pt idx="1577">
                  <c:v>884.08340337073798</c:v>
                </c:pt>
                <c:pt idx="1578">
                  <c:v>886.36151501364168</c:v>
                </c:pt>
                <c:pt idx="1579">
                  <c:v>891.41088870292231</c:v>
                </c:pt>
                <c:pt idx="1580">
                  <c:v>888.24935009923911</c:v>
                </c:pt>
                <c:pt idx="1581">
                  <c:v>905.29784991673239</c:v>
                </c:pt>
                <c:pt idx="1582">
                  <c:v>917.08943322228288</c:v>
                </c:pt>
                <c:pt idx="1583">
                  <c:v>923.80730151164266</c:v>
                </c:pt>
                <c:pt idx="1584">
                  <c:v>919.91432891881925</c:v>
                </c:pt>
                <c:pt idx="1585">
                  <c:v>917.6311176166198</c:v>
                </c:pt>
                <c:pt idx="1586">
                  <c:v>910.23069896653055</c:v>
                </c:pt>
                <c:pt idx="1587">
                  <c:v>919.14318101111337</c:v>
                </c:pt>
                <c:pt idx="1588">
                  <c:v>900.44596690205015</c:v>
                </c:pt>
                <c:pt idx="1589">
                  <c:v>902.96967158242353</c:v>
                </c:pt>
                <c:pt idx="1590">
                  <c:v>910.98290620135913</c:v>
                </c:pt>
                <c:pt idx="1591">
                  <c:v>898.51204279938338</c:v>
                </c:pt>
                <c:pt idx="1592">
                  <c:v>906.90967137067685</c:v>
                </c:pt>
                <c:pt idx="1593">
                  <c:v>911.35985401300604</c:v>
                </c:pt>
                <c:pt idx="1594">
                  <c:v>911.55166843366283</c:v>
                </c:pt>
                <c:pt idx="1595">
                  <c:v>916.9655176405065</c:v>
                </c:pt>
                <c:pt idx="1596">
                  <c:v>919.19809378355012</c:v>
                </c:pt>
                <c:pt idx="1597">
                  <c:v>922.31949555100346</c:v>
                </c:pt>
                <c:pt idx="1598">
                  <c:v>923.25499773106606</c:v>
                </c:pt>
                <c:pt idx="1599">
                  <c:v>926.92075641429108</c:v>
                </c:pt>
                <c:pt idx="1600">
                  <c:v>927.94925509197026</c:v>
                </c:pt>
                <c:pt idx="1601">
                  <c:v>939.59219706544945</c:v>
                </c:pt>
                <c:pt idx="1602">
                  <c:v>911.05516106915479</c:v>
                </c:pt>
                <c:pt idx="1603">
                  <c:v>909.11153126051579</c:v>
                </c:pt>
                <c:pt idx="1604">
                  <c:v>919.558933792429</c:v>
                </c:pt>
                <c:pt idx="1605">
                  <c:v>889.00395094654846</c:v>
                </c:pt>
                <c:pt idx="1606">
                  <c:v>891.27715967565302</c:v>
                </c:pt>
                <c:pt idx="1607">
                  <c:v>891.27715967565302</c:v>
                </c:pt>
                <c:pt idx="1608">
                  <c:v>891.27715967565302</c:v>
                </c:pt>
                <c:pt idx="1609">
                  <c:v>891.27715967565302</c:v>
                </c:pt>
                <c:pt idx="1610">
                  <c:v>891.27715967565302</c:v>
                </c:pt>
                <c:pt idx="1611">
                  <c:v>891.27715967565302</c:v>
                </c:pt>
                <c:pt idx="1612">
                  <c:v>890.90880954394538</c:v>
                </c:pt>
                <c:pt idx="1613">
                  <c:v>895.29604209403453</c:v>
                </c:pt>
                <c:pt idx="1614">
                  <c:v>899.50246237948227</c:v>
                </c:pt>
                <c:pt idx="1615">
                  <c:v>912.21922630125994</c:v>
                </c:pt>
                <c:pt idx="1616">
                  <c:v>905.9066735090621</c:v>
                </c:pt>
                <c:pt idx="1617">
                  <c:v>908.56573648656513</c:v>
                </c:pt>
                <c:pt idx="1618">
                  <c:v>911.40295491484915</c:v>
                </c:pt>
                <c:pt idx="1619">
                  <c:v>909.73515514429539</c:v>
                </c:pt>
                <c:pt idx="1620">
                  <c:v>895.87419474966907</c:v>
                </c:pt>
                <c:pt idx="1621">
                  <c:v>895.07063175731332</c:v>
                </c:pt>
                <c:pt idx="1622">
                  <c:v>910.76371537860678</c:v>
                </c:pt>
                <c:pt idx="1623">
                  <c:v>902.57478351164423</c:v>
                </c:pt>
                <c:pt idx="1624">
                  <c:v>905.26797714305167</c:v>
                </c:pt>
                <c:pt idx="1625">
                  <c:v>909.65451465203409</c:v>
                </c:pt>
                <c:pt idx="1626">
                  <c:v>915.52148817052887</c:v>
                </c:pt>
                <c:pt idx="1627">
                  <c:v>912.24647844631011</c:v>
                </c:pt>
                <c:pt idx="1628">
                  <c:v>915.35901179830364</c:v>
                </c:pt>
                <c:pt idx="1629">
                  <c:v>911.9704746292216</c:v>
                </c:pt>
                <c:pt idx="1630">
                  <c:v>922.16731368124249</c:v>
                </c:pt>
                <c:pt idx="1631">
                  <c:v>909.10228634435543</c:v>
                </c:pt>
                <c:pt idx="1632">
                  <c:v>914.38032210828862</c:v>
                </c:pt>
                <c:pt idx="1633">
                  <c:v>914.13949482392661</c:v>
                </c:pt>
                <c:pt idx="1634">
                  <c:v>923.42659877100721</c:v>
                </c:pt>
                <c:pt idx="1635">
                  <c:v>924.37247646345713</c:v>
                </c:pt>
                <c:pt idx="1636">
                  <c:v>934.52124124791521</c:v>
                </c:pt>
                <c:pt idx="1637">
                  <c:v>934.31305662805414</c:v>
                </c:pt>
                <c:pt idx="1638">
                  <c:v>941.33413473327585</c:v>
                </c:pt>
                <c:pt idx="1639">
                  <c:v>887.83826266960489</c:v>
                </c:pt>
                <c:pt idx="1640">
                  <c:v>918.9432261582441</c:v>
                </c:pt>
                <c:pt idx="1641">
                  <c:v>897.7608095560895</c:v>
                </c:pt>
                <c:pt idx="1642">
                  <c:v>893.67071770390316</c:v>
                </c:pt>
                <c:pt idx="1643">
                  <c:v>906.18529170230011</c:v>
                </c:pt>
                <c:pt idx="1644">
                  <c:v>909.88865967521622</c:v>
                </c:pt>
                <c:pt idx="1645">
                  <c:v>909.88865967521622</c:v>
                </c:pt>
                <c:pt idx="1646">
                  <c:v>909.39399100654998</c:v>
                </c:pt>
                <c:pt idx="1647">
                  <c:v>907.702162547699</c:v>
                </c:pt>
                <c:pt idx="1648">
                  <c:v>907.19286387442014</c:v>
                </c:pt>
                <c:pt idx="1649">
                  <c:v>908.09727667638219</c:v>
                </c:pt>
                <c:pt idx="1650">
                  <c:v>912.55287260948069</c:v>
                </c:pt>
                <c:pt idx="1651">
                  <c:v>900.73896223091901</c:v>
                </c:pt>
                <c:pt idx="1652">
                  <c:v>910.04701252541702</c:v>
                </c:pt>
                <c:pt idx="1653">
                  <c:v>915.06845475176078</c:v>
                </c:pt>
                <c:pt idx="1654">
                  <c:v>921.09126817273579</c:v>
                </c:pt>
                <c:pt idx="1655">
                  <c:v>922.0451271745444</c:v>
                </c:pt>
                <c:pt idx="1656">
                  <c:v>918.60597897075741</c:v>
                </c:pt>
                <c:pt idx="1657">
                  <c:v>914.25781670851813</c:v>
                </c:pt>
                <c:pt idx="1658">
                  <c:v>919.41977307238028</c:v>
                </c:pt>
                <c:pt idx="1659">
                  <c:v>919.56682428623287</c:v>
                </c:pt>
                <c:pt idx="1660">
                  <c:v>915.71957998446135</c:v>
                </c:pt>
                <c:pt idx="1661">
                  <c:v>921.32889807935817</c:v>
                </c:pt>
                <c:pt idx="1662">
                  <c:v>921.18108779124577</c:v>
                </c:pt>
                <c:pt idx="1663">
                  <c:v>915.70113639599629</c:v>
                </c:pt>
                <c:pt idx="1664">
                  <c:v>917.48481396259672</c:v>
                </c:pt>
                <c:pt idx="1665">
                  <c:v>913.94845610747802</c:v>
                </c:pt>
                <c:pt idx="1666">
                  <c:v>914.04048457437227</c:v>
                </c:pt>
                <c:pt idx="1667">
                  <c:v>918.87885012741503</c:v>
                </c:pt>
                <c:pt idx="1668">
                  <c:v>915.8719824023317</c:v>
                </c:pt>
                <c:pt idx="1669">
                  <c:v>915.18006118587596</c:v>
                </c:pt>
                <c:pt idx="1670">
                  <c:v>904.13429831364419</c:v>
                </c:pt>
                <c:pt idx="1671">
                  <c:v>905.56556547863443</c:v>
                </c:pt>
                <c:pt idx="1672">
                  <c:v>903.91070005333563</c:v>
                </c:pt>
                <c:pt idx="1673">
                  <c:v>891.08041675009542</c:v>
                </c:pt>
                <c:pt idx="1674">
                  <c:v>895.93431463056265</c:v>
                </c:pt>
                <c:pt idx="1675">
                  <c:v>898.67366270388129</c:v>
                </c:pt>
                <c:pt idx="1676">
                  <c:v>898.67366270388129</c:v>
                </c:pt>
                <c:pt idx="1677">
                  <c:v>898.67366270388129</c:v>
                </c:pt>
                <c:pt idx="1678">
                  <c:v>893.22871058661815</c:v>
                </c:pt>
                <c:pt idx="1679">
                  <c:v>893.22871058661815</c:v>
                </c:pt>
                <c:pt idx="1680">
                  <c:v>895.42099132612486</c:v>
                </c:pt>
                <c:pt idx="1681">
                  <c:v>893.59057809748606</c:v>
                </c:pt>
                <c:pt idx="1682">
                  <c:v>893.11765984212445</c:v>
                </c:pt>
                <c:pt idx="1683">
                  <c:v>893.41716029335294</c:v>
                </c:pt>
                <c:pt idx="1684">
                  <c:v>909.7400037026041</c:v>
                </c:pt>
                <c:pt idx="1685">
                  <c:v>908.07194890118092</c:v>
                </c:pt>
                <c:pt idx="1686">
                  <c:v>926.66501015002564</c:v>
                </c:pt>
                <c:pt idx="1687">
                  <c:v>924.12549771653062</c:v>
                </c:pt>
                <c:pt idx="1688">
                  <c:v>924.47018966525593</c:v>
                </c:pt>
                <c:pt idx="1689">
                  <c:v>909.45906415211959</c:v>
                </c:pt>
                <c:pt idx="1690">
                  <c:v>906.82704839806547</c:v>
                </c:pt>
                <c:pt idx="1691">
                  <c:v>899.52893053509433</c:v>
                </c:pt>
                <c:pt idx="1692">
                  <c:v>899.52893053509433</c:v>
                </c:pt>
                <c:pt idx="1693">
                  <c:v>900.61773105034331</c:v>
                </c:pt>
                <c:pt idx="1694">
                  <c:v>911.37685583464236</c:v>
                </c:pt>
                <c:pt idx="1695">
                  <c:v>922.10608882024678</c:v>
                </c:pt>
                <c:pt idx="1696">
                  <c:v>924.60629267388811</c:v>
                </c:pt>
                <c:pt idx="1697">
                  <c:v>929.50515014077985</c:v>
                </c:pt>
                <c:pt idx="1698">
                  <c:v>934.9059935284447</c:v>
                </c:pt>
                <c:pt idx="1699">
                  <c:v>932.24350918943105</c:v>
                </c:pt>
                <c:pt idx="1700">
                  <c:v>940.36608651574329</c:v>
                </c:pt>
                <c:pt idx="1701">
                  <c:v>932.49792100800573</c:v>
                </c:pt>
                <c:pt idx="1702">
                  <c:v>942.85842869614032</c:v>
                </c:pt>
                <c:pt idx="1703">
                  <c:v>945.49625086812819</c:v>
                </c:pt>
                <c:pt idx="1704">
                  <c:v>955.29957877258369</c:v>
                </c:pt>
                <c:pt idx="1705">
                  <c:v>959.32555514514252</c:v>
                </c:pt>
                <c:pt idx="1706">
                  <c:v>960.29004172253212</c:v>
                </c:pt>
                <c:pt idx="1707">
                  <c:v>957.78409319315153</c:v>
                </c:pt>
                <c:pt idx="1708">
                  <c:v>963.48022208246118</c:v>
                </c:pt>
                <c:pt idx="1709">
                  <c:v>964.44917696664857</c:v>
                </c:pt>
                <c:pt idx="1710">
                  <c:v>961.18635981259217</c:v>
                </c:pt>
                <c:pt idx="1711">
                  <c:v>967.17565908673362</c:v>
                </c:pt>
                <c:pt idx="1712">
                  <c:v>974.20522757019148</c:v>
                </c:pt>
                <c:pt idx="1713">
                  <c:v>980.66808150895031</c:v>
                </c:pt>
                <c:pt idx="1714">
                  <c:v>989.43497474686694</c:v>
                </c:pt>
                <c:pt idx="1715">
                  <c:v>992.67504817298584</c:v>
                </c:pt>
                <c:pt idx="1716">
                  <c:v>984.53657652636457</c:v>
                </c:pt>
                <c:pt idx="1717">
                  <c:v>980.81273023574772</c:v>
                </c:pt>
                <c:pt idx="1718">
                  <c:v>985.59735955481858</c:v>
                </c:pt>
                <c:pt idx="1719">
                  <c:v>978.71091177734036</c:v>
                </c:pt>
                <c:pt idx="1720">
                  <c:v>982.69420067021451</c:v>
                </c:pt>
                <c:pt idx="1721">
                  <c:v>985.43966779818129</c:v>
                </c:pt>
                <c:pt idx="1722">
                  <c:v>980.35740027288716</c:v>
                </c:pt>
                <c:pt idx="1723">
                  <c:v>967.53297649927276</c:v>
                </c:pt>
                <c:pt idx="1724">
                  <c:v>969.54605703397363</c:v>
                </c:pt>
                <c:pt idx="1725">
                  <c:v>962.60748801973148</c:v>
                </c:pt>
                <c:pt idx="1726">
                  <c:v>967.86908590128064</c:v>
                </c:pt>
                <c:pt idx="1727">
                  <c:v>959.52149064408741</c:v>
                </c:pt>
                <c:pt idx="1728">
                  <c:v>971.01509657920337</c:v>
                </c:pt>
                <c:pt idx="1729">
                  <c:v>975.5027586816359</c:v>
                </c:pt>
                <c:pt idx="1730">
                  <c:v>967.65049824708353</c:v>
                </c:pt>
                <c:pt idx="1731">
                  <c:v>943.77201506948722</c:v>
                </c:pt>
                <c:pt idx="1732">
                  <c:v>941.75866576723809</c:v>
                </c:pt>
                <c:pt idx="1733">
                  <c:v>941.75866576723809</c:v>
                </c:pt>
                <c:pt idx="1734">
                  <c:v>939.9535247723843</c:v>
                </c:pt>
                <c:pt idx="1735">
                  <c:v>943.05646084750595</c:v>
                </c:pt>
                <c:pt idx="1736">
                  <c:v>943.05646084750595</c:v>
                </c:pt>
                <c:pt idx="1737">
                  <c:v>943.05646084750595</c:v>
                </c:pt>
                <c:pt idx="1738">
                  <c:v>943.87211830512047</c:v>
                </c:pt>
                <c:pt idx="1739">
                  <c:v>936.23207054950694</c:v>
                </c:pt>
                <c:pt idx="1740">
                  <c:v>929.534166909286</c:v>
                </c:pt>
                <c:pt idx="1741">
                  <c:v>921.39186523967408</c:v>
                </c:pt>
                <c:pt idx="1742">
                  <c:v>920.8441026091914</c:v>
                </c:pt>
                <c:pt idx="1743">
                  <c:v>920.8441026091914</c:v>
                </c:pt>
                <c:pt idx="1744">
                  <c:v>924.96771426685166</c:v>
                </c:pt>
                <c:pt idx="1745">
                  <c:v>926.70995992754411</c:v>
                </c:pt>
                <c:pt idx="1746">
                  <c:v>940.20503912710865</c:v>
                </c:pt>
                <c:pt idx="1747">
                  <c:v>939.29777765986887</c:v>
                </c:pt>
                <c:pt idx="1748">
                  <c:v>934.55843139084936</c:v>
                </c:pt>
                <c:pt idx="1749">
                  <c:v>928.36786930883909</c:v>
                </c:pt>
                <c:pt idx="1750">
                  <c:v>933.20127527471914</c:v>
                </c:pt>
                <c:pt idx="1751">
                  <c:v>933.42810159238763</c:v>
                </c:pt>
                <c:pt idx="1752">
                  <c:v>937.9759599769335</c:v>
                </c:pt>
                <c:pt idx="1753">
                  <c:v>926.96333792732116</c:v>
                </c:pt>
                <c:pt idx="1754">
                  <c:v>915.72634747403538</c:v>
                </c:pt>
                <c:pt idx="1755">
                  <c:v>927.45529216549448</c:v>
                </c:pt>
                <c:pt idx="1756">
                  <c:v>913.84889299306053</c:v>
                </c:pt>
                <c:pt idx="1757">
                  <c:v>902.20202819125302</c:v>
                </c:pt>
                <c:pt idx="1758">
                  <c:v>909.21344053006635</c:v>
                </c:pt>
                <c:pt idx="1759">
                  <c:v>893.39716767157222</c:v>
                </c:pt>
                <c:pt idx="1760">
                  <c:v>889.5361858052139</c:v>
                </c:pt>
                <c:pt idx="1761">
                  <c:v>889.5361858052139</c:v>
                </c:pt>
                <c:pt idx="1762">
                  <c:v>889.5361858052139</c:v>
                </c:pt>
                <c:pt idx="1763">
                  <c:v>889.5361858052139</c:v>
                </c:pt>
                <c:pt idx="1764">
                  <c:v>889.5361858052139</c:v>
                </c:pt>
                <c:pt idx="1765">
                  <c:v>889.5361858052139</c:v>
                </c:pt>
                <c:pt idx="1766">
                  <c:v>887.57526224551475</c:v>
                </c:pt>
                <c:pt idx="1767">
                  <c:v>881.97126300617072</c:v>
                </c:pt>
                <c:pt idx="1768">
                  <c:v>879.55144235455737</c:v>
                </c:pt>
                <c:pt idx="1769">
                  <c:v>878.03096604231348</c:v>
                </c:pt>
                <c:pt idx="1770">
                  <c:v>877.9356036415569</c:v>
                </c:pt>
                <c:pt idx="1771">
                  <c:v>876.51049775187835</c:v>
                </c:pt>
                <c:pt idx="1772">
                  <c:v>880.28637639103772</c:v>
                </c:pt>
                <c:pt idx="1773">
                  <c:v>879.38961602984773</c:v>
                </c:pt>
                <c:pt idx="1774">
                  <c:v>878.78480581879273</c:v>
                </c:pt>
                <c:pt idx="1775">
                  <c:v>879.91793791728469</c:v>
                </c:pt>
                <c:pt idx="1776">
                  <c:v>878.49635090191873</c:v>
                </c:pt>
                <c:pt idx="1777">
                  <c:v>879.37645010684457</c:v>
                </c:pt>
                <c:pt idx="1778">
                  <c:v>878.98876031375391</c:v>
                </c:pt>
                <c:pt idx="1779">
                  <c:v>887.75152454874876</c:v>
                </c:pt>
                <c:pt idx="1780">
                  <c:v>886.32628661827516</c:v>
                </c:pt>
                <c:pt idx="1781">
                  <c:v>891.20325281336397</c:v>
                </c:pt>
                <c:pt idx="1782">
                  <c:v>882.2439133437174</c:v>
                </c:pt>
                <c:pt idx="1783">
                  <c:v>892.49108348322704</c:v>
                </c:pt>
                <c:pt idx="1784">
                  <c:v>894.43919557923402</c:v>
                </c:pt>
                <c:pt idx="1785">
                  <c:v>897.0264361545876</c:v>
                </c:pt>
                <c:pt idx="1786">
                  <c:v>898.40907210075522</c:v>
                </c:pt>
                <c:pt idx="1787">
                  <c:v>902.74571499660988</c:v>
                </c:pt>
                <c:pt idx="1788">
                  <c:v>903.08926722392653</c:v>
                </c:pt>
                <c:pt idx="1789">
                  <c:v>899.21168877646357</c:v>
                </c:pt>
                <c:pt idx="1790">
                  <c:v>905.72304443505391</c:v>
                </c:pt>
                <c:pt idx="1791">
                  <c:v>914.35639753893201</c:v>
                </c:pt>
                <c:pt idx="1792">
                  <c:v>916.74840993439147</c:v>
                </c:pt>
                <c:pt idx="1793">
                  <c:v>916.38070871782782</c:v>
                </c:pt>
                <c:pt idx="1794">
                  <c:v>915.03215124853739</c:v>
                </c:pt>
                <c:pt idx="1795">
                  <c:v>913.08161912173148</c:v>
                </c:pt>
                <c:pt idx="1796">
                  <c:v>911.46322797647292</c:v>
                </c:pt>
                <c:pt idx="1797">
                  <c:v>906.91279855159689</c:v>
                </c:pt>
                <c:pt idx="1798">
                  <c:v>900.81612664883482</c:v>
                </c:pt>
                <c:pt idx="1799">
                  <c:v>905.44676318821132</c:v>
                </c:pt>
                <c:pt idx="1800">
                  <c:v>901.88623043910513</c:v>
                </c:pt>
                <c:pt idx="1801">
                  <c:v>911.60058415441858</c:v>
                </c:pt>
                <c:pt idx="1802">
                  <c:v>915.34103610936495</c:v>
                </c:pt>
                <c:pt idx="1803">
                  <c:v>912.84576036972953</c:v>
                </c:pt>
                <c:pt idx="1804">
                  <c:v>900.59667833684409</c:v>
                </c:pt>
                <c:pt idx="1805">
                  <c:v>898.04513486275687</c:v>
                </c:pt>
                <c:pt idx="1806">
                  <c:v>897.77132570746585</c:v>
                </c:pt>
                <c:pt idx="1807">
                  <c:v>894.69178304155116</c:v>
                </c:pt>
                <c:pt idx="1808">
                  <c:v>895.66297405784667</c:v>
                </c:pt>
                <c:pt idx="1809">
                  <c:v>895.66297405784667</c:v>
                </c:pt>
                <c:pt idx="1810">
                  <c:v>895.66297405784667</c:v>
                </c:pt>
                <c:pt idx="1811">
                  <c:v>895.66297405784667</c:v>
                </c:pt>
                <c:pt idx="1812">
                  <c:v>898.9563318447349</c:v>
                </c:pt>
                <c:pt idx="1813">
                  <c:v>905.55094247588181</c:v>
                </c:pt>
                <c:pt idx="1814">
                  <c:v>900.41168949568578</c:v>
                </c:pt>
                <c:pt idx="1815">
                  <c:v>896.55404822279559</c:v>
                </c:pt>
                <c:pt idx="1816">
                  <c:v>896.64104391555281</c:v>
                </c:pt>
                <c:pt idx="1817">
                  <c:v>891.54421576181301</c:v>
                </c:pt>
                <c:pt idx="1818">
                  <c:v>894.29642515010107</c:v>
                </c:pt>
                <c:pt idx="1819">
                  <c:v>897.07507425932522</c:v>
                </c:pt>
                <c:pt idx="1820">
                  <c:v>902.27174245369326</c:v>
                </c:pt>
                <c:pt idx="1821">
                  <c:v>901.87746868889963</c:v>
                </c:pt>
                <c:pt idx="1822">
                  <c:v>901.01226470519725</c:v>
                </c:pt>
                <c:pt idx="1823">
                  <c:v>906.65447740216462</c:v>
                </c:pt>
                <c:pt idx="1824">
                  <c:v>900.21319540890067</c:v>
                </c:pt>
                <c:pt idx="1825">
                  <c:v>909.73277194313425</c:v>
                </c:pt>
                <c:pt idx="1826">
                  <c:v>908.75184975945876</c:v>
                </c:pt>
                <c:pt idx="1827">
                  <c:v>905.43570806419643</c:v>
                </c:pt>
                <c:pt idx="1828">
                  <c:v>906.30297456778055</c:v>
                </c:pt>
                <c:pt idx="1829">
                  <c:v>909.21541822804545</c:v>
                </c:pt>
                <c:pt idx="1830">
                  <c:v>914.05095170432264</c:v>
                </c:pt>
                <c:pt idx="1831">
                  <c:v>907.35648568208148</c:v>
                </c:pt>
                <c:pt idx="1832">
                  <c:v>870.73428337837038</c:v>
                </c:pt>
                <c:pt idx="1833">
                  <c:v>871.96333813007038</c:v>
                </c:pt>
                <c:pt idx="1834">
                  <c:v>881.2387118926116</c:v>
                </c:pt>
                <c:pt idx="1835">
                  <c:v>874.77800477399478</c:v>
                </c:pt>
                <c:pt idx="1836">
                  <c:v>874.77800477399478</c:v>
                </c:pt>
                <c:pt idx="1837">
                  <c:v>874.77800477399478</c:v>
                </c:pt>
                <c:pt idx="1838">
                  <c:v>874.77800477399478</c:v>
                </c:pt>
                <c:pt idx="1839">
                  <c:v>874.77800477399478</c:v>
                </c:pt>
                <c:pt idx="1840">
                  <c:v>874.77800477399478</c:v>
                </c:pt>
                <c:pt idx="1841">
                  <c:v>870.08188640549258</c:v>
                </c:pt>
                <c:pt idx="1842">
                  <c:v>863.12518801451859</c:v>
                </c:pt>
                <c:pt idx="1843">
                  <c:v>862.63657983477106</c:v>
                </c:pt>
                <c:pt idx="1844">
                  <c:v>854.41048286803039</c:v>
                </c:pt>
                <c:pt idx="1845">
                  <c:v>854.23609197422513</c:v>
                </c:pt>
                <c:pt idx="1846">
                  <c:v>850.43857782996463</c:v>
                </c:pt>
                <c:pt idx="1847">
                  <c:v>850.09105092894458</c:v>
                </c:pt>
                <c:pt idx="1848">
                  <c:v>846.95571916564165</c:v>
                </c:pt>
                <c:pt idx="1849">
                  <c:v>853.49671975621186</c:v>
                </c:pt>
                <c:pt idx="1850">
                  <c:v>855.97233874564938</c:v>
                </c:pt>
                <c:pt idx="1851">
                  <c:v>855.97233874564938</c:v>
                </c:pt>
                <c:pt idx="1852">
                  <c:v>856.08194957306227</c:v>
                </c:pt>
                <c:pt idx="1853">
                  <c:v>855.41703051694435</c:v>
                </c:pt>
                <c:pt idx="1854">
                  <c:v>855.41703051694435</c:v>
                </c:pt>
                <c:pt idx="1855">
                  <c:v>856.35185231070466</c:v>
                </c:pt>
                <c:pt idx="1856">
                  <c:v>854.66879511809987</c:v>
                </c:pt>
                <c:pt idx="1857">
                  <c:v>835.04623238758143</c:v>
                </c:pt>
                <c:pt idx="1858">
                  <c:v>854.43887382621642</c:v>
                </c:pt>
                <c:pt idx="1859">
                  <c:v>854.04460801345851</c:v>
                </c:pt>
                <c:pt idx="1860">
                  <c:v>855.2250440323927</c:v>
                </c:pt>
                <c:pt idx="1861">
                  <c:v>849.29249060366931</c:v>
                </c:pt>
                <c:pt idx="1862">
                  <c:v>849.76153378170022</c:v>
                </c:pt>
                <c:pt idx="1863">
                  <c:v>846.31030235985656</c:v>
                </c:pt>
                <c:pt idx="1864">
                  <c:v>849.02825965863224</c:v>
                </c:pt>
                <c:pt idx="1865">
                  <c:v>836.92942628590777</c:v>
                </c:pt>
                <c:pt idx="1866">
                  <c:v>828.41191990765617</c:v>
                </c:pt>
                <c:pt idx="1867">
                  <c:v>842.65258842677417</c:v>
                </c:pt>
                <c:pt idx="1868">
                  <c:v>848.39231282237142</c:v>
                </c:pt>
                <c:pt idx="1869">
                  <c:v>846.25952765516547</c:v>
                </c:pt>
                <c:pt idx="1870">
                  <c:v>846.25952765516547</c:v>
                </c:pt>
                <c:pt idx="1871">
                  <c:v>844.92138372991133</c:v>
                </c:pt>
                <c:pt idx="1872">
                  <c:v>845.34670717573863</c:v>
                </c:pt>
                <c:pt idx="1873">
                  <c:v>849.10498868347554</c:v>
                </c:pt>
                <c:pt idx="1874">
                  <c:v>843.25318792807514</c:v>
                </c:pt>
                <c:pt idx="1875">
                  <c:v>847.66251414546582</c:v>
                </c:pt>
                <c:pt idx="1876">
                  <c:v>850.04761639284334</c:v>
                </c:pt>
                <c:pt idx="1877">
                  <c:v>856.93021170790598</c:v>
                </c:pt>
                <c:pt idx="1878">
                  <c:v>865.74696494865054</c:v>
                </c:pt>
                <c:pt idx="1879">
                  <c:v>864.01322864688018</c:v>
                </c:pt>
                <c:pt idx="1880">
                  <c:v>866.58057088008104</c:v>
                </c:pt>
                <c:pt idx="1881">
                  <c:v>860.20095455448393</c:v>
                </c:pt>
                <c:pt idx="1882">
                  <c:v>853.79913731096235</c:v>
                </c:pt>
                <c:pt idx="1883">
                  <c:v>858.29864922954289</c:v>
                </c:pt>
                <c:pt idx="1884">
                  <c:v>864.62203907516778</c:v>
                </c:pt>
                <c:pt idx="1885">
                  <c:v>849.2547528049671</c:v>
                </c:pt>
                <c:pt idx="1886">
                  <c:v>841.61085397233228</c:v>
                </c:pt>
                <c:pt idx="1887">
                  <c:v>842.5486857152282</c:v>
                </c:pt>
                <c:pt idx="1888">
                  <c:v>845.87874397872554</c:v>
                </c:pt>
                <c:pt idx="1889">
                  <c:v>854.36327976579798</c:v>
                </c:pt>
                <c:pt idx="1890">
                  <c:v>859.15968091110153</c:v>
                </c:pt>
                <c:pt idx="1891">
                  <c:v>862.25036833451213</c:v>
                </c:pt>
                <c:pt idx="1892">
                  <c:v>864.86027356772331</c:v>
                </c:pt>
                <c:pt idx="1893">
                  <c:v>862.88922764845358</c:v>
                </c:pt>
                <c:pt idx="1894">
                  <c:v>860.6935347751845</c:v>
                </c:pt>
                <c:pt idx="1895">
                  <c:v>858.83553706079442</c:v>
                </c:pt>
                <c:pt idx="1896">
                  <c:v>864.89431188564697</c:v>
                </c:pt>
                <c:pt idx="1897">
                  <c:v>868.25549175668777</c:v>
                </c:pt>
                <c:pt idx="1898">
                  <c:v>867.93509199557866</c:v>
                </c:pt>
                <c:pt idx="1899">
                  <c:v>868.92813576744106</c:v>
                </c:pt>
                <c:pt idx="1900">
                  <c:v>868.14540157543615</c:v>
                </c:pt>
                <c:pt idx="1901">
                  <c:v>872.80403706191862</c:v>
                </c:pt>
                <c:pt idx="1902">
                  <c:v>869.74256694269684</c:v>
                </c:pt>
                <c:pt idx="1903">
                  <c:v>875.68647698633458</c:v>
                </c:pt>
                <c:pt idx="1904">
                  <c:v>875.35959157692832</c:v>
                </c:pt>
                <c:pt idx="1905">
                  <c:v>880.56975589513343</c:v>
                </c:pt>
                <c:pt idx="1906">
                  <c:v>888.45726906380014</c:v>
                </c:pt>
                <c:pt idx="1907">
                  <c:v>887.7667422603364</c:v>
                </c:pt>
                <c:pt idx="1908">
                  <c:v>890.16625022830806</c:v>
                </c:pt>
                <c:pt idx="1909">
                  <c:v>886.48248208959478</c:v>
                </c:pt>
                <c:pt idx="1910">
                  <c:v>891.44165381165305</c:v>
                </c:pt>
                <c:pt idx="1911">
                  <c:v>896.8863048224606</c:v>
                </c:pt>
                <c:pt idx="1912">
                  <c:v>895.94470596196459</c:v>
                </c:pt>
                <c:pt idx="1913">
                  <c:v>901.5430940721543</c:v>
                </c:pt>
                <c:pt idx="1914">
                  <c:v>902.39785542014238</c:v>
                </c:pt>
                <c:pt idx="1915">
                  <c:v>905.06513876896804</c:v>
                </c:pt>
                <c:pt idx="1916">
                  <c:v>913.58847360002471</c:v>
                </c:pt>
                <c:pt idx="1917">
                  <c:v>913.16682810351244</c:v>
                </c:pt>
                <c:pt idx="1918">
                  <c:v>915.62557265101918</c:v>
                </c:pt>
                <c:pt idx="1919">
                  <c:v>914.99221394270626</c:v>
                </c:pt>
                <c:pt idx="1920">
                  <c:v>916.60946496113888</c:v>
                </c:pt>
                <c:pt idx="1921">
                  <c:v>915.46053621094654</c:v>
                </c:pt>
                <c:pt idx="1922">
                  <c:v>918.35424004388062</c:v>
                </c:pt>
                <c:pt idx="1923">
                  <c:v>928.72756610852673</c:v>
                </c:pt>
                <c:pt idx="1924">
                  <c:v>943.37827873897879</c:v>
                </c:pt>
                <c:pt idx="1925">
                  <c:v>939.66318958463387</c:v>
                </c:pt>
                <c:pt idx="1926">
                  <c:v>943.63949261405662</c:v>
                </c:pt>
                <c:pt idx="1927">
                  <c:v>937.01508545759202</c:v>
                </c:pt>
                <c:pt idx="1928">
                  <c:v>923.04395911224822</c:v>
                </c:pt>
                <c:pt idx="1929">
                  <c:v>929.65448276435279</c:v>
                </c:pt>
                <c:pt idx="1930">
                  <c:v>929.43909252974754</c:v>
                </c:pt>
                <c:pt idx="1931">
                  <c:v>936.90601314639116</c:v>
                </c:pt>
                <c:pt idx="1932">
                  <c:v>952.57737421208265</c:v>
                </c:pt>
                <c:pt idx="1933">
                  <c:v>950.33756766606189</c:v>
                </c:pt>
                <c:pt idx="1934">
                  <c:v>948.12874027114447</c:v>
                </c:pt>
                <c:pt idx="1935">
                  <c:v>954.3176599410267</c:v>
                </c:pt>
                <c:pt idx="1936">
                  <c:v>944.33708126168085</c:v>
                </c:pt>
                <c:pt idx="1937">
                  <c:v>953.34880924735614</c:v>
                </c:pt>
                <c:pt idx="1938">
                  <c:v>951.83772951566482</c:v>
                </c:pt>
                <c:pt idx="1939">
                  <c:v>954.02370395593812</c:v>
                </c:pt>
                <c:pt idx="1940">
                  <c:v>957.95970455038889</c:v>
                </c:pt>
                <c:pt idx="1941">
                  <c:v>965.2438295601695</c:v>
                </c:pt>
                <c:pt idx="1942">
                  <c:v>968.68947965319001</c:v>
                </c:pt>
                <c:pt idx="1943">
                  <c:v>971.50367812900379</c:v>
                </c:pt>
                <c:pt idx="1944">
                  <c:v>964.7786613425103</c:v>
                </c:pt>
                <c:pt idx="1945">
                  <c:v>962.21303754178609</c:v>
                </c:pt>
                <c:pt idx="1946">
                  <c:v>967.21068754423789</c:v>
                </c:pt>
                <c:pt idx="1947">
                  <c:v>954.60862818873056</c:v>
                </c:pt>
                <c:pt idx="1948">
                  <c:v>958.52226464687953</c:v>
                </c:pt>
                <c:pt idx="1949">
                  <c:v>968.71502690205011</c:v>
                </c:pt>
                <c:pt idx="1950">
                  <c:v>963.12024580556078</c:v>
                </c:pt>
                <c:pt idx="1951">
                  <c:v>969.78547367004467</c:v>
                </c:pt>
                <c:pt idx="1952">
                  <c:v>947.26287082927672</c:v>
                </c:pt>
                <c:pt idx="1953">
                  <c:v>961.48675145596792</c:v>
                </c:pt>
                <c:pt idx="1954">
                  <c:v>953.06746153428844</c:v>
                </c:pt>
                <c:pt idx="1955">
                  <c:v>958.37944015769392</c:v>
                </c:pt>
                <c:pt idx="1956">
                  <c:v>956.85116851729663</c:v>
                </c:pt>
                <c:pt idx="1957">
                  <c:v>953.33749416721923</c:v>
                </c:pt>
                <c:pt idx="1958">
                  <c:v>947.24960527783617</c:v>
                </c:pt>
                <c:pt idx="1959">
                  <c:v>950.34969489510911</c:v>
                </c:pt>
                <c:pt idx="1960">
                  <c:v>948.63681569250934</c:v>
                </c:pt>
                <c:pt idx="1961">
                  <c:v>946.56518702823746</c:v>
                </c:pt>
                <c:pt idx="1962">
                  <c:v>916.85903309222499</c:v>
                </c:pt>
                <c:pt idx="1963">
                  <c:v>903.77398802403422</c:v>
                </c:pt>
                <c:pt idx="1964">
                  <c:v>914.09493491760475</c:v>
                </c:pt>
                <c:pt idx="1965">
                  <c:v>908.04668578754035</c:v>
                </c:pt>
                <c:pt idx="1966">
                  <c:v>908.04668578754035</c:v>
                </c:pt>
                <c:pt idx="1967">
                  <c:v>908.04668578754035</c:v>
                </c:pt>
                <c:pt idx="1968">
                  <c:v>908.04668578754035</c:v>
                </c:pt>
                <c:pt idx="1969">
                  <c:v>908.04668578754035</c:v>
                </c:pt>
                <c:pt idx="1970">
                  <c:v>908.04668578754035</c:v>
                </c:pt>
                <c:pt idx="1971">
                  <c:v>908.04668578754035</c:v>
                </c:pt>
                <c:pt idx="1972">
                  <c:v>908.04668578754035</c:v>
                </c:pt>
                <c:pt idx="1973">
                  <c:v>907.80959432233578</c:v>
                </c:pt>
                <c:pt idx="1974">
                  <c:v>914.57315963033034</c:v>
                </c:pt>
                <c:pt idx="1975">
                  <c:v>912.89261758717043</c:v>
                </c:pt>
                <c:pt idx="1976">
                  <c:v>912.89261758717043</c:v>
                </c:pt>
                <c:pt idx="1977">
                  <c:v>914.86030176753854</c:v>
                </c:pt>
                <c:pt idx="1978">
                  <c:v>912.82284928628519</c:v>
                </c:pt>
                <c:pt idx="1979">
                  <c:v>915.6826477450885</c:v>
                </c:pt>
                <c:pt idx="1980">
                  <c:v>913.22104302512935</c:v>
                </c:pt>
                <c:pt idx="1981">
                  <c:v>911.22023690270385</c:v>
                </c:pt>
                <c:pt idx="1982">
                  <c:v>910.54419104478245</c:v>
                </c:pt>
                <c:pt idx="1983">
                  <c:v>907.34222527788882</c:v>
                </c:pt>
                <c:pt idx="1984">
                  <c:v>907.08662817680795</c:v>
                </c:pt>
                <c:pt idx="1985">
                  <c:v>910.97767158864224</c:v>
                </c:pt>
                <c:pt idx="1986">
                  <c:v>911.02801343556405</c:v>
                </c:pt>
                <c:pt idx="1987">
                  <c:v>916.70121998599882</c:v>
                </c:pt>
                <c:pt idx="1988">
                  <c:v>914.97650343407395</c:v>
                </c:pt>
                <c:pt idx="1989">
                  <c:v>907.83842931136712</c:v>
                </c:pt>
                <c:pt idx="1990">
                  <c:v>909.28600767245587</c:v>
                </c:pt>
                <c:pt idx="1991">
                  <c:v>909.88571997064594</c:v>
                </c:pt>
                <c:pt idx="1992">
                  <c:v>903.57905751965893</c:v>
                </c:pt>
                <c:pt idx="1993">
                  <c:v>896.31026358791746</c:v>
                </c:pt>
                <c:pt idx="1994">
                  <c:v>911.01617995622735</c:v>
                </c:pt>
                <c:pt idx="1995">
                  <c:v>913.86275460948627</c:v>
                </c:pt>
                <c:pt idx="1996">
                  <c:v>917.66174189666219</c:v>
                </c:pt>
                <c:pt idx="1997">
                  <c:v>915.63627359142436</c:v>
                </c:pt>
                <c:pt idx="1998">
                  <c:v>901.75190749055741</c:v>
                </c:pt>
                <c:pt idx="1999">
                  <c:v>892.87282143909067</c:v>
                </c:pt>
                <c:pt idx="2000">
                  <c:v>905.14210042672607</c:v>
                </c:pt>
                <c:pt idx="2001">
                  <c:v>892.26474195415597</c:v>
                </c:pt>
                <c:pt idx="2002">
                  <c:v>894.4778440106727</c:v>
                </c:pt>
                <c:pt idx="2003">
                  <c:v>894.4778440106727</c:v>
                </c:pt>
                <c:pt idx="2004">
                  <c:v>894.4778440106727</c:v>
                </c:pt>
                <c:pt idx="2005">
                  <c:v>894.4778440106727</c:v>
                </c:pt>
                <c:pt idx="2006">
                  <c:v>894.4778440106727</c:v>
                </c:pt>
                <c:pt idx="2007">
                  <c:v>894.4778440106727</c:v>
                </c:pt>
                <c:pt idx="2008">
                  <c:v>896.00981291200594</c:v>
                </c:pt>
                <c:pt idx="2009">
                  <c:v>902.76255924112081</c:v>
                </c:pt>
                <c:pt idx="2010">
                  <c:v>902.76255924112081</c:v>
                </c:pt>
                <c:pt idx="2011">
                  <c:v>906.68974763997471</c:v>
                </c:pt>
                <c:pt idx="2012">
                  <c:v>917.19682222600136</c:v>
                </c:pt>
                <c:pt idx="2013">
                  <c:v>931.63208285345831</c:v>
                </c:pt>
                <c:pt idx="2014">
                  <c:v>919.06971816770147</c:v>
                </c:pt>
                <c:pt idx="2015">
                  <c:v>948.36836313212495</c:v>
                </c:pt>
                <c:pt idx="2016">
                  <c:v>934.51286465004705</c:v>
                </c:pt>
                <c:pt idx="2017">
                  <c:v>910.4104103528316</c:v>
                </c:pt>
                <c:pt idx="2018">
                  <c:v>895.90681673780409</c:v>
                </c:pt>
                <c:pt idx="2019">
                  <c:v>864.57960294323425</c:v>
                </c:pt>
                <c:pt idx="2020">
                  <c:v>887.82292196263973</c:v>
                </c:pt>
                <c:pt idx="2021">
                  <c:v>865.40482755403718</c:v>
                </c:pt>
                <c:pt idx="2022">
                  <c:v>855.49908711513694</c:v>
                </c:pt>
                <c:pt idx="2023">
                  <c:v>846.22063918481751</c:v>
                </c:pt>
                <c:pt idx="2024">
                  <c:v>814.99913389122855</c:v>
                </c:pt>
                <c:pt idx="2025">
                  <c:v>825.8092717818206</c:v>
                </c:pt>
                <c:pt idx="2026">
                  <c:v>828.65543159848698</c:v>
                </c:pt>
                <c:pt idx="2027">
                  <c:v>831.87616839117891</c:v>
                </c:pt>
                <c:pt idx="2028">
                  <c:v>829.20700953181529</c:v>
                </c:pt>
                <c:pt idx="2029">
                  <c:v>830.06030693496916</c:v>
                </c:pt>
                <c:pt idx="2030">
                  <c:v>837.0421550316504</c:v>
                </c:pt>
                <c:pt idx="2031">
                  <c:v>843.90779922574063</c:v>
                </c:pt>
                <c:pt idx="2032">
                  <c:v>844.07572993665053</c:v>
                </c:pt>
                <c:pt idx="2033">
                  <c:v>854.6570235465914</c:v>
                </c:pt>
                <c:pt idx="2034">
                  <c:v>855.35559949558342</c:v>
                </c:pt>
                <c:pt idx="2035">
                  <c:v>849.45008512303377</c:v>
                </c:pt>
                <c:pt idx="2036">
                  <c:v>843.69036291876853</c:v>
                </c:pt>
                <c:pt idx="2037">
                  <c:v>848.03728033394839</c:v>
                </c:pt>
                <c:pt idx="2038">
                  <c:v>847.28487831527707</c:v>
                </c:pt>
                <c:pt idx="2039">
                  <c:v>848.36540147282278</c:v>
                </c:pt>
                <c:pt idx="2040">
                  <c:v>845.03697802623265</c:v>
                </c:pt>
                <c:pt idx="2041">
                  <c:v>850.61914973952423</c:v>
                </c:pt>
                <c:pt idx="2042">
                  <c:v>853.61582353554491</c:v>
                </c:pt>
                <c:pt idx="2043">
                  <c:v>859.8550806948441</c:v>
                </c:pt>
                <c:pt idx="2044">
                  <c:v>861.40972032933416</c:v>
                </c:pt>
                <c:pt idx="2045">
                  <c:v>865.31672691306233</c:v>
                </c:pt>
                <c:pt idx="2046">
                  <c:v>855.76113327535143</c:v>
                </c:pt>
                <c:pt idx="2047">
                  <c:v>843.45049553441015</c:v>
                </c:pt>
                <c:pt idx="2048">
                  <c:v>863.0808871251304</c:v>
                </c:pt>
                <c:pt idx="2049">
                  <c:v>862.25865484825863</c:v>
                </c:pt>
                <c:pt idx="2050">
                  <c:v>866.52659325720242</c:v>
                </c:pt>
                <c:pt idx="2051">
                  <c:v>870.12696709267129</c:v>
                </c:pt>
                <c:pt idx="2052">
                  <c:v>853.96510990120953</c:v>
                </c:pt>
                <c:pt idx="2053">
                  <c:v>852.93511829848171</c:v>
                </c:pt>
                <c:pt idx="2054">
                  <c:v>823.22480875107181</c:v>
                </c:pt>
                <c:pt idx="2055">
                  <c:v>802.78388244983489</c:v>
                </c:pt>
                <c:pt idx="2056">
                  <c:v>802.12041620783066</c:v>
                </c:pt>
                <c:pt idx="2057">
                  <c:v>803.61657395083364</c:v>
                </c:pt>
                <c:pt idx="2058">
                  <c:v>803.61657395083364</c:v>
                </c:pt>
                <c:pt idx="2059">
                  <c:v>803.61657395083364</c:v>
                </c:pt>
                <c:pt idx="2060">
                  <c:v>801.1489457176724</c:v>
                </c:pt>
                <c:pt idx="2061">
                  <c:v>798.94837153958883</c:v>
                </c:pt>
                <c:pt idx="2062">
                  <c:v>797.47067515902222</c:v>
                </c:pt>
                <c:pt idx="2063">
                  <c:v>798.07166720279633</c:v>
                </c:pt>
                <c:pt idx="2064">
                  <c:v>800.90631593990736</c:v>
                </c:pt>
                <c:pt idx="2065">
                  <c:v>794.67200301128878</c:v>
                </c:pt>
                <c:pt idx="2066">
                  <c:v>796.04912397066812</c:v>
                </c:pt>
                <c:pt idx="2067">
                  <c:v>801.90635771494749</c:v>
                </c:pt>
                <c:pt idx="2068">
                  <c:v>829.09212995531516</c:v>
                </c:pt>
                <c:pt idx="2069">
                  <c:v>836.92471338361293</c:v>
                </c:pt>
                <c:pt idx="2070">
                  <c:v>866.17414286031067</c:v>
                </c:pt>
                <c:pt idx="2071">
                  <c:v>874.65944157429999</c:v>
                </c:pt>
                <c:pt idx="2072">
                  <c:v>847.63163935440514</c:v>
                </c:pt>
                <c:pt idx="2073">
                  <c:v>814.09165481167088</c:v>
                </c:pt>
                <c:pt idx="2074">
                  <c:v>844.13152848755476</c:v>
                </c:pt>
                <c:pt idx="2075">
                  <c:v>858.56012922951481</c:v>
                </c:pt>
                <c:pt idx="2076">
                  <c:v>866.77595833014539</c:v>
                </c:pt>
                <c:pt idx="2077">
                  <c:v>866.77595833014539</c:v>
                </c:pt>
                <c:pt idx="2078">
                  <c:v>866.77595833014539</c:v>
                </c:pt>
                <c:pt idx="2079">
                  <c:v>866.77595833014539</c:v>
                </c:pt>
                <c:pt idx="2080">
                  <c:v>866.92152353332574</c:v>
                </c:pt>
                <c:pt idx="2081">
                  <c:v>866.92152353332574</c:v>
                </c:pt>
                <c:pt idx="2082">
                  <c:v>864.50847347555441</c:v>
                </c:pt>
                <c:pt idx="2083">
                  <c:v>867.2403230023408</c:v>
                </c:pt>
                <c:pt idx="2084">
                  <c:v>860.45617203742665</c:v>
                </c:pt>
                <c:pt idx="2085">
                  <c:v>865.17942629835306</c:v>
                </c:pt>
                <c:pt idx="2086">
                  <c:v>898.4976659460541</c:v>
                </c:pt>
                <c:pt idx="2087">
                  <c:v>872.70170457157326</c:v>
                </c:pt>
                <c:pt idx="2088">
                  <c:v>898.55693070950963</c:v>
                </c:pt>
                <c:pt idx="2089">
                  <c:v>883.34544918197514</c:v>
                </c:pt>
                <c:pt idx="2090">
                  <c:v>873.77677392882345</c:v>
                </c:pt>
                <c:pt idx="2091">
                  <c:v>895.36810087020126</c:v>
                </c:pt>
                <c:pt idx="2092">
                  <c:v>876.17208556974401</c:v>
                </c:pt>
                <c:pt idx="2093">
                  <c:v>878.4576821249567</c:v>
                </c:pt>
                <c:pt idx="2094">
                  <c:v>874.85332119953546</c:v>
                </c:pt>
                <c:pt idx="2095">
                  <c:v>886.06101383870964</c:v>
                </c:pt>
                <c:pt idx="2096">
                  <c:v>887.32779614830474</c:v>
                </c:pt>
                <c:pt idx="2097">
                  <c:v>896.31149927381443</c:v>
                </c:pt>
                <c:pt idx="2098">
                  <c:v>897.89927907569916</c:v>
                </c:pt>
                <c:pt idx="2099">
                  <c:v>896.72147147444764</c:v>
                </c:pt>
                <c:pt idx="2100">
                  <c:v>902.24940837181293</c:v>
                </c:pt>
                <c:pt idx="2101">
                  <c:v>905.89270775092564</c:v>
                </c:pt>
                <c:pt idx="2102">
                  <c:v>916.59292523487261</c:v>
                </c:pt>
                <c:pt idx="2103">
                  <c:v>914.92204215360732</c:v>
                </c:pt>
                <c:pt idx="2104">
                  <c:v>928.47385966283571</c:v>
                </c:pt>
                <c:pt idx="2105">
                  <c:v>923.1776627579784</c:v>
                </c:pt>
                <c:pt idx="2106">
                  <c:v>928.78127293552427</c:v>
                </c:pt>
                <c:pt idx="2107">
                  <c:v>931.56146246481546</c:v>
                </c:pt>
                <c:pt idx="2108">
                  <c:v>939.37909684177259</c:v>
                </c:pt>
                <c:pt idx="2109">
                  <c:v>932.27766588047825</c:v>
                </c:pt>
                <c:pt idx="2110">
                  <c:v>932.69801839914567</c:v>
                </c:pt>
                <c:pt idx="2111">
                  <c:v>938.05045144399003</c:v>
                </c:pt>
                <c:pt idx="2112">
                  <c:v>924.6450180287444</c:v>
                </c:pt>
                <c:pt idx="2113">
                  <c:v>928.99185696271638</c:v>
                </c:pt>
                <c:pt idx="2114">
                  <c:v>914.44157294487241</c:v>
                </c:pt>
                <c:pt idx="2115">
                  <c:v>911.5842377215838</c:v>
                </c:pt>
                <c:pt idx="2116">
                  <c:v>928.80553210842459</c:v>
                </c:pt>
                <c:pt idx="2117">
                  <c:v>921.27010639318451</c:v>
                </c:pt>
                <c:pt idx="2118">
                  <c:v>927.34584122104525</c:v>
                </c:pt>
                <c:pt idx="2119">
                  <c:v>929.26362586340679</c:v>
                </c:pt>
                <c:pt idx="2120">
                  <c:v>942.90492425052946</c:v>
                </c:pt>
                <c:pt idx="2121">
                  <c:v>942.723988942294</c:v>
                </c:pt>
                <c:pt idx="2122">
                  <c:v>948.13363094994338</c:v>
                </c:pt>
                <c:pt idx="2123">
                  <c:v>949.59280993882248</c:v>
                </c:pt>
                <c:pt idx="2124">
                  <c:v>952.52116104661718</c:v>
                </c:pt>
                <c:pt idx="2125">
                  <c:v>941.18789696499164</c:v>
                </c:pt>
                <c:pt idx="2126">
                  <c:v>943.62605633374119</c:v>
                </c:pt>
                <c:pt idx="2127">
                  <c:v>946.87490306252755</c:v>
                </c:pt>
                <c:pt idx="2128">
                  <c:v>953.74982428054591</c:v>
                </c:pt>
                <c:pt idx="2129">
                  <c:v>945.50547163531326</c:v>
                </c:pt>
                <c:pt idx="2130">
                  <c:v>948.78103604402475</c:v>
                </c:pt>
                <c:pt idx="2131">
                  <c:v>953.54445036010986</c:v>
                </c:pt>
                <c:pt idx="2132">
                  <c:v>959.50715533752305</c:v>
                </c:pt>
                <c:pt idx="2133">
                  <c:v>960.1043693732214</c:v>
                </c:pt>
                <c:pt idx="2134">
                  <c:v>966.63109305544515</c:v>
                </c:pt>
                <c:pt idx="2135">
                  <c:v>977.14910929296047</c:v>
                </c:pt>
                <c:pt idx="2136">
                  <c:v>990.73190240959764</c:v>
                </c:pt>
                <c:pt idx="2137">
                  <c:v>977.52252910462676</c:v>
                </c:pt>
                <c:pt idx="2138">
                  <c:v>986.06918411523441</c:v>
                </c:pt>
                <c:pt idx="2139">
                  <c:v>991.74909695502811</c:v>
                </c:pt>
                <c:pt idx="2140">
                  <c:v>995.54285291232384</c:v>
                </c:pt>
                <c:pt idx="2141">
                  <c:v>984.99401528979649</c:v>
                </c:pt>
                <c:pt idx="2142">
                  <c:v>993.88202955603458</c:v>
                </c:pt>
                <c:pt idx="2143">
                  <c:v>994.85254088845431</c:v>
                </c:pt>
                <c:pt idx="2144">
                  <c:v>998.72743906263543</c:v>
                </c:pt>
                <c:pt idx="2145">
                  <c:v>1002.4162681271285</c:v>
                </c:pt>
                <c:pt idx="2146">
                  <c:v>1003.8509951081255</c:v>
                </c:pt>
                <c:pt idx="2147">
                  <c:v>995.16441373394935</c:v>
                </c:pt>
                <c:pt idx="2148">
                  <c:v>1006.5651195443918</c:v>
                </c:pt>
                <c:pt idx="2149">
                  <c:v>995.34786323382275</c:v>
                </c:pt>
                <c:pt idx="2150">
                  <c:v>989.29410973267886</c:v>
                </c:pt>
                <c:pt idx="2151">
                  <c:v>1005.1592018999809</c:v>
                </c:pt>
                <c:pt idx="2152">
                  <c:v>1005.1592018999809</c:v>
                </c:pt>
                <c:pt idx="2153">
                  <c:v>992.59781498564666</c:v>
                </c:pt>
                <c:pt idx="2154">
                  <c:v>987.57324452410944</c:v>
                </c:pt>
                <c:pt idx="2155">
                  <c:v>991.52806607030334</c:v>
                </c:pt>
                <c:pt idx="2156">
                  <c:v>1004.3041509406197</c:v>
                </c:pt>
                <c:pt idx="2157">
                  <c:v>995.36423621785514</c:v>
                </c:pt>
                <c:pt idx="2158">
                  <c:v>1000.2455788151344</c:v>
                </c:pt>
                <c:pt idx="2159">
                  <c:v>1004.4215665126377</c:v>
                </c:pt>
                <c:pt idx="2160">
                  <c:v>1011.1139853809276</c:v>
                </c:pt>
                <c:pt idx="2161">
                  <c:v>1012.961128863355</c:v>
                </c:pt>
                <c:pt idx="2162">
                  <c:v>1023.5975428367707</c:v>
                </c:pt>
                <c:pt idx="2163">
                  <c:v>1025.6956041023229</c:v>
                </c:pt>
                <c:pt idx="2164">
                  <c:v>1025.6956041023229</c:v>
                </c:pt>
                <c:pt idx="2165">
                  <c:v>1036.9195382588753</c:v>
                </c:pt>
                <c:pt idx="2166">
                  <c:v>1034.5414243932662</c:v>
                </c:pt>
                <c:pt idx="2167">
                  <c:v>1024.7763074670352</c:v>
                </c:pt>
                <c:pt idx="2168">
                  <c:v>1032.4633181359945</c:v>
                </c:pt>
              </c:numCache>
            </c:numRef>
          </c:val>
          <c:smooth val="0"/>
        </c:ser>
        <c:ser>
          <c:idx val="3"/>
          <c:order val="3"/>
          <c:tx>
            <c:strRef>
              <c:f>'Long vol bis'!$BG$28</c:f>
              <c:strCache>
                <c:ptCount val="1"/>
                <c:pt idx="0">
                  <c:v>SPVXSTR Index</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bis'!$BG$29:$BG$2197</c:f>
              <c:numCache>
                <c:formatCode>General</c:formatCode>
                <c:ptCount val="2169"/>
                <c:pt idx="0">
                  <c:v>100</c:v>
                </c:pt>
                <c:pt idx="1">
                  <c:v>99.835846919130802</c:v>
                </c:pt>
                <c:pt idx="2">
                  <c:v>97.980848965696154</c:v>
                </c:pt>
                <c:pt idx="3">
                  <c:v>95.354257053994957</c:v>
                </c:pt>
                <c:pt idx="4">
                  <c:v>94.071631847060488</c:v>
                </c:pt>
                <c:pt idx="5">
                  <c:v>92.003150902461655</c:v>
                </c:pt>
                <c:pt idx="6">
                  <c:v>90.761884855780934</c:v>
                </c:pt>
                <c:pt idx="7">
                  <c:v>88.611493758173793</c:v>
                </c:pt>
                <c:pt idx="8">
                  <c:v>89.778424241348631</c:v>
                </c:pt>
                <c:pt idx="9">
                  <c:v>89.352599201372072</c:v>
                </c:pt>
                <c:pt idx="10">
                  <c:v>88.843627987506082</c:v>
                </c:pt>
                <c:pt idx="11">
                  <c:v>87.188722799023196</c:v>
                </c:pt>
                <c:pt idx="12">
                  <c:v>85.08466663803749</c:v>
                </c:pt>
                <c:pt idx="13">
                  <c:v>83.674968976668225</c:v>
                </c:pt>
                <c:pt idx="14">
                  <c:v>81.62521850234522</c:v>
                </c:pt>
                <c:pt idx="15">
                  <c:v>79.819613844891762</c:v>
                </c:pt>
                <c:pt idx="16">
                  <c:v>80.20886534392362</c:v>
                </c:pt>
                <c:pt idx="17">
                  <c:v>80.483325365224374</c:v>
                </c:pt>
                <c:pt idx="18">
                  <c:v>79.90245893677168</c:v>
                </c:pt>
                <c:pt idx="19">
                  <c:v>81.63873549993005</c:v>
                </c:pt>
                <c:pt idx="20">
                  <c:v>82.167879208433206</c:v>
                </c:pt>
                <c:pt idx="21">
                  <c:v>81.599990999232531</c:v>
                </c:pt>
                <c:pt idx="22">
                  <c:v>78.822192533071075</c:v>
                </c:pt>
                <c:pt idx="23">
                  <c:v>79.083816952913764</c:v>
                </c:pt>
                <c:pt idx="24">
                  <c:v>77.646831753629968</c:v>
                </c:pt>
                <c:pt idx="25">
                  <c:v>77.84654420446445</c:v>
                </c:pt>
                <c:pt idx="26">
                  <c:v>78.466646372682774</c:v>
                </c:pt>
                <c:pt idx="27">
                  <c:v>78.143030751724126</c:v>
                </c:pt>
                <c:pt idx="28">
                  <c:v>76.471962213257029</c:v>
                </c:pt>
                <c:pt idx="29">
                  <c:v>75.819469959384051</c:v>
                </c:pt>
                <c:pt idx="30">
                  <c:v>75.553725469937532</c:v>
                </c:pt>
                <c:pt idx="31">
                  <c:v>76.10549786841861</c:v>
                </c:pt>
                <c:pt idx="32">
                  <c:v>74.777837131430061</c:v>
                </c:pt>
                <c:pt idx="33">
                  <c:v>75.283448903926796</c:v>
                </c:pt>
                <c:pt idx="34">
                  <c:v>75.990991626275459</c:v>
                </c:pt>
                <c:pt idx="35">
                  <c:v>76.872369593062317</c:v>
                </c:pt>
                <c:pt idx="36">
                  <c:v>81.288640508556043</c:v>
                </c:pt>
                <c:pt idx="37">
                  <c:v>78.424130423655669</c:v>
                </c:pt>
                <c:pt idx="38">
                  <c:v>75.378527433245765</c:v>
                </c:pt>
                <c:pt idx="39">
                  <c:v>74.888714543037537</c:v>
                </c:pt>
                <c:pt idx="40">
                  <c:v>76.478126471241197</c:v>
                </c:pt>
                <c:pt idx="41">
                  <c:v>75.223882205308442</c:v>
                </c:pt>
                <c:pt idx="42">
                  <c:v>75.479057131578998</c:v>
                </c:pt>
                <c:pt idx="43">
                  <c:v>76.065453961153736</c:v>
                </c:pt>
                <c:pt idx="44">
                  <c:v>77.422383038750965</c:v>
                </c:pt>
                <c:pt idx="45">
                  <c:v>77.546127744659614</c:v>
                </c:pt>
                <c:pt idx="46">
                  <c:v>75.638519671668448</c:v>
                </c:pt>
                <c:pt idx="47">
                  <c:v>74.839574789801148</c:v>
                </c:pt>
                <c:pt idx="48">
                  <c:v>73.636387694112685</c:v>
                </c:pt>
                <c:pt idx="49">
                  <c:v>73.97068380319817</c:v>
                </c:pt>
                <c:pt idx="50">
                  <c:v>74.97376228751331</c:v>
                </c:pt>
                <c:pt idx="51">
                  <c:v>75.198306080921611</c:v>
                </c:pt>
                <c:pt idx="52">
                  <c:v>73.206759512963359</c:v>
                </c:pt>
                <c:pt idx="53">
                  <c:v>72.970410135497957</c:v>
                </c:pt>
                <c:pt idx="54">
                  <c:v>73.506478730219854</c:v>
                </c:pt>
                <c:pt idx="55">
                  <c:v>74.559520981692117</c:v>
                </c:pt>
                <c:pt idx="56">
                  <c:v>72.593819927287086</c:v>
                </c:pt>
                <c:pt idx="57">
                  <c:v>70.740739390860355</c:v>
                </c:pt>
                <c:pt idx="58">
                  <c:v>71.377670458768151</c:v>
                </c:pt>
                <c:pt idx="59">
                  <c:v>72.136254504939558</c:v>
                </c:pt>
                <c:pt idx="60">
                  <c:v>72.136254504939558</c:v>
                </c:pt>
                <c:pt idx="61">
                  <c:v>71.779567402199433</c:v>
                </c:pt>
                <c:pt idx="62">
                  <c:v>73.468146236482795</c:v>
                </c:pt>
                <c:pt idx="63">
                  <c:v>72.665984531040209</c:v>
                </c:pt>
                <c:pt idx="64">
                  <c:v>72.340784267926239</c:v>
                </c:pt>
                <c:pt idx="65">
                  <c:v>71.552218792176248</c:v>
                </c:pt>
                <c:pt idx="66">
                  <c:v>66.646309297111387</c:v>
                </c:pt>
                <c:pt idx="67">
                  <c:v>65.469585725416707</c:v>
                </c:pt>
                <c:pt idx="68">
                  <c:v>64.522571880556669</c:v>
                </c:pt>
                <c:pt idx="69">
                  <c:v>64.576782488690029</c:v>
                </c:pt>
                <c:pt idx="70">
                  <c:v>65.346237180046899</c:v>
                </c:pt>
                <c:pt idx="71">
                  <c:v>63.489813048672453</c:v>
                </c:pt>
                <c:pt idx="72">
                  <c:v>64.298598558324272</c:v>
                </c:pt>
                <c:pt idx="73">
                  <c:v>62.357269300267994</c:v>
                </c:pt>
                <c:pt idx="74">
                  <c:v>61.667205180892459</c:v>
                </c:pt>
                <c:pt idx="75">
                  <c:v>63.980323181429014</c:v>
                </c:pt>
                <c:pt idx="76">
                  <c:v>64.151290223566079</c:v>
                </c:pt>
                <c:pt idx="77">
                  <c:v>63.994046182494067</c:v>
                </c:pt>
                <c:pt idx="78">
                  <c:v>62.991855097785908</c:v>
                </c:pt>
                <c:pt idx="79">
                  <c:v>62.004369492279089</c:v>
                </c:pt>
                <c:pt idx="80">
                  <c:v>61.240445202044285</c:v>
                </c:pt>
                <c:pt idx="81">
                  <c:v>60.98257638410967</c:v>
                </c:pt>
                <c:pt idx="82">
                  <c:v>61.044187271108356</c:v>
                </c:pt>
                <c:pt idx="83">
                  <c:v>60.149783545804809</c:v>
                </c:pt>
                <c:pt idx="84">
                  <c:v>59.347796150999301</c:v>
                </c:pt>
                <c:pt idx="85">
                  <c:v>59.733228662436851</c:v>
                </c:pt>
                <c:pt idx="86">
                  <c:v>60.887386929839835</c:v>
                </c:pt>
                <c:pt idx="87">
                  <c:v>61.948875323999921</c:v>
                </c:pt>
                <c:pt idx="88">
                  <c:v>59.669684512008672</c:v>
                </c:pt>
                <c:pt idx="89">
                  <c:v>57.878103937629774</c:v>
                </c:pt>
                <c:pt idx="90">
                  <c:v>57.458918548283997</c:v>
                </c:pt>
                <c:pt idx="91">
                  <c:v>57.491831565849907</c:v>
                </c:pt>
                <c:pt idx="92">
                  <c:v>56.508022330143426</c:v>
                </c:pt>
                <c:pt idx="93">
                  <c:v>55.936077437025162</c:v>
                </c:pt>
                <c:pt idx="94">
                  <c:v>55.537207160110526</c:v>
                </c:pt>
                <c:pt idx="95">
                  <c:v>57.604943322896375</c:v>
                </c:pt>
                <c:pt idx="96">
                  <c:v>57.019116964497549</c:v>
                </c:pt>
                <c:pt idx="97">
                  <c:v>71.008290372364002</c:v>
                </c:pt>
                <c:pt idx="98">
                  <c:v>65.346712572693491</c:v>
                </c:pt>
                <c:pt idx="99">
                  <c:v>68.194171908002673</c:v>
                </c:pt>
                <c:pt idx="100">
                  <c:v>72.110329759278613</c:v>
                </c:pt>
                <c:pt idx="101">
                  <c:v>75.451912211458492</c:v>
                </c:pt>
                <c:pt idx="102">
                  <c:v>70.616487599462076</c:v>
                </c:pt>
                <c:pt idx="103">
                  <c:v>69.419195372591389</c:v>
                </c:pt>
                <c:pt idx="104">
                  <c:v>66.885114869917544</c:v>
                </c:pt>
                <c:pt idx="105">
                  <c:v>66.803886113036043</c:v>
                </c:pt>
                <c:pt idx="106">
                  <c:v>65.667206448606194</c:v>
                </c:pt>
                <c:pt idx="107">
                  <c:v>71.881269735727656</c:v>
                </c:pt>
                <c:pt idx="108">
                  <c:v>74.519619692221312</c:v>
                </c:pt>
                <c:pt idx="109">
                  <c:v>74.918426583449715</c:v>
                </c:pt>
                <c:pt idx="110">
                  <c:v>77.24455449608142</c:v>
                </c:pt>
                <c:pt idx="111">
                  <c:v>72.532827050728997</c:v>
                </c:pt>
                <c:pt idx="112">
                  <c:v>69.892052591737709</c:v>
                </c:pt>
                <c:pt idx="113">
                  <c:v>64.545660116759606</c:v>
                </c:pt>
                <c:pt idx="114">
                  <c:v>64.944213465243166</c:v>
                </c:pt>
                <c:pt idx="115">
                  <c:v>64.890636713971929</c:v>
                </c:pt>
                <c:pt idx="116">
                  <c:v>65.033206968685718</c:v>
                </c:pt>
                <c:pt idx="117">
                  <c:v>67.333489367764201</c:v>
                </c:pt>
                <c:pt idx="118">
                  <c:v>70.906382035355549</c:v>
                </c:pt>
                <c:pt idx="119">
                  <c:v>70.448753227321802</c:v>
                </c:pt>
                <c:pt idx="120">
                  <c:v>69.828302437829322</c:v>
                </c:pt>
                <c:pt idx="121">
                  <c:v>71.189208967236397</c:v>
                </c:pt>
                <c:pt idx="122">
                  <c:v>68.287523177372293</c:v>
                </c:pt>
                <c:pt idx="123">
                  <c:v>67.284032686096793</c:v>
                </c:pt>
                <c:pt idx="124">
                  <c:v>66.482916844476705</c:v>
                </c:pt>
                <c:pt idx="125">
                  <c:v>66.166590577432487</c:v>
                </c:pt>
                <c:pt idx="126">
                  <c:v>63.829718790987734</c:v>
                </c:pt>
                <c:pt idx="127">
                  <c:v>65.954771460531376</c:v>
                </c:pt>
                <c:pt idx="128">
                  <c:v>64.565309679485509</c:v>
                </c:pt>
                <c:pt idx="129">
                  <c:v>63.565416325902554</c:v>
                </c:pt>
                <c:pt idx="130">
                  <c:v>60.669181705052758</c:v>
                </c:pt>
                <c:pt idx="131">
                  <c:v>61.47601810485353</c:v>
                </c:pt>
                <c:pt idx="132">
                  <c:v>61.429239468428605</c:v>
                </c:pt>
                <c:pt idx="133">
                  <c:v>60.978171078917853</c:v>
                </c:pt>
                <c:pt idx="134">
                  <c:v>60.996838163507469</c:v>
                </c:pt>
                <c:pt idx="135">
                  <c:v>61.923600281622569</c:v>
                </c:pt>
                <c:pt idx="136">
                  <c:v>61.886424576658854</c:v>
                </c:pt>
                <c:pt idx="137">
                  <c:v>61.248526877036333</c:v>
                </c:pt>
                <c:pt idx="138">
                  <c:v>61.44770054953802</c:v>
                </c:pt>
                <c:pt idx="139">
                  <c:v>61.03165275165977</c:v>
                </c:pt>
                <c:pt idx="140">
                  <c:v>62.701849736941448</c:v>
                </c:pt>
                <c:pt idx="141">
                  <c:v>62.731783627255361</c:v>
                </c:pt>
                <c:pt idx="142">
                  <c:v>61.811962241780549</c:v>
                </c:pt>
                <c:pt idx="143">
                  <c:v>61.369086452212798</c:v>
                </c:pt>
                <c:pt idx="144">
                  <c:v>61.533968468473446</c:v>
                </c:pt>
                <c:pt idx="145">
                  <c:v>61.929463457597272</c:v>
                </c:pt>
                <c:pt idx="146">
                  <c:v>62.559247789384578</c:v>
                </c:pt>
                <c:pt idx="147">
                  <c:v>61.807731247225895</c:v>
                </c:pt>
                <c:pt idx="148">
                  <c:v>63.705720542334262</c:v>
                </c:pt>
                <c:pt idx="149">
                  <c:v>62.311425602714671</c:v>
                </c:pt>
                <c:pt idx="150">
                  <c:v>63.420342336583381</c:v>
                </c:pt>
                <c:pt idx="151">
                  <c:v>63.77319460530763</c:v>
                </c:pt>
                <c:pt idx="152">
                  <c:v>63.144440290921288</c:v>
                </c:pt>
                <c:pt idx="153">
                  <c:v>63.598567039791789</c:v>
                </c:pt>
                <c:pt idx="154">
                  <c:v>62.83340672867584</c:v>
                </c:pt>
                <c:pt idx="155">
                  <c:v>61.910859758693881</c:v>
                </c:pt>
                <c:pt idx="156">
                  <c:v>62.082064497154235</c:v>
                </c:pt>
                <c:pt idx="157">
                  <c:v>61.860975223644537</c:v>
                </c:pt>
                <c:pt idx="158">
                  <c:v>63.775001097364729</c:v>
                </c:pt>
                <c:pt idx="159">
                  <c:v>62.928675415053462</c:v>
                </c:pt>
                <c:pt idx="160">
                  <c:v>62.233730597839568</c:v>
                </c:pt>
                <c:pt idx="161">
                  <c:v>61.337092527097028</c:v>
                </c:pt>
                <c:pt idx="162">
                  <c:v>61.215613859470487</c:v>
                </c:pt>
                <c:pt idx="163">
                  <c:v>60.894169198264606</c:v>
                </c:pt>
                <c:pt idx="164">
                  <c:v>61.355822997372861</c:v>
                </c:pt>
                <c:pt idx="165">
                  <c:v>61.756087759384158</c:v>
                </c:pt>
                <c:pt idx="166">
                  <c:v>63.83190559716212</c:v>
                </c:pt>
                <c:pt idx="167">
                  <c:v>67.805332415931204</c:v>
                </c:pt>
                <c:pt idx="168">
                  <c:v>66.199963141223506</c:v>
                </c:pt>
                <c:pt idx="169">
                  <c:v>64.864791200418779</c:v>
                </c:pt>
                <c:pt idx="170">
                  <c:v>67.063418805233752</c:v>
                </c:pt>
                <c:pt idx="171">
                  <c:v>65.366900913752261</c:v>
                </c:pt>
                <c:pt idx="172">
                  <c:v>63.529080481281213</c:v>
                </c:pt>
                <c:pt idx="173">
                  <c:v>62.568581331679439</c:v>
                </c:pt>
                <c:pt idx="174">
                  <c:v>62.684735601664116</c:v>
                </c:pt>
                <c:pt idx="175">
                  <c:v>61.340388582780086</c:v>
                </c:pt>
                <c:pt idx="176">
                  <c:v>65.017360547132611</c:v>
                </c:pt>
                <c:pt idx="177">
                  <c:v>65.238117045789693</c:v>
                </c:pt>
                <c:pt idx="178">
                  <c:v>68.139105593105455</c:v>
                </c:pt>
                <c:pt idx="179">
                  <c:v>69.102948337654951</c:v>
                </c:pt>
                <c:pt idx="180">
                  <c:v>71.755243145115401</c:v>
                </c:pt>
                <c:pt idx="181">
                  <c:v>67.533281050706549</c:v>
                </c:pt>
                <c:pt idx="182">
                  <c:v>67.546924819663829</c:v>
                </c:pt>
                <c:pt idx="183">
                  <c:v>69.799382718494883</c:v>
                </c:pt>
                <c:pt idx="184">
                  <c:v>68.153018751229141</c:v>
                </c:pt>
                <c:pt idx="185">
                  <c:v>67.170318765031368</c:v>
                </c:pt>
                <c:pt idx="186">
                  <c:v>68.238209113498939</c:v>
                </c:pt>
                <c:pt idx="187">
                  <c:v>66.893244084174341</c:v>
                </c:pt>
                <c:pt idx="188">
                  <c:v>67.067332871357365</c:v>
                </c:pt>
                <c:pt idx="189">
                  <c:v>71.681525592050079</c:v>
                </c:pt>
                <c:pt idx="190">
                  <c:v>70.974711805092866</c:v>
                </c:pt>
                <c:pt idx="191">
                  <c:v>69.502040464471335</c:v>
                </c:pt>
                <c:pt idx="192">
                  <c:v>69.776342021556587</c:v>
                </c:pt>
                <c:pt idx="193">
                  <c:v>70.636771019050158</c:v>
                </c:pt>
                <c:pt idx="194">
                  <c:v>71.17727661180696</c:v>
                </c:pt>
                <c:pt idx="195">
                  <c:v>73.41740599466965</c:v>
                </c:pt>
                <c:pt idx="196">
                  <c:v>72.636415108422085</c:v>
                </c:pt>
                <c:pt idx="197">
                  <c:v>74.870285154771281</c:v>
                </c:pt>
                <c:pt idx="198">
                  <c:v>74.172472135256257</c:v>
                </c:pt>
                <c:pt idx="199">
                  <c:v>76.752047714209226</c:v>
                </c:pt>
                <c:pt idx="200">
                  <c:v>76.414154467431146</c:v>
                </c:pt>
                <c:pt idx="201">
                  <c:v>81.822474757839004</c:v>
                </c:pt>
                <c:pt idx="202">
                  <c:v>84.317050131580814</c:v>
                </c:pt>
                <c:pt idx="203">
                  <c:v>82.020127173871586</c:v>
                </c:pt>
                <c:pt idx="204">
                  <c:v>87.101678405431684</c:v>
                </c:pt>
                <c:pt idx="205">
                  <c:v>91.494781852614693</c:v>
                </c:pt>
                <c:pt idx="206">
                  <c:v>87.663560820863694</c:v>
                </c:pt>
                <c:pt idx="207">
                  <c:v>94.949539447527215</c:v>
                </c:pt>
                <c:pt idx="208">
                  <c:v>92.883324541210456</c:v>
                </c:pt>
                <c:pt idx="209">
                  <c:v>86.610851344244026</c:v>
                </c:pt>
                <c:pt idx="210">
                  <c:v>85.628087972360049</c:v>
                </c:pt>
                <c:pt idx="211">
                  <c:v>97.673349155457046</c:v>
                </c:pt>
                <c:pt idx="212">
                  <c:v>104.94845713693512</c:v>
                </c:pt>
                <c:pt idx="213">
                  <c:v>102.34008861002005</c:v>
                </c:pt>
                <c:pt idx="214">
                  <c:v>106.78385306690851</c:v>
                </c:pt>
                <c:pt idx="215">
                  <c:v>111.4202783170403</c:v>
                </c:pt>
                <c:pt idx="216">
                  <c:v>120.18656625951398</c:v>
                </c:pt>
                <c:pt idx="217">
                  <c:v>116.92169633407296</c:v>
                </c:pt>
                <c:pt idx="218">
                  <c:v>107.49733819733959</c:v>
                </c:pt>
                <c:pt idx="219">
                  <c:v>104.77983536518791</c:v>
                </c:pt>
                <c:pt idx="220">
                  <c:v>99.727568320658037</c:v>
                </c:pt>
                <c:pt idx="221">
                  <c:v>101.4749373789036</c:v>
                </c:pt>
                <c:pt idx="222">
                  <c:v>97.67694629314957</c:v>
                </c:pt>
                <c:pt idx="223">
                  <c:v>102.28665447654272</c:v>
                </c:pt>
                <c:pt idx="224">
                  <c:v>110.7871979295699</c:v>
                </c:pt>
                <c:pt idx="225">
                  <c:v>106.36731402996205</c:v>
                </c:pt>
                <c:pt idx="226">
                  <c:v>107.37709555059418</c:v>
                </c:pt>
                <c:pt idx="227">
                  <c:v>104.09663274634485</c:v>
                </c:pt>
                <c:pt idx="228">
                  <c:v>100.15212564691032</c:v>
                </c:pt>
                <c:pt idx="229">
                  <c:v>105.93297946161145</c:v>
                </c:pt>
                <c:pt idx="230">
                  <c:v>105.14801112355404</c:v>
                </c:pt>
                <c:pt idx="231">
                  <c:v>111.81057567989467</c:v>
                </c:pt>
                <c:pt idx="232">
                  <c:v>114.91978620641896</c:v>
                </c:pt>
                <c:pt idx="233">
                  <c:v>109.20761078272922</c:v>
                </c:pt>
                <c:pt idx="234">
                  <c:v>109.99600194784212</c:v>
                </c:pt>
                <c:pt idx="235">
                  <c:v>109.47719010619161</c:v>
                </c:pt>
                <c:pt idx="236">
                  <c:v>109.51812141306343</c:v>
                </c:pt>
                <c:pt idx="237">
                  <c:v>112.0904234845235</c:v>
                </c:pt>
                <c:pt idx="238">
                  <c:v>97.993573642203316</c:v>
                </c:pt>
                <c:pt idx="239">
                  <c:v>94.236925870281496</c:v>
                </c:pt>
                <c:pt idx="240">
                  <c:v>95.44508874233766</c:v>
                </c:pt>
                <c:pt idx="241">
                  <c:v>91.171086999548208</c:v>
                </c:pt>
                <c:pt idx="242">
                  <c:v>90.499436422017439</c:v>
                </c:pt>
                <c:pt idx="243">
                  <c:v>91.305924200544041</c:v>
                </c:pt>
                <c:pt idx="244">
                  <c:v>87.756721933174646</c:v>
                </c:pt>
                <c:pt idx="245">
                  <c:v>86.531080458145368</c:v>
                </c:pt>
                <c:pt idx="246">
                  <c:v>87.763694358658029</c:v>
                </c:pt>
                <c:pt idx="247">
                  <c:v>85.604666961304403</c:v>
                </c:pt>
                <c:pt idx="248">
                  <c:v>87.544902816273506</c:v>
                </c:pt>
                <c:pt idx="249">
                  <c:v>88.633266741387772</c:v>
                </c:pt>
                <c:pt idx="250">
                  <c:v>89.357194663622423</c:v>
                </c:pt>
                <c:pt idx="251">
                  <c:v>84.571971515106426</c:v>
                </c:pt>
                <c:pt idx="252">
                  <c:v>85.698794705330187</c:v>
                </c:pt>
                <c:pt idx="253">
                  <c:v>81.435600222039994</c:v>
                </c:pt>
                <c:pt idx="254">
                  <c:v>81.647609495999745</c:v>
                </c:pt>
                <c:pt idx="255">
                  <c:v>86.931265988048878</c:v>
                </c:pt>
                <c:pt idx="256">
                  <c:v>85.226729807261492</c:v>
                </c:pt>
                <c:pt idx="257">
                  <c:v>89.580803518159058</c:v>
                </c:pt>
                <c:pt idx="258">
                  <c:v>93.617837873042518</c:v>
                </c:pt>
                <c:pt idx="259">
                  <c:v>92.47668951773467</c:v>
                </c:pt>
                <c:pt idx="260">
                  <c:v>92.555715622020301</c:v>
                </c:pt>
                <c:pt idx="261">
                  <c:v>98.898705394898286</c:v>
                </c:pt>
                <c:pt idx="262">
                  <c:v>97.559619387969931</c:v>
                </c:pt>
                <c:pt idx="263">
                  <c:v>94.578115172742571</c:v>
                </c:pt>
                <c:pt idx="264">
                  <c:v>96.461398988649606</c:v>
                </c:pt>
                <c:pt idx="265">
                  <c:v>95.573603221133709</c:v>
                </c:pt>
                <c:pt idx="266">
                  <c:v>91.676952314789716</c:v>
                </c:pt>
                <c:pt idx="267">
                  <c:v>90.117109809204237</c:v>
                </c:pt>
                <c:pt idx="268">
                  <c:v>93.213563966378246</c:v>
                </c:pt>
                <c:pt idx="269">
                  <c:v>85.855515814490943</c:v>
                </c:pt>
                <c:pt idx="270">
                  <c:v>98.036517444612329</c:v>
                </c:pt>
                <c:pt idx="271">
                  <c:v>100.79823179289733</c:v>
                </c:pt>
                <c:pt idx="272">
                  <c:v>104.72741540268999</c:v>
                </c:pt>
                <c:pt idx="273">
                  <c:v>99.430463762957743</c:v>
                </c:pt>
                <c:pt idx="274">
                  <c:v>110.3392829779482</c:v>
                </c:pt>
                <c:pt idx="275">
                  <c:v>109.86690115144845</c:v>
                </c:pt>
                <c:pt idx="276">
                  <c:v>116.17255675514718</c:v>
                </c:pt>
                <c:pt idx="277">
                  <c:v>117.88923129484432</c:v>
                </c:pt>
                <c:pt idx="278">
                  <c:v>108.67561471834642</c:v>
                </c:pt>
                <c:pt idx="279">
                  <c:v>110.4031282103859</c:v>
                </c:pt>
                <c:pt idx="280">
                  <c:v>117.60077888331213</c:v>
                </c:pt>
                <c:pt idx="281">
                  <c:v>115.90787397594475</c:v>
                </c:pt>
                <c:pt idx="282">
                  <c:v>117.6541337846816</c:v>
                </c:pt>
                <c:pt idx="283">
                  <c:v>114.4504310464358</c:v>
                </c:pt>
                <c:pt idx="284">
                  <c:v>117.20458665163994</c:v>
                </c:pt>
                <c:pt idx="285">
                  <c:v>113.09465875761195</c:v>
                </c:pt>
                <c:pt idx="286">
                  <c:v>119.26035876615315</c:v>
                </c:pt>
                <c:pt idx="287">
                  <c:v>116.48851855449566</c:v>
                </c:pt>
                <c:pt idx="288">
                  <c:v>107.54700088248713</c:v>
                </c:pt>
                <c:pt idx="289">
                  <c:v>108.6405624338708</c:v>
                </c:pt>
                <c:pt idx="290">
                  <c:v>106.08228444548527</c:v>
                </c:pt>
                <c:pt idx="291">
                  <c:v>106.66462459114241</c:v>
                </c:pt>
                <c:pt idx="292">
                  <c:v>107.64231710812938</c:v>
                </c:pt>
                <c:pt idx="293">
                  <c:v>102.55754905299398</c:v>
                </c:pt>
                <c:pt idx="294">
                  <c:v>97.370476500311355</c:v>
                </c:pt>
                <c:pt idx="295">
                  <c:v>98.749717339455444</c:v>
                </c:pt>
                <c:pt idx="296">
                  <c:v>96.690490705043629</c:v>
                </c:pt>
                <c:pt idx="297">
                  <c:v>101.84940416662626</c:v>
                </c:pt>
                <c:pt idx="298">
                  <c:v>100.54608353314337</c:v>
                </c:pt>
                <c:pt idx="299">
                  <c:v>101.05427827235326</c:v>
                </c:pt>
                <c:pt idx="300">
                  <c:v>104.01402535078812</c:v>
                </c:pt>
                <c:pt idx="301">
                  <c:v>107.51847732369136</c:v>
                </c:pt>
                <c:pt idx="302">
                  <c:v>103.71623939696109</c:v>
                </c:pt>
                <c:pt idx="303">
                  <c:v>103.08304808453984</c:v>
                </c:pt>
                <c:pt idx="304">
                  <c:v>102.02059305866501</c:v>
                </c:pt>
                <c:pt idx="305">
                  <c:v>97.624700641288683</c:v>
                </c:pt>
                <c:pt idx="306">
                  <c:v>94.149913169532951</c:v>
                </c:pt>
                <c:pt idx="307">
                  <c:v>93.475933168033876</c:v>
                </c:pt>
                <c:pt idx="308">
                  <c:v>96.453919477676436</c:v>
                </c:pt>
                <c:pt idx="309">
                  <c:v>96.985424302991021</c:v>
                </c:pt>
                <c:pt idx="310">
                  <c:v>98.543888169901351</c:v>
                </c:pt>
                <c:pt idx="311">
                  <c:v>100.81769119856453</c:v>
                </c:pt>
                <c:pt idx="312">
                  <c:v>99.962776755771458</c:v>
                </c:pt>
                <c:pt idx="313">
                  <c:v>104.09476286860145</c:v>
                </c:pt>
                <c:pt idx="314">
                  <c:v>101.94622580231602</c:v>
                </c:pt>
                <c:pt idx="315">
                  <c:v>106.92325403731147</c:v>
                </c:pt>
                <c:pt idx="316">
                  <c:v>105.81579517422567</c:v>
                </c:pt>
                <c:pt idx="317">
                  <c:v>102.39185886923403</c:v>
                </c:pt>
                <c:pt idx="318">
                  <c:v>107.13234756970542</c:v>
                </c:pt>
                <c:pt idx="319">
                  <c:v>102.55718458529815</c:v>
                </c:pt>
                <c:pt idx="320">
                  <c:v>103.25447467290192</c:v>
                </c:pt>
                <c:pt idx="321">
                  <c:v>102.23174662586086</c:v>
                </c:pt>
                <c:pt idx="322">
                  <c:v>110.25864053866403</c:v>
                </c:pt>
                <c:pt idx="323">
                  <c:v>111.29677130745473</c:v>
                </c:pt>
                <c:pt idx="324">
                  <c:v>112.8460600962858</c:v>
                </c:pt>
                <c:pt idx="325">
                  <c:v>107.57197484285477</c:v>
                </c:pt>
                <c:pt idx="326">
                  <c:v>107.70472031620562</c:v>
                </c:pt>
                <c:pt idx="327">
                  <c:v>109.18095710167661</c:v>
                </c:pt>
                <c:pt idx="328">
                  <c:v>106.95548565875058</c:v>
                </c:pt>
                <c:pt idx="329">
                  <c:v>107.01186722663672</c:v>
                </c:pt>
                <c:pt idx="330">
                  <c:v>107.26786616682806</c:v>
                </c:pt>
                <c:pt idx="331">
                  <c:v>105.66623664760689</c:v>
                </c:pt>
                <c:pt idx="332">
                  <c:v>102.88718631414272</c:v>
                </c:pt>
                <c:pt idx="333">
                  <c:v>106.54675890762988</c:v>
                </c:pt>
                <c:pt idx="334">
                  <c:v>112.56698876631306</c:v>
                </c:pt>
                <c:pt idx="335">
                  <c:v>115.57381556318236</c:v>
                </c:pt>
                <c:pt idx="336">
                  <c:v>113.82696943684803</c:v>
                </c:pt>
                <c:pt idx="337">
                  <c:v>115.85108040109803</c:v>
                </c:pt>
                <c:pt idx="338">
                  <c:v>113.24298126334938</c:v>
                </c:pt>
                <c:pt idx="339">
                  <c:v>111.76717233126033</c:v>
                </c:pt>
                <c:pt idx="340">
                  <c:v>107.88191500201303</c:v>
                </c:pt>
                <c:pt idx="341">
                  <c:v>109.39325161122427</c:v>
                </c:pt>
                <c:pt idx="342">
                  <c:v>108.3563885561578</c:v>
                </c:pt>
                <c:pt idx="343">
                  <c:v>107.0191724269727</c:v>
                </c:pt>
                <c:pt idx="344">
                  <c:v>106.32481392735627</c:v>
                </c:pt>
                <c:pt idx="345">
                  <c:v>106.22732674196122</c:v>
                </c:pt>
                <c:pt idx="346">
                  <c:v>103.8875392139507</c:v>
                </c:pt>
                <c:pt idx="347">
                  <c:v>101.12972308536776</c:v>
                </c:pt>
                <c:pt idx="348">
                  <c:v>99.50662166494206</c:v>
                </c:pt>
                <c:pt idx="349">
                  <c:v>100.33529443364309</c:v>
                </c:pt>
                <c:pt idx="350">
                  <c:v>103.18375209351011</c:v>
                </c:pt>
                <c:pt idx="351">
                  <c:v>109.10104359778394</c:v>
                </c:pt>
                <c:pt idx="352">
                  <c:v>109.04753023219892</c:v>
                </c:pt>
                <c:pt idx="353">
                  <c:v>107.17676508931885</c:v>
                </c:pt>
                <c:pt idx="354">
                  <c:v>104.51958958402008</c:v>
                </c:pt>
                <c:pt idx="355">
                  <c:v>111.78209966036337</c:v>
                </c:pt>
                <c:pt idx="356">
                  <c:v>111.71086999548191</c:v>
                </c:pt>
                <c:pt idx="357">
                  <c:v>114.89666627737263</c:v>
                </c:pt>
                <c:pt idx="358">
                  <c:v>108.46601410046256</c:v>
                </c:pt>
                <c:pt idx="359">
                  <c:v>111.65870357572889</c:v>
                </c:pt>
                <c:pt idx="360">
                  <c:v>112.05044296294462</c:v>
                </c:pt>
                <c:pt idx="361">
                  <c:v>118.74249770979567</c:v>
                </c:pt>
                <c:pt idx="362">
                  <c:v>119.42731666363709</c:v>
                </c:pt>
                <c:pt idx="363">
                  <c:v>109.21570830414265</c:v>
                </c:pt>
                <c:pt idx="364">
                  <c:v>114.25964013093557</c:v>
                </c:pt>
                <c:pt idx="365">
                  <c:v>112.53886136805619</c:v>
                </c:pt>
                <c:pt idx="366">
                  <c:v>109.94313828554054</c:v>
                </c:pt>
                <c:pt idx="367">
                  <c:v>109.94313828554054</c:v>
                </c:pt>
                <c:pt idx="368">
                  <c:v>112.42538514331397</c:v>
                </c:pt>
                <c:pt idx="369">
                  <c:v>111.62124263517723</c:v>
                </c:pt>
                <c:pt idx="370">
                  <c:v>111.67870175972901</c:v>
                </c:pt>
                <c:pt idx="371">
                  <c:v>109.66538220855672</c:v>
                </c:pt>
                <c:pt idx="372">
                  <c:v>102.21976673116666</c:v>
                </c:pt>
                <c:pt idx="373">
                  <c:v>103.98792629448998</c:v>
                </c:pt>
                <c:pt idx="374">
                  <c:v>103.05610916789942</c:v>
                </c:pt>
                <c:pt idx="375">
                  <c:v>102.53479359164351</c:v>
                </c:pt>
                <c:pt idx="376">
                  <c:v>99.257595150234152</c:v>
                </c:pt>
                <c:pt idx="377">
                  <c:v>98.730036083886304</c:v>
                </c:pt>
                <c:pt idx="378">
                  <c:v>101.20003365779917</c:v>
                </c:pt>
                <c:pt idx="379">
                  <c:v>99.441540411623279</c:v>
                </c:pt>
                <c:pt idx="380">
                  <c:v>102.39114578026413</c:v>
                </c:pt>
                <c:pt idx="381">
                  <c:v>101.99238642830036</c:v>
                </c:pt>
                <c:pt idx="382">
                  <c:v>99.953316442104182</c:v>
                </c:pt>
                <c:pt idx="383">
                  <c:v>94.01589998245781</c:v>
                </c:pt>
                <c:pt idx="384">
                  <c:v>94.343334591010802</c:v>
                </c:pt>
                <c:pt idx="385">
                  <c:v>90.988599608941826</c:v>
                </c:pt>
                <c:pt idx="386">
                  <c:v>89.78122905796333</c:v>
                </c:pt>
                <c:pt idx="387">
                  <c:v>90.522271115475363</c:v>
                </c:pt>
                <c:pt idx="388">
                  <c:v>89.568300691553489</c:v>
                </c:pt>
                <c:pt idx="389">
                  <c:v>87.266370264633466</c:v>
                </c:pt>
                <c:pt idx="390">
                  <c:v>85.081814282157723</c:v>
                </c:pt>
                <c:pt idx="391">
                  <c:v>84.420844192753805</c:v>
                </c:pt>
                <c:pt idx="392">
                  <c:v>85.500809514444867</c:v>
                </c:pt>
                <c:pt idx="393">
                  <c:v>87.435720971772113</c:v>
                </c:pt>
                <c:pt idx="394">
                  <c:v>82.196688002816686</c:v>
                </c:pt>
                <c:pt idx="395">
                  <c:v>81.157907530742293</c:v>
                </c:pt>
                <c:pt idx="396">
                  <c:v>81.969307699950377</c:v>
                </c:pt>
                <c:pt idx="397">
                  <c:v>78.791387089571586</c:v>
                </c:pt>
                <c:pt idx="398">
                  <c:v>82.481971130038275</c:v>
                </c:pt>
                <c:pt idx="399">
                  <c:v>82.541046589588461</c:v>
                </c:pt>
                <c:pt idx="400">
                  <c:v>83.298632311202013</c:v>
                </c:pt>
                <c:pt idx="401">
                  <c:v>80.49969471868863</c:v>
                </c:pt>
                <c:pt idx="402">
                  <c:v>80.151913304861381</c:v>
                </c:pt>
                <c:pt idx="403">
                  <c:v>78.388602746533323</c:v>
                </c:pt>
                <c:pt idx="404">
                  <c:v>76.39407705132308</c:v>
                </c:pt>
                <c:pt idx="405">
                  <c:v>77.15543422126629</c:v>
                </c:pt>
                <c:pt idx="406">
                  <c:v>75.641863266616056</c:v>
                </c:pt>
                <c:pt idx="407">
                  <c:v>79.674508162729282</c:v>
                </c:pt>
                <c:pt idx="408">
                  <c:v>84.72591950049528</c:v>
                </c:pt>
                <c:pt idx="409">
                  <c:v>83.204425335068464</c:v>
                </c:pt>
                <c:pt idx="410">
                  <c:v>85.12886230774906</c:v>
                </c:pt>
                <c:pt idx="411">
                  <c:v>82.569823691128988</c:v>
                </c:pt>
                <c:pt idx="412">
                  <c:v>81.73848872360702</c:v>
                </c:pt>
                <c:pt idx="413">
                  <c:v>76.824751096294904</c:v>
                </c:pt>
                <c:pt idx="414">
                  <c:v>74.968960821782588</c:v>
                </c:pt>
                <c:pt idx="415">
                  <c:v>79.317710135038283</c:v>
                </c:pt>
                <c:pt idx="416">
                  <c:v>80.822945871951546</c:v>
                </c:pt>
                <c:pt idx="417">
                  <c:v>81.110130569759477</c:v>
                </c:pt>
                <c:pt idx="418">
                  <c:v>76.866538109930573</c:v>
                </c:pt>
                <c:pt idx="419">
                  <c:v>85.354673814881593</c:v>
                </c:pt>
                <c:pt idx="420">
                  <c:v>83.815716892903197</c:v>
                </c:pt>
                <c:pt idx="421">
                  <c:v>83.937417410431493</c:v>
                </c:pt>
                <c:pt idx="422">
                  <c:v>86.456412119786734</c:v>
                </c:pt>
                <c:pt idx="423">
                  <c:v>85.289735179356768</c:v>
                </c:pt>
                <c:pt idx="424">
                  <c:v>81.926458976070649</c:v>
                </c:pt>
                <c:pt idx="425">
                  <c:v>80.805768350987947</c:v>
                </c:pt>
                <c:pt idx="426">
                  <c:v>80.638588603602102</c:v>
                </c:pt>
                <c:pt idx="427">
                  <c:v>83.020781155688894</c:v>
                </c:pt>
                <c:pt idx="428">
                  <c:v>81.568710163086479</c:v>
                </c:pt>
                <c:pt idx="429">
                  <c:v>83.50997603545656</c:v>
                </c:pt>
                <c:pt idx="430">
                  <c:v>83.543633834835475</c:v>
                </c:pt>
                <c:pt idx="431">
                  <c:v>84.037487562539766</c:v>
                </c:pt>
                <c:pt idx="432">
                  <c:v>80.478254510327233</c:v>
                </c:pt>
                <c:pt idx="433">
                  <c:v>87.289632811473595</c:v>
                </c:pt>
                <c:pt idx="434">
                  <c:v>86.816125889043562</c:v>
                </c:pt>
                <c:pt idx="435">
                  <c:v>85.699745490623329</c:v>
                </c:pt>
                <c:pt idx="436">
                  <c:v>85.480478555592242</c:v>
                </c:pt>
                <c:pt idx="437">
                  <c:v>89.899776137602629</c:v>
                </c:pt>
                <c:pt idx="438">
                  <c:v>89.152316279361543</c:v>
                </c:pt>
                <c:pt idx="439">
                  <c:v>89.961070096170232</c:v>
                </c:pt>
                <c:pt idx="440">
                  <c:v>84.784788956565336</c:v>
                </c:pt>
                <c:pt idx="441">
                  <c:v>89.247046187406355</c:v>
                </c:pt>
                <c:pt idx="442">
                  <c:v>89.834805809234666</c:v>
                </c:pt>
                <c:pt idx="443">
                  <c:v>91.890482845218571</c:v>
                </c:pt>
                <c:pt idx="444">
                  <c:v>94.292499270668344</c:v>
                </c:pt>
                <c:pt idx="445">
                  <c:v>95.158981601195222</c:v>
                </c:pt>
                <c:pt idx="446">
                  <c:v>90.058588974408408</c:v>
                </c:pt>
                <c:pt idx="447">
                  <c:v>88.342722602210515</c:v>
                </c:pt>
                <c:pt idx="448">
                  <c:v>87.616417716742916</c:v>
                </c:pt>
                <c:pt idx="449">
                  <c:v>85.372390114178131</c:v>
                </c:pt>
                <c:pt idx="450">
                  <c:v>82.114524307063633</c:v>
                </c:pt>
                <c:pt idx="451">
                  <c:v>82.027036213668637</c:v>
                </c:pt>
                <c:pt idx="452">
                  <c:v>85.950229876114165</c:v>
                </c:pt>
                <c:pt idx="453">
                  <c:v>85.596189125773435</c:v>
                </c:pt>
                <c:pt idx="454">
                  <c:v>88.287767212264157</c:v>
                </c:pt>
                <c:pt idx="455">
                  <c:v>82.990451104836197</c:v>
                </c:pt>
                <c:pt idx="456">
                  <c:v>79.271089962828952</c:v>
                </c:pt>
                <c:pt idx="457">
                  <c:v>83.058099478446636</c:v>
                </c:pt>
                <c:pt idx="458">
                  <c:v>83.572759557650215</c:v>
                </c:pt>
                <c:pt idx="459">
                  <c:v>83.219526974808701</c:v>
                </c:pt>
                <c:pt idx="460">
                  <c:v>79.267207589548434</c:v>
                </c:pt>
                <c:pt idx="461">
                  <c:v>77.017776357234027</c:v>
                </c:pt>
                <c:pt idx="462">
                  <c:v>80.253045167213713</c:v>
                </c:pt>
                <c:pt idx="463">
                  <c:v>77.960812750284234</c:v>
                </c:pt>
                <c:pt idx="464">
                  <c:v>76.840549978583482</c:v>
                </c:pt>
                <c:pt idx="465">
                  <c:v>79.829739708264114</c:v>
                </c:pt>
                <c:pt idx="466">
                  <c:v>81.338398272232865</c:v>
                </c:pt>
                <c:pt idx="467">
                  <c:v>78.589519525405905</c:v>
                </c:pt>
                <c:pt idx="468">
                  <c:v>77.600179888577372</c:v>
                </c:pt>
                <c:pt idx="469">
                  <c:v>78.687529642712207</c:v>
                </c:pt>
                <c:pt idx="470">
                  <c:v>81.191549483699703</c:v>
                </c:pt>
                <c:pt idx="471">
                  <c:v>79.491957386436908</c:v>
                </c:pt>
                <c:pt idx="472">
                  <c:v>78.637977882515472</c:v>
                </c:pt>
                <c:pt idx="473">
                  <c:v>76.622519064433504</c:v>
                </c:pt>
                <c:pt idx="474">
                  <c:v>80.024476382730896</c:v>
                </c:pt>
                <c:pt idx="475">
                  <c:v>79.204661763678089</c:v>
                </c:pt>
                <c:pt idx="476">
                  <c:v>77.380263250262587</c:v>
                </c:pt>
                <c:pt idx="477">
                  <c:v>75.468915421784885</c:v>
                </c:pt>
                <c:pt idx="478">
                  <c:v>77.140506892163245</c:v>
                </c:pt>
                <c:pt idx="479">
                  <c:v>78.195529946329629</c:v>
                </c:pt>
                <c:pt idx="480">
                  <c:v>77.247010691422048</c:v>
                </c:pt>
                <c:pt idx="481">
                  <c:v>82.936747582192496</c:v>
                </c:pt>
                <c:pt idx="482">
                  <c:v>81.264062708726982</c:v>
                </c:pt>
                <c:pt idx="483">
                  <c:v>78.603606994166668</c:v>
                </c:pt>
                <c:pt idx="484">
                  <c:v>84.109335237861828</c:v>
                </c:pt>
                <c:pt idx="485">
                  <c:v>82.533551232193886</c:v>
                </c:pt>
                <c:pt idx="486">
                  <c:v>83.191653119296674</c:v>
                </c:pt>
                <c:pt idx="487">
                  <c:v>83.879324429017686</c:v>
                </c:pt>
                <c:pt idx="488">
                  <c:v>88.915142887975364</c:v>
                </c:pt>
                <c:pt idx="489">
                  <c:v>87.24519944543853</c:v>
                </c:pt>
                <c:pt idx="490">
                  <c:v>92.236584538361143</c:v>
                </c:pt>
                <c:pt idx="491">
                  <c:v>87.778605841339512</c:v>
                </c:pt>
                <c:pt idx="492">
                  <c:v>85.783224439365398</c:v>
                </c:pt>
                <c:pt idx="493">
                  <c:v>91.775627981801264</c:v>
                </c:pt>
                <c:pt idx="494">
                  <c:v>99.767374531599501</c:v>
                </c:pt>
                <c:pt idx="495">
                  <c:v>98.615656613115718</c:v>
                </c:pt>
                <c:pt idx="496">
                  <c:v>95.615596238249609</c:v>
                </c:pt>
                <c:pt idx="497">
                  <c:v>98.144764350241985</c:v>
                </c:pt>
                <c:pt idx="498">
                  <c:v>111.88597295364457</c:v>
                </c:pt>
                <c:pt idx="499">
                  <c:v>105.23445335312651</c:v>
                </c:pt>
                <c:pt idx="500">
                  <c:v>108.70160284969363</c:v>
                </c:pt>
                <c:pt idx="501">
                  <c:v>115.94951837178645</c:v>
                </c:pt>
                <c:pt idx="502">
                  <c:v>119.82842128599094</c:v>
                </c:pt>
                <c:pt idx="503">
                  <c:v>124.14352864628928</c:v>
                </c:pt>
                <c:pt idx="504">
                  <c:v>136.05986334362979</c:v>
                </c:pt>
                <c:pt idx="505">
                  <c:v>143.83907768755702</c:v>
                </c:pt>
                <c:pt idx="506">
                  <c:v>158.17465387057561</c:v>
                </c:pt>
                <c:pt idx="507">
                  <c:v>165.04409346029274</c:v>
                </c:pt>
                <c:pt idx="508">
                  <c:v>152.46547342055942</c:v>
                </c:pt>
                <c:pt idx="509">
                  <c:v>156.47143294277714</c:v>
                </c:pt>
                <c:pt idx="510">
                  <c:v>178.42153161052099</c:v>
                </c:pt>
                <c:pt idx="511">
                  <c:v>182.28878740488386</c:v>
                </c:pt>
                <c:pt idx="512">
                  <c:v>197.06597166374593</c:v>
                </c:pt>
                <c:pt idx="513">
                  <c:v>186.03378805696408</c:v>
                </c:pt>
                <c:pt idx="514">
                  <c:v>181.19055115914196</c:v>
                </c:pt>
                <c:pt idx="515">
                  <c:v>199.93011728095058</c:v>
                </c:pt>
                <c:pt idx="516">
                  <c:v>206.72119631608732</c:v>
                </c:pt>
                <c:pt idx="517">
                  <c:v>230.17085770182834</c:v>
                </c:pt>
                <c:pt idx="518">
                  <c:v>243.59155658289666</c:v>
                </c:pt>
                <c:pt idx="519">
                  <c:v>222.45735846808205</c:v>
                </c:pt>
                <c:pt idx="520">
                  <c:v>232.8453374994632</c:v>
                </c:pt>
                <c:pt idx="521">
                  <c:v>229.68389716749968</c:v>
                </c:pt>
                <c:pt idx="522">
                  <c:v>228.50337045463223</c:v>
                </c:pt>
                <c:pt idx="523">
                  <c:v>221.05092516955273</c:v>
                </c:pt>
                <c:pt idx="524">
                  <c:v>201.42311958042478</c:v>
                </c:pt>
                <c:pt idx="525">
                  <c:v>214.56385973191342</c:v>
                </c:pt>
                <c:pt idx="526">
                  <c:v>239.79979314081305</c:v>
                </c:pt>
                <c:pt idx="527">
                  <c:v>233.47464643860391</c:v>
                </c:pt>
                <c:pt idx="528">
                  <c:v>238.17778512347451</c:v>
                </c:pt>
                <c:pt idx="529">
                  <c:v>245.15876767450436</c:v>
                </c:pt>
                <c:pt idx="530">
                  <c:v>264.09294369940733</c:v>
                </c:pt>
                <c:pt idx="531">
                  <c:v>246.4477631429032</c:v>
                </c:pt>
                <c:pt idx="532">
                  <c:v>265.09209227117731</c:v>
                </c:pt>
                <c:pt idx="533">
                  <c:v>279.55676925058953</c:v>
                </c:pt>
                <c:pt idx="534">
                  <c:v>284.19270326165321</c:v>
                </c:pt>
                <c:pt idx="535">
                  <c:v>312.02166586140441</c:v>
                </c:pt>
                <c:pt idx="536">
                  <c:v>328.51137289751665</c:v>
                </c:pt>
                <c:pt idx="537">
                  <c:v>311.5272733553673</c:v>
                </c:pt>
                <c:pt idx="538">
                  <c:v>291.78080976164921</c:v>
                </c:pt>
                <c:pt idx="539">
                  <c:v>284.31194758384061</c:v>
                </c:pt>
                <c:pt idx="540">
                  <c:v>266.98970125216835</c:v>
                </c:pt>
                <c:pt idx="541">
                  <c:v>266.69227976603702</c:v>
                </c:pt>
                <c:pt idx="542">
                  <c:v>300.73267514693191</c:v>
                </c:pt>
                <c:pt idx="543">
                  <c:v>291.12234340685063</c:v>
                </c:pt>
                <c:pt idx="544">
                  <c:v>290.3627768825429</c:v>
                </c:pt>
                <c:pt idx="545">
                  <c:v>303.62279304906218</c:v>
                </c:pt>
                <c:pt idx="546">
                  <c:v>296.3075302353684</c:v>
                </c:pt>
                <c:pt idx="547">
                  <c:v>283.69070447327039</c:v>
                </c:pt>
                <c:pt idx="548">
                  <c:v>288.06471298248186</c:v>
                </c:pt>
                <c:pt idx="549">
                  <c:v>282.92633648323215</c:v>
                </c:pt>
                <c:pt idx="550">
                  <c:v>286.30737652507929</c:v>
                </c:pt>
                <c:pt idx="551">
                  <c:v>282.16390175662326</c:v>
                </c:pt>
                <c:pt idx="552">
                  <c:v>284.53577828827889</c:v>
                </c:pt>
                <c:pt idx="553">
                  <c:v>270.92590482670892</c:v>
                </c:pt>
                <c:pt idx="554">
                  <c:v>269.99259813649235</c:v>
                </c:pt>
                <c:pt idx="555">
                  <c:v>261.02675620739973</c:v>
                </c:pt>
                <c:pt idx="556">
                  <c:v>245.89557873746159</c:v>
                </c:pt>
                <c:pt idx="557">
                  <c:v>236.98481896968772</c:v>
                </c:pt>
                <c:pt idx="558">
                  <c:v>240.57140294550106</c:v>
                </c:pt>
                <c:pt idx="559">
                  <c:v>238.19703852566158</c:v>
                </c:pt>
                <c:pt idx="560">
                  <c:v>235.56309387435968</c:v>
                </c:pt>
                <c:pt idx="561">
                  <c:v>241.61761538928388</c:v>
                </c:pt>
                <c:pt idx="562">
                  <c:v>231.29942399842287</c:v>
                </c:pt>
                <c:pt idx="563">
                  <c:v>219.86024090046965</c:v>
                </c:pt>
                <c:pt idx="564">
                  <c:v>203.57430299910953</c:v>
                </c:pt>
                <c:pt idx="565">
                  <c:v>207.48470859936168</c:v>
                </c:pt>
                <c:pt idx="566">
                  <c:v>204.74969547139372</c:v>
                </c:pt>
                <c:pt idx="567">
                  <c:v>222.22798151609996</c:v>
                </c:pt>
                <c:pt idx="568">
                  <c:v>221.9169479538545</c:v>
                </c:pt>
                <c:pt idx="569">
                  <c:v>229.57902554966074</c:v>
                </c:pt>
                <c:pt idx="570">
                  <c:v>248.0594551398105</c:v>
                </c:pt>
                <c:pt idx="571">
                  <c:v>242.71515439247742</c:v>
                </c:pt>
                <c:pt idx="572">
                  <c:v>263.46217688948366</c:v>
                </c:pt>
                <c:pt idx="573">
                  <c:v>261.67745781563724</c:v>
                </c:pt>
                <c:pt idx="574">
                  <c:v>253.33783477348243</c:v>
                </c:pt>
                <c:pt idx="575">
                  <c:v>285.80681976105802</c:v>
                </c:pt>
                <c:pt idx="576">
                  <c:v>267.34914563225863</c:v>
                </c:pt>
                <c:pt idx="577">
                  <c:v>264.41787457335477</c:v>
                </c:pt>
                <c:pt idx="578">
                  <c:v>262.5329585760278</c:v>
                </c:pt>
                <c:pt idx="579">
                  <c:v>249.61154874525647</c:v>
                </c:pt>
                <c:pt idx="580">
                  <c:v>237.25870851981259</c:v>
                </c:pt>
                <c:pt idx="581">
                  <c:v>222.26583861719044</c:v>
                </c:pt>
                <c:pt idx="582">
                  <c:v>226.37532281141495</c:v>
                </c:pt>
                <c:pt idx="583">
                  <c:v>234.35030384720994</c:v>
                </c:pt>
                <c:pt idx="584">
                  <c:v>235.73558217296579</c:v>
                </c:pt>
                <c:pt idx="585">
                  <c:v>226.08515898635503</c:v>
                </c:pt>
                <c:pt idx="586">
                  <c:v>228.04040140253497</c:v>
                </c:pt>
                <c:pt idx="587">
                  <c:v>225.02679233724086</c:v>
                </c:pt>
                <c:pt idx="588">
                  <c:v>222.35926911866787</c:v>
                </c:pt>
                <c:pt idx="589">
                  <c:v>223.67585320699075</c:v>
                </c:pt>
                <c:pt idx="590">
                  <c:v>237.76498584201451</c:v>
                </c:pt>
                <c:pt idx="591">
                  <c:v>233.5906422443729</c:v>
                </c:pt>
                <c:pt idx="592">
                  <c:v>229.0429886477819</c:v>
                </c:pt>
                <c:pt idx="593">
                  <c:v>233.3359110179058</c:v>
                </c:pt>
                <c:pt idx="594">
                  <c:v>243.46965006188796</c:v>
                </c:pt>
                <c:pt idx="595">
                  <c:v>247.89132460713131</c:v>
                </c:pt>
                <c:pt idx="596">
                  <c:v>246.46459204259236</c:v>
                </c:pt>
                <c:pt idx="597">
                  <c:v>258.06227104892031</c:v>
                </c:pt>
                <c:pt idx="598">
                  <c:v>270.96331822799579</c:v>
                </c:pt>
                <c:pt idx="599">
                  <c:v>247.3334196435091</c:v>
                </c:pt>
                <c:pt idx="600">
                  <c:v>242.03542213995433</c:v>
                </c:pt>
                <c:pt idx="601">
                  <c:v>245.01971532537507</c:v>
                </c:pt>
                <c:pt idx="602">
                  <c:v>246.94472276923159</c:v>
                </c:pt>
                <c:pt idx="603">
                  <c:v>263.13599414823312</c:v>
                </c:pt>
                <c:pt idx="604">
                  <c:v>265.73716839976305</c:v>
                </c:pt>
                <c:pt idx="605">
                  <c:v>245.69472534427513</c:v>
                </c:pt>
                <c:pt idx="606">
                  <c:v>257.05740191896967</c:v>
                </c:pt>
                <c:pt idx="607">
                  <c:v>254.4648639671862</c:v>
                </c:pt>
                <c:pt idx="608">
                  <c:v>258.01124557151911</c:v>
                </c:pt>
                <c:pt idx="609">
                  <c:v>238.29715621703417</c:v>
                </c:pt>
                <c:pt idx="610">
                  <c:v>237.58769607767761</c:v>
                </c:pt>
                <c:pt idx="611">
                  <c:v>233.55308622529176</c:v>
                </c:pt>
                <c:pt idx="612">
                  <c:v>236.82055496386744</c:v>
                </c:pt>
                <c:pt idx="613">
                  <c:v>245.00835344112141</c:v>
                </c:pt>
                <c:pt idx="614">
                  <c:v>234.4478861111341</c:v>
                </c:pt>
                <c:pt idx="615">
                  <c:v>232.46103008395565</c:v>
                </c:pt>
                <c:pt idx="616">
                  <c:v>248.00337465393366</c:v>
                </c:pt>
                <c:pt idx="617">
                  <c:v>266.84380324892811</c:v>
                </c:pt>
                <c:pt idx="618">
                  <c:v>246.57794149596211</c:v>
                </c:pt>
                <c:pt idx="619">
                  <c:v>250.12313461867851</c:v>
                </c:pt>
                <c:pt idx="620">
                  <c:v>243.62252049061121</c:v>
                </c:pt>
                <c:pt idx="621">
                  <c:v>236.68738163713468</c:v>
                </c:pt>
                <c:pt idx="622">
                  <c:v>244.58656923864092</c:v>
                </c:pt>
                <c:pt idx="623">
                  <c:v>261.89971972434159</c:v>
                </c:pt>
                <c:pt idx="624">
                  <c:v>257.66645913136529</c:v>
                </c:pt>
                <c:pt idx="625">
                  <c:v>251.68947415710073</c:v>
                </c:pt>
                <c:pt idx="626">
                  <c:v>247.46388323215621</c:v>
                </c:pt>
                <c:pt idx="627">
                  <c:v>242.2285741722657</c:v>
                </c:pt>
                <c:pt idx="628">
                  <c:v>244.07520521512035</c:v>
                </c:pt>
                <c:pt idx="629">
                  <c:v>244.89912405735541</c:v>
                </c:pt>
                <c:pt idx="630">
                  <c:v>239.50330659355299</c:v>
                </c:pt>
                <c:pt idx="631">
                  <c:v>229.3641480733996</c:v>
                </c:pt>
                <c:pt idx="632">
                  <c:v>227.57155332804129</c:v>
                </c:pt>
                <c:pt idx="633">
                  <c:v>227.26879159784659</c:v>
                </c:pt>
                <c:pt idx="634">
                  <c:v>222.6774811098766</c:v>
                </c:pt>
                <c:pt idx="635">
                  <c:v>214.3901987981119</c:v>
                </c:pt>
                <c:pt idx="636">
                  <c:v>210.04065716377855</c:v>
                </c:pt>
                <c:pt idx="637">
                  <c:v>226.26736114137293</c:v>
                </c:pt>
                <c:pt idx="638">
                  <c:v>217.35721938403961</c:v>
                </c:pt>
                <c:pt idx="639">
                  <c:v>220.34338244720362</c:v>
                </c:pt>
                <c:pt idx="640">
                  <c:v>216.60912566893646</c:v>
                </c:pt>
                <c:pt idx="641">
                  <c:v>217.0114504657497</c:v>
                </c:pt>
                <c:pt idx="642">
                  <c:v>222.19644713720882</c:v>
                </c:pt>
                <c:pt idx="643">
                  <c:v>219.55140999081974</c:v>
                </c:pt>
                <c:pt idx="644">
                  <c:v>210.17818825643846</c:v>
                </c:pt>
                <c:pt idx="645">
                  <c:v>212.5467211931464</c:v>
                </c:pt>
                <c:pt idx="646">
                  <c:v>209.51148176243228</c:v>
                </c:pt>
                <c:pt idx="647">
                  <c:v>199.85605110661072</c:v>
                </c:pt>
                <c:pt idx="648">
                  <c:v>199.51118543434924</c:v>
                </c:pt>
                <c:pt idx="649">
                  <c:v>192.50071269280897</c:v>
                </c:pt>
                <c:pt idx="650">
                  <c:v>195.13015696038974</c:v>
                </c:pt>
                <c:pt idx="651">
                  <c:v>187.10828636321898</c:v>
                </c:pt>
                <c:pt idx="652">
                  <c:v>188.33533816976649</c:v>
                </c:pt>
                <c:pt idx="653">
                  <c:v>186.99450905646725</c:v>
                </c:pt>
                <c:pt idx="654">
                  <c:v>193.23337199331942</c:v>
                </c:pt>
                <c:pt idx="655">
                  <c:v>185.09856394973926</c:v>
                </c:pt>
                <c:pt idx="656">
                  <c:v>189.68145998786446</c:v>
                </c:pt>
                <c:pt idx="657">
                  <c:v>175.81932734158974</c:v>
                </c:pt>
                <c:pt idx="658">
                  <c:v>173.04593418062004</c:v>
                </c:pt>
                <c:pt idx="659">
                  <c:v>173.61516933565269</c:v>
                </c:pt>
                <c:pt idx="660">
                  <c:v>183.2022860681586</c:v>
                </c:pt>
                <c:pt idx="661">
                  <c:v>186.11571405639356</c:v>
                </c:pt>
                <c:pt idx="662">
                  <c:v>177.52898191653875</c:v>
                </c:pt>
                <c:pt idx="663">
                  <c:v>182.85260308374492</c:v>
                </c:pt>
                <c:pt idx="664">
                  <c:v>179.81449545072965</c:v>
                </c:pt>
                <c:pt idx="665">
                  <c:v>173.56835900638461</c:v>
                </c:pt>
                <c:pt idx="666">
                  <c:v>169.33823600487588</c:v>
                </c:pt>
                <c:pt idx="667">
                  <c:v>169.93074955317016</c:v>
                </c:pt>
                <c:pt idx="668">
                  <c:v>178.90012523426915</c:v>
                </c:pt>
                <c:pt idx="669">
                  <c:v>176.79229762495385</c:v>
                </c:pt>
                <c:pt idx="670">
                  <c:v>176.042381571372</c:v>
                </c:pt>
                <c:pt idx="671">
                  <c:v>174.72261235231693</c:v>
                </c:pt>
                <c:pt idx="672">
                  <c:v>168.71331652450542</c:v>
                </c:pt>
                <c:pt idx="673">
                  <c:v>169.73352499051953</c:v>
                </c:pt>
                <c:pt idx="674">
                  <c:v>165.95779812704771</c:v>
                </c:pt>
                <c:pt idx="675">
                  <c:v>163.1672591379575</c:v>
                </c:pt>
                <c:pt idx="676">
                  <c:v>171.09709371874754</c:v>
                </c:pt>
                <c:pt idx="677">
                  <c:v>177.01139024934781</c:v>
                </c:pt>
                <c:pt idx="678">
                  <c:v>178.37720916943638</c:v>
                </c:pt>
                <c:pt idx="679">
                  <c:v>177.01042361763308</c:v>
                </c:pt>
                <c:pt idx="680">
                  <c:v>171.60779219256281</c:v>
                </c:pt>
                <c:pt idx="681">
                  <c:v>178.99170170442488</c:v>
                </c:pt>
                <c:pt idx="682">
                  <c:v>175.43557455083678</c:v>
                </c:pt>
                <c:pt idx="683">
                  <c:v>168.2444842964336</c:v>
                </c:pt>
                <c:pt idx="684">
                  <c:v>160.5938953562534</c:v>
                </c:pt>
                <c:pt idx="685">
                  <c:v>157.83189577238045</c:v>
                </c:pt>
                <c:pt idx="686">
                  <c:v>152.20476809316651</c:v>
                </c:pt>
                <c:pt idx="687">
                  <c:v>154.85357668788524</c:v>
                </c:pt>
                <c:pt idx="688">
                  <c:v>153.47498555202483</c:v>
                </c:pt>
                <c:pt idx="689">
                  <c:v>161.90805494207862</c:v>
                </c:pt>
                <c:pt idx="690">
                  <c:v>160.42265892494993</c:v>
                </c:pt>
                <c:pt idx="691">
                  <c:v>166.57721889913927</c:v>
                </c:pt>
                <c:pt idx="692">
                  <c:v>168.90947937691203</c:v>
                </c:pt>
                <c:pt idx="693">
                  <c:v>166.62509093865137</c:v>
                </c:pt>
                <c:pt idx="694">
                  <c:v>167.42918590752348</c:v>
                </c:pt>
                <c:pt idx="695">
                  <c:v>159.56718985740252</c:v>
                </c:pt>
                <c:pt idx="696">
                  <c:v>156.64057764643533</c:v>
                </c:pt>
                <c:pt idx="697">
                  <c:v>151.84039547597317</c:v>
                </c:pt>
                <c:pt idx="698">
                  <c:v>150.03800764209501</c:v>
                </c:pt>
                <c:pt idx="699">
                  <c:v>150.07082558113157</c:v>
                </c:pt>
                <c:pt idx="700">
                  <c:v>146.739305606638</c:v>
                </c:pt>
                <c:pt idx="701">
                  <c:v>143.89221073902453</c:v>
                </c:pt>
                <c:pt idx="702">
                  <c:v>140.53386277284145</c:v>
                </c:pt>
                <c:pt idx="703">
                  <c:v>135.69496779452493</c:v>
                </c:pt>
                <c:pt idx="704">
                  <c:v>134.59280163623785</c:v>
                </c:pt>
                <c:pt idx="705">
                  <c:v>136.41661383205587</c:v>
                </c:pt>
                <c:pt idx="706">
                  <c:v>141.18890630058445</c:v>
                </c:pt>
                <c:pt idx="707">
                  <c:v>142.76820821183719</c:v>
                </c:pt>
                <c:pt idx="708">
                  <c:v>139.52233814583843</c:v>
                </c:pt>
                <c:pt idx="709">
                  <c:v>140.87557500721377</c:v>
                </c:pt>
                <c:pt idx="710">
                  <c:v>137.28257323067146</c:v>
                </c:pt>
                <c:pt idx="711">
                  <c:v>136.31413502387153</c:v>
                </c:pt>
                <c:pt idx="712">
                  <c:v>135.69621966182754</c:v>
                </c:pt>
                <c:pt idx="713">
                  <c:v>137.18400848861077</c:v>
                </c:pt>
                <c:pt idx="714">
                  <c:v>132.67814190565545</c:v>
                </c:pt>
                <c:pt idx="715">
                  <c:v>132.75127314112331</c:v>
                </c:pt>
                <c:pt idx="716">
                  <c:v>135.32379706248511</c:v>
                </c:pt>
                <c:pt idx="717">
                  <c:v>133.63223910094976</c:v>
                </c:pt>
                <c:pt idx="718">
                  <c:v>131.03558107956249</c:v>
                </c:pt>
                <c:pt idx="719">
                  <c:v>133.17663863487482</c:v>
                </c:pt>
                <c:pt idx="720">
                  <c:v>141.17009659820079</c:v>
                </c:pt>
                <c:pt idx="721">
                  <c:v>137.94714045776792</c:v>
                </c:pt>
                <c:pt idx="722">
                  <c:v>133.70261305906735</c:v>
                </c:pt>
                <c:pt idx="723">
                  <c:v>131.14400229582924</c:v>
                </c:pt>
                <c:pt idx="724">
                  <c:v>129.21180057658756</c:v>
                </c:pt>
                <c:pt idx="725">
                  <c:v>129.33424587592884</c:v>
                </c:pt>
                <c:pt idx="726">
                  <c:v>130.76018611939008</c:v>
                </c:pt>
                <c:pt idx="727">
                  <c:v>133.05381302141623</c:v>
                </c:pt>
                <c:pt idx="728">
                  <c:v>131.26460941027031</c:v>
                </c:pt>
                <c:pt idx="729">
                  <c:v>132.55233716494487</c:v>
                </c:pt>
                <c:pt idx="730">
                  <c:v>134.4695640158188</c:v>
                </c:pt>
                <c:pt idx="731">
                  <c:v>140.95979873776875</c:v>
                </c:pt>
                <c:pt idx="732">
                  <c:v>142.87349183663628</c:v>
                </c:pt>
                <c:pt idx="733">
                  <c:v>136.28825781747511</c:v>
                </c:pt>
                <c:pt idx="734">
                  <c:v>131.79368973308723</c:v>
                </c:pt>
                <c:pt idx="735">
                  <c:v>127.47450984244978</c:v>
                </c:pt>
                <c:pt idx="736">
                  <c:v>123.8193742469975</c:v>
                </c:pt>
                <c:pt idx="737">
                  <c:v>118.06763030868954</c:v>
                </c:pt>
                <c:pt idx="738">
                  <c:v>119.56960168276285</c:v>
                </c:pt>
                <c:pt idx="739">
                  <c:v>116.61712811182088</c:v>
                </c:pt>
                <c:pt idx="740">
                  <c:v>116.9482073973311</c:v>
                </c:pt>
                <c:pt idx="741">
                  <c:v>111.77921561164065</c:v>
                </c:pt>
                <c:pt idx="742">
                  <c:v>112.41506912288283</c:v>
                </c:pt>
                <c:pt idx="743">
                  <c:v>115.18343896822017</c:v>
                </c:pt>
                <c:pt idx="744">
                  <c:v>115.02098145445714</c:v>
                </c:pt>
                <c:pt idx="745">
                  <c:v>112.63287818713104</c:v>
                </c:pt>
                <c:pt idx="746">
                  <c:v>113.5683082978357</c:v>
                </c:pt>
                <c:pt idx="747">
                  <c:v>115.69702149075809</c:v>
                </c:pt>
                <c:pt idx="748">
                  <c:v>116.06085532961869</c:v>
                </c:pt>
                <c:pt idx="749">
                  <c:v>111.94958048975867</c:v>
                </c:pt>
                <c:pt idx="750">
                  <c:v>111.9327515900692</c:v>
                </c:pt>
                <c:pt idx="751">
                  <c:v>113.10746266622664</c:v>
                </c:pt>
                <c:pt idx="752">
                  <c:v>118.09613802106368</c:v>
                </c:pt>
                <c:pt idx="753">
                  <c:v>118.30512062850678</c:v>
                </c:pt>
                <c:pt idx="754">
                  <c:v>114.35660438441931</c:v>
                </c:pt>
                <c:pt idx="755">
                  <c:v>111.72311927934248</c:v>
                </c:pt>
                <c:pt idx="756">
                  <c:v>110.47575236036381</c:v>
                </c:pt>
                <c:pt idx="757">
                  <c:v>109.157393472827</c:v>
                </c:pt>
                <c:pt idx="758">
                  <c:v>106.95027218605954</c:v>
                </c:pt>
                <c:pt idx="759">
                  <c:v>104.14816530923552</c:v>
                </c:pt>
                <c:pt idx="760">
                  <c:v>103.18649352443877</c:v>
                </c:pt>
                <c:pt idx="761">
                  <c:v>102.28529168428892</c:v>
                </c:pt>
                <c:pt idx="762">
                  <c:v>99.982901711143867</c:v>
                </c:pt>
                <c:pt idx="763">
                  <c:v>101.41389696308057</c:v>
                </c:pt>
                <c:pt idx="764">
                  <c:v>98.686759506624554</c:v>
                </c:pt>
                <c:pt idx="765">
                  <c:v>98.252092163421324</c:v>
                </c:pt>
                <c:pt idx="766">
                  <c:v>98.252092163421324</c:v>
                </c:pt>
                <c:pt idx="767">
                  <c:v>94.728117399164589</c:v>
                </c:pt>
                <c:pt idx="768">
                  <c:v>96.300605349149464</c:v>
                </c:pt>
                <c:pt idx="769">
                  <c:v>98.285369648682959</c:v>
                </c:pt>
                <c:pt idx="770">
                  <c:v>98.522875814921761</c:v>
                </c:pt>
                <c:pt idx="771">
                  <c:v>105.48265585391346</c:v>
                </c:pt>
                <c:pt idx="772">
                  <c:v>99.759546399352047</c:v>
                </c:pt>
                <c:pt idx="773">
                  <c:v>109.55323708322493</c:v>
                </c:pt>
                <c:pt idx="774">
                  <c:v>110.53877357888072</c:v>
                </c:pt>
                <c:pt idx="775">
                  <c:v>111.11029061861704</c:v>
                </c:pt>
                <c:pt idx="776">
                  <c:v>109.63275442657869</c:v>
                </c:pt>
                <c:pt idx="777">
                  <c:v>104.88879535978714</c:v>
                </c:pt>
                <c:pt idx="778">
                  <c:v>101.6294241426251</c:v>
                </c:pt>
                <c:pt idx="779">
                  <c:v>95.616657948493454</c:v>
                </c:pt>
                <c:pt idx="780">
                  <c:v>96.16348626344994</c:v>
                </c:pt>
                <c:pt idx="781">
                  <c:v>96.455488273410054</c:v>
                </c:pt>
                <c:pt idx="782">
                  <c:v>100.76395598307761</c:v>
                </c:pt>
                <c:pt idx="783">
                  <c:v>99.128589432369765</c:v>
                </c:pt>
                <c:pt idx="784">
                  <c:v>97.411487039290719</c:v>
                </c:pt>
                <c:pt idx="785">
                  <c:v>96.883072266178985</c:v>
                </c:pt>
                <c:pt idx="786">
                  <c:v>93.25235600634015</c:v>
                </c:pt>
                <c:pt idx="787">
                  <c:v>94.412884535207496</c:v>
                </c:pt>
                <c:pt idx="788">
                  <c:v>92.62173181421052</c:v>
                </c:pt>
                <c:pt idx="789">
                  <c:v>87.992627610836294</c:v>
                </c:pt>
                <c:pt idx="790">
                  <c:v>87.276290124525616</c:v>
                </c:pt>
                <c:pt idx="791">
                  <c:v>86.078316501528164</c:v>
                </c:pt>
                <c:pt idx="792">
                  <c:v>91.91544095916457</c:v>
                </c:pt>
                <c:pt idx="793">
                  <c:v>92.030660290277609</c:v>
                </c:pt>
                <c:pt idx="794">
                  <c:v>88.529187444626359</c:v>
                </c:pt>
                <c:pt idx="795">
                  <c:v>87.600698066561961</c:v>
                </c:pt>
                <c:pt idx="796">
                  <c:v>89.462335670627382</c:v>
                </c:pt>
                <c:pt idx="797">
                  <c:v>87.464529766155636</c:v>
                </c:pt>
                <c:pt idx="798">
                  <c:v>87.112453972087479</c:v>
                </c:pt>
                <c:pt idx="799">
                  <c:v>89.41142111817706</c:v>
                </c:pt>
                <c:pt idx="800">
                  <c:v>88.744302617210479</c:v>
                </c:pt>
                <c:pt idx="801">
                  <c:v>87.392127466079202</c:v>
                </c:pt>
                <c:pt idx="802">
                  <c:v>86.887704175198948</c:v>
                </c:pt>
                <c:pt idx="803">
                  <c:v>85.163169810411461</c:v>
                </c:pt>
                <c:pt idx="804">
                  <c:v>84.251350867820989</c:v>
                </c:pt>
                <c:pt idx="805">
                  <c:v>80.414155735144462</c:v>
                </c:pt>
                <c:pt idx="806">
                  <c:v>81.561626812651994</c:v>
                </c:pt>
                <c:pt idx="807">
                  <c:v>80.403982332507326</c:v>
                </c:pt>
                <c:pt idx="808">
                  <c:v>77.64949395245057</c:v>
                </c:pt>
                <c:pt idx="809">
                  <c:v>75.712363996105864</c:v>
                </c:pt>
                <c:pt idx="810">
                  <c:v>75.059855895811324</c:v>
                </c:pt>
                <c:pt idx="811">
                  <c:v>74.100576920669141</c:v>
                </c:pt>
                <c:pt idx="812">
                  <c:v>73.447292345718495</c:v>
                </c:pt>
                <c:pt idx="813">
                  <c:v>73.870661190354326</c:v>
                </c:pt>
                <c:pt idx="814">
                  <c:v>75.017751953744593</c:v>
                </c:pt>
                <c:pt idx="815">
                  <c:v>77.054619287344863</c:v>
                </c:pt>
                <c:pt idx="816">
                  <c:v>74.209521068847124</c:v>
                </c:pt>
                <c:pt idx="817">
                  <c:v>72.737340967293747</c:v>
                </c:pt>
                <c:pt idx="818">
                  <c:v>70.115217746470549</c:v>
                </c:pt>
                <c:pt idx="819">
                  <c:v>68.928019690129233</c:v>
                </c:pt>
                <c:pt idx="820">
                  <c:v>67.121892100764541</c:v>
                </c:pt>
                <c:pt idx="821">
                  <c:v>66.115485867923255</c:v>
                </c:pt>
                <c:pt idx="822">
                  <c:v>67.936002008058225</c:v>
                </c:pt>
                <c:pt idx="823">
                  <c:v>66.719408839735792</c:v>
                </c:pt>
                <c:pt idx="824">
                  <c:v>65.228973660553194</c:v>
                </c:pt>
                <c:pt idx="825">
                  <c:v>66.921450714538622</c:v>
                </c:pt>
                <c:pt idx="826">
                  <c:v>63.827769681136452</c:v>
                </c:pt>
                <c:pt idx="827">
                  <c:v>63.383483560050465</c:v>
                </c:pt>
                <c:pt idx="828">
                  <c:v>67.072641422577348</c:v>
                </c:pt>
                <c:pt idx="829">
                  <c:v>72.924566437944392</c:v>
                </c:pt>
                <c:pt idx="830">
                  <c:v>71.841796299638403</c:v>
                </c:pt>
                <c:pt idx="831">
                  <c:v>72.521512705739724</c:v>
                </c:pt>
                <c:pt idx="832">
                  <c:v>70.331362936455704</c:v>
                </c:pt>
                <c:pt idx="833">
                  <c:v>71.016292815247994</c:v>
                </c:pt>
                <c:pt idx="834">
                  <c:v>72.698374616694537</c:v>
                </c:pt>
                <c:pt idx="835">
                  <c:v>68.648916667313415</c:v>
                </c:pt>
                <c:pt idx="836">
                  <c:v>66.094188277355798</c:v>
                </c:pt>
                <c:pt idx="837">
                  <c:v>66.315309243708612</c:v>
                </c:pt>
                <c:pt idx="838">
                  <c:v>74.02232729103963</c:v>
                </c:pt>
                <c:pt idx="839">
                  <c:v>74.919107979576154</c:v>
                </c:pt>
                <c:pt idx="840">
                  <c:v>75.884788909025801</c:v>
                </c:pt>
                <c:pt idx="841">
                  <c:v>74.066776503496229</c:v>
                </c:pt>
                <c:pt idx="842">
                  <c:v>73.808194596591747</c:v>
                </c:pt>
                <c:pt idx="843">
                  <c:v>71.869083837552935</c:v>
                </c:pt>
                <c:pt idx="844">
                  <c:v>71.739935501894664</c:v>
                </c:pt>
                <c:pt idx="845">
                  <c:v>67.907430909997885</c:v>
                </c:pt>
                <c:pt idx="846">
                  <c:v>65.461614975375156</c:v>
                </c:pt>
                <c:pt idx="847">
                  <c:v>62.78986076224745</c:v>
                </c:pt>
                <c:pt idx="848">
                  <c:v>61.52152902755396</c:v>
                </c:pt>
                <c:pt idx="849">
                  <c:v>60.366356589171581</c:v>
                </c:pt>
                <c:pt idx="850">
                  <c:v>62.311837609674775</c:v>
                </c:pt>
                <c:pt idx="851">
                  <c:v>60.979343714112538</c:v>
                </c:pt>
                <c:pt idx="852">
                  <c:v>60.770170949610815</c:v>
                </c:pt>
                <c:pt idx="853">
                  <c:v>59.537034117186884</c:v>
                </c:pt>
                <c:pt idx="854">
                  <c:v>58.381513057530341</c:v>
                </c:pt>
                <c:pt idx="855">
                  <c:v>57.773723558858826</c:v>
                </c:pt>
                <c:pt idx="856">
                  <c:v>57.231253009829437</c:v>
                </c:pt>
                <c:pt idx="857">
                  <c:v>57.083120661150481</c:v>
                </c:pt>
                <c:pt idx="858">
                  <c:v>54.515176355617534</c:v>
                </c:pt>
                <c:pt idx="859">
                  <c:v>53.725295626878648</c:v>
                </c:pt>
                <c:pt idx="860">
                  <c:v>53.843921938625613</c:v>
                </c:pt>
                <c:pt idx="861">
                  <c:v>54.203968482734993</c:v>
                </c:pt>
                <c:pt idx="862">
                  <c:v>54.620127205564131</c:v>
                </c:pt>
                <c:pt idx="863">
                  <c:v>54.19401692999962</c:v>
                </c:pt>
                <c:pt idx="864">
                  <c:v>54.245280103724099</c:v>
                </c:pt>
                <c:pt idx="865">
                  <c:v>52.713042064484242</c:v>
                </c:pt>
                <c:pt idx="866">
                  <c:v>50.69531720812018</c:v>
                </c:pt>
                <c:pt idx="867">
                  <c:v>49.941249392091422</c:v>
                </c:pt>
                <c:pt idx="868">
                  <c:v>50.911890251487229</c:v>
                </c:pt>
                <c:pt idx="869">
                  <c:v>50.240762605867722</c:v>
                </c:pt>
                <c:pt idx="870">
                  <c:v>49.183283356360597</c:v>
                </c:pt>
                <c:pt idx="871">
                  <c:v>50.221065503877142</c:v>
                </c:pt>
                <c:pt idx="872">
                  <c:v>50.776672736374103</c:v>
                </c:pt>
                <c:pt idx="873">
                  <c:v>50.24876504875207</c:v>
                </c:pt>
                <c:pt idx="874">
                  <c:v>49.227447333229257</c:v>
                </c:pt>
                <c:pt idx="875">
                  <c:v>48.387903919342754</c:v>
                </c:pt>
                <c:pt idx="876">
                  <c:v>48.175054785040693</c:v>
                </c:pt>
                <c:pt idx="877">
                  <c:v>48.033768090472705</c:v>
                </c:pt>
                <c:pt idx="878">
                  <c:v>46.225723084100082</c:v>
                </c:pt>
                <c:pt idx="879">
                  <c:v>44.97151051101045</c:v>
                </c:pt>
                <c:pt idx="880">
                  <c:v>45.766763176655864</c:v>
                </c:pt>
                <c:pt idx="881">
                  <c:v>44.995089986281549</c:v>
                </c:pt>
                <c:pt idx="882">
                  <c:v>44.483329802222194</c:v>
                </c:pt>
                <c:pt idx="883">
                  <c:v>44.414809875426329</c:v>
                </c:pt>
                <c:pt idx="884">
                  <c:v>44.619212867040552</c:v>
                </c:pt>
                <c:pt idx="885">
                  <c:v>43.57390366928626</c:v>
                </c:pt>
                <c:pt idx="886">
                  <c:v>43.57390366928626</c:v>
                </c:pt>
                <c:pt idx="887">
                  <c:v>45.310544700140341</c:v>
                </c:pt>
                <c:pt idx="888">
                  <c:v>44.214257564249515</c:v>
                </c:pt>
                <c:pt idx="889">
                  <c:v>42.116951978845471</c:v>
                </c:pt>
                <c:pt idx="890">
                  <c:v>42.343381496418594</c:v>
                </c:pt>
                <c:pt idx="891">
                  <c:v>42.236402304513206</c:v>
                </c:pt>
                <c:pt idx="892">
                  <c:v>41.934084274121993</c:v>
                </c:pt>
                <c:pt idx="893">
                  <c:v>42.473908470752001</c:v>
                </c:pt>
                <c:pt idx="894">
                  <c:v>47.188313961346893</c:v>
                </c:pt>
                <c:pt idx="895">
                  <c:v>46.66430449342694</c:v>
                </c:pt>
                <c:pt idx="896">
                  <c:v>44.531201841734308</c:v>
                </c:pt>
                <c:pt idx="897">
                  <c:v>48.338795858949524</c:v>
                </c:pt>
                <c:pt idx="898">
                  <c:v>46.615513361464757</c:v>
                </c:pt>
                <c:pt idx="899">
                  <c:v>51.34817392968889</c:v>
                </c:pt>
                <c:pt idx="900">
                  <c:v>53.674793081388735</c:v>
                </c:pt>
                <c:pt idx="901">
                  <c:v>62.913811471636301</c:v>
                </c:pt>
                <c:pt idx="902">
                  <c:v>68.548862361626789</c:v>
                </c:pt>
                <c:pt idx="903">
                  <c:v>58.889200711250545</c:v>
                </c:pt>
                <c:pt idx="904">
                  <c:v>58.66163025132559</c:v>
                </c:pt>
                <c:pt idx="905">
                  <c:v>55.518555921942195</c:v>
                </c:pt>
                <c:pt idx="906">
                  <c:v>56.903818401276482</c:v>
                </c:pt>
                <c:pt idx="907">
                  <c:v>62.601224960078646</c:v>
                </c:pt>
                <c:pt idx="908">
                  <c:v>63.132206853481996</c:v>
                </c:pt>
                <c:pt idx="909">
                  <c:v>67.416667234496515</c:v>
                </c:pt>
                <c:pt idx="910">
                  <c:v>68.941441609184835</c:v>
                </c:pt>
                <c:pt idx="911">
                  <c:v>78.227206943014224</c:v>
                </c:pt>
                <c:pt idx="912">
                  <c:v>77.83752759060043</c:v>
                </c:pt>
                <c:pt idx="913">
                  <c:v>76.439175967063235</c:v>
                </c:pt>
                <c:pt idx="914">
                  <c:v>73.659681933795582</c:v>
                </c:pt>
                <c:pt idx="915">
                  <c:v>71.677849222249421</c:v>
                </c:pt>
                <c:pt idx="916">
                  <c:v>65.376567230899383</c:v>
                </c:pt>
                <c:pt idx="917">
                  <c:v>66.684213937466268</c:v>
                </c:pt>
                <c:pt idx="918">
                  <c:v>70.612510147651932</c:v>
                </c:pt>
                <c:pt idx="919">
                  <c:v>65.84116846441654</c:v>
                </c:pt>
                <c:pt idx="920">
                  <c:v>65.243805911126998</c:v>
                </c:pt>
                <c:pt idx="921">
                  <c:v>71.455872549132749</c:v>
                </c:pt>
                <c:pt idx="922">
                  <c:v>74.741849908082543</c:v>
                </c:pt>
                <c:pt idx="923">
                  <c:v>71.671288803726426</c:v>
                </c:pt>
                <c:pt idx="924">
                  <c:v>72.281328494258503</c:v>
                </c:pt>
                <c:pt idx="925">
                  <c:v>67.947981902752474</c:v>
                </c:pt>
                <c:pt idx="926">
                  <c:v>66.302663799309258</c:v>
                </c:pt>
                <c:pt idx="927">
                  <c:v>64.974099816292181</c:v>
                </c:pt>
                <c:pt idx="928">
                  <c:v>61.102486256002194</c:v>
                </c:pt>
                <c:pt idx="929">
                  <c:v>59.497338831196252</c:v>
                </c:pt>
                <c:pt idx="930">
                  <c:v>58.442442548402283</c:v>
                </c:pt>
                <c:pt idx="931">
                  <c:v>57.456256349462826</c:v>
                </c:pt>
                <c:pt idx="932">
                  <c:v>57.961773043430227</c:v>
                </c:pt>
                <c:pt idx="933">
                  <c:v>60.565007329762054</c:v>
                </c:pt>
                <c:pt idx="934">
                  <c:v>61.396611686450427</c:v>
                </c:pt>
                <c:pt idx="935">
                  <c:v>65.081459322314842</c:v>
                </c:pt>
                <c:pt idx="936">
                  <c:v>63.451448862091993</c:v>
                </c:pt>
                <c:pt idx="937">
                  <c:v>64.510734603656189</c:v>
                </c:pt>
                <c:pt idx="938">
                  <c:v>70.845436698061846</c:v>
                </c:pt>
                <c:pt idx="939">
                  <c:v>71.956381773889348</c:v>
                </c:pt>
                <c:pt idx="940">
                  <c:v>71.326153742298573</c:v>
                </c:pt>
                <c:pt idx="941">
                  <c:v>69.159963762402938</c:v>
                </c:pt>
                <c:pt idx="942">
                  <c:v>65.270126817326812</c:v>
                </c:pt>
                <c:pt idx="943">
                  <c:v>61.071300498385583</c:v>
                </c:pt>
                <c:pt idx="944">
                  <c:v>59.91826732691289</c:v>
                </c:pt>
                <c:pt idx="945">
                  <c:v>58.943427165805488</c:v>
                </c:pt>
                <c:pt idx="946">
                  <c:v>57.486538861050924</c:v>
                </c:pt>
                <c:pt idx="947">
                  <c:v>57.149596399566043</c:v>
                </c:pt>
                <c:pt idx="948">
                  <c:v>58.867063260340792</c:v>
                </c:pt>
                <c:pt idx="949">
                  <c:v>59.381929343024559</c:v>
                </c:pt>
                <c:pt idx="950">
                  <c:v>62.125388613680315</c:v>
                </c:pt>
                <c:pt idx="951">
                  <c:v>61.341798914298032</c:v>
                </c:pt>
                <c:pt idx="952">
                  <c:v>57.629251733558675</c:v>
                </c:pt>
                <c:pt idx="953">
                  <c:v>58.336984612965985</c:v>
                </c:pt>
                <c:pt idx="954">
                  <c:v>55.247011642207234</c:v>
                </c:pt>
                <c:pt idx="955">
                  <c:v>53.865330454143979</c:v>
                </c:pt>
                <c:pt idx="956">
                  <c:v>51.834183678724386</c:v>
                </c:pt>
                <c:pt idx="957">
                  <c:v>51.557108997867353</c:v>
                </c:pt>
                <c:pt idx="958">
                  <c:v>52.172045232659343</c:v>
                </c:pt>
                <c:pt idx="959">
                  <c:v>52.142697659942883</c:v>
                </c:pt>
                <c:pt idx="960">
                  <c:v>51.661156601785407</c:v>
                </c:pt>
                <c:pt idx="961">
                  <c:v>48.68256812812384</c:v>
                </c:pt>
                <c:pt idx="962">
                  <c:v>49.249426319923536</c:v>
                </c:pt>
                <c:pt idx="963">
                  <c:v>48.772195488428522</c:v>
                </c:pt>
                <c:pt idx="964">
                  <c:v>49.127614877444394</c:v>
                </c:pt>
                <c:pt idx="965">
                  <c:v>49.165250128633154</c:v>
                </c:pt>
                <c:pt idx="966">
                  <c:v>48.348398790410776</c:v>
                </c:pt>
                <c:pt idx="967">
                  <c:v>48.62615486739459</c:v>
                </c:pt>
                <c:pt idx="968">
                  <c:v>52.57501973275626</c:v>
                </c:pt>
                <c:pt idx="969">
                  <c:v>53.395927754896242</c:v>
                </c:pt>
                <c:pt idx="970">
                  <c:v>54.560259424936341</c:v>
                </c:pt>
                <c:pt idx="971">
                  <c:v>53.858120332337293</c:v>
                </c:pt>
                <c:pt idx="972">
                  <c:v>52.182456331619782</c:v>
                </c:pt>
                <c:pt idx="973">
                  <c:v>51.385096091907791</c:v>
                </c:pt>
                <c:pt idx="974">
                  <c:v>52.987692242843679</c:v>
                </c:pt>
                <c:pt idx="975">
                  <c:v>52.534246890099965</c:v>
                </c:pt>
                <c:pt idx="976">
                  <c:v>51.622364561823268</c:v>
                </c:pt>
                <c:pt idx="977">
                  <c:v>52.977962540010026</c:v>
                </c:pt>
                <c:pt idx="978">
                  <c:v>51.898266607485361</c:v>
                </c:pt>
                <c:pt idx="979">
                  <c:v>52.478182250644863</c:v>
                </c:pt>
                <c:pt idx="980">
                  <c:v>49.304793716830282</c:v>
                </c:pt>
                <c:pt idx="981">
                  <c:v>50.801187150516888</c:v>
                </c:pt>
                <c:pt idx="982">
                  <c:v>49.910317177219696</c:v>
                </c:pt>
                <c:pt idx="983">
                  <c:v>46.90826015323789</c:v>
                </c:pt>
                <c:pt idx="984">
                  <c:v>45.76555884861785</c:v>
                </c:pt>
                <c:pt idx="985">
                  <c:v>43.550530197495377</c:v>
                </c:pt>
                <c:pt idx="986">
                  <c:v>44.834613275212718</c:v>
                </c:pt>
                <c:pt idx="987">
                  <c:v>43.67654094168612</c:v>
                </c:pt>
                <c:pt idx="988">
                  <c:v>43.259478972828447</c:v>
                </c:pt>
                <c:pt idx="989">
                  <c:v>42.338611723531116</c:v>
                </c:pt>
                <c:pt idx="990">
                  <c:v>40.259814758501165</c:v>
                </c:pt>
                <c:pt idx="991">
                  <c:v>40.259814758501165</c:v>
                </c:pt>
                <c:pt idx="992">
                  <c:v>39.476557833971498</c:v>
                </c:pt>
                <c:pt idx="993">
                  <c:v>39.336063460481164</c:v>
                </c:pt>
                <c:pt idx="994">
                  <c:v>39.289427441850208</c:v>
                </c:pt>
                <c:pt idx="995">
                  <c:v>38.252231611931116</c:v>
                </c:pt>
                <c:pt idx="996">
                  <c:v>38.393962006302601</c:v>
                </c:pt>
                <c:pt idx="997">
                  <c:v>39.083946893570356</c:v>
                </c:pt>
                <c:pt idx="998">
                  <c:v>40.290144809353912</c:v>
                </c:pt>
                <c:pt idx="999">
                  <c:v>38.090518879981104</c:v>
                </c:pt>
                <c:pt idx="1000">
                  <c:v>38.269155590149893</c:v>
                </c:pt>
                <c:pt idx="1001">
                  <c:v>38.220934929363622</c:v>
                </c:pt>
                <c:pt idx="1002">
                  <c:v>38.820943835052539</c:v>
                </c:pt>
                <c:pt idx="1003">
                  <c:v>39.809459457960308</c:v>
                </c:pt>
                <c:pt idx="1004">
                  <c:v>39.018326861918716</c:v>
                </c:pt>
                <c:pt idx="1005">
                  <c:v>39.57188990603531</c:v>
                </c:pt>
                <c:pt idx="1006">
                  <c:v>37.650606371243782</c:v>
                </c:pt>
                <c:pt idx="1007">
                  <c:v>37.196289465314642</c:v>
                </c:pt>
                <c:pt idx="1008">
                  <c:v>36.945599076343619</c:v>
                </c:pt>
                <c:pt idx="1009">
                  <c:v>35.496760753738059</c:v>
                </c:pt>
                <c:pt idx="1010">
                  <c:v>34.612577970336297</c:v>
                </c:pt>
                <c:pt idx="1011">
                  <c:v>33.464932582191679</c:v>
                </c:pt>
                <c:pt idx="1012">
                  <c:v>32.668491434929777</c:v>
                </c:pt>
                <c:pt idx="1013">
                  <c:v>33.644884545349385</c:v>
                </c:pt>
                <c:pt idx="1014">
                  <c:v>33.357493844061253</c:v>
                </c:pt>
                <c:pt idx="1015">
                  <c:v>32.267164962674414</c:v>
                </c:pt>
                <c:pt idx="1016">
                  <c:v>33.064018116896698</c:v>
                </c:pt>
                <c:pt idx="1017">
                  <c:v>31.331100995107604</c:v>
                </c:pt>
                <c:pt idx="1018">
                  <c:v>30.517577405411394</c:v>
                </c:pt>
                <c:pt idx="1019">
                  <c:v>29.311411182470948</c:v>
                </c:pt>
                <c:pt idx="1020">
                  <c:v>29.086740617690225</c:v>
                </c:pt>
                <c:pt idx="1021">
                  <c:v>29.62789591373069</c:v>
                </c:pt>
                <c:pt idx="1022">
                  <c:v>30.182790057257748</c:v>
                </c:pt>
                <c:pt idx="1023">
                  <c:v>30.129260845251167</c:v>
                </c:pt>
                <c:pt idx="1024">
                  <c:v>30.105966605568021</c:v>
                </c:pt>
                <c:pt idx="1025">
                  <c:v>29.920706091190006</c:v>
                </c:pt>
                <c:pt idx="1026">
                  <c:v>29.2563131747306</c:v>
                </c:pt>
                <c:pt idx="1027">
                  <c:v>27.556499227566061</c:v>
                </c:pt>
                <c:pt idx="1028">
                  <c:v>25.831172541700933</c:v>
                </c:pt>
                <c:pt idx="1029">
                  <c:v>25.818257708135103</c:v>
                </c:pt>
                <c:pt idx="1030">
                  <c:v>25.969115641321203</c:v>
                </c:pt>
                <c:pt idx="1031">
                  <c:v>26.090372459045998</c:v>
                </c:pt>
                <c:pt idx="1032">
                  <c:v>25.820587132103423</c:v>
                </c:pt>
                <c:pt idx="1033">
                  <c:v>27.59300938282454</c:v>
                </c:pt>
                <c:pt idx="1034">
                  <c:v>27.180241794207788</c:v>
                </c:pt>
                <c:pt idx="1035">
                  <c:v>28.340754476653572</c:v>
                </c:pt>
                <c:pt idx="1036">
                  <c:v>27.719241976917022</c:v>
                </c:pt>
                <c:pt idx="1037">
                  <c:v>25.821696381612131</c:v>
                </c:pt>
                <c:pt idx="1038">
                  <c:v>25.509727880495038</c:v>
                </c:pt>
                <c:pt idx="1039">
                  <c:v>24.663972669359698</c:v>
                </c:pt>
                <c:pt idx="1040">
                  <c:v>25.793774986835462</c:v>
                </c:pt>
                <c:pt idx="1041">
                  <c:v>24.688867397619717</c:v>
                </c:pt>
                <c:pt idx="1042">
                  <c:v>26.271100896859789</c:v>
                </c:pt>
                <c:pt idx="1043">
                  <c:v>26.525895509013079</c:v>
                </c:pt>
                <c:pt idx="1044">
                  <c:v>28.414979115208574</c:v>
                </c:pt>
                <c:pt idx="1045">
                  <c:v>26.997168086004098</c:v>
                </c:pt>
                <c:pt idx="1046">
                  <c:v>24.746183904377499</c:v>
                </c:pt>
                <c:pt idx="1047">
                  <c:v>23.789852363644194</c:v>
                </c:pt>
                <c:pt idx="1048">
                  <c:v>23.212424608668542</c:v>
                </c:pt>
                <c:pt idx="1049">
                  <c:v>23.119168417828188</c:v>
                </c:pt>
                <c:pt idx="1050">
                  <c:v>22.429833233844107</c:v>
                </c:pt>
                <c:pt idx="1051">
                  <c:v>21.990031650057663</c:v>
                </c:pt>
                <c:pt idx="1052">
                  <c:v>21.895888059610328</c:v>
                </c:pt>
                <c:pt idx="1053">
                  <c:v>22.177082810071177</c:v>
                </c:pt>
                <c:pt idx="1054">
                  <c:v>22.415096061799666</c:v>
                </c:pt>
                <c:pt idx="1055">
                  <c:v>22.805694506663546</c:v>
                </c:pt>
                <c:pt idx="1056">
                  <c:v>22.407220390287744</c:v>
                </c:pt>
                <c:pt idx="1057">
                  <c:v>22.054304735877281</c:v>
                </c:pt>
                <c:pt idx="1058">
                  <c:v>21.370690110073891</c:v>
                </c:pt>
                <c:pt idx="1059">
                  <c:v>20.951219485140154</c:v>
                </c:pt>
                <c:pt idx="1060">
                  <c:v>20.951219485140154</c:v>
                </c:pt>
                <c:pt idx="1061">
                  <c:v>21.579355789085927</c:v>
                </c:pt>
                <c:pt idx="1062">
                  <c:v>22.177621588403991</c:v>
                </c:pt>
                <c:pt idx="1063">
                  <c:v>22.293870936917983</c:v>
                </c:pt>
                <c:pt idx="1064">
                  <c:v>22.032500059820141</c:v>
                </c:pt>
                <c:pt idx="1065">
                  <c:v>21.87279982340738</c:v>
                </c:pt>
                <c:pt idx="1066">
                  <c:v>21.554777989256984</c:v>
                </c:pt>
                <c:pt idx="1067">
                  <c:v>21.194462055981198</c:v>
                </c:pt>
                <c:pt idx="1068">
                  <c:v>21.054649078617654</c:v>
                </c:pt>
                <c:pt idx="1069">
                  <c:v>20.663781244587369</c:v>
                </c:pt>
                <c:pt idx="1070">
                  <c:v>20.611995138951634</c:v>
                </c:pt>
                <c:pt idx="1071">
                  <c:v>20.694903616517774</c:v>
                </c:pt>
                <c:pt idx="1072">
                  <c:v>20.677852866926571</c:v>
                </c:pt>
                <c:pt idx="1073">
                  <c:v>20.039875935196289</c:v>
                </c:pt>
                <c:pt idx="1074">
                  <c:v>19.081056506279143</c:v>
                </c:pt>
                <c:pt idx="1075">
                  <c:v>18.947455326164441</c:v>
                </c:pt>
                <c:pt idx="1076">
                  <c:v>18.073889645203302</c:v>
                </c:pt>
                <c:pt idx="1077">
                  <c:v>17.541085413321351</c:v>
                </c:pt>
                <c:pt idx="1078">
                  <c:v>18.425521739467957</c:v>
                </c:pt>
                <c:pt idx="1079">
                  <c:v>18.330253053090349</c:v>
                </c:pt>
                <c:pt idx="1080">
                  <c:v>18.519665329915288</c:v>
                </c:pt>
                <c:pt idx="1081">
                  <c:v>18.084997986712064</c:v>
                </c:pt>
                <c:pt idx="1082">
                  <c:v>17.892907664644639</c:v>
                </c:pt>
                <c:pt idx="1083">
                  <c:v>17.284135687836834</c:v>
                </c:pt>
                <c:pt idx="1084">
                  <c:v>16.985161252393336</c:v>
                </c:pt>
                <c:pt idx="1085">
                  <c:v>18.716462039184005</c:v>
                </c:pt>
                <c:pt idx="1086">
                  <c:v>18.471920061775613</c:v>
                </c:pt>
                <c:pt idx="1087">
                  <c:v>17.520564297410004</c:v>
                </c:pt>
                <c:pt idx="1088">
                  <c:v>17.54389022993626</c:v>
                </c:pt>
                <c:pt idx="1089">
                  <c:v>17.295259875767151</c:v>
                </c:pt>
                <c:pt idx="1090">
                  <c:v>16.85106883321048</c:v>
                </c:pt>
                <c:pt idx="1091">
                  <c:v>16.514791921430838</c:v>
                </c:pt>
                <c:pt idx="1092">
                  <c:v>16.326710744016363</c:v>
                </c:pt>
                <c:pt idx="1093">
                  <c:v>16.360986553835851</c:v>
                </c:pt>
                <c:pt idx="1094">
                  <c:v>16.406497476536533</c:v>
                </c:pt>
                <c:pt idx="1095">
                  <c:v>16.17296876210759</c:v>
                </c:pt>
                <c:pt idx="1096">
                  <c:v>15.996835786544198</c:v>
                </c:pt>
                <c:pt idx="1097">
                  <c:v>16.179022095140894</c:v>
                </c:pt>
                <c:pt idx="1098">
                  <c:v>16.403106342324154</c:v>
                </c:pt>
                <c:pt idx="1099">
                  <c:v>16.544202879833509</c:v>
                </c:pt>
                <c:pt idx="1100">
                  <c:v>16.677804059948215</c:v>
                </c:pt>
                <c:pt idx="1101">
                  <c:v>18.83610252191038</c:v>
                </c:pt>
                <c:pt idx="1102">
                  <c:v>19.783385755936827</c:v>
                </c:pt>
                <c:pt idx="1103">
                  <c:v>19.475632402952872</c:v>
                </c:pt>
                <c:pt idx="1104">
                  <c:v>18.110954425216146</c:v>
                </c:pt>
                <c:pt idx="1105">
                  <c:v>17.304942039336137</c:v>
                </c:pt>
                <c:pt idx="1106">
                  <c:v>18.842742172541151</c:v>
                </c:pt>
                <c:pt idx="1107">
                  <c:v>18.75484207218576</c:v>
                </c:pt>
                <c:pt idx="1108">
                  <c:v>17.756802749924539</c:v>
                </c:pt>
                <c:pt idx="1109">
                  <c:v>18.113965245311249</c:v>
                </c:pt>
                <c:pt idx="1110">
                  <c:v>18.7941411976376</c:v>
                </c:pt>
                <c:pt idx="1111">
                  <c:v>18.390453608570809</c:v>
                </c:pt>
                <c:pt idx="1112">
                  <c:v>18.784031180686686</c:v>
                </c:pt>
                <c:pt idx="1113">
                  <c:v>19.619993303302174</c:v>
                </c:pt>
                <c:pt idx="1114">
                  <c:v>19.015357242519741</c:v>
                </c:pt>
                <c:pt idx="1115">
                  <c:v>19.24538389778543</c:v>
                </c:pt>
                <c:pt idx="1116">
                  <c:v>20.318868033061257</c:v>
                </c:pt>
                <c:pt idx="1117">
                  <c:v>21.575267412325225</c:v>
                </c:pt>
                <c:pt idx="1118">
                  <c:v>20.92565920717492</c:v>
                </c:pt>
                <c:pt idx="1119">
                  <c:v>20.236514180249472</c:v>
                </c:pt>
                <c:pt idx="1120">
                  <c:v>18.763731914677081</c:v>
                </c:pt>
                <c:pt idx="1121">
                  <c:v>18.684214571323317</c:v>
                </c:pt>
                <c:pt idx="1122">
                  <c:v>17.881625012498787</c:v>
                </c:pt>
                <c:pt idx="1123">
                  <c:v>17.407959625853234</c:v>
                </c:pt>
                <c:pt idx="1124">
                  <c:v>17.284230766366147</c:v>
                </c:pt>
                <c:pt idx="1125">
                  <c:v>17.741922960086111</c:v>
                </c:pt>
                <c:pt idx="1126">
                  <c:v>17.174177368679437</c:v>
                </c:pt>
                <c:pt idx="1127">
                  <c:v>16.909827364329598</c:v>
                </c:pt>
                <c:pt idx="1128">
                  <c:v>16.971042090789464</c:v>
                </c:pt>
                <c:pt idx="1129">
                  <c:v>16.759112048937478</c:v>
                </c:pt>
                <c:pt idx="1130">
                  <c:v>16.485285884498847</c:v>
                </c:pt>
                <c:pt idx="1131">
                  <c:v>16.382505994305038</c:v>
                </c:pt>
                <c:pt idx="1132">
                  <c:v>16.315333013341188</c:v>
                </c:pt>
                <c:pt idx="1133">
                  <c:v>16.437477230672958</c:v>
                </c:pt>
                <c:pt idx="1134">
                  <c:v>16.674127690147873</c:v>
                </c:pt>
                <c:pt idx="1135">
                  <c:v>16.496520997380038</c:v>
                </c:pt>
                <c:pt idx="1136">
                  <c:v>16.713078194325544</c:v>
                </c:pt>
                <c:pt idx="1137">
                  <c:v>16.416686725595213</c:v>
                </c:pt>
                <c:pt idx="1138">
                  <c:v>16.226466281271058</c:v>
                </c:pt>
                <c:pt idx="1139">
                  <c:v>15.754686618790332</c:v>
                </c:pt>
                <c:pt idx="1140">
                  <c:v>16.200921849727361</c:v>
                </c:pt>
                <c:pt idx="1141">
                  <c:v>15.307151981285944</c:v>
                </c:pt>
                <c:pt idx="1142">
                  <c:v>14.545794811342741</c:v>
                </c:pt>
                <c:pt idx="1143">
                  <c:v>14.342516915658786</c:v>
                </c:pt>
                <c:pt idx="1144">
                  <c:v>13.990520353698406</c:v>
                </c:pt>
                <c:pt idx="1145">
                  <c:v>13.84151645183403</c:v>
                </c:pt>
                <c:pt idx="1146">
                  <c:v>13.582221455959644</c:v>
                </c:pt>
                <c:pt idx="1147">
                  <c:v>13.367280594012561</c:v>
                </c:pt>
                <c:pt idx="1148">
                  <c:v>13.328567786158185</c:v>
                </c:pt>
                <c:pt idx="1149">
                  <c:v>13.723745846850926</c:v>
                </c:pt>
                <c:pt idx="1150">
                  <c:v>14.100985758345493</c:v>
                </c:pt>
                <c:pt idx="1151">
                  <c:v>14.273664214010292</c:v>
                </c:pt>
                <c:pt idx="1152">
                  <c:v>14.499523260407503</c:v>
                </c:pt>
                <c:pt idx="1153">
                  <c:v>14.34226337291393</c:v>
                </c:pt>
                <c:pt idx="1154">
                  <c:v>13.814815231516947</c:v>
                </c:pt>
                <c:pt idx="1155">
                  <c:v>13.291455466880681</c:v>
                </c:pt>
                <c:pt idx="1156">
                  <c:v>13.647286862856923</c:v>
                </c:pt>
                <c:pt idx="1157">
                  <c:v>13.384949354044332</c:v>
                </c:pt>
                <c:pt idx="1158">
                  <c:v>13.653783895693715</c:v>
                </c:pt>
                <c:pt idx="1159">
                  <c:v>13.968192745729995</c:v>
                </c:pt>
                <c:pt idx="1160">
                  <c:v>13.714681693722516</c:v>
                </c:pt>
                <c:pt idx="1161">
                  <c:v>13.237973794138757</c:v>
                </c:pt>
                <c:pt idx="1162">
                  <c:v>12.955653947747631</c:v>
                </c:pt>
                <c:pt idx="1163">
                  <c:v>13.245897004915337</c:v>
                </c:pt>
                <c:pt idx="1164">
                  <c:v>13.583885330222717</c:v>
                </c:pt>
                <c:pt idx="1165">
                  <c:v>13.419494553030219</c:v>
                </c:pt>
                <c:pt idx="1166">
                  <c:v>13.188279416148037</c:v>
                </c:pt>
                <c:pt idx="1167">
                  <c:v>12.821894303417391</c:v>
                </c:pt>
                <c:pt idx="1168">
                  <c:v>12.587652500018555</c:v>
                </c:pt>
                <c:pt idx="1169">
                  <c:v>12.216117300283127</c:v>
                </c:pt>
                <c:pt idx="1170">
                  <c:v>13.061270347399448</c:v>
                </c:pt>
                <c:pt idx="1171">
                  <c:v>12.93872996952885</c:v>
                </c:pt>
                <c:pt idx="1172">
                  <c:v>13.022494153858865</c:v>
                </c:pt>
                <c:pt idx="1173">
                  <c:v>13.173003465770792</c:v>
                </c:pt>
                <c:pt idx="1174">
                  <c:v>13.01045087347846</c:v>
                </c:pt>
                <c:pt idx="1175">
                  <c:v>13.183240254094134</c:v>
                </c:pt>
                <c:pt idx="1176">
                  <c:v>12.779410047233366</c:v>
                </c:pt>
                <c:pt idx="1177">
                  <c:v>13.246229779767949</c:v>
                </c:pt>
                <c:pt idx="1178">
                  <c:v>13.535426973113148</c:v>
                </c:pt>
                <c:pt idx="1179">
                  <c:v>12.973750561161339</c:v>
                </c:pt>
                <c:pt idx="1180">
                  <c:v>14.156258076722915</c:v>
                </c:pt>
                <c:pt idx="1181">
                  <c:v>14.832979509150681</c:v>
                </c:pt>
                <c:pt idx="1182">
                  <c:v>14.506796767900404</c:v>
                </c:pt>
                <c:pt idx="1183">
                  <c:v>13.845287900163672</c:v>
                </c:pt>
                <c:pt idx="1184">
                  <c:v>13.525522959642423</c:v>
                </c:pt>
                <c:pt idx="1185">
                  <c:v>13.753727276429501</c:v>
                </c:pt>
                <c:pt idx="1186">
                  <c:v>13.476969524003533</c:v>
                </c:pt>
                <c:pt idx="1187">
                  <c:v>14.19259392134431</c:v>
                </c:pt>
                <c:pt idx="1188">
                  <c:v>13.869279382395153</c:v>
                </c:pt>
                <c:pt idx="1189">
                  <c:v>13.209228385441316</c:v>
                </c:pt>
                <c:pt idx="1190">
                  <c:v>12.583532430414731</c:v>
                </c:pt>
                <c:pt idx="1191">
                  <c:v>12.111673535826238</c:v>
                </c:pt>
                <c:pt idx="1192">
                  <c:v>11.596633142505382</c:v>
                </c:pt>
                <c:pt idx="1193">
                  <c:v>11.650495129364577</c:v>
                </c:pt>
                <c:pt idx="1194">
                  <c:v>11.829575539336856</c:v>
                </c:pt>
                <c:pt idx="1195">
                  <c:v>11.499827353237118</c:v>
                </c:pt>
                <c:pt idx="1196">
                  <c:v>11.75195976656947</c:v>
                </c:pt>
                <c:pt idx="1197">
                  <c:v>12.714106944012784</c:v>
                </c:pt>
                <c:pt idx="1198">
                  <c:v>13.033380645465883</c:v>
                </c:pt>
                <c:pt idx="1199">
                  <c:v>13.100189158734011</c:v>
                </c:pt>
                <c:pt idx="1200">
                  <c:v>13.509058527648689</c:v>
                </c:pt>
                <c:pt idx="1201">
                  <c:v>13.210575331273336</c:v>
                </c:pt>
                <c:pt idx="1202">
                  <c:v>13.744789894673518</c:v>
                </c:pt>
                <c:pt idx="1203">
                  <c:v>12.909160546910652</c:v>
                </c:pt>
                <c:pt idx="1204">
                  <c:v>12.647710437705038</c:v>
                </c:pt>
                <c:pt idx="1205">
                  <c:v>11.998482546672006</c:v>
                </c:pt>
                <c:pt idx="1206">
                  <c:v>11.930453858944285</c:v>
                </c:pt>
                <c:pt idx="1207">
                  <c:v>12.572218085425776</c:v>
                </c:pt>
                <c:pt idx="1208">
                  <c:v>12.778110640666004</c:v>
                </c:pt>
                <c:pt idx="1209">
                  <c:v>13.740669825069695</c:v>
                </c:pt>
                <c:pt idx="1210">
                  <c:v>13.753489580106205</c:v>
                </c:pt>
                <c:pt idx="1211">
                  <c:v>13.514905857201807</c:v>
                </c:pt>
                <c:pt idx="1212">
                  <c:v>13.233077249878828</c:v>
                </c:pt>
                <c:pt idx="1213">
                  <c:v>14.200485439277788</c:v>
                </c:pt>
                <c:pt idx="1214">
                  <c:v>14.056235463879359</c:v>
                </c:pt>
                <c:pt idx="1215">
                  <c:v>17.057642784577475</c:v>
                </c:pt>
                <c:pt idx="1216">
                  <c:v>17.610793821733683</c:v>
                </c:pt>
                <c:pt idx="1217">
                  <c:v>20.967081753114854</c:v>
                </c:pt>
                <c:pt idx="1218">
                  <c:v>17.587388657099662</c:v>
                </c:pt>
                <c:pt idx="1219">
                  <c:v>20.150499804058892</c:v>
                </c:pt>
                <c:pt idx="1220">
                  <c:v>19.449913660772065</c:v>
                </c:pt>
                <c:pt idx="1221">
                  <c:v>19.549603498763005</c:v>
                </c:pt>
                <c:pt idx="1222">
                  <c:v>18.642792025383333</c:v>
                </c:pt>
                <c:pt idx="1223">
                  <c:v>18.827703918487178</c:v>
                </c:pt>
                <c:pt idx="1224">
                  <c:v>19.562613410858148</c:v>
                </c:pt>
                <c:pt idx="1225">
                  <c:v>23.323809105765708</c:v>
                </c:pt>
                <c:pt idx="1226">
                  <c:v>24.664226212104541</c:v>
                </c:pt>
                <c:pt idx="1227">
                  <c:v>25.437610816006593</c:v>
                </c:pt>
                <c:pt idx="1228">
                  <c:v>24.05859182676426</c:v>
                </c:pt>
                <c:pt idx="1229">
                  <c:v>23.59105900525978</c:v>
                </c:pt>
                <c:pt idx="1230">
                  <c:v>24.28754092536434</c:v>
                </c:pt>
                <c:pt idx="1231">
                  <c:v>23.749808456379355</c:v>
                </c:pt>
                <c:pt idx="1232">
                  <c:v>22.310414601019477</c:v>
                </c:pt>
                <c:pt idx="1233">
                  <c:v>22.923766193656146</c:v>
                </c:pt>
                <c:pt idx="1234">
                  <c:v>22.459561120677833</c:v>
                </c:pt>
                <c:pt idx="1235">
                  <c:v>22.821984628020193</c:v>
                </c:pt>
                <c:pt idx="1236">
                  <c:v>24.165523479405</c:v>
                </c:pt>
                <c:pt idx="1237">
                  <c:v>24.898547247611148</c:v>
                </c:pt>
                <c:pt idx="1238">
                  <c:v>23.61005886470203</c:v>
                </c:pt>
                <c:pt idx="1239">
                  <c:v>24.242346931094733</c:v>
                </c:pt>
                <c:pt idx="1240">
                  <c:v>26.387144241893601</c:v>
                </c:pt>
                <c:pt idx="1241">
                  <c:v>26.594938367720207</c:v>
                </c:pt>
                <c:pt idx="1242">
                  <c:v>26.567127897894409</c:v>
                </c:pt>
                <c:pt idx="1243">
                  <c:v>25.623283337344997</c:v>
                </c:pt>
                <c:pt idx="1244">
                  <c:v>24.343668950505645</c:v>
                </c:pt>
                <c:pt idx="1245">
                  <c:v>23.779488803948428</c:v>
                </c:pt>
                <c:pt idx="1246">
                  <c:v>24.737135597670644</c:v>
                </c:pt>
                <c:pt idx="1247">
                  <c:v>24.623564294399134</c:v>
                </c:pt>
                <c:pt idx="1248">
                  <c:v>26.716005028386355</c:v>
                </c:pt>
                <c:pt idx="1249">
                  <c:v>28.784343355191208</c:v>
                </c:pt>
                <c:pt idx="1250">
                  <c:v>29.167937681728588</c:v>
                </c:pt>
                <c:pt idx="1251">
                  <c:v>28.004842032569634</c:v>
                </c:pt>
                <c:pt idx="1252">
                  <c:v>27.489326246602182</c:v>
                </c:pt>
                <c:pt idx="1253">
                  <c:v>29.362515891979854</c:v>
                </c:pt>
                <c:pt idx="1254">
                  <c:v>28.735995923032501</c:v>
                </c:pt>
                <c:pt idx="1255">
                  <c:v>31.164872033014891</c:v>
                </c:pt>
                <c:pt idx="1256">
                  <c:v>33.37164469850817</c:v>
                </c:pt>
                <c:pt idx="1257">
                  <c:v>30.703455930229936</c:v>
                </c:pt>
                <c:pt idx="1258">
                  <c:v>29.088515416904134</c:v>
                </c:pt>
                <c:pt idx="1259">
                  <c:v>28.706046186297026</c:v>
                </c:pt>
                <c:pt idx="1260">
                  <c:v>28.760827265606302</c:v>
                </c:pt>
                <c:pt idx="1261">
                  <c:v>26.694992673406841</c:v>
                </c:pt>
                <c:pt idx="1262">
                  <c:v>26.565321405837324</c:v>
                </c:pt>
                <c:pt idx="1263">
                  <c:v>24.912365327205482</c:v>
                </c:pt>
                <c:pt idx="1264">
                  <c:v>24.73109811105887</c:v>
                </c:pt>
                <c:pt idx="1265">
                  <c:v>23.211790751806397</c:v>
                </c:pt>
                <c:pt idx="1266">
                  <c:v>26.122144534260048</c:v>
                </c:pt>
                <c:pt idx="1267">
                  <c:v>24.575201015818866</c:v>
                </c:pt>
                <c:pt idx="1268">
                  <c:v>26.834536261603979</c:v>
                </c:pt>
                <c:pt idx="1269">
                  <c:v>27.023457299360768</c:v>
                </c:pt>
                <c:pt idx="1270">
                  <c:v>25.103187935548654</c:v>
                </c:pt>
                <c:pt idx="1271">
                  <c:v>23.706341722059012</c:v>
                </c:pt>
                <c:pt idx="1272">
                  <c:v>25.63043007346544</c:v>
                </c:pt>
                <c:pt idx="1273">
                  <c:v>24.272993910378514</c:v>
                </c:pt>
                <c:pt idx="1274">
                  <c:v>21.024223949235544</c:v>
                </c:pt>
                <c:pt idx="1275">
                  <c:v>20.979853968886694</c:v>
                </c:pt>
                <c:pt idx="1276">
                  <c:v>23.629597502477043</c:v>
                </c:pt>
                <c:pt idx="1277">
                  <c:v>26.524310866857725</c:v>
                </c:pt>
                <c:pt idx="1278">
                  <c:v>25.669998588083676</c:v>
                </c:pt>
                <c:pt idx="1279">
                  <c:v>24.510420844509529</c:v>
                </c:pt>
                <c:pt idx="1280">
                  <c:v>24.952631084372054</c:v>
                </c:pt>
                <c:pt idx="1281">
                  <c:v>24.813055803331803</c:v>
                </c:pt>
                <c:pt idx="1282">
                  <c:v>23.463590390286122</c:v>
                </c:pt>
                <c:pt idx="1283">
                  <c:v>28.168662338586191</c:v>
                </c:pt>
                <c:pt idx="1284">
                  <c:v>26.381756458565484</c:v>
                </c:pt>
                <c:pt idx="1285">
                  <c:v>25.209644195542779</c:v>
                </c:pt>
                <c:pt idx="1286">
                  <c:v>25.679411362486253</c:v>
                </c:pt>
                <c:pt idx="1287">
                  <c:v>25.63775112022299</c:v>
                </c:pt>
                <c:pt idx="1288">
                  <c:v>27.26620863113364</c:v>
                </c:pt>
                <c:pt idx="1289">
                  <c:v>28.181973332690841</c:v>
                </c:pt>
                <c:pt idx="1290">
                  <c:v>27.050253598207149</c:v>
                </c:pt>
                <c:pt idx="1291">
                  <c:v>27.549257412916212</c:v>
                </c:pt>
                <c:pt idx="1292">
                  <c:v>27.030366339157936</c:v>
                </c:pt>
                <c:pt idx="1293">
                  <c:v>28.090254244741153</c:v>
                </c:pt>
                <c:pt idx="1294">
                  <c:v>28.762269289967627</c:v>
                </c:pt>
                <c:pt idx="1295">
                  <c:v>26.841793922675318</c:v>
                </c:pt>
                <c:pt idx="1296">
                  <c:v>26.347274645265806</c:v>
                </c:pt>
                <c:pt idx="1297">
                  <c:v>24.096417235011632</c:v>
                </c:pt>
                <c:pt idx="1298">
                  <c:v>23.6253506615008</c:v>
                </c:pt>
                <c:pt idx="1299">
                  <c:v>23.487550179674511</c:v>
                </c:pt>
                <c:pt idx="1300">
                  <c:v>23.406131265734366</c:v>
                </c:pt>
                <c:pt idx="1301">
                  <c:v>23.627711778312225</c:v>
                </c:pt>
                <c:pt idx="1302">
                  <c:v>24.103437199759686</c:v>
                </c:pt>
                <c:pt idx="1303">
                  <c:v>25.329807610180413</c:v>
                </c:pt>
                <c:pt idx="1304">
                  <c:v>23.168656792338691</c:v>
                </c:pt>
                <c:pt idx="1305">
                  <c:v>23.575006580226415</c:v>
                </c:pt>
                <c:pt idx="1306">
                  <c:v>23.355042402646976</c:v>
                </c:pt>
                <c:pt idx="1307">
                  <c:v>23.481179918210138</c:v>
                </c:pt>
                <c:pt idx="1308">
                  <c:v>22.588741149179189</c:v>
                </c:pt>
                <c:pt idx="1309">
                  <c:v>22.529459686148808</c:v>
                </c:pt>
                <c:pt idx="1310">
                  <c:v>22.135882114032938</c:v>
                </c:pt>
                <c:pt idx="1311">
                  <c:v>20.72635876330077</c:v>
                </c:pt>
                <c:pt idx="1312">
                  <c:v>19.126012804225432</c:v>
                </c:pt>
                <c:pt idx="1313">
                  <c:v>19.57229557442712</c:v>
                </c:pt>
                <c:pt idx="1314">
                  <c:v>20.019925290460826</c:v>
                </c:pt>
                <c:pt idx="1315">
                  <c:v>19.83295336255507</c:v>
                </c:pt>
                <c:pt idx="1316">
                  <c:v>20.736627244467215</c:v>
                </c:pt>
                <c:pt idx="1317">
                  <c:v>20.202174984743735</c:v>
                </c:pt>
                <c:pt idx="1318">
                  <c:v>20.740446232061529</c:v>
                </c:pt>
                <c:pt idx="1319">
                  <c:v>19.449422421703904</c:v>
                </c:pt>
                <c:pt idx="1320">
                  <c:v>19.023850924472196</c:v>
                </c:pt>
                <c:pt idx="1321">
                  <c:v>18.69872989346598</c:v>
                </c:pt>
                <c:pt idx="1322">
                  <c:v>18.25293836233244</c:v>
                </c:pt>
                <c:pt idx="1323">
                  <c:v>18.075648597995674</c:v>
                </c:pt>
                <c:pt idx="1324">
                  <c:v>17.695397866406008</c:v>
                </c:pt>
                <c:pt idx="1325">
                  <c:v>18.092239801361835</c:v>
                </c:pt>
                <c:pt idx="1326">
                  <c:v>17.743254059496561</c:v>
                </c:pt>
                <c:pt idx="1327">
                  <c:v>18.006748357082532</c:v>
                </c:pt>
                <c:pt idx="1328">
                  <c:v>17.896457263072527</c:v>
                </c:pt>
                <c:pt idx="1329">
                  <c:v>17.336016872001863</c:v>
                </c:pt>
                <c:pt idx="1330">
                  <c:v>16.855854452519512</c:v>
                </c:pt>
                <c:pt idx="1331">
                  <c:v>16.351700550805678</c:v>
                </c:pt>
                <c:pt idx="1332">
                  <c:v>15.962417358930711</c:v>
                </c:pt>
                <c:pt idx="1333">
                  <c:v>15.866974361916018</c:v>
                </c:pt>
                <c:pt idx="1334">
                  <c:v>15.401105414674625</c:v>
                </c:pt>
                <c:pt idx="1335">
                  <c:v>15.386558399688823</c:v>
                </c:pt>
                <c:pt idx="1336">
                  <c:v>15.109594643782666</c:v>
                </c:pt>
                <c:pt idx="1337">
                  <c:v>15.44824851879528</c:v>
                </c:pt>
                <c:pt idx="1338">
                  <c:v>15.591737865959161</c:v>
                </c:pt>
                <c:pt idx="1339">
                  <c:v>14.966628228530039</c:v>
                </c:pt>
                <c:pt idx="1340">
                  <c:v>14.46916151671164</c:v>
                </c:pt>
                <c:pt idx="1341">
                  <c:v>13.790601899383706</c:v>
                </c:pt>
                <c:pt idx="1342">
                  <c:v>13.667712900238941</c:v>
                </c:pt>
                <c:pt idx="1343">
                  <c:v>13.828348075523337</c:v>
                </c:pt>
                <c:pt idx="1344">
                  <c:v>14.280034475474656</c:v>
                </c:pt>
                <c:pt idx="1345">
                  <c:v>14.916537690000498</c:v>
                </c:pt>
                <c:pt idx="1346">
                  <c:v>16.034027337929452</c:v>
                </c:pt>
                <c:pt idx="1347">
                  <c:v>14.843659997277509</c:v>
                </c:pt>
                <c:pt idx="1348">
                  <c:v>15.218713102597736</c:v>
                </c:pt>
                <c:pt idx="1349">
                  <c:v>16.438919255034286</c:v>
                </c:pt>
                <c:pt idx="1350">
                  <c:v>15.472335079556089</c:v>
                </c:pt>
                <c:pt idx="1351">
                  <c:v>15.357194980550817</c:v>
                </c:pt>
                <c:pt idx="1352">
                  <c:v>15.357194980550817</c:v>
                </c:pt>
                <c:pt idx="1353">
                  <c:v>14.872754027249114</c:v>
                </c:pt>
                <c:pt idx="1354">
                  <c:v>13.890846362129011</c:v>
                </c:pt>
                <c:pt idx="1355">
                  <c:v>14.518491427006634</c:v>
                </c:pt>
                <c:pt idx="1356">
                  <c:v>14.729217140820577</c:v>
                </c:pt>
                <c:pt idx="1357">
                  <c:v>14.315530459753742</c:v>
                </c:pt>
                <c:pt idx="1358">
                  <c:v>14.364226513186606</c:v>
                </c:pt>
                <c:pt idx="1359">
                  <c:v>13.818174672886212</c:v>
                </c:pt>
                <c:pt idx="1360">
                  <c:v>14.057408099074294</c:v>
                </c:pt>
                <c:pt idx="1361">
                  <c:v>13.961774945000965</c:v>
                </c:pt>
                <c:pt idx="1362">
                  <c:v>15.209918338635735</c:v>
                </c:pt>
                <c:pt idx="1363">
                  <c:v>14.227788823613883</c:v>
                </c:pt>
                <c:pt idx="1364">
                  <c:v>13.73055980811878</c:v>
                </c:pt>
                <c:pt idx="1365">
                  <c:v>13.388340488256702</c:v>
                </c:pt>
                <c:pt idx="1366">
                  <c:v>12.716468060824205</c:v>
                </c:pt>
                <c:pt idx="1367">
                  <c:v>12.256842603674755</c:v>
                </c:pt>
                <c:pt idx="1368">
                  <c:v>12.887403410118161</c:v>
                </c:pt>
                <c:pt idx="1369">
                  <c:v>12.636285167765211</c:v>
                </c:pt>
                <c:pt idx="1370">
                  <c:v>12.490751632220976</c:v>
                </c:pt>
                <c:pt idx="1371">
                  <c:v>11.594858343291433</c:v>
                </c:pt>
                <c:pt idx="1372">
                  <c:v>11.092590165742422</c:v>
                </c:pt>
                <c:pt idx="1373">
                  <c:v>10.51181881581905</c:v>
                </c:pt>
                <c:pt idx="1374">
                  <c:v>10.660268092929066</c:v>
                </c:pt>
                <c:pt idx="1375">
                  <c:v>9.887343035252055</c:v>
                </c:pt>
                <c:pt idx="1376">
                  <c:v>9.0519989230771429</c:v>
                </c:pt>
                <c:pt idx="1377">
                  <c:v>10.083315730600004</c:v>
                </c:pt>
                <c:pt idx="1378">
                  <c:v>10.125799986784031</c:v>
                </c:pt>
                <c:pt idx="1379">
                  <c:v>9.8913363334834514</c:v>
                </c:pt>
                <c:pt idx="1380">
                  <c:v>9.6759042324682198</c:v>
                </c:pt>
                <c:pt idx="1381">
                  <c:v>9.7046337947441028</c:v>
                </c:pt>
                <c:pt idx="1382">
                  <c:v>9.8917800332869419</c:v>
                </c:pt>
                <c:pt idx="1383">
                  <c:v>10.241146089269497</c:v>
                </c:pt>
                <c:pt idx="1384">
                  <c:v>10.525082270659047</c:v>
                </c:pt>
                <c:pt idx="1385">
                  <c:v>11.088485942560151</c:v>
                </c:pt>
                <c:pt idx="1386">
                  <c:v>11.80311201534308</c:v>
                </c:pt>
                <c:pt idx="1387">
                  <c:v>11.603859110733627</c:v>
                </c:pt>
                <c:pt idx="1388">
                  <c:v>10.347855892008488</c:v>
                </c:pt>
                <c:pt idx="1389">
                  <c:v>11.244240420006179</c:v>
                </c:pt>
                <c:pt idx="1390">
                  <c:v>11.07507986992618</c:v>
                </c:pt>
                <c:pt idx="1391">
                  <c:v>10.339298824369781</c:v>
                </c:pt>
                <c:pt idx="1392">
                  <c:v>10.650253154507471</c:v>
                </c:pt>
                <c:pt idx="1393">
                  <c:v>10.576741604922354</c:v>
                </c:pt>
                <c:pt idx="1394">
                  <c:v>10.225125357079254</c:v>
                </c:pt>
                <c:pt idx="1395">
                  <c:v>10.665434026355399</c:v>
                </c:pt>
                <c:pt idx="1396">
                  <c:v>10.243681516718004</c:v>
                </c:pt>
                <c:pt idx="1397">
                  <c:v>9.6623080027756121</c:v>
                </c:pt>
                <c:pt idx="1398">
                  <c:v>9.3934259218615672</c:v>
                </c:pt>
                <c:pt idx="1399">
                  <c:v>9.3834268298615218</c:v>
                </c:pt>
                <c:pt idx="1400">
                  <c:v>9.572189403402783</c:v>
                </c:pt>
                <c:pt idx="1401">
                  <c:v>9.3498482625903723</c:v>
                </c:pt>
                <c:pt idx="1402">
                  <c:v>9.337551439465118</c:v>
                </c:pt>
                <c:pt idx="1403">
                  <c:v>9.6639718770386924</c:v>
                </c:pt>
                <c:pt idx="1404">
                  <c:v>10.160551189250116</c:v>
                </c:pt>
                <c:pt idx="1405">
                  <c:v>9.8609587433660444</c:v>
                </c:pt>
                <c:pt idx="1406">
                  <c:v>9.940729629464661</c:v>
                </c:pt>
                <c:pt idx="1407">
                  <c:v>10.3621969035141</c:v>
                </c:pt>
                <c:pt idx="1408">
                  <c:v>9.8676142404183746</c:v>
                </c:pt>
                <c:pt idx="1409">
                  <c:v>10.226440610068165</c:v>
                </c:pt>
                <c:pt idx="1410">
                  <c:v>10.91534794067031</c:v>
                </c:pt>
                <c:pt idx="1411">
                  <c:v>11.319669386599227</c:v>
                </c:pt>
                <c:pt idx="1412">
                  <c:v>11.556478310289675</c:v>
                </c:pt>
                <c:pt idx="1413">
                  <c:v>12.396639734616747</c:v>
                </c:pt>
                <c:pt idx="1414">
                  <c:v>13.319804715039282</c:v>
                </c:pt>
                <c:pt idx="1415">
                  <c:v>11.551106373383154</c:v>
                </c:pt>
                <c:pt idx="1416">
                  <c:v>11.876988032623922</c:v>
                </c:pt>
                <c:pt idx="1417">
                  <c:v>11.806503149555459</c:v>
                </c:pt>
                <c:pt idx="1418">
                  <c:v>11.572118728362645</c:v>
                </c:pt>
                <c:pt idx="1419">
                  <c:v>11.68507202119358</c:v>
                </c:pt>
                <c:pt idx="1420">
                  <c:v>11.001378163282425</c:v>
                </c:pt>
                <c:pt idx="1421">
                  <c:v>12.151463900346235</c:v>
                </c:pt>
                <c:pt idx="1422">
                  <c:v>12.319594433025278</c:v>
                </c:pt>
                <c:pt idx="1423">
                  <c:v>13.140122141047986</c:v>
                </c:pt>
                <c:pt idx="1424">
                  <c:v>12.793719365895873</c:v>
                </c:pt>
                <c:pt idx="1425">
                  <c:v>12.234007910216652</c:v>
                </c:pt>
                <c:pt idx="1426">
                  <c:v>11.316801184298107</c:v>
                </c:pt>
                <c:pt idx="1427">
                  <c:v>11.19944258627539</c:v>
                </c:pt>
                <c:pt idx="1428">
                  <c:v>10.553177976072803</c:v>
                </c:pt>
                <c:pt idx="1429">
                  <c:v>11.751737916667732</c:v>
                </c:pt>
                <c:pt idx="1430">
                  <c:v>11.338304778345744</c:v>
                </c:pt>
                <c:pt idx="1431">
                  <c:v>11.908316408034519</c:v>
                </c:pt>
                <c:pt idx="1432">
                  <c:v>11.139194491530271</c:v>
                </c:pt>
                <c:pt idx="1433">
                  <c:v>10.488730579616092</c:v>
                </c:pt>
                <c:pt idx="1434">
                  <c:v>9.6377935886328689</c:v>
                </c:pt>
                <c:pt idx="1435">
                  <c:v>9.6701995207090832</c:v>
                </c:pt>
                <c:pt idx="1436">
                  <c:v>9.0299407042751429</c:v>
                </c:pt>
                <c:pt idx="1437">
                  <c:v>10.283456034816435</c:v>
                </c:pt>
                <c:pt idx="1438">
                  <c:v>9.6569360658690879</c:v>
                </c:pt>
                <c:pt idx="1439">
                  <c:v>9.9010501898955408</c:v>
                </c:pt>
                <c:pt idx="1440">
                  <c:v>9.6111557540020023</c:v>
                </c:pt>
                <c:pt idx="1441">
                  <c:v>9.5895570814250437</c:v>
                </c:pt>
                <c:pt idx="1442">
                  <c:v>9.4391586944639858</c:v>
                </c:pt>
                <c:pt idx="1443">
                  <c:v>8.7401730397540298</c:v>
                </c:pt>
                <c:pt idx="1444">
                  <c:v>8.1629354418370124</c:v>
                </c:pt>
                <c:pt idx="1445">
                  <c:v>7.9729526938361603</c:v>
                </c:pt>
                <c:pt idx="1446">
                  <c:v>8.3458823786682643</c:v>
                </c:pt>
                <c:pt idx="1447">
                  <c:v>8.176911985646905</c:v>
                </c:pt>
                <c:pt idx="1448">
                  <c:v>8.173631776385399</c:v>
                </c:pt>
                <c:pt idx="1449">
                  <c:v>8.481591132849541</c:v>
                </c:pt>
                <c:pt idx="1450">
                  <c:v>8.1525084964550327</c:v>
                </c:pt>
                <c:pt idx="1451">
                  <c:v>8.2179542174695897</c:v>
                </c:pt>
                <c:pt idx="1452">
                  <c:v>7.7239261791282248</c:v>
                </c:pt>
                <c:pt idx="1453">
                  <c:v>7.6995226899363578</c:v>
                </c:pt>
                <c:pt idx="1454">
                  <c:v>7.4007859508161546</c:v>
                </c:pt>
                <c:pt idx="1455">
                  <c:v>7.4406872402870157</c:v>
                </c:pt>
                <c:pt idx="1456">
                  <c:v>7.2618920659026944</c:v>
                </c:pt>
                <c:pt idx="1457">
                  <c:v>7.6329835658346337</c:v>
                </c:pt>
                <c:pt idx="1458">
                  <c:v>8.2691381590863031</c:v>
                </c:pt>
                <c:pt idx="1459">
                  <c:v>8.6723662019280514</c:v>
                </c:pt>
                <c:pt idx="1460">
                  <c:v>8.3783200035875858</c:v>
                </c:pt>
                <c:pt idx="1461">
                  <c:v>7.6532828318442316</c:v>
                </c:pt>
                <c:pt idx="1462">
                  <c:v>7.4716828408450011</c:v>
                </c:pt>
                <c:pt idx="1463">
                  <c:v>7.7836513419620923</c:v>
                </c:pt>
                <c:pt idx="1464">
                  <c:v>7.9383282627425018</c:v>
                </c:pt>
                <c:pt idx="1465">
                  <c:v>7.8458327001366985</c:v>
                </c:pt>
                <c:pt idx="1466">
                  <c:v>7.5208859797675665</c:v>
                </c:pt>
                <c:pt idx="1467">
                  <c:v>6.9837873676447089</c:v>
                </c:pt>
                <c:pt idx="1468">
                  <c:v>6.8406307953334462</c:v>
                </c:pt>
                <c:pt idx="1469">
                  <c:v>7.1225386347641901</c:v>
                </c:pt>
                <c:pt idx="1470">
                  <c:v>6.8131847932033702</c:v>
                </c:pt>
                <c:pt idx="1471">
                  <c:v>6.719310591922441</c:v>
                </c:pt>
                <c:pt idx="1472">
                  <c:v>6.6699806816274476</c:v>
                </c:pt>
                <c:pt idx="1473">
                  <c:v>6.5323703568597935</c:v>
                </c:pt>
                <c:pt idx="1474">
                  <c:v>6.7964351256216764</c:v>
                </c:pt>
                <c:pt idx="1475">
                  <c:v>6.7817296464203434</c:v>
                </c:pt>
                <c:pt idx="1476">
                  <c:v>6.6874117453359272</c:v>
                </c:pt>
                <c:pt idx="1477">
                  <c:v>6.4767177243650895</c:v>
                </c:pt>
                <c:pt idx="1478">
                  <c:v>6.4803148620576563</c:v>
                </c:pt>
                <c:pt idx="1479">
                  <c:v>6.6556872093864943</c:v>
                </c:pt>
                <c:pt idx="1480">
                  <c:v>6.7444430165057536</c:v>
                </c:pt>
                <c:pt idx="1481">
                  <c:v>6.851200358509403</c:v>
                </c:pt>
                <c:pt idx="1482">
                  <c:v>6.6011755192436201</c:v>
                </c:pt>
                <c:pt idx="1483">
                  <c:v>6.6799322343628331</c:v>
                </c:pt>
                <c:pt idx="1484">
                  <c:v>6.74542549464205</c:v>
                </c:pt>
                <c:pt idx="1485">
                  <c:v>6.8312655601955274</c:v>
                </c:pt>
                <c:pt idx="1486">
                  <c:v>6.9686223422183318</c:v>
                </c:pt>
                <c:pt idx="1487">
                  <c:v>6.7080120933550358</c:v>
                </c:pt>
                <c:pt idx="1488">
                  <c:v>6.5855826404353088</c:v>
                </c:pt>
                <c:pt idx="1489">
                  <c:v>6.4338531540637867</c:v>
                </c:pt>
                <c:pt idx="1490">
                  <c:v>5.7945926621876955</c:v>
                </c:pt>
                <c:pt idx="1491">
                  <c:v>5.4638144586870014</c:v>
                </c:pt>
                <c:pt idx="1492">
                  <c:v>5.840388820476333</c:v>
                </c:pt>
                <c:pt idx="1493">
                  <c:v>5.8060496249706324</c:v>
                </c:pt>
                <c:pt idx="1494">
                  <c:v>5.5583700560947165</c:v>
                </c:pt>
                <c:pt idx="1495">
                  <c:v>5.2041708415384491</c:v>
                </c:pt>
                <c:pt idx="1496">
                  <c:v>5.4906582967980579</c:v>
                </c:pt>
                <c:pt idx="1497">
                  <c:v>5.3224643784328016</c:v>
                </c:pt>
                <c:pt idx="1498">
                  <c:v>5.1301680528851854</c:v>
                </c:pt>
                <c:pt idx="1499">
                  <c:v>5.06703590941739</c:v>
                </c:pt>
                <c:pt idx="1500">
                  <c:v>5.176962535731672</c:v>
                </c:pt>
                <c:pt idx="1501">
                  <c:v>5.0738340242636966</c:v>
                </c:pt>
                <c:pt idx="1502">
                  <c:v>5.0202255801493507</c:v>
                </c:pt>
                <c:pt idx="1503">
                  <c:v>5.3757242012729769</c:v>
                </c:pt>
                <c:pt idx="1504">
                  <c:v>5.5567061818316352</c:v>
                </c:pt>
                <c:pt idx="1505">
                  <c:v>5.0960824001243354</c:v>
                </c:pt>
                <c:pt idx="1506">
                  <c:v>5.1877539488093749</c:v>
                </c:pt>
                <c:pt idx="1507">
                  <c:v>5.3185186194660634</c:v>
                </c:pt>
                <c:pt idx="1508">
                  <c:v>5.2124902128538597</c:v>
                </c:pt>
                <c:pt idx="1509">
                  <c:v>5.159689936238725</c:v>
                </c:pt>
                <c:pt idx="1510">
                  <c:v>5.0153607287325297</c:v>
                </c:pt>
                <c:pt idx="1511">
                  <c:v>4.9824477111666132</c:v>
                </c:pt>
                <c:pt idx="1512">
                  <c:v>5.027134619946529</c:v>
                </c:pt>
                <c:pt idx="1513">
                  <c:v>5.2332490250885018</c:v>
                </c:pt>
                <c:pt idx="1514">
                  <c:v>5.259110385063261</c:v>
                </c:pt>
                <c:pt idx="1515">
                  <c:v>5.085465297683716</c:v>
                </c:pt>
                <c:pt idx="1516">
                  <c:v>5.2173867571137853</c:v>
                </c:pt>
                <c:pt idx="1517">
                  <c:v>4.966236821917728</c:v>
                </c:pt>
                <c:pt idx="1518">
                  <c:v>4.8528081364401965</c:v>
                </c:pt>
                <c:pt idx="1519">
                  <c:v>4.7659063606426582</c:v>
                </c:pt>
                <c:pt idx="1520">
                  <c:v>4.8364070901326741</c:v>
                </c:pt>
                <c:pt idx="1521">
                  <c:v>5.0947829935569731</c:v>
                </c:pt>
                <c:pt idx="1522">
                  <c:v>5.0176584598577358</c:v>
                </c:pt>
                <c:pt idx="1523">
                  <c:v>5.5262493596064566</c:v>
                </c:pt>
                <c:pt idx="1524">
                  <c:v>5.4056263987437916</c:v>
                </c:pt>
                <c:pt idx="1525">
                  <c:v>5.2936872768922587</c:v>
                </c:pt>
                <c:pt idx="1526">
                  <c:v>5.2833712564611508</c:v>
                </c:pt>
                <c:pt idx="1527">
                  <c:v>5.474574178921598</c:v>
                </c:pt>
                <c:pt idx="1528">
                  <c:v>4.9462861771822979</c:v>
                </c:pt>
                <c:pt idx="1529">
                  <c:v>5.1750926579883982</c:v>
                </c:pt>
                <c:pt idx="1530">
                  <c:v>5.2603305595228536</c:v>
                </c:pt>
                <c:pt idx="1531">
                  <c:v>5.0022398916865107</c:v>
                </c:pt>
                <c:pt idx="1532">
                  <c:v>5.4436261176282734</c:v>
                </c:pt>
                <c:pt idx="1533">
                  <c:v>5.371857674414005</c:v>
                </c:pt>
                <c:pt idx="1534">
                  <c:v>5.4384284913588372</c:v>
                </c:pt>
                <c:pt idx="1535">
                  <c:v>5.0668615987803047</c:v>
                </c:pt>
                <c:pt idx="1536">
                  <c:v>5.0247418102920012</c:v>
                </c:pt>
                <c:pt idx="1537">
                  <c:v>5.2542930729110999</c:v>
                </c:pt>
                <c:pt idx="1538">
                  <c:v>5.2984095105150999</c:v>
                </c:pt>
                <c:pt idx="1539">
                  <c:v>5.0220320722064091</c:v>
                </c:pt>
                <c:pt idx="1540">
                  <c:v>4.5799327572947544</c:v>
                </c:pt>
                <c:pt idx="1541">
                  <c:v>4.52567460989673</c:v>
                </c:pt>
                <c:pt idx="1542">
                  <c:v>4.5394768430695338</c:v>
                </c:pt>
                <c:pt idx="1543">
                  <c:v>4.4420371969391423</c:v>
                </c:pt>
                <c:pt idx="1544">
                  <c:v>4.3071207638355249</c:v>
                </c:pt>
                <c:pt idx="1545">
                  <c:v>4.4476309837474091</c:v>
                </c:pt>
                <c:pt idx="1546">
                  <c:v>4.2808949361650432</c:v>
                </c:pt>
                <c:pt idx="1547">
                  <c:v>4.2103783602534746</c:v>
                </c:pt>
                <c:pt idx="1548">
                  <c:v>4.2776781125897516</c:v>
                </c:pt>
                <c:pt idx="1549">
                  <c:v>4.4736825007808072</c:v>
                </c:pt>
                <c:pt idx="1550">
                  <c:v>4.5111909805971404</c:v>
                </c:pt>
                <c:pt idx="1551">
                  <c:v>4.3873828890022892</c:v>
                </c:pt>
                <c:pt idx="1552">
                  <c:v>4.465917754219757</c:v>
                </c:pt>
                <c:pt idx="1553">
                  <c:v>4.3616007611352945</c:v>
                </c:pt>
                <c:pt idx="1554">
                  <c:v>4.328782822098697</c:v>
                </c:pt>
                <c:pt idx="1555">
                  <c:v>4.1945477851218662</c:v>
                </c:pt>
                <c:pt idx="1556">
                  <c:v>4.3555474281019873</c:v>
                </c:pt>
                <c:pt idx="1557">
                  <c:v>4.4232433409770939</c:v>
                </c:pt>
                <c:pt idx="1558">
                  <c:v>4.4009632722733496</c:v>
                </c:pt>
                <c:pt idx="1559">
                  <c:v>4.2228178011727069</c:v>
                </c:pt>
                <c:pt idx="1560">
                  <c:v>4.1291020641073093</c:v>
                </c:pt>
                <c:pt idx="1561">
                  <c:v>4.3719960136741705</c:v>
                </c:pt>
                <c:pt idx="1562">
                  <c:v>4.4718760087237488</c:v>
                </c:pt>
                <c:pt idx="1563">
                  <c:v>4.6528421428608526</c:v>
                </c:pt>
                <c:pt idx="1564">
                  <c:v>4.754544476389043</c:v>
                </c:pt>
                <c:pt idx="1565">
                  <c:v>4.9563486548685542</c:v>
                </c:pt>
                <c:pt idx="1566">
                  <c:v>4.872394313479905</c:v>
                </c:pt>
                <c:pt idx="1567">
                  <c:v>5.6379349387131397</c:v>
                </c:pt>
                <c:pt idx="1568">
                  <c:v>4.5752739093581249</c:v>
                </c:pt>
                <c:pt idx="1569">
                  <c:v>4.0825452775841189</c:v>
                </c:pt>
                <c:pt idx="1570">
                  <c:v>4.1456457282088079</c:v>
                </c:pt>
                <c:pt idx="1571">
                  <c:v>4.043642312671107</c:v>
                </c:pt>
                <c:pt idx="1572">
                  <c:v>3.9518756854567485</c:v>
                </c:pt>
                <c:pt idx="1573">
                  <c:v>3.9435721605628915</c:v>
                </c:pt>
                <c:pt idx="1574">
                  <c:v>3.9380892987054974</c:v>
                </c:pt>
                <c:pt idx="1575">
                  <c:v>3.8534218683469552</c:v>
                </c:pt>
                <c:pt idx="1576">
                  <c:v>3.831046721113891</c:v>
                </c:pt>
                <c:pt idx="1577">
                  <c:v>3.8189242086257225</c:v>
                </c:pt>
                <c:pt idx="1578">
                  <c:v>3.7861221160106786</c:v>
                </c:pt>
                <c:pt idx="1579">
                  <c:v>3.7142269014239844</c:v>
                </c:pt>
                <c:pt idx="1580">
                  <c:v>3.7581373355477949</c:v>
                </c:pt>
                <c:pt idx="1581">
                  <c:v>3.5176995813216747</c:v>
                </c:pt>
                <c:pt idx="1582">
                  <c:v>3.3649717703923034</c:v>
                </c:pt>
                <c:pt idx="1583">
                  <c:v>3.2828080746391612</c:v>
                </c:pt>
                <c:pt idx="1584">
                  <c:v>3.3289211613588612</c:v>
                </c:pt>
                <c:pt idx="1585">
                  <c:v>3.3564622420182562</c:v>
                </c:pt>
                <c:pt idx="1586">
                  <c:v>3.4466917663419583</c:v>
                </c:pt>
                <c:pt idx="1587">
                  <c:v>3.334198019736065</c:v>
                </c:pt>
                <c:pt idx="1588">
                  <c:v>3.5602789160350201</c:v>
                </c:pt>
                <c:pt idx="1589">
                  <c:v>3.5270172771949344</c:v>
                </c:pt>
                <c:pt idx="1590">
                  <c:v>3.4226844376889187</c:v>
                </c:pt>
                <c:pt idx="1591">
                  <c:v>3.5788667685168787</c:v>
                </c:pt>
                <c:pt idx="1592">
                  <c:v>3.467371346468834</c:v>
                </c:pt>
                <c:pt idx="1593">
                  <c:v>3.4106570037300687</c:v>
                </c:pt>
                <c:pt idx="1594">
                  <c:v>3.4082641940755405</c:v>
                </c:pt>
                <c:pt idx="1595">
                  <c:v>3.3407901311021786</c:v>
                </c:pt>
                <c:pt idx="1596">
                  <c:v>3.3136769038247191</c:v>
                </c:pt>
                <c:pt idx="1597">
                  <c:v>3.276168424008385</c:v>
                </c:pt>
                <c:pt idx="1598">
                  <c:v>3.2650917753427255</c:v>
                </c:pt>
                <c:pt idx="1599">
                  <c:v>3.2218785837672539</c:v>
                </c:pt>
                <c:pt idx="1600">
                  <c:v>3.2099620747592765</c:v>
                </c:pt>
                <c:pt idx="1601">
                  <c:v>3.0757111913608921</c:v>
                </c:pt>
                <c:pt idx="1602">
                  <c:v>3.387093374880517</c:v>
                </c:pt>
                <c:pt idx="1603">
                  <c:v>3.4111799356413228</c:v>
                </c:pt>
                <c:pt idx="1604">
                  <c:v>3.2805103435139524</c:v>
                </c:pt>
                <c:pt idx="1605">
                  <c:v>3.825532166413391</c:v>
                </c:pt>
                <c:pt idx="1606">
                  <c:v>3.7277122061657249</c:v>
                </c:pt>
                <c:pt idx="1607">
                  <c:v>3.4019097790327235</c:v>
                </c:pt>
                <c:pt idx="1608">
                  <c:v>3.5509612201617613</c:v>
                </c:pt>
                <c:pt idx="1609">
                  <c:v>3.6050925961873603</c:v>
                </c:pt>
                <c:pt idx="1610">
                  <c:v>3.3348477230197431</c:v>
                </c:pt>
                <c:pt idx="1611">
                  <c:v>3.2552986868228726</c:v>
                </c:pt>
                <c:pt idx="1612">
                  <c:v>3.2687522987215063</c:v>
                </c:pt>
                <c:pt idx="1613">
                  <c:v>3.1882683236529989</c:v>
                </c:pt>
                <c:pt idx="1614">
                  <c:v>3.138336249338987</c:v>
                </c:pt>
                <c:pt idx="1615">
                  <c:v>2.99044159698333</c:v>
                </c:pt>
                <c:pt idx="1616">
                  <c:v>3.0594210700042423</c:v>
                </c:pt>
                <c:pt idx="1617">
                  <c:v>3.0294871796903196</c:v>
                </c:pt>
                <c:pt idx="1618">
                  <c:v>2.9979528007995282</c:v>
                </c:pt>
                <c:pt idx="1619">
                  <c:v>3.0162395712718761</c:v>
                </c:pt>
                <c:pt idx="1620">
                  <c:v>3.1694269284262888</c:v>
                </c:pt>
                <c:pt idx="1621">
                  <c:v>3.1789030885150793</c:v>
                </c:pt>
                <c:pt idx="1622">
                  <c:v>2.9931196422258135</c:v>
                </c:pt>
                <c:pt idx="1623">
                  <c:v>3.0828262346382616</c:v>
                </c:pt>
                <c:pt idx="1624">
                  <c:v>3.052163408932894</c:v>
                </c:pt>
                <c:pt idx="1625">
                  <c:v>3.0028651914810083</c:v>
                </c:pt>
                <c:pt idx="1626">
                  <c:v>2.9383068700734283</c:v>
                </c:pt>
                <c:pt idx="1627">
                  <c:v>2.9733433081274687</c:v>
                </c:pt>
                <c:pt idx="1628">
                  <c:v>2.9395270445330222</c:v>
                </c:pt>
                <c:pt idx="1629">
                  <c:v>2.9757995034682092</c:v>
                </c:pt>
                <c:pt idx="1630">
                  <c:v>2.8648903990176313</c:v>
                </c:pt>
                <c:pt idx="1631">
                  <c:v>3.0001871462385252</c:v>
                </c:pt>
                <c:pt idx="1632">
                  <c:v>2.9421258576677416</c:v>
                </c:pt>
                <c:pt idx="1633">
                  <c:v>2.9447088243809065</c:v>
                </c:pt>
                <c:pt idx="1634">
                  <c:v>2.8449872935468608</c:v>
                </c:pt>
                <c:pt idx="1635">
                  <c:v>2.8352734371347728</c:v>
                </c:pt>
                <c:pt idx="1636">
                  <c:v>2.7315110688046702</c:v>
                </c:pt>
                <c:pt idx="1637">
                  <c:v>2.7335394107634743</c:v>
                </c:pt>
                <c:pt idx="1638">
                  <c:v>2.6650670232322633</c:v>
                </c:pt>
                <c:pt idx="1639">
                  <c:v>3.169918167494437</c:v>
                </c:pt>
                <c:pt idx="1640">
                  <c:v>2.7997299135910296</c:v>
                </c:pt>
                <c:pt idx="1641">
                  <c:v>3.1224105956780588</c:v>
                </c:pt>
                <c:pt idx="1642">
                  <c:v>3.2646639219607896</c:v>
                </c:pt>
                <c:pt idx="1643">
                  <c:v>3.036079291056434</c:v>
                </c:pt>
                <c:pt idx="1644">
                  <c:v>2.9120018102951795</c:v>
                </c:pt>
                <c:pt idx="1645">
                  <c:v>2.7719511366083376</c:v>
                </c:pt>
                <c:pt idx="1646">
                  <c:v>2.7870210835053943</c:v>
                </c:pt>
                <c:pt idx="1647">
                  <c:v>2.8129458291663667</c:v>
                </c:pt>
                <c:pt idx="1648">
                  <c:v>2.818206841122016</c:v>
                </c:pt>
                <c:pt idx="1649">
                  <c:v>2.8088416059840973</c:v>
                </c:pt>
                <c:pt idx="1650">
                  <c:v>2.7629028299014822</c:v>
                </c:pt>
                <c:pt idx="1651">
                  <c:v>2.8821313056674693</c:v>
                </c:pt>
                <c:pt idx="1652">
                  <c:v>2.7828534746369122</c:v>
                </c:pt>
                <c:pt idx="1653">
                  <c:v>2.7316695330202001</c:v>
                </c:pt>
                <c:pt idx="1654">
                  <c:v>2.6717383667061427</c:v>
                </c:pt>
                <c:pt idx="1655">
                  <c:v>2.6625157493622029</c:v>
                </c:pt>
                <c:pt idx="1656">
                  <c:v>2.6956189239867574</c:v>
                </c:pt>
                <c:pt idx="1657">
                  <c:v>2.7381507194354433</c:v>
                </c:pt>
                <c:pt idx="1658">
                  <c:v>2.6866181565445615</c:v>
                </c:pt>
                <c:pt idx="1659">
                  <c:v>2.6850335143892456</c:v>
                </c:pt>
                <c:pt idx="1660">
                  <c:v>2.7224786085193657</c:v>
                </c:pt>
                <c:pt idx="1661">
                  <c:v>2.6668893617108753</c:v>
                </c:pt>
                <c:pt idx="1662">
                  <c:v>2.6683155396506599</c:v>
                </c:pt>
                <c:pt idx="1663">
                  <c:v>2.7212267412166664</c:v>
                </c:pt>
                <c:pt idx="1664">
                  <c:v>2.7035579811848915</c:v>
                </c:pt>
                <c:pt idx="1665">
                  <c:v>2.7382933372294218</c:v>
                </c:pt>
                <c:pt idx="1666">
                  <c:v>2.7373742447793386</c:v>
                </c:pt>
                <c:pt idx="1667">
                  <c:v>2.689074351885302</c:v>
                </c:pt>
                <c:pt idx="1668">
                  <c:v>2.7184060781802035</c:v>
                </c:pt>
                <c:pt idx="1669">
                  <c:v>2.7252517322911691</c:v>
                </c:pt>
                <c:pt idx="1670">
                  <c:v>2.8348931230174936</c:v>
                </c:pt>
                <c:pt idx="1671">
                  <c:v>2.8199341010713095</c:v>
                </c:pt>
                <c:pt idx="1672">
                  <c:v>2.8371116220349366</c:v>
                </c:pt>
                <c:pt idx="1673">
                  <c:v>2.9713466590117679</c:v>
                </c:pt>
                <c:pt idx="1674">
                  <c:v>2.8904189841397723</c:v>
                </c:pt>
                <c:pt idx="1675">
                  <c:v>2.8020434911377903</c:v>
                </c:pt>
                <c:pt idx="1676">
                  <c:v>2.768068763327812</c:v>
                </c:pt>
                <c:pt idx="1677">
                  <c:v>2.941808929236676</c:v>
                </c:pt>
                <c:pt idx="1678">
                  <c:v>3.1200494788666373</c:v>
                </c:pt>
                <c:pt idx="1679">
                  <c:v>2.9552783875568629</c:v>
                </c:pt>
                <c:pt idx="1680">
                  <c:v>3.060260930346558</c:v>
                </c:pt>
                <c:pt idx="1681">
                  <c:v>2.9745159433224009</c:v>
                </c:pt>
                <c:pt idx="1682">
                  <c:v>2.9493835187390864</c:v>
                </c:pt>
                <c:pt idx="1683">
                  <c:v>2.9326655440005012</c:v>
                </c:pt>
                <c:pt idx="1684">
                  <c:v>3.273981617834048</c:v>
                </c:pt>
                <c:pt idx="1685">
                  <c:v>3.1760982719001687</c:v>
                </c:pt>
                <c:pt idx="1686">
                  <c:v>3.3611210899548825</c:v>
                </c:pt>
                <c:pt idx="1687">
                  <c:v>3.2568040968704199</c:v>
                </c:pt>
                <c:pt idx="1688">
                  <c:v>3.1679532112218429</c:v>
                </c:pt>
                <c:pt idx="1689">
                  <c:v>3.0653159388220157</c:v>
                </c:pt>
                <c:pt idx="1690">
                  <c:v>3.0404845962482114</c:v>
                </c:pt>
                <c:pt idx="1691">
                  <c:v>2.9709346520513855</c:v>
                </c:pt>
                <c:pt idx="1692">
                  <c:v>2.966592732545819</c:v>
                </c:pt>
                <c:pt idx="1693">
                  <c:v>2.9306847413063548</c:v>
                </c:pt>
                <c:pt idx="1694">
                  <c:v>2.7556293224085793</c:v>
                </c:pt>
                <c:pt idx="1695">
                  <c:v>2.6474933417298052</c:v>
                </c:pt>
                <c:pt idx="1696">
                  <c:v>2.623565245184531</c:v>
                </c:pt>
                <c:pt idx="1697">
                  <c:v>2.5772303085630868</c:v>
                </c:pt>
                <c:pt idx="1698">
                  <c:v>2.527314080670628</c:v>
                </c:pt>
                <c:pt idx="1699">
                  <c:v>2.5513055629021144</c:v>
                </c:pt>
                <c:pt idx="1700">
                  <c:v>2.4772076957195308</c:v>
                </c:pt>
                <c:pt idx="1701">
                  <c:v>2.5462980936913149</c:v>
                </c:pt>
                <c:pt idx="1702">
                  <c:v>2.4519960390284505</c:v>
                </c:pt>
                <c:pt idx="1703">
                  <c:v>2.4291296527272386</c:v>
                </c:pt>
                <c:pt idx="1704">
                  <c:v>2.3451753113385885</c:v>
                </c:pt>
                <c:pt idx="1705">
                  <c:v>2.3122306009295657</c:v>
                </c:pt>
                <c:pt idx="1706">
                  <c:v>2.3044817007900695</c:v>
                </c:pt>
                <c:pt idx="1707">
                  <c:v>2.3245274240548186</c:v>
                </c:pt>
                <c:pt idx="1708">
                  <c:v>2.2784460301782246</c:v>
                </c:pt>
                <c:pt idx="1709">
                  <c:v>2.270808054989601</c:v>
                </c:pt>
                <c:pt idx="1710">
                  <c:v>2.29641587221951</c:v>
                </c:pt>
                <c:pt idx="1711">
                  <c:v>2.2487181433444934</c:v>
                </c:pt>
                <c:pt idx="1712">
                  <c:v>2.1942381460447238</c:v>
                </c:pt>
                <c:pt idx="1713">
                  <c:v>2.1457164032489429</c:v>
                </c:pt>
                <c:pt idx="1714">
                  <c:v>2.0817760922819364</c:v>
                </c:pt>
                <c:pt idx="1715">
                  <c:v>2.0590523237747029</c:v>
                </c:pt>
                <c:pt idx="1716">
                  <c:v>2.1153229667099795</c:v>
                </c:pt>
                <c:pt idx="1717">
                  <c:v>2.1419924941839508</c:v>
                </c:pt>
                <c:pt idx="1718">
                  <c:v>2.1071620596101019</c:v>
                </c:pt>
                <c:pt idx="1719">
                  <c:v>2.1562384271602433</c:v>
                </c:pt>
                <c:pt idx="1720">
                  <c:v>2.1269859329731071</c:v>
                </c:pt>
                <c:pt idx="1721">
                  <c:v>2.1071779060316556</c:v>
                </c:pt>
                <c:pt idx="1722">
                  <c:v>2.1434028257021831</c:v>
                </c:pt>
                <c:pt idx="1723">
                  <c:v>2.2368650200227296</c:v>
                </c:pt>
                <c:pt idx="1724">
                  <c:v>2.2213513733221846</c:v>
                </c:pt>
                <c:pt idx="1725">
                  <c:v>2.2743418069959573</c:v>
                </c:pt>
                <c:pt idx="1726">
                  <c:v>2.23290341463444</c:v>
                </c:pt>
                <c:pt idx="1727">
                  <c:v>2.2970972683462976</c:v>
                </c:pt>
                <c:pt idx="1728">
                  <c:v>2.2053781803965986</c:v>
                </c:pt>
                <c:pt idx="1729">
                  <c:v>2.1714034525866204</c:v>
                </c:pt>
                <c:pt idx="1730">
                  <c:v>2.2587964674523069</c:v>
                </c:pt>
                <c:pt idx="1731">
                  <c:v>2.4445957601631263</c:v>
                </c:pt>
                <c:pt idx="1732">
                  <c:v>2.4619792846069442</c:v>
                </c:pt>
                <c:pt idx="1733">
                  <c:v>2.4619792846069442</c:v>
                </c:pt>
                <c:pt idx="1734">
                  <c:v>2.4855746062996018</c:v>
                </c:pt>
                <c:pt idx="1735">
                  <c:v>2.4035218354973313</c:v>
                </c:pt>
                <c:pt idx="1736">
                  <c:v>2.385900614730216</c:v>
                </c:pt>
                <c:pt idx="1737">
                  <c:v>2.3551427104955294</c:v>
                </c:pt>
                <c:pt idx="1738">
                  <c:v>2.3690083293545454</c:v>
                </c:pt>
                <c:pt idx="1739">
                  <c:v>2.272202540086282</c:v>
                </c:pt>
                <c:pt idx="1740">
                  <c:v>2.2014799606945217</c:v>
                </c:pt>
                <c:pt idx="1741">
                  <c:v>2.1190944150396347</c:v>
                </c:pt>
                <c:pt idx="1742">
                  <c:v>2.1316923201743982</c:v>
                </c:pt>
                <c:pt idx="1743">
                  <c:v>2.1316923201743978</c:v>
                </c:pt>
                <c:pt idx="1744">
                  <c:v>2.0998727056956494</c:v>
                </c:pt>
                <c:pt idx="1745">
                  <c:v>2.0866884829634187</c:v>
                </c:pt>
                <c:pt idx="1746">
                  <c:v>1.9853981563956105</c:v>
                </c:pt>
                <c:pt idx="1747">
                  <c:v>1.9917842642815342</c:v>
                </c:pt>
                <c:pt idx="1748">
                  <c:v>2.0252835994449176</c:v>
                </c:pt>
                <c:pt idx="1749">
                  <c:v>2.0700022010679398</c:v>
                </c:pt>
                <c:pt idx="1750">
                  <c:v>2.0340783634069224</c:v>
                </c:pt>
                <c:pt idx="1751">
                  <c:v>2.0324303355653939</c:v>
                </c:pt>
                <c:pt idx="1752">
                  <c:v>1.9994222394701586</c:v>
                </c:pt>
                <c:pt idx="1753">
                  <c:v>2.0776718690996705</c:v>
                </c:pt>
                <c:pt idx="1754">
                  <c:v>2.1616262104883197</c:v>
                </c:pt>
                <c:pt idx="1755">
                  <c:v>2.0693366513627067</c:v>
                </c:pt>
                <c:pt idx="1756">
                  <c:v>2.1705318994011962</c:v>
                </c:pt>
                <c:pt idx="1757">
                  <c:v>2.2627422264190433</c:v>
                </c:pt>
                <c:pt idx="1758">
                  <c:v>2.2041263130938984</c:v>
                </c:pt>
                <c:pt idx="1759">
                  <c:v>2.3958363210440465</c:v>
                </c:pt>
                <c:pt idx="1760">
                  <c:v>2.4993768394724039</c:v>
                </c:pt>
                <c:pt idx="1761">
                  <c:v>2.4423455683025752</c:v>
                </c:pt>
                <c:pt idx="1762">
                  <c:v>2.1854592285042735</c:v>
                </c:pt>
                <c:pt idx="1763">
                  <c:v>2.121978463762308</c:v>
                </c:pt>
                <c:pt idx="1764">
                  <c:v>2.1538139246626096</c:v>
                </c:pt>
                <c:pt idx="1765">
                  <c:v>2.2487815290307065</c:v>
                </c:pt>
                <c:pt idx="1766">
                  <c:v>2.0213061476350727</c:v>
                </c:pt>
                <c:pt idx="1767">
                  <c:v>1.8919042692319559</c:v>
                </c:pt>
                <c:pt idx="1768">
                  <c:v>1.8645058063665392</c:v>
                </c:pt>
                <c:pt idx="1769">
                  <c:v>1.8967374278056701</c:v>
                </c:pt>
                <c:pt idx="1770">
                  <c:v>1.8977674452066255</c:v>
                </c:pt>
                <c:pt idx="1771">
                  <c:v>1.9080359263730744</c:v>
                </c:pt>
                <c:pt idx="1772">
                  <c:v>1.8806374635076581</c:v>
                </c:pt>
                <c:pt idx="1773">
                  <c:v>1.8870235713935821</c:v>
                </c:pt>
                <c:pt idx="1774">
                  <c:v>1.8913496444775955</c:v>
                </c:pt>
                <c:pt idx="1775">
                  <c:v>1.8832204302208237</c:v>
                </c:pt>
                <c:pt idx="1776">
                  <c:v>1.8933621400148468</c:v>
                </c:pt>
                <c:pt idx="1777">
                  <c:v>1.8870394178151353</c:v>
                </c:pt>
                <c:pt idx="1778">
                  <c:v>1.8898125415869385</c:v>
                </c:pt>
                <c:pt idx="1779">
                  <c:v>1.8270131729717596</c:v>
                </c:pt>
                <c:pt idx="1780">
                  <c:v>1.8367904150700602</c:v>
                </c:pt>
                <c:pt idx="1781">
                  <c:v>1.8031009228480386</c:v>
                </c:pt>
                <c:pt idx="1782">
                  <c:v>1.8635233282302437</c:v>
                </c:pt>
                <c:pt idx="1783">
                  <c:v>1.7913745708986994</c:v>
                </c:pt>
                <c:pt idx="1784">
                  <c:v>1.7782537338526816</c:v>
                </c:pt>
                <c:pt idx="1785">
                  <c:v>1.7611079057321606</c:v>
                </c:pt>
                <c:pt idx="1786">
                  <c:v>1.7520595990253058</c:v>
                </c:pt>
                <c:pt idx="1787">
                  <c:v>1.7238688150822312</c:v>
                </c:pt>
                <c:pt idx="1788">
                  <c:v>1.721682008907895</c:v>
                </c:pt>
                <c:pt idx="1789">
                  <c:v>1.7463231944230611</c:v>
                </c:pt>
                <c:pt idx="1790">
                  <c:v>1.7041717130916514</c:v>
                </c:pt>
                <c:pt idx="1791">
                  <c:v>1.6500244906444981</c:v>
                </c:pt>
                <c:pt idx="1792">
                  <c:v>1.6356359398742273</c:v>
                </c:pt>
                <c:pt idx="1793">
                  <c:v>1.6378227460485633</c:v>
                </c:pt>
                <c:pt idx="1794">
                  <c:v>1.6458568817760166</c:v>
                </c:pt>
                <c:pt idx="1795">
                  <c:v>1.6575515408822497</c:v>
                </c:pt>
                <c:pt idx="1796">
                  <c:v>1.6673446294021037</c:v>
                </c:pt>
                <c:pt idx="1797">
                  <c:v>1.6950917135416896</c:v>
                </c:pt>
                <c:pt idx="1798">
                  <c:v>1.7330755860046179</c:v>
                </c:pt>
                <c:pt idx="1799">
                  <c:v>1.7033793920139932</c:v>
                </c:pt>
                <c:pt idx="1800">
                  <c:v>1.7257069999823975</c:v>
                </c:pt>
                <c:pt idx="1801">
                  <c:v>1.6637474917095361</c:v>
                </c:pt>
                <c:pt idx="1802">
                  <c:v>1.6409920303591961</c:v>
                </c:pt>
                <c:pt idx="1803">
                  <c:v>1.6559035130407211</c:v>
                </c:pt>
                <c:pt idx="1804">
                  <c:v>1.7299696873801982</c:v>
                </c:pt>
                <c:pt idx="1805">
                  <c:v>1.7463073480015074</c:v>
                </c:pt>
                <c:pt idx="1806">
                  <c:v>1.7480821472154615</c:v>
                </c:pt>
                <c:pt idx="1807">
                  <c:v>1.7780635767940429</c:v>
                </c:pt>
                <c:pt idx="1808">
                  <c:v>1.7587626353422925</c:v>
                </c:pt>
                <c:pt idx="1809">
                  <c:v>1.6399937058013467</c:v>
                </c:pt>
                <c:pt idx="1810">
                  <c:v>1.6348753116396757</c:v>
                </c:pt>
                <c:pt idx="1811">
                  <c:v>1.6333382087490189</c:v>
                </c:pt>
                <c:pt idx="1812">
                  <c:v>1.5732802710625369</c:v>
                </c:pt>
                <c:pt idx="1813">
                  <c:v>1.5169937817057071</c:v>
                </c:pt>
                <c:pt idx="1814">
                  <c:v>1.5456916511384826</c:v>
                </c:pt>
                <c:pt idx="1815">
                  <c:v>1.5677657163620364</c:v>
                </c:pt>
                <c:pt idx="1816">
                  <c:v>1.5672586308723351</c:v>
                </c:pt>
                <c:pt idx="1817">
                  <c:v>1.5969548248629597</c:v>
                </c:pt>
                <c:pt idx="1818">
                  <c:v>1.5805220857123312</c:v>
                </c:pt>
                <c:pt idx="1819">
                  <c:v>1.5641527322479154</c:v>
                </c:pt>
                <c:pt idx="1820">
                  <c:v>1.5339494527675894</c:v>
                </c:pt>
                <c:pt idx="1821">
                  <c:v>1.5361837982065851</c:v>
                </c:pt>
                <c:pt idx="1822">
                  <c:v>1.5410961888880652</c:v>
                </c:pt>
                <c:pt idx="1823">
                  <c:v>1.5089279531351472</c:v>
                </c:pt>
                <c:pt idx="1824">
                  <c:v>1.5446616337375261</c:v>
                </c:pt>
                <c:pt idx="1825">
                  <c:v>1.490213329280863</c:v>
                </c:pt>
                <c:pt idx="1826">
                  <c:v>1.4955694197658318</c:v>
                </c:pt>
                <c:pt idx="1827">
                  <c:v>1.5137611117088614</c:v>
                </c:pt>
                <c:pt idx="1828">
                  <c:v>1.5089279531351474</c:v>
                </c:pt>
                <c:pt idx="1829">
                  <c:v>1.4927646031509225</c:v>
                </c:pt>
                <c:pt idx="1830">
                  <c:v>1.4663010791571429</c:v>
                </c:pt>
                <c:pt idx="1831">
                  <c:v>1.5020981454457345</c:v>
                </c:pt>
                <c:pt idx="1832">
                  <c:v>1.7041875595132034</c:v>
                </c:pt>
                <c:pt idx="1833">
                  <c:v>1.6961692702073037</c:v>
                </c:pt>
                <c:pt idx="1834">
                  <c:v>1.6059555923051549</c:v>
                </c:pt>
                <c:pt idx="1835">
                  <c:v>1.723694504445145</c:v>
                </c:pt>
                <c:pt idx="1836">
                  <c:v>1.7466242764325701</c:v>
                </c:pt>
                <c:pt idx="1837">
                  <c:v>1.8386602928133324</c:v>
                </c:pt>
                <c:pt idx="1838">
                  <c:v>1.9913247180564906</c:v>
                </c:pt>
                <c:pt idx="1839">
                  <c:v>1.9483809156474228</c:v>
                </c:pt>
                <c:pt idx="1840">
                  <c:v>1.9955240197680786</c:v>
                </c:pt>
                <c:pt idx="1841">
                  <c:v>1.7931652165342058</c:v>
                </c:pt>
                <c:pt idx="1842">
                  <c:v>1.6615923783783058</c:v>
                </c:pt>
                <c:pt idx="1843">
                  <c:v>1.6629868634749843</c:v>
                </c:pt>
                <c:pt idx="1844">
                  <c:v>1.6036895540230536</c:v>
                </c:pt>
                <c:pt idx="1845">
                  <c:v>1.5677181770973769</c:v>
                </c:pt>
                <c:pt idx="1846">
                  <c:v>1.5641210394048091</c:v>
                </c:pt>
                <c:pt idx="1847">
                  <c:v>1.536247183892798</c:v>
                </c:pt>
                <c:pt idx="1848">
                  <c:v>1.5117327697500569</c:v>
                </c:pt>
                <c:pt idx="1849">
                  <c:v>1.611105679309933</c:v>
                </c:pt>
                <c:pt idx="1850">
                  <c:v>1.5643745821496597</c:v>
                </c:pt>
                <c:pt idx="1851">
                  <c:v>1.5835962914936448</c:v>
                </c:pt>
                <c:pt idx="1852">
                  <c:v>1.5696039012622032</c:v>
                </c:pt>
                <c:pt idx="1853">
                  <c:v>1.5591928023017763</c:v>
                </c:pt>
                <c:pt idx="1854">
                  <c:v>1.5993951737821468</c:v>
                </c:pt>
                <c:pt idx="1855">
                  <c:v>1.5819165708090095</c:v>
                </c:pt>
                <c:pt idx="1856">
                  <c:v>1.5974619103526611</c:v>
                </c:pt>
                <c:pt idx="1857">
                  <c:v>1.7197170526353023</c:v>
                </c:pt>
                <c:pt idx="1858">
                  <c:v>1.5865912651671921</c:v>
                </c:pt>
                <c:pt idx="1859">
                  <c:v>1.5890316140863789</c:v>
                </c:pt>
                <c:pt idx="1860">
                  <c:v>1.5817105673288181</c:v>
                </c:pt>
                <c:pt idx="1861">
                  <c:v>1.6182841082735149</c:v>
                </c:pt>
                <c:pt idx="1862">
                  <c:v>1.6153049810215205</c:v>
                </c:pt>
                <c:pt idx="1863">
                  <c:v>1.6371730427648836</c:v>
                </c:pt>
                <c:pt idx="1864">
                  <c:v>1.6196469005270868</c:v>
                </c:pt>
                <c:pt idx="1865">
                  <c:v>1.6965812771676863</c:v>
                </c:pt>
                <c:pt idx="1866">
                  <c:v>1.7541354802487688</c:v>
                </c:pt>
                <c:pt idx="1867">
                  <c:v>1.6536216283370651</c:v>
                </c:pt>
                <c:pt idx="1868">
                  <c:v>1.5973034461371287</c:v>
                </c:pt>
                <c:pt idx="1869">
                  <c:v>1.63745827835284</c:v>
                </c:pt>
                <c:pt idx="1870">
                  <c:v>1.611454300584102</c:v>
                </c:pt>
                <c:pt idx="1871">
                  <c:v>1.6369353464415857</c:v>
                </c:pt>
                <c:pt idx="1872">
                  <c:v>1.6328152768377637</c:v>
                </c:pt>
                <c:pt idx="1873">
                  <c:v>1.6086177911260859</c:v>
                </c:pt>
                <c:pt idx="1874">
                  <c:v>1.6455716461880587</c:v>
                </c:pt>
                <c:pt idx="1875">
                  <c:v>1.6168896231768364</c:v>
                </c:pt>
                <c:pt idx="1876">
                  <c:v>1.6017245977504606</c:v>
                </c:pt>
                <c:pt idx="1877">
                  <c:v>1.5584955597534358</c:v>
                </c:pt>
                <c:pt idx="1878">
                  <c:v>1.5050455798546218</c:v>
                </c:pt>
                <c:pt idx="1879">
                  <c:v>1.5150922111193263</c:v>
                </c:pt>
                <c:pt idx="1880">
                  <c:v>1.5000856499084825</c:v>
                </c:pt>
                <c:pt idx="1881">
                  <c:v>1.5368968871764765</c:v>
                </c:pt>
                <c:pt idx="1882">
                  <c:v>1.5750233774333828</c:v>
                </c:pt>
                <c:pt idx="1883">
                  <c:v>1.5473555254015632</c:v>
                </c:pt>
                <c:pt idx="1884">
                  <c:v>1.5093558065170818</c:v>
                </c:pt>
                <c:pt idx="1885">
                  <c:v>1.5987771633415722</c:v>
                </c:pt>
                <c:pt idx="1886">
                  <c:v>1.6467442813829924</c:v>
                </c:pt>
                <c:pt idx="1887">
                  <c:v>1.6406275626634719</c:v>
                </c:pt>
                <c:pt idx="1888">
                  <c:v>1.6190130436649597</c:v>
                </c:pt>
                <c:pt idx="1889">
                  <c:v>1.5648816676393598</c:v>
                </c:pt>
                <c:pt idx="1890">
                  <c:v>1.5355974806091173</c:v>
                </c:pt>
                <c:pt idx="1891">
                  <c:v>1.5171839387643435</c:v>
                </c:pt>
                <c:pt idx="1892">
                  <c:v>1.5018762955439895</c:v>
                </c:pt>
                <c:pt idx="1893">
                  <c:v>1.5132857190622657</c:v>
                </c:pt>
                <c:pt idx="1894">
                  <c:v>1.5261213205203268</c:v>
                </c:pt>
                <c:pt idx="1895">
                  <c:v>1.5371028906566677</c:v>
                </c:pt>
                <c:pt idx="1896">
                  <c:v>1.5009572030939062</c:v>
                </c:pt>
                <c:pt idx="1897">
                  <c:v>1.4815136438481771</c:v>
                </c:pt>
                <c:pt idx="1898">
                  <c:v>1.4833359823267909</c:v>
                </c:pt>
                <c:pt idx="1899">
                  <c:v>1.4776788098323121</c:v>
                </c:pt>
                <c:pt idx="1900">
                  <c:v>1.4821158078671974</c:v>
                </c:pt>
                <c:pt idx="1901">
                  <c:v>1.4556047446087585</c:v>
                </c:pt>
                <c:pt idx="1902">
                  <c:v>1.472623801356854</c:v>
                </c:pt>
                <c:pt idx="1903">
                  <c:v>1.4390769269288111</c:v>
                </c:pt>
                <c:pt idx="1904">
                  <c:v>1.4408675725643181</c:v>
                </c:pt>
                <c:pt idx="1905">
                  <c:v>1.4122806280824147</c:v>
                </c:pt>
                <c:pt idx="1906">
                  <c:v>1.3701133003294517</c:v>
                </c:pt>
                <c:pt idx="1907">
                  <c:v>1.3736628987573598</c:v>
                </c:pt>
                <c:pt idx="1908">
                  <c:v>1.3612868435243406</c:v>
                </c:pt>
                <c:pt idx="1909">
                  <c:v>1.3800648530648372</c:v>
                </c:pt>
                <c:pt idx="1910">
                  <c:v>1.354330264462503</c:v>
                </c:pt>
                <c:pt idx="1911">
                  <c:v>1.326757490960002</c:v>
                </c:pt>
                <c:pt idx="1912">
                  <c:v>1.3314004924750782</c:v>
                </c:pt>
                <c:pt idx="1913">
                  <c:v>1.3036692547570456</c:v>
                </c:pt>
                <c:pt idx="1914">
                  <c:v>1.2995491851532237</c:v>
                </c:pt>
                <c:pt idx="1915">
                  <c:v>1.2867452765382692</c:v>
                </c:pt>
                <c:pt idx="1916">
                  <c:v>1.2463527479992604</c:v>
                </c:pt>
                <c:pt idx="1917">
                  <c:v>1.2482701650071932</c:v>
                </c:pt>
                <c:pt idx="1918">
                  <c:v>1.2370667449691082</c:v>
                </c:pt>
                <c:pt idx="1919">
                  <c:v>1.2399191008486774</c:v>
                </c:pt>
                <c:pt idx="1920">
                  <c:v>1.2326139005126699</c:v>
                </c:pt>
                <c:pt idx="1921">
                  <c:v>1.2377639875174473</c:v>
                </c:pt>
                <c:pt idx="1922">
                  <c:v>1.2247223825791953</c:v>
                </c:pt>
                <c:pt idx="1923">
                  <c:v>1.1786092958594954</c:v>
                </c:pt>
                <c:pt idx="1924">
                  <c:v>1.1166339411650805</c:v>
                </c:pt>
                <c:pt idx="1925">
                  <c:v>1.1312918811017549</c:v>
                </c:pt>
                <c:pt idx="1926">
                  <c:v>1.1153345345977215</c:v>
                </c:pt>
                <c:pt idx="1927">
                  <c:v>1.1414335908957784</c:v>
                </c:pt>
                <c:pt idx="1928">
                  <c:v>1.1981637800560969</c:v>
                </c:pt>
                <c:pt idx="1929">
                  <c:v>1.1695609891526402</c:v>
                </c:pt>
                <c:pt idx="1930">
                  <c:v>1.1704642351811705</c:v>
                </c:pt>
                <c:pt idx="1931">
                  <c:v>1.1391200133490171</c:v>
                </c:pt>
                <c:pt idx="1932">
                  <c:v>1.0756075557639455</c:v>
                </c:pt>
                <c:pt idx="1933">
                  <c:v>1.0840378520302276</c:v>
                </c:pt>
                <c:pt idx="1934">
                  <c:v>1.0924364554534032</c:v>
                </c:pt>
                <c:pt idx="1935">
                  <c:v>1.0686668231236609</c:v>
                </c:pt>
                <c:pt idx="1936">
                  <c:v>1.1059217601951437</c:v>
                </c:pt>
                <c:pt idx="1937">
                  <c:v>1.0707427043471252</c:v>
                </c:pt>
                <c:pt idx="1938">
                  <c:v>1.0763998768416037</c:v>
                </c:pt>
                <c:pt idx="1939">
                  <c:v>1.0681597376339598</c:v>
                </c:pt>
                <c:pt idx="1940">
                  <c:v>1.053470104854179</c:v>
                </c:pt>
                <c:pt idx="1941">
                  <c:v>1.0267688845371021</c:v>
                </c:pt>
                <c:pt idx="1942">
                  <c:v>1.0145512935196144</c:v>
                </c:pt>
                <c:pt idx="1943">
                  <c:v>1.004726512156654</c:v>
                </c:pt>
                <c:pt idx="1944">
                  <c:v>1.0279098268889295</c:v>
                </c:pt>
                <c:pt idx="1945">
                  <c:v>1.0370215192819974</c:v>
                </c:pt>
                <c:pt idx="1946">
                  <c:v>1.0190675236622655</c:v>
                </c:pt>
                <c:pt idx="1947">
                  <c:v>1.0633265790602457</c:v>
                </c:pt>
                <c:pt idx="1948">
                  <c:v>1.0487954104959967</c:v>
                </c:pt>
                <c:pt idx="1949">
                  <c:v>1.0116197055322795</c:v>
                </c:pt>
                <c:pt idx="1950">
                  <c:v>1.031094957621115</c:v>
                </c:pt>
                <c:pt idx="1951">
                  <c:v>1.0073094788698198</c:v>
                </c:pt>
                <c:pt idx="1952">
                  <c:v>1.0852897193329278</c:v>
                </c:pt>
                <c:pt idx="1953">
                  <c:v>1.0309681862486901</c:v>
                </c:pt>
                <c:pt idx="1954">
                  <c:v>1.0610605407781439</c:v>
                </c:pt>
                <c:pt idx="1955">
                  <c:v>1.0314911181599444</c:v>
                </c:pt>
                <c:pt idx="1956">
                  <c:v>1.0369739800173383</c:v>
                </c:pt>
                <c:pt idx="1957">
                  <c:v>1.0496669636814204</c:v>
                </c:pt>
                <c:pt idx="1958">
                  <c:v>1.0720104180713783</c:v>
                </c:pt>
                <c:pt idx="1959">
                  <c:v>1.0603157589651451</c:v>
                </c:pt>
                <c:pt idx="1960">
                  <c:v>1.0666860204295159</c:v>
                </c:pt>
                <c:pt idx="1961">
                  <c:v>1.074450766990565</c:v>
                </c:pt>
                <c:pt idx="1962">
                  <c:v>1.1868494350671399</c:v>
                </c:pt>
                <c:pt idx="1963">
                  <c:v>1.2433102350610545</c:v>
                </c:pt>
                <c:pt idx="1964">
                  <c:v>1.1723182665028906</c:v>
                </c:pt>
                <c:pt idx="1965">
                  <c:v>1.2498865000056163</c:v>
                </c:pt>
                <c:pt idx="1966">
                  <c:v>1.2560666044113491</c:v>
                </c:pt>
                <c:pt idx="1967">
                  <c:v>1.2858737233528459</c:v>
                </c:pt>
                <c:pt idx="1968">
                  <c:v>1.2435479313843514</c:v>
                </c:pt>
                <c:pt idx="1969">
                  <c:v>1.1703691566518515</c:v>
                </c:pt>
                <c:pt idx="1970">
                  <c:v>1.1588012689180436</c:v>
                </c:pt>
                <c:pt idx="1971">
                  <c:v>1.095669125450248</c:v>
                </c:pt>
                <c:pt idx="1972">
                  <c:v>1.0560213787242378</c:v>
                </c:pt>
                <c:pt idx="1973">
                  <c:v>1.0587786560744878</c:v>
                </c:pt>
                <c:pt idx="1974">
                  <c:v>1.0193369128286687</c:v>
                </c:pt>
                <c:pt idx="1975">
                  <c:v>1.0255804029206146</c:v>
                </c:pt>
                <c:pt idx="1976">
                  <c:v>1.0255804029206146</c:v>
                </c:pt>
                <c:pt idx="1977">
                  <c:v>1.0182118168983942</c:v>
                </c:pt>
                <c:pt idx="1978">
                  <c:v>1.0257705599792524</c:v>
                </c:pt>
                <c:pt idx="1979">
                  <c:v>1.0150583790093151</c:v>
                </c:pt>
                <c:pt idx="1980">
                  <c:v>1.02415422498083</c:v>
                </c:pt>
                <c:pt idx="1981">
                  <c:v>1.0316337359539223</c:v>
                </c:pt>
                <c:pt idx="1982">
                  <c:v>1.0341850098239813</c:v>
                </c:pt>
                <c:pt idx="1983">
                  <c:v>1.0463075223121499</c:v>
                </c:pt>
                <c:pt idx="1984">
                  <c:v>1.047290000448446</c:v>
                </c:pt>
                <c:pt idx="1985">
                  <c:v>1.0323151320807085</c:v>
                </c:pt>
                <c:pt idx="1986">
                  <c:v>1.0321249750220707</c:v>
                </c:pt>
                <c:pt idx="1987">
                  <c:v>1.0107006130821961</c:v>
                </c:pt>
                <c:pt idx="1988">
                  <c:v>1.0170391817034605</c:v>
                </c:pt>
                <c:pt idx="1989">
                  <c:v>1.0434868592756872</c:v>
                </c:pt>
                <c:pt idx="1990">
                  <c:v>1.0379406117320806</c:v>
                </c:pt>
                <c:pt idx="1991">
                  <c:v>1.0356587270284252</c:v>
                </c:pt>
                <c:pt idx="1992">
                  <c:v>1.0595868235736992</c:v>
                </c:pt>
                <c:pt idx="1993">
                  <c:v>1.0879994574185179</c:v>
                </c:pt>
                <c:pt idx="1994">
                  <c:v>1.0284961444863963</c:v>
                </c:pt>
                <c:pt idx="1995">
                  <c:v>1.0177839635164592</c:v>
                </c:pt>
                <c:pt idx="1996">
                  <c:v>1.0036806483341454</c:v>
                </c:pt>
                <c:pt idx="1997">
                  <c:v>1.0110650807779185</c:v>
                </c:pt>
                <c:pt idx="1998">
                  <c:v>1.0621697902868645</c:v>
                </c:pt>
                <c:pt idx="1999">
                  <c:v>1.0970319177038199</c:v>
                </c:pt>
                <c:pt idx="2000">
                  <c:v>1.0467829149587449</c:v>
                </c:pt>
                <c:pt idx="2001">
                  <c:v>1.1212452498370511</c:v>
                </c:pt>
                <c:pt idx="2002">
                  <c:v>1.0934347800112525</c:v>
                </c:pt>
                <c:pt idx="2003">
                  <c:v>1.1523676217674605</c:v>
                </c:pt>
                <c:pt idx="2004">
                  <c:v>1.1571532410765155</c:v>
                </c:pt>
                <c:pt idx="2005">
                  <c:v>1.1937584748643189</c:v>
                </c:pt>
                <c:pt idx="2006">
                  <c:v>1.1722231879735723</c:v>
                </c:pt>
                <c:pt idx="2007">
                  <c:v>1.08910870692724</c:v>
                </c:pt>
                <c:pt idx="2008">
                  <c:v>1.122259420816454</c:v>
                </c:pt>
                <c:pt idx="2009">
                  <c:v>1.2031870956884501</c:v>
                </c:pt>
                <c:pt idx="2010">
                  <c:v>1.0881896144771568</c:v>
                </c:pt>
                <c:pt idx="2011">
                  <c:v>1.1956283526075921</c:v>
                </c:pt>
                <c:pt idx="2012">
                  <c:v>1.3325414348269078</c:v>
                </c:pt>
                <c:pt idx="2013">
                  <c:v>1.5018129098577793</c:v>
                </c:pt>
                <c:pt idx="2014">
                  <c:v>1.4115833855340774</c:v>
                </c:pt>
                <c:pt idx="2015">
                  <c:v>1.5875103576172767</c:v>
                </c:pt>
                <c:pt idx="2016">
                  <c:v>1.5062657543142173</c:v>
                </c:pt>
                <c:pt idx="2017">
                  <c:v>1.4264156361078366</c:v>
                </c:pt>
                <c:pt idx="2018">
                  <c:v>1.3040971081389827</c:v>
                </c:pt>
                <c:pt idx="2019">
                  <c:v>1.2056432910291901</c:v>
                </c:pt>
                <c:pt idx="2020">
                  <c:v>1.2874425190866099</c:v>
                </c:pt>
                <c:pt idx="2021">
                  <c:v>1.2307123299262914</c:v>
                </c:pt>
                <c:pt idx="2022">
                  <c:v>1.2065306906361668</c:v>
                </c:pt>
                <c:pt idx="2023">
                  <c:v>1.2043914237264899</c:v>
                </c:pt>
                <c:pt idx="2024">
                  <c:v>1.1197398397895011</c:v>
                </c:pt>
                <c:pt idx="2025">
                  <c:v>1.1588329617611508</c:v>
                </c:pt>
                <c:pt idx="2026">
                  <c:v>1.1513692972096119</c:v>
                </c:pt>
                <c:pt idx="2027">
                  <c:v>1.1289941499765477</c:v>
                </c:pt>
                <c:pt idx="2028">
                  <c:v>1.1410691232000567</c:v>
                </c:pt>
                <c:pt idx="2029">
                  <c:v>1.1371550570764257</c:v>
                </c:pt>
                <c:pt idx="2030">
                  <c:v>1.1052720569114649</c:v>
                </c:pt>
                <c:pt idx="2031">
                  <c:v>1.0750529310095855</c:v>
                </c:pt>
                <c:pt idx="2032">
                  <c:v>1.0743398420396935</c:v>
                </c:pt>
                <c:pt idx="2033">
                  <c:v>1.0294469297795867</c:v>
                </c:pt>
                <c:pt idx="2034">
                  <c:v>1.0266421131646772</c:v>
                </c:pt>
                <c:pt idx="2035">
                  <c:v>1.0502691277004408</c:v>
                </c:pt>
                <c:pt idx="2036">
                  <c:v>1.0740070671870769</c:v>
                </c:pt>
                <c:pt idx="2037">
                  <c:v>1.0555618324991969</c:v>
                </c:pt>
                <c:pt idx="2038">
                  <c:v>1.0586835775451697</c:v>
                </c:pt>
                <c:pt idx="2039">
                  <c:v>1.0541831938240718</c:v>
                </c:pt>
                <c:pt idx="2040">
                  <c:v>1.0679695805753222</c:v>
                </c:pt>
                <c:pt idx="2041">
                  <c:v>1.0444534909904306</c:v>
                </c:pt>
                <c:pt idx="2042">
                  <c:v>1.0321883607082836</c:v>
                </c:pt>
                <c:pt idx="2043">
                  <c:v>1.0070400897034164</c:v>
                </c:pt>
                <c:pt idx="2044">
                  <c:v>1.0009709102485556</c:v>
                </c:pt>
                <c:pt idx="2045">
                  <c:v>0.98583757766528635</c:v>
                </c:pt>
                <c:pt idx="2046">
                  <c:v>1.0221258830220261</c:v>
                </c:pt>
                <c:pt idx="2047">
                  <c:v>1.0711388648859548</c:v>
                </c:pt>
                <c:pt idx="2048">
                  <c:v>0.98804023026117549</c:v>
                </c:pt>
                <c:pt idx="2049">
                  <c:v>0.99117782172870139</c:v>
                </c:pt>
                <c:pt idx="2050">
                  <c:v>0.97482431468583863</c:v>
                </c:pt>
                <c:pt idx="2051">
                  <c:v>0.9613231635225451</c:v>
                </c:pt>
                <c:pt idx="2052">
                  <c:v>1.02084232287622</c:v>
                </c:pt>
                <c:pt idx="2053">
                  <c:v>1.0249465460584886</c:v>
                </c:pt>
                <c:pt idx="2054">
                  <c:v>1.1439531719227316</c:v>
                </c:pt>
                <c:pt idx="2055">
                  <c:v>1.2386355407028717</c:v>
                </c:pt>
                <c:pt idx="2056">
                  <c:v>1.2437539348645428</c:v>
                </c:pt>
                <c:pt idx="2057">
                  <c:v>1.2205547737107141</c:v>
                </c:pt>
                <c:pt idx="2058">
                  <c:v>1.3155857637650237</c:v>
                </c:pt>
                <c:pt idx="2059">
                  <c:v>1.1552199776470291</c:v>
                </c:pt>
                <c:pt idx="2060">
                  <c:v>1.1255079372348511</c:v>
                </c:pt>
                <c:pt idx="2061">
                  <c:v>1.0842597019319717</c:v>
                </c:pt>
                <c:pt idx="2062">
                  <c:v>1.0760987948320937</c:v>
                </c:pt>
                <c:pt idx="2063">
                  <c:v>1.0459272081948738</c:v>
                </c:pt>
                <c:pt idx="2064">
                  <c:v>1.0639287430792654</c:v>
                </c:pt>
                <c:pt idx="2065">
                  <c:v>1.0380039974182931</c:v>
                </c:pt>
                <c:pt idx="2066">
                  <c:v>1.0531531764231155</c:v>
                </c:pt>
                <c:pt idx="2067">
                  <c:v>1.0745775383629899</c:v>
                </c:pt>
                <c:pt idx="2068">
                  <c:v>1.1671681794981126</c:v>
                </c:pt>
                <c:pt idx="2069">
                  <c:v>1.1601323683285087</c:v>
                </c:pt>
                <c:pt idx="2070">
                  <c:v>1.2333428359041148</c:v>
                </c:pt>
                <c:pt idx="2071">
                  <c:v>1.2719605652291694</c:v>
                </c:pt>
                <c:pt idx="2072">
                  <c:v>1.2088125753398209</c:v>
                </c:pt>
                <c:pt idx="2073">
                  <c:v>1.1423685297674144</c:v>
                </c:pt>
                <c:pt idx="2074">
                  <c:v>1.2013330643667284</c:v>
                </c:pt>
                <c:pt idx="2075">
                  <c:v>1.2507897460341457</c:v>
                </c:pt>
                <c:pt idx="2076">
                  <c:v>1.2769997272830749</c:v>
                </c:pt>
                <c:pt idx="2077">
                  <c:v>1.2895976324178382</c:v>
                </c:pt>
                <c:pt idx="2078">
                  <c:v>1.3477064602532818</c:v>
                </c:pt>
                <c:pt idx="2079">
                  <c:v>1.3044932686778103</c:v>
                </c:pt>
                <c:pt idx="2080">
                  <c:v>1.3031780156888977</c:v>
                </c:pt>
                <c:pt idx="2081">
                  <c:v>1.2222344943953485</c:v>
                </c:pt>
                <c:pt idx="2082">
                  <c:v>1.1578504836248533</c:v>
                </c:pt>
                <c:pt idx="2083">
                  <c:v>1.1895116338880698</c:v>
                </c:pt>
                <c:pt idx="2084">
                  <c:v>1.117711497830695</c:v>
                </c:pt>
                <c:pt idx="2085">
                  <c:v>1.1569630840178762</c:v>
                </c:pt>
                <c:pt idx="2086">
                  <c:v>1.3154114531279386</c:v>
                </c:pt>
                <c:pt idx="2087">
                  <c:v>1.2280342846838059</c:v>
                </c:pt>
                <c:pt idx="2088">
                  <c:v>1.3403695670741682</c:v>
                </c:pt>
                <c:pt idx="2089">
                  <c:v>1.2839721527664663</c:v>
                </c:pt>
                <c:pt idx="2090">
                  <c:v>1.2295555411529095</c:v>
                </c:pt>
                <c:pt idx="2091">
                  <c:v>1.2827519783068728</c:v>
                </c:pt>
                <c:pt idx="2092">
                  <c:v>1.2246273040498761</c:v>
                </c:pt>
                <c:pt idx="2093">
                  <c:v>1.2559556794604765</c:v>
                </c:pt>
                <c:pt idx="2094">
                  <c:v>1.2817219609059169</c:v>
                </c:pt>
                <c:pt idx="2095">
                  <c:v>1.2269884208612971</c:v>
                </c:pt>
                <c:pt idx="2096">
                  <c:v>1.2211410913081808</c:v>
                </c:pt>
                <c:pt idx="2097">
                  <c:v>1.1593242008292977</c:v>
                </c:pt>
                <c:pt idx="2098">
                  <c:v>1.1524785467183316</c:v>
                </c:pt>
                <c:pt idx="2099">
                  <c:v>1.1575177087722373</c:v>
                </c:pt>
                <c:pt idx="2100">
                  <c:v>1.1337322300209418</c:v>
                </c:pt>
                <c:pt idx="2101">
                  <c:v>1.1184721260652473</c:v>
                </c:pt>
                <c:pt idx="2102">
                  <c:v>1.0744349205690111</c:v>
                </c:pt>
                <c:pt idx="2103">
                  <c:v>1.0809636462489136</c:v>
                </c:pt>
                <c:pt idx="2104">
                  <c:v>1.0275928984578657</c:v>
                </c:pt>
                <c:pt idx="2105">
                  <c:v>1.0471315362329139</c:v>
                </c:pt>
                <c:pt idx="2106">
                  <c:v>1.025944870616337</c:v>
                </c:pt>
                <c:pt idx="2107">
                  <c:v>1.0157080822929947</c:v>
                </c:pt>
                <c:pt idx="2108">
                  <c:v>0.98729544844817618</c:v>
                </c:pt>
                <c:pt idx="2109">
                  <c:v>1.0121743302866399</c:v>
                </c:pt>
                <c:pt idx="2110">
                  <c:v>1.0106530738175363</c:v>
                </c:pt>
                <c:pt idx="2111">
                  <c:v>0.99132043952267923</c:v>
                </c:pt>
                <c:pt idx="2112">
                  <c:v>1.0385427757511005</c:v>
                </c:pt>
                <c:pt idx="2113">
                  <c:v>1.0222685008160037</c:v>
                </c:pt>
                <c:pt idx="2114">
                  <c:v>1.0756392486070518</c:v>
                </c:pt>
                <c:pt idx="2115">
                  <c:v>1.0868426686451371</c:v>
                </c:pt>
                <c:pt idx="2116">
                  <c:v>1.0184019739570322</c:v>
                </c:pt>
                <c:pt idx="2117">
                  <c:v>1.045943054616427</c:v>
                </c:pt>
                <c:pt idx="2118">
                  <c:v>1.0229498969427897</c:v>
                </c:pt>
                <c:pt idx="2119">
                  <c:v>1.0158982393516331</c:v>
                </c:pt>
                <c:pt idx="2120">
                  <c:v>0.96618801493936546</c:v>
                </c:pt>
                <c:pt idx="2121">
                  <c:v>0.96680602537993865</c:v>
                </c:pt>
                <c:pt idx="2122">
                  <c:v>0.9483132514273992</c:v>
                </c:pt>
                <c:pt idx="2123">
                  <c:v>0.94344840001057861</c:v>
                </c:pt>
                <c:pt idx="2124">
                  <c:v>0.93375039002004379</c:v>
                </c:pt>
                <c:pt idx="2125">
                  <c:v>0.9707834771897822</c:v>
                </c:pt>
                <c:pt idx="2126">
                  <c:v>0.9624007201881597</c:v>
                </c:pt>
                <c:pt idx="2127">
                  <c:v>0.9513557643656062</c:v>
                </c:pt>
                <c:pt idx="2128">
                  <c:v>0.92833091384886257</c:v>
                </c:pt>
                <c:pt idx="2129">
                  <c:v>0.95507967343059907</c:v>
                </c:pt>
                <c:pt idx="2130">
                  <c:v>0.94405056402959853</c:v>
                </c:pt>
                <c:pt idx="2131">
                  <c:v>0.9282516817410964</c:v>
                </c:pt>
                <c:pt idx="2132">
                  <c:v>0.90890320102468625</c:v>
                </c:pt>
                <c:pt idx="2133">
                  <c:v>0.90701747685985989</c:v>
                </c:pt>
                <c:pt idx="2134">
                  <c:v>0.88646466810540936</c:v>
                </c:pt>
                <c:pt idx="2135">
                  <c:v>0.8543122787740447</c:v>
                </c:pt>
                <c:pt idx="2136">
                  <c:v>0.81472791773424724</c:v>
                </c:pt>
                <c:pt idx="2137">
                  <c:v>0.85093699098322151</c:v>
                </c:pt>
                <c:pt idx="2138">
                  <c:v>0.82613734125252369</c:v>
                </c:pt>
                <c:pt idx="2139">
                  <c:v>0.8102750732778089</c:v>
                </c:pt>
                <c:pt idx="2140">
                  <c:v>0.7999432064251476</c:v>
                </c:pt>
                <c:pt idx="2141">
                  <c:v>0.82819737605443466</c:v>
                </c:pt>
                <c:pt idx="2142">
                  <c:v>0.80328680137286479</c:v>
                </c:pt>
                <c:pt idx="2143">
                  <c:v>0.80067214181659307</c:v>
                </c:pt>
                <c:pt idx="2144">
                  <c:v>0.79027688927771911</c:v>
                </c:pt>
                <c:pt idx="2145">
                  <c:v>0.78054718644407795</c:v>
                </c:pt>
                <c:pt idx="2146">
                  <c:v>0.77682327737908508</c:v>
                </c:pt>
                <c:pt idx="2147">
                  <c:v>0.79923011745525541</c:v>
                </c:pt>
                <c:pt idx="2148">
                  <c:v>0.76870990954386631</c:v>
                </c:pt>
                <c:pt idx="2149">
                  <c:v>0.79726516118266344</c:v>
                </c:pt>
                <c:pt idx="2150">
                  <c:v>0.8134285111668883</c:v>
                </c:pt>
                <c:pt idx="2151">
                  <c:v>0.76994593042501291</c:v>
                </c:pt>
                <c:pt idx="2152">
                  <c:v>0.76994593042501291</c:v>
                </c:pt>
                <c:pt idx="2153">
                  <c:v>0.80201908764861185</c:v>
                </c:pt>
                <c:pt idx="2154">
                  <c:v>0.81555193165501183</c:v>
                </c:pt>
                <c:pt idx="2155">
                  <c:v>0.8046654400479899</c:v>
                </c:pt>
                <c:pt idx="2156">
                  <c:v>0.7701043946405447</c:v>
                </c:pt>
                <c:pt idx="2157">
                  <c:v>0.7929549345202036</c:v>
                </c:pt>
                <c:pt idx="2158">
                  <c:v>0.77999256168971753</c:v>
                </c:pt>
                <c:pt idx="2159">
                  <c:v>0.76913776292580183</c:v>
                </c:pt>
                <c:pt idx="2160">
                  <c:v>0.75205532049149382</c:v>
                </c:pt>
                <c:pt idx="2161">
                  <c:v>0.74747570466263014</c:v>
                </c:pt>
                <c:pt idx="2162">
                  <c:v>0.72131326267836049</c:v>
                </c:pt>
                <c:pt idx="2163">
                  <c:v>0.71638502557532724</c:v>
                </c:pt>
                <c:pt idx="2164">
                  <c:v>0.71638502557532724</c:v>
                </c:pt>
                <c:pt idx="2165">
                  <c:v>0.69025427643416382</c:v>
                </c:pt>
                <c:pt idx="2166">
                  <c:v>0.69553113481136664</c:v>
                </c:pt>
                <c:pt idx="2167">
                  <c:v>0.71741504297628267</c:v>
                </c:pt>
                <c:pt idx="2168">
                  <c:v>0.69947689377810385</c:v>
                </c:pt>
              </c:numCache>
            </c:numRef>
          </c:val>
          <c:smooth val="0"/>
        </c:ser>
        <c:dLbls>
          <c:showLegendKey val="0"/>
          <c:showVal val="0"/>
          <c:showCatName val="0"/>
          <c:showSerName val="0"/>
          <c:showPercent val="0"/>
          <c:showBubbleSize val="0"/>
        </c:dLbls>
        <c:marker val="1"/>
        <c:smooth val="0"/>
        <c:axId val="385032576"/>
        <c:axId val="385034496"/>
      </c:lineChart>
      <c:dateAx>
        <c:axId val="385032576"/>
        <c:scaling>
          <c:orientation val="minMax"/>
        </c:scaling>
        <c:delete val="0"/>
        <c:axPos val="b"/>
        <c:numFmt formatCode="m/d/yyyy" sourceLinked="0"/>
        <c:majorTickMark val="out"/>
        <c:minorTickMark val="none"/>
        <c:tickLblPos val="nextTo"/>
        <c:crossAx val="385034496"/>
        <c:crosses val="autoZero"/>
        <c:auto val="1"/>
        <c:lblOffset val="100"/>
        <c:baseTimeUnit val="days"/>
      </c:dateAx>
      <c:valAx>
        <c:axId val="385034496"/>
        <c:scaling>
          <c:orientation val="minMax"/>
        </c:scaling>
        <c:delete val="0"/>
        <c:axPos val="l"/>
        <c:majorGridlines/>
        <c:numFmt formatCode="General" sourceLinked="1"/>
        <c:majorTickMark val="out"/>
        <c:minorTickMark val="none"/>
        <c:tickLblPos val="nextTo"/>
        <c:crossAx val="385032576"/>
        <c:crosses val="autoZero"/>
        <c:crossBetween val="between"/>
      </c:valAx>
    </c:plotArea>
    <c:legend>
      <c:legendPos val="r"/>
      <c:layout/>
      <c:overlay val="0"/>
    </c:legend>
    <c:plotVisOnly val="1"/>
    <c:dispBlanksAs val="gap"/>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2"/>
          <c:order val="0"/>
          <c:tx>
            <c:strRef>
              <c:f>'Long vol bis'!$BK$28</c:f>
              <c:strCache>
                <c:ptCount val="1"/>
                <c:pt idx="0">
                  <c:v>SPXT Index + Vol</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bis'!$BK$29:$BK$2197</c:f>
              <c:numCache>
                <c:formatCode>_(* #,##0.00_);_(* \(#,##0.00\);_(* "-"??_);_(@_)</c:formatCode>
                <c:ptCount val="2169"/>
                <c:pt idx="0" formatCode="General">
                  <c:v>100</c:v>
                </c:pt>
                <c:pt idx="1">
                  <c:v>99.763224923987153</c:v>
                </c:pt>
                <c:pt idx="2">
                  <c:v>99.890562318676231</c:v>
                </c:pt>
                <c:pt idx="3">
                  <c:v>100.15738643216375</c:v>
                </c:pt>
                <c:pt idx="4">
                  <c:v>99.976108776907765</c:v>
                </c:pt>
                <c:pt idx="5">
                  <c:v>100.90129004117823</c:v>
                </c:pt>
                <c:pt idx="6">
                  <c:v>101.12825529966331</c:v>
                </c:pt>
                <c:pt idx="7">
                  <c:v>101.42996527692682</c:v>
                </c:pt>
                <c:pt idx="8">
                  <c:v>101.05608822822673</c:v>
                </c:pt>
                <c:pt idx="9">
                  <c:v>101.20620390210789</c:v>
                </c:pt>
                <c:pt idx="10">
                  <c:v>101.29367958600751</c:v>
                </c:pt>
                <c:pt idx="11">
                  <c:v>101.46061591468235</c:v>
                </c:pt>
                <c:pt idx="12">
                  <c:v>102.09743247147476</c:v>
                </c:pt>
                <c:pt idx="13">
                  <c:v>102.17167501169951</c:v>
                </c:pt>
                <c:pt idx="14">
                  <c:v>102.57172110474313</c:v>
                </c:pt>
                <c:pt idx="15">
                  <c:v>103.0988316025414</c:v>
                </c:pt>
                <c:pt idx="16">
                  <c:v>102.31190298757434</c:v>
                </c:pt>
                <c:pt idx="17">
                  <c:v>102.34429563492189</c:v>
                </c:pt>
                <c:pt idx="18">
                  <c:v>102.36736918781158</c:v>
                </c:pt>
                <c:pt idx="19">
                  <c:v>101.6348397591011</c:v>
                </c:pt>
                <c:pt idx="20">
                  <c:v>101.60840103933154</c:v>
                </c:pt>
                <c:pt idx="21">
                  <c:v>101.43215756358481</c:v>
                </c:pt>
                <c:pt idx="22">
                  <c:v>102.57468134019665</c:v>
                </c:pt>
                <c:pt idx="23">
                  <c:v>102.77121672221703</c:v>
                </c:pt>
                <c:pt idx="24">
                  <c:v>103.04246828758113</c:v>
                </c:pt>
                <c:pt idx="25">
                  <c:v>102.5596761916228</c:v>
                </c:pt>
                <c:pt idx="26">
                  <c:v>102.70681432110125</c:v>
                </c:pt>
                <c:pt idx="27">
                  <c:v>102.97701815337467</c:v>
                </c:pt>
                <c:pt idx="28">
                  <c:v>103.64302860704804</c:v>
                </c:pt>
                <c:pt idx="29">
                  <c:v>103.91593027031701</c:v>
                </c:pt>
                <c:pt idx="30">
                  <c:v>104.1431305562524</c:v>
                </c:pt>
                <c:pt idx="31">
                  <c:v>104.21724423876988</c:v>
                </c:pt>
                <c:pt idx="32">
                  <c:v>104.22671669384538</c:v>
                </c:pt>
                <c:pt idx="33">
                  <c:v>104.36513780877439</c:v>
                </c:pt>
                <c:pt idx="34">
                  <c:v>104.56324273101202</c:v>
                </c:pt>
                <c:pt idx="35">
                  <c:v>104.19237125630961</c:v>
                </c:pt>
                <c:pt idx="36">
                  <c:v>102.73813550593586</c:v>
                </c:pt>
                <c:pt idx="37">
                  <c:v>103.18817361811092</c:v>
                </c:pt>
                <c:pt idx="38">
                  <c:v>104.20363503910012</c:v>
                </c:pt>
                <c:pt idx="39">
                  <c:v>104.30227673131736</c:v>
                </c:pt>
                <c:pt idx="40">
                  <c:v>103.97304994488933</c:v>
                </c:pt>
                <c:pt idx="41">
                  <c:v>104.85791428442705</c:v>
                </c:pt>
                <c:pt idx="42">
                  <c:v>105.22763327346981</c:v>
                </c:pt>
                <c:pt idx="43">
                  <c:v>105.10314735603754</c:v>
                </c:pt>
                <c:pt idx="44">
                  <c:v>104.67386288807914</c:v>
                </c:pt>
                <c:pt idx="45">
                  <c:v>104.84135608999553</c:v>
                </c:pt>
                <c:pt idx="46">
                  <c:v>105.13453146175313</c:v>
                </c:pt>
                <c:pt idx="47">
                  <c:v>105.07110327683884</c:v>
                </c:pt>
                <c:pt idx="48">
                  <c:v>105.24964002916897</c:v>
                </c:pt>
                <c:pt idx="49">
                  <c:v>106.06550386721884</c:v>
                </c:pt>
                <c:pt idx="50">
                  <c:v>106.13009226594315</c:v>
                </c:pt>
                <c:pt idx="51">
                  <c:v>105.8122260409836</c:v>
                </c:pt>
                <c:pt idx="52">
                  <c:v>106.10605419879006</c:v>
                </c:pt>
                <c:pt idx="53">
                  <c:v>105.98393874146645</c:v>
                </c:pt>
                <c:pt idx="54">
                  <c:v>105.63222740470273</c:v>
                </c:pt>
                <c:pt idx="55">
                  <c:v>105.09491452252634</c:v>
                </c:pt>
                <c:pt idx="56">
                  <c:v>105.59050728955361</c:v>
                </c:pt>
                <c:pt idx="57">
                  <c:v>106.35787410087639</c:v>
                </c:pt>
                <c:pt idx="58">
                  <c:v>106.19173145601515</c:v>
                </c:pt>
                <c:pt idx="59">
                  <c:v>105.72837563720761</c:v>
                </c:pt>
                <c:pt idx="60">
                  <c:v>105.63236381013729</c:v>
                </c:pt>
                <c:pt idx="61">
                  <c:v>105.76474954330747</c:v>
                </c:pt>
                <c:pt idx="62">
                  <c:v>105.11064225116147</c:v>
                </c:pt>
                <c:pt idx="63">
                  <c:v>105.38494722072126</c:v>
                </c:pt>
                <c:pt idx="64">
                  <c:v>105.35014489321749</c:v>
                </c:pt>
                <c:pt idx="65">
                  <c:v>105.57980185511285</c:v>
                </c:pt>
                <c:pt idx="66">
                  <c:v>106.40047625606556</c:v>
                </c:pt>
                <c:pt idx="67">
                  <c:v>106.92152183929836</c:v>
                </c:pt>
                <c:pt idx="68">
                  <c:v>107.04663317466428</c:v>
                </c:pt>
                <c:pt idx="69">
                  <c:v>106.96621955560217</c:v>
                </c:pt>
                <c:pt idx="70">
                  <c:v>106.64422220172079</c:v>
                </c:pt>
                <c:pt idx="71">
                  <c:v>107.01447555941004</c:v>
                </c:pt>
                <c:pt idx="72">
                  <c:v>106.46739166243698</c:v>
                </c:pt>
                <c:pt idx="73">
                  <c:v>106.90279574094986</c:v>
                </c:pt>
                <c:pt idx="74">
                  <c:v>107.75889117395587</c:v>
                </c:pt>
                <c:pt idx="75">
                  <c:v>106.54567744390258</c:v>
                </c:pt>
                <c:pt idx="76">
                  <c:v>106.42123088214204</c:v>
                </c:pt>
                <c:pt idx="77">
                  <c:v>106.33411943472012</c:v>
                </c:pt>
                <c:pt idx="78">
                  <c:v>106.93787366667991</c:v>
                </c:pt>
                <c:pt idx="79">
                  <c:v>107.63401603281007</c:v>
                </c:pt>
                <c:pt idx="80">
                  <c:v>108.21583123743144</c:v>
                </c:pt>
                <c:pt idx="81">
                  <c:v>108.39474730896931</c:v>
                </c:pt>
                <c:pt idx="82">
                  <c:v>108.3064270231033</c:v>
                </c:pt>
                <c:pt idx="83">
                  <c:v>108.42265437299697</c:v>
                </c:pt>
                <c:pt idx="84">
                  <c:v>108.6422295556042</c:v>
                </c:pt>
                <c:pt idx="85">
                  <c:v>108.50788005084524</c:v>
                </c:pt>
                <c:pt idx="86">
                  <c:v>107.75770301728357</c:v>
                </c:pt>
                <c:pt idx="87">
                  <c:v>107.3896970815702</c:v>
                </c:pt>
                <c:pt idx="88">
                  <c:v>108.25984796443683</c:v>
                </c:pt>
                <c:pt idx="89">
                  <c:v>109.12629070627851</c:v>
                </c:pt>
                <c:pt idx="90">
                  <c:v>109.26204436341679</c:v>
                </c:pt>
                <c:pt idx="91">
                  <c:v>109.17697550900353</c:v>
                </c:pt>
                <c:pt idx="92">
                  <c:v>109.51322222821118</c:v>
                </c:pt>
                <c:pt idx="93">
                  <c:v>109.41346023774716</c:v>
                </c:pt>
                <c:pt idx="94">
                  <c:v>109.37548191024428</c:v>
                </c:pt>
                <c:pt idx="95">
                  <c:v>108.91359749975329</c:v>
                </c:pt>
                <c:pt idx="96">
                  <c:v>108.83613465687091</c:v>
                </c:pt>
                <c:pt idx="97">
                  <c:v>104.64217378801368</c:v>
                </c:pt>
                <c:pt idx="98">
                  <c:v>105.44411699582869</c:v>
                </c:pt>
                <c:pt idx="99">
                  <c:v>104.9780382536258</c:v>
                </c:pt>
                <c:pt idx="100">
                  <c:v>103.95934771220024</c:v>
                </c:pt>
                <c:pt idx="101">
                  <c:v>103.27805369861358</c:v>
                </c:pt>
                <c:pt idx="102">
                  <c:v>104.40113062923625</c:v>
                </c:pt>
                <c:pt idx="103">
                  <c:v>104.21627693978348</c:v>
                </c:pt>
                <c:pt idx="104">
                  <c:v>104.75335707868147</c:v>
                </c:pt>
                <c:pt idx="105">
                  <c:v>104.76020922237792</c:v>
                </c:pt>
                <c:pt idx="106">
                  <c:v>104.90658552020207</c:v>
                </c:pt>
                <c:pt idx="107">
                  <c:v>103.87074425663631</c:v>
                </c:pt>
                <c:pt idx="108">
                  <c:v>104.54615919979474</c:v>
                </c:pt>
                <c:pt idx="109">
                  <c:v>104.64076947629333</c:v>
                </c:pt>
                <c:pt idx="110">
                  <c:v>104.77831224428073</c:v>
                </c:pt>
                <c:pt idx="111">
                  <c:v>105.32306479432049</c:v>
                </c:pt>
                <c:pt idx="112">
                  <c:v>105.77798937471016</c:v>
                </c:pt>
                <c:pt idx="113">
                  <c:v>106.24656267844523</c:v>
                </c:pt>
                <c:pt idx="114">
                  <c:v>106.17349266271181</c:v>
                </c:pt>
                <c:pt idx="115">
                  <c:v>106.23248984612083</c:v>
                </c:pt>
                <c:pt idx="116">
                  <c:v>106.31269458606843</c:v>
                </c:pt>
                <c:pt idx="117">
                  <c:v>105.77870163262989</c:v>
                </c:pt>
                <c:pt idx="118">
                  <c:v>105.16451019057199</c:v>
                </c:pt>
                <c:pt idx="119">
                  <c:v>105.48689771747857</c:v>
                </c:pt>
                <c:pt idx="120">
                  <c:v>105.37506629775747</c:v>
                </c:pt>
                <c:pt idx="121">
                  <c:v>105.62211329822736</c:v>
                </c:pt>
                <c:pt idx="122">
                  <c:v>106.52309722340429</c:v>
                </c:pt>
                <c:pt idx="123">
                  <c:v>106.64623942006786</c:v>
                </c:pt>
                <c:pt idx="124">
                  <c:v>106.99267814710936</c:v>
                </c:pt>
                <c:pt idx="125">
                  <c:v>107.06483403655962</c:v>
                </c:pt>
                <c:pt idx="126">
                  <c:v>107.43230624039049</c:v>
                </c:pt>
                <c:pt idx="127">
                  <c:v>106.70055804171155</c:v>
                </c:pt>
                <c:pt idx="128">
                  <c:v>107.36508689289636</c:v>
                </c:pt>
                <c:pt idx="129">
                  <c:v>107.75186488498574</c:v>
                </c:pt>
                <c:pt idx="130">
                  <c:v>108.94291642769456</c:v>
                </c:pt>
                <c:pt idx="131">
                  <c:v>109.1002542048989</c:v>
                </c:pt>
                <c:pt idx="132">
                  <c:v>109.17160237066564</c:v>
                </c:pt>
                <c:pt idx="133">
                  <c:v>109.07940123397684</c:v>
                </c:pt>
                <c:pt idx="134">
                  <c:v>109.99043396505635</c:v>
                </c:pt>
                <c:pt idx="135">
                  <c:v>109.71394021548275</c:v>
                </c:pt>
                <c:pt idx="136">
                  <c:v>109.68115359852189</c:v>
                </c:pt>
                <c:pt idx="137">
                  <c:v>110.72537800131313</c:v>
                </c:pt>
                <c:pt idx="138">
                  <c:v>110.64632602538379</c:v>
                </c:pt>
                <c:pt idx="139">
                  <c:v>110.65995163625318</c:v>
                </c:pt>
                <c:pt idx="140">
                  <c:v>109.7894682338012</c:v>
                </c:pt>
                <c:pt idx="141">
                  <c:v>110.05026951683057</c:v>
                </c:pt>
                <c:pt idx="142">
                  <c:v>110.75060769108923</c:v>
                </c:pt>
                <c:pt idx="143">
                  <c:v>111.23458166833866</c:v>
                </c:pt>
                <c:pt idx="144">
                  <c:v>111.44313166395435</c:v>
                </c:pt>
                <c:pt idx="145">
                  <c:v>111.68246870280684</c:v>
                </c:pt>
                <c:pt idx="146">
                  <c:v>111.53928846690472</c:v>
                </c:pt>
                <c:pt idx="147">
                  <c:v>111.93010561146559</c:v>
                </c:pt>
                <c:pt idx="148">
                  <c:v>110.43744079997278</c:v>
                </c:pt>
                <c:pt idx="149">
                  <c:v>111.47840646710792</c:v>
                </c:pt>
                <c:pt idx="150">
                  <c:v>111.24492727302389</c:v>
                </c:pt>
                <c:pt idx="151">
                  <c:v>111.10505228261626</c:v>
                </c:pt>
                <c:pt idx="152">
                  <c:v>112.03053581699429</c:v>
                </c:pt>
                <c:pt idx="153">
                  <c:v>111.93021722063378</c:v>
                </c:pt>
                <c:pt idx="154">
                  <c:v>112.63686743231261</c:v>
                </c:pt>
                <c:pt idx="155">
                  <c:v>112.84314380428734</c:v>
                </c:pt>
                <c:pt idx="156">
                  <c:v>112.76829908557205</c:v>
                </c:pt>
                <c:pt idx="157">
                  <c:v>112.6597289618646</c:v>
                </c:pt>
                <c:pt idx="158">
                  <c:v>111.58352386113233</c:v>
                </c:pt>
                <c:pt idx="159">
                  <c:v>112.17642313934891</c:v>
                </c:pt>
                <c:pt idx="160">
                  <c:v>112.38383937349502</c:v>
                </c:pt>
                <c:pt idx="161">
                  <c:v>113.27743750140908</c:v>
                </c:pt>
                <c:pt idx="162">
                  <c:v>113.31257296772024</c:v>
                </c:pt>
                <c:pt idx="163">
                  <c:v>113.71129369128923</c:v>
                </c:pt>
                <c:pt idx="164">
                  <c:v>113.87854011608397</c:v>
                </c:pt>
                <c:pt idx="165">
                  <c:v>113.31214803406179</c:v>
                </c:pt>
                <c:pt idx="166">
                  <c:v>112.31950529806899</c:v>
                </c:pt>
                <c:pt idx="167">
                  <c:v>110.33800290362316</c:v>
                </c:pt>
                <c:pt idx="168">
                  <c:v>111.54603205434317</c:v>
                </c:pt>
                <c:pt idx="169">
                  <c:v>111.68934550924028</c:v>
                </c:pt>
                <c:pt idx="170">
                  <c:v>110.57749753504916</c:v>
                </c:pt>
                <c:pt idx="171">
                  <c:v>112.1133007586083</c:v>
                </c:pt>
                <c:pt idx="172">
                  <c:v>112.605754476806</c:v>
                </c:pt>
                <c:pt idx="173">
                  <c:v>113.25958472281435</c:v>
                </c:pt>
                <c:pt idx="174">
                  <c:v>113.13436441228538</c:v>
                </c:pt>
                <c:pt idx="175">
                  <c:v>113.36114314111407</c:v>
                </c:pt>
                <c:pt idx="176">
                  <c:v>111.77134710775663</c:v>
                </c:pt>
                <c:pt idx="177">
                  <c:v>112.40399837009097</c:v>
                </c:pt>
                <c:pt idx="178">
                  <c:v>110.94976048730108</c:v>
                </c:pt>
                <c:pt idx="179">
                  <c:v>110.60950719347159</c:v>
                </c:pt>
                <c:pt idx="180">
                  <c:v>110.3035463038418</c:v>
                </c:pt>
                <c:pt idx="181">
                  <c:v>110.64267698612923</c:v>
                </c:pt>
                <c:pt idx="182">
                  <c:v>110.58160673556462</c:v>
                </c:pt>
                <c:pt idx="183">
                  <c:v>110.98556982489504</c:v>
                </c:pt>
                <c:pt idx="184">
                  <c:v>111.53687643284719</c:v>
                </c:pt>
                <c:pt idx="185">
                  <c:v>111.75437600002927</c:v>
                </c:pt>
                <c:pt idx="186">
                  <c:v>111.94877125429512</c:v>
                </c:pt>
                <c:pt idx="187">
                  <c:v>111.97211053378787</c:v>
                </c:pt>
                <c:pt idx="188">
                  <c:v>112.3174584548963</c:v>
                </c:pt>
                <c:pt idx="189">
                  <c:v>112.07599776927619</c:v>
                </c:pt>
                <c:pt idx="190">
                  <c:v>112.63722103698694</c:v>
                </c:pt>
                <c:pt idx="191">
                  <c:v>114.09799943771441</c:v>
                </c:pt>
                <c:pt idx="192">
                  <c:v>114.6186615523028</c:v>
                </c:pt>
                <c:pt idx="193">
                  <c:v>114.7574876140478</c:v>
                </c:pt>
                <c:pt idx="194">
                  <c:v>115.07354507915099</c:v>
                </c:pt>
                <c:pt idx="195">
                  <c:v>115.66514558863665</c:v>
                </c:pt>
                <c:pt idx="196">
                  <c:v>116.05088039046622</c:v>
                </c:pt>
                <c:pt idx="197">
                  <c:v>115.76526607704898</c:v>
                </c:pt>
                <c:pt idx="198">
                  <c:v>115.83128848097921</c:v>
                </c:pt>
                <c:pt idx="199">
                  <c:v>115.06317891504334</c:v>
                </c:pt>
                <c:pt idx="200">
                  <c:v>115.23526590327843</c:v>
                </c:pt>
                <c:pt idx="201">
                  <c:v>114.77806097716962</c:v>
                </c:pt>
                <c:pt idx="202">
                  <c:v>113.55662896248903</c:v>
                </c:pt>
                <c:pt idx="203">
                  <c:v>113.97953818867065</c:v>
                </c:pt>
                <c:pt idx="204">
                  <c:v>113.61244400969038</c:v>
                </c:pt>
                <c:pt idx="205">
                  <c:v>114.60034700989301</c:v>
                </c:pt>
                <c:pt idx="206">
                  <c:v>114.1440253655753</c:v>
                </c:pt>
                <c:pt idx="207">
                  <c:v>114.52761772471312</c:v>
                </c:pt>
                <c:pt idx="208">
                  <c:v>115.28881672103596</c:v>
                </c:pt>
                <c:pt idx="209">
                  <c:v>113.31028327059717</c:v>
                </c:pt>
                <c:pt idx="210">
                  <c:v>113.67666821175642</c:v>
                </c:pt>
                <c:pt idx="211">
                  <c:v>118.39857468478516</c:v>
                </c:pt>
                <c:pt idx="212">
                  <c:v>122.38939733586922</c:v>
                </c:pt>
                <c:pt idx="213">
                  <c:v>120.8473302298835</c:v>
                </c:pt>
                <c:pt idx="214">
                  <c:v>122.38051282861466</c:v>
                </c:pt>
                <c:pt idx="215">
                  <c:v>124.20327702599256</c:v>
                </c:pt>
                <c:pt idx="216">
                  <c:v>129.29360450222285</c:v>
                </c:pt>
                <c:pt idx="217">
                  <c:v>129.12593826572999</c:v>
                </c:pt>
                <c:pt idx="218">
                  <c:v>123.90441919130366</c:v>
                </c:pt>
                <c:pt idx="219">
                  <c:v>122.40566294981157</c:v>
                </c:pt>
                <c:pt idx="220">
                  <c:v>120.17497350905241</c:v>
                </c:pt>
                <c:pt idx="221">
                  <c:v>121.16443522577862</c:v>
                </c:pt>
                <c:pt idx="222">
                  <c:v>119.60210383171798</c:v>
                </c:pt>
                <c:pt idx="223">
                  <c:v>121.91622808319649</c:v>
                </c:pt>
                <c:pt idx="224">
                  <c:v>125.5540097450926</c:v>
                </c:pt>
                <c:pt idx="225">
                  <c:v>125.6943122458194</c:v>
                </c:pt>
                <c:pt idx="226">
                  <c:v>125.793121849576</c:v>
                </c:pt>
                <c:pt idx="227">
                  <c:v>125.15465792971885</c:v>
                </c:pt>
                <c:pt idx="228">
                  <c:v>123.9137754268429</c:v>
                </c:pt>
                <c:pt idx="229">
                  <c:v>126.44814667866261</c:v>
                </c:pt>
                <c:pt idx="230">
                  <c:v>126.54087984588497</c:v>
                </c:pt>
                <c:pt idx="231">
                  <c:v>127.47585460567959</c:v>
                </c:pt>
                <c:pt idx="232">
                  <c:v>128.46025288430968</c:v>
                </c:pt>
                <c:pt idx="233">
                  <c:v>127.1011699172517</c:v>
                </c:pt>
                <c:pt idx="234">
                  <c:v>127.48826310818659</c:v>
                </c:pt>
                <c:pt idx="235">
                  <c:v>127.75826786620608</c:v>
                </c:pt>
                <c:pt idx="236">
                  <c:v>127.79538088462812</c:v>
                </c:pt>
                <c:pt idx="237">
                  <c:v>128.21896663989401</c:v>
                </c:pt>
                <c:pt idx="238">
                  <c:v>130.09207728402274</c:v>
                </c:pt>
                <c:pt idx="239">
                  <c:v>130.48988942073834</c:v>
                </c:pt>
                <c:pt idx="240">
                  <c:v>130.06540602364922</c:v>
                </c:pt>
                <c:pt idx="241">
                  <c:v>130.36529868079765</c:v>
                </c:pt>
                <c:pt idx="242">
                  <c:v>130.02291640928675</c:v>
                </c:pt>
                <c:pt idx="243">
                  <c:v>129.95860530962864</c:v>
                </c:pt>
                <c:pt idx="244">
                  <c:v>130.77073073742261</c:v>
                </c:pt>
                <c:pt idx="245">
                  <c:v>131.29593294044102</c:v>
                </c:pt>
                <c:pt idx="246">
                  <c:v>130.8509787813185</c:v>
                </c:pt>
                <c:pt idx="247">
                  <c:v>132.35866216028469</c:v>
                </c:pt>
                <c:pt idx="248">
                  <c:v>132.06498783331708</c:v>
                </c:pt>
                <c:pt idx="249">
                  <c:v>131.51477801194457</c:v>
                </c:pt>
                <c:pt idx="250">
                  <c:v>131.61355885525225</c:v>
                </c:pt>
                <c:pt idx="251">
                  <c:v>133.15522670577852</c:v>
                </c:pt>
                <c:pt idx="252">
                  <c:v>132.69572561192732</c:v>
                </c:pt>
                <c:pt idx="253">
                  <c:v>134.04363184072091</c:v>
                </c:pt>
                <c:pt idx="254">
                  <c:v>133.85858508936116</c:v>
                </c:pt>
                <c:pt idx="255">
                  <c:v>132.60048212147638</c:v>
                </c:pt>
                <c:pt idx="256">
                  <c:v>133.27656782663803</c:v>
                </c:pt>
                <c:pt idx="257">
                  <c:v>131.88264637088744</c:v>
                </c:pt>
                <c:pt idx="258">
                  <c:v>130.91942244262663</c:v>
                </c:pt>
                <c:pt idx="259">
                  <c:v>131.13702251888304</c:v>
                </c:pt>
                <c:pt idx="260">
                  <c:v>131.07027271089206</c:v>
                </c:pt>
                <c:pt idx="261">
                  <c:v>128.72026253956315</c:v>
                </c:pt>
                <c:pt idx="262">
                  <c:v>128.96604194411404</c:v>
                </c:pt>
                <c:pt idx="263">
                  <c:v>129.53368719713532</c:v>
                </c:pt>
                <c:pt idx="264">
                  <c:v>129.37651454459973</c:v>
                </c:pt>
                <c:pt idx="265">
                  <c:v>129.31433958443776</c:v>
                </c:pt>
                <c:pt idx="266">
                  <c:v>130.2055350264915</c:v>
                </c:pt>
                <c:pt idx="267">
                  <c:v>130.45654575349471</c:v>
                </c:pt>
                <c:pt idx="268">
                  <c:v>130.03649832138973</c:v>
                </c:pt>
                <c:pt idx="269">
                  <c:v>131.3332561077824</c:v>
                </c:pt>
                <c:pt idx="270">
                  <c:v>130.54551258312097</c:v>
                </c:pt>
                <c:pt idx="271">
                  <c:v>130.41699554836859</c:v>
                </c:pt>
                <c:pt idx="272">
                  <c:v>129.59067939239694</c:v>
                </c:pt>
                <c:pt idx="273">
                  <c:v>130.37237993219469</c:v>
                </c:pt>
                <c:pt idx="274">
                  <c:v>129.92200484561073</c:v>
                </c:pt>
                <c:pt idx="275">
                  <c:v>129.8040419750688</c:v>
                </c:pt>
                <c:pt idx="276">
                  <c:v>131.33478795201728</c:v>
                </c:pt>
                <c:pt idx="277">
                  <c:v>131.62064156506074</c:v>
                </c:pt>
                <c:pt idx="278">
                  <c:v>128.46232449320044</c:v>
                </c:pt>
                <c:pt idx="279">
                  <c:v>129.20047125406313</c:v>
                </c:pt>
                <c:pt idx="280">
                  <c:v>133.40716871043475</c:v>
                </c:pt>
                <c:pt idx="281">
                  <c:v>132.40757351579285</c:v>
                </c:pt>
                <c:pt idx="282">
                  <c:v>133.11128072367245</c:v>
                </c:pt>
                <c:pt idx="283">
                  <c:v>130.75544130295452</c:v>
                </c:pt>
                <c:pt idx="284">
                  <c:v>132.33538738897963</c:v>
                </c:pt>
                <c:pt idx="285">
                  <c:v>129.76200052877272</c:v>
                </c:pt>
                <c:pt idx="286">
                  <c:v>133.80947747623816</c:v>
                </c:pt>
                <c:pt idx="287">
                  <c:v>132.23374302233697</c:v>
                </c:pt>
                <c:pt idx="288">
                  <c:v>126.2743706622414</c:v>
                </c:pt>
                <c:pt idx="289">
                  <c:v>127.19382899673015</c:v>
                </c:pt>
                <c:pt idx="290">
                  <c:v>125.39390953873971</c:v>
                </c:pt>
                <c:pt idx="291">
                  <c:v>125.6553817617343</c:v>
                </c:pt>
                <c:pt idx="292">
                  <c:v>126.21531411588099</c:v>
                </c:pt>
                <c:pt idx="293">
                  <c:v>125.14120112542827</c:v>
                </c:pt>
                <c:pt idx="294">
                  <c:v>126.59549868336734</c:v>
                </c:pt>
                <c:pt idx="295">
                  <c:v>126.15168963879242</c:v>
                </c:pt>
                <c:pt idx="296">
                  <c:v>127.02229342811462</c:v>
                </c:pt>
                <c:pt idx="297">
                  <c:v>124.40129469640141</c:v>
                </c:pt>
                <c:pt idx="298">
                  <c:v>125.0246840879241</c:v>
                </c:pt>
                <c:pt idx="299">
                  <c:v>125.00869698531056</c:v>
                </c:pt>
                <c:pt idx="300">
                  <c:v>123.60310981992833</c:v>
                </c:pt>
                <c:pt idx="301">
                  <c:v>122.05159937369112</c:v>
                </c:pt>
                <c:pt idx="302">
                  <c:v>123.0825370940141</c:v>
                </c:pt>
                <c:pt idx="303">
                  <c:v>123.0760304038004</c:v>
                </c:pt>
                <c:pt idx="304">
                  <c:v>123.58377629720094</c:v>
                </c:pt>
                <c:pt idx="305">
                  <c:v>125.15622438608399</c:v>
                </c:pt>
                <c:pt idx="306">
                  <c:v>125.88507081620499</c:v>
                </c:pt>
                <c:pt idx="307">
                  <c:v>126.02712843872624</c:v>
                </c:pt>
                <c:pt idx="308">
                  <c:v>124.54385821404091</c:v>
                </c:pt>
                <c:pt idx="309">
                  <c:v>124.53183568172433</c:v>
                </c:pt>
                <c:pt idx="310">
                  <c:v>123.80596415333027</c:v>
                </c:pt>
                <c:pt idx="311">
                  <c:v>122.49634040302442</c:v>
                </c:pt>
                <c:pt idx="312">
                  <c:v>122.7146062079532</c:v>
                </c:pt>
                <c:pt idx="313">
                  <c:v>120.74544085179183</c:v>
                </c:pt>
                <c:pt idx="314">
                  <c:v>121.38590994491886</c:v>
                </c:pt>
                <c:pt idx="315">
                  <c:v>119.48515604332904</c:v>
                </c:pt>
                <c:pt idx="316">
                  <c:v>120.23622252092758</c:v>
                </c:pt>
                <c:pt idx="317">
                  <c:v>121.06826026074145</c:v>
                </c:pt>
                <c:pt idx="318">
                  <c:v>120.18422224964525</c:v>
                </c:pt>
                <c:pt idx="319">
                  <c:v>120.57635865374243</c:v>
                </c:pt>
                <c:pt idx="320">
                  <c:v>119.67502757382178</c:v>
                </c:pt>
                <c:pt idx="321">
                  <c:v>119.47760525912643</c:v>
                </c:pt>
                <c:pt idx="322">
                  <c:v>118.43623355004981</c:v>
                </c:pt>
                <c:pt idx="323">
                  <c:v>118.14415654371348</c:v>
                </c:pt>
                <c:pt idx="324">
                  <c:v>117.86648045132203</c:v>
                </c:pt>
                <c:pt idx="325">
                  <c:v>117.85431158263222</c:v>
                </c:pt>
                <c:pt idx="326">
                  <c:v>118.24156532787278</c:v>
                </c:pt>
                <c:pt idx="327">
                  <c:v>118.13261260626085</c:v>
                </c:pt>
                <c:pt idx="328">
                  <c:v>117.91251197958118</c:v>
                </c:pt>
                <c:pt idx="329">
                  <c:v>118.15817043886587</c:v>
                </c:pt>
                <c:pt idx="330">
                  <c:v>118.13009405349297</c:v>
                </c:pt>
                <c:pt idx="331">
                  <c:v>117.74275755127321</c:v>
                </c:pt>
                <c:pt idx="332">
                  <c:v>116.22406583604931</c:v>
                </c:pt>
                <c:pt idx="333">
                  <c:v>118.7537660048765</c:v>
                </c:pt>
                <c:pt idx="334">
                  <c:v>122.31411999533233</c:v>
                </c:pt>
                <c:pt idx="335">
                  <c:v>124.33611410571949</c:v>
                </c:pt>
                <c:pt idx="336">
                  <c:v>123.32392957810978</c:v>
                </c:pt>
                <c:pt idx="337">
                  <c:v>124.70412601832818</c:v>
                </c:pt>
                <c:pt idx="338">
                  <c:v>122.96108316786274</c:v>
                </c:pt>
                <c:pt idx="339">
                  <c:v>122.10901408733487</c:v>
                </c:pt>
                <c:pt idx="340">
                  <c:v>119.65021939285791</c:v>
                </c:pt>
                <c:pt idx="341">
                  <c:v>120.34296354546065</c:v>
                </c:pt>
                <c:pt idx="342">
                  <c:v>119.57703248278726</c:v>
                </c:pt>
                <c:pt idx="343">
                  <c:v>118.51477088469039</c:v>
                </c:pt>
                <c:pt idx="344">
                  <c:v>118.27504019463019</c:v>
                </c:pt>
                <c:pt idx="345">
                  <c:v>117.80025858040014</c:v>
                </c:pt>
                <c:pt idx="346">
                  <c:v>118.08254799418933</c:v>
                </c:pt>
                <c:pt idx="347">
                  <c:v>118.79197111775446</c:v>
                </c:pt>
                <c:pt idx="348">
                  <c:v>119.03869273270735</c:v>
                </c:pt>
                <c:pt idx="349">
                  <c:v>118.94510424326133</c:v>
                </c:pt>
                <c:pt idx="350">
                  <c:v>118.1574215640054</c:v>
                </c:pt>
                <c:pt idx="351">
                  <c:v>115.77536052320502</c:v>
                </c:pt>
                <c:pt idx="352">
                  <c:v>115.80655414880107</c:v>
                </c:pt>
                <c:pt idx="353">
                  <c:v>116.10430284645031</c:v>
                </c:pt>
                <c:pt idx="354">
                  <c:v>116.70713333763369</c:v>
                </c:pt>
                <c:pt idx="355">
                  <c:v>115.37413116893282</c:v>
                </c:pt>
                <c:pt idx="356">
                  <c:v>115.09393013975607</c:v>
                </c:pt>
                <c:pt idx="357">
                  <c:v>113.87218867374581</c:v>
                </c:pt>
                <c:pt idx="358">
                  <c:v>116.03401612768846</c:v>
                </c:pt>
                <c:pt idx="359">
                  <c:v>115.49162544165831</c:v>
                </c:pt>
                <c:pt idx="360">
                  <c:v>115.67068522949512</c:v>
                </c:pt>
                <c:pt idx="361">
                  <c:v>114.4666648884868</c:v>
                </c:pt>
                <c:pt idx="362">
                  <c:v>114.16411493968208</c:v>
                </c:pt>
                <c:pt idx="363">
                  <c:v>114.93418006460639</c:v>
                </c:pt>
                <c:pt idx="364">
                  <c:v>114.84036594216016</c:v>
                </c:pt>
                <c:pt idx="365">
                  <c:v>115.30203473760665</c:v>
                </c:pt>
                <c:pt idx="366">
                  <c:v>115.08750563863148</c:v>
                </c:pt>
                <c:pt idx="367">
                  <c:v>115.16721528756028</c:v>
                </c:pt>
                <c:pt idx="368">
                  <c:v>115.95810693549033</c:v>
                </c:pt>
                <c:pt idx="369">
                  <c:v>115.16035679248766</c:v>
                </c:pt>
                <c:pt idx="370">
                  <c:v>114.92030511282469</c:v>
                </c:pt>
                <c:pt idx="371">
                  <c:v>113.81204152030824</c:v>
                </c:pt>
                <c:pt idx="372">
                  <c:v>109.62864423560562</c:v>
                </c:pt>
                <c:pt idx="373">
                  <c:v>110.89905314093897</c:v>
                </c:pt>
                <c:pt idx="374">
                  <c:v>110.66432245049837</c:v>
                </c:pt>
                <c:pt idx="375">
                  <c:v>110.76961088927042</c:v>
                </c:pt>
                <c:pt idx="376">
                  <c:v>111.56521307343222</c:v>
                </c:pt>
                <c:pt idx="377">
                  <c:v>111.53028524022434</c:v>
                </c:pt>
                <c:pt idx="378">
                  <c:v>110.67623970308618</c:v>
                </c:pt>
                <c:pt idx="379">
                  <c:v>111.23023260720532</c:v>
                </c:pt>
                <c:pt idx="380">
                  <c:v>109.85971406755085</c:v>
                </c:pt>
                <c:pt idx="381">
                  <c:v>109.83847880605482</c:v>
                </c:pt>
                <c:pt idx="382">
                  <c:v>110.4515280321406</c:v>
                </c:pt>
                <c:pt idx="383">
                  <c:v>112.12565859933373</c:v>
                </c:pt>
                <c:pt idx="384">
                  <c:v>112.06554734630565</c:v>
                </c:pt>
                <c:pt idx="385">
                  <c:v>113.68000968365301</c:v>
                </c:pt>
                <c:pt idx="386">
                  <c:v>113.8192759336669</c:v>
                </c:pt>
                <c:pt idx="387">
                  <c:v>113.17817829389426</c:v>
                </c:pt>
                <c:pt idx="388">
                  <c:v>113.52154717788839</c:v>
                </c:pt>
                <c:pt idx="389">
                  <c:v>114.32494176850827</c:v>
                </c:pt>
                <c:pt idx="390">
                  <c:v>115.12631521449991</c:v>
                </c:pt>
                <c:pt idx="391">
                  <c:v>115.20226086450026</c:v>
                </c:pt>
                <c:pt idx="392">
                  <c:v>114.75884856860306</c:v>
                </c:pt>
                <c:pt idx="393">
                  <c:v>114.15092047969434</c:v>
                </c:pt>
                <c:pt idx="394">
                  <c:v>116.16618484633906</c:v>
                </c:pt>
                <c:pt idx="395">
                  <c:v>116.57426202986963</c:v>
                </c:pt>
                <c:pt idx="396">
                  <c:v>116.14048338240151</c:v>
                </c:pt>
                <c:pt idx="397">
                  <c:v>117.26224659922059</c:v>
                </c:pt>
                <c:pt idx="398">
                  <c:v>115.40028311959657</c:v>
                </c:pt>
                <c:pt idx="399">
                  <c:v>115.60220489514295</c:v>
                </c:pt>
                <c:pt idx="400">
                  <c:v>115.06621600089872</c:v>
                </c:pt>
                <c:pt idx="401">
                  <c:v>116.28196864983396</c:v>
                </c:pt>
                <c:pt idx="402">
                  <c:v>116.34817697638839</c:v>
                </c:pt>
                <c:pt idx="403">
                  <c:v>116.97531217769634</c:v>
                </c:pt>
                <c:pt idx="404">
                  <c:v>118.05179037288765</c:v>
                </c:pt>
                <c:pt idx="405">
                  <c:v>117.95051854942807</c:v>
                </c:pt>
                <c:pt idx="406">
                  <c:v>118.35261964783813</c:v>
                </c:pt>
                <c:pt idx="407">
                  <c:v>116.85721977752688</c:v>
                </c:pt>
                <c:pt idx="408">
                  <c:v>114.81203655589398</c:v>
                </c:pt>
                <c:pt idx="409">
                  <c:v>115.28234328429077</c:v>
                </c:pt>
                <c:pt idx="410">
                  <c:v>114.12163195235384</c:v>
                </c:pt>
                <c:pt idx="411">
                  <c:v>115.0270227402001</c:v>
                </c:pt>
                <c:pt idx="412">
                  <c:v>115.43993318750728</c:v>
                </c:pt>
                <c:pt idx="413">
                  <c:v>116.79567315250245</c:v>
                </c:pt>
                <c:pt idx="414">
                  <c:v>117.30801552016831</c:v>
                </c:pt>
                <c:pt idx="415">
                  <c:v>115.67314590429574</c:v>
                </c:pt>
                <c:pt idx="416">
                  <c:v>115.01131094842827</c:v>
                </c:pt>
                <c:pt idx="417">
                  <c:v>114.95958828476893</c:v>
                </c:pt>
                <c:pt idx="418">
                  <c:v>116.98694667164044</c:v>
                </c:pt>
                <c:pt idx="419">
                  <c:v>113.24880543716368</c:v>
                </c:pt>
                <c:pt idx="420">
                  <c:v>113.60212671644041</c:v>
                </c:pt>
                <c:pt idx="421">
                  <c:v>113.43902710094061</c:v>
                </c:pt>
                <c:pt idx="422">
                  <c:v>112.15231240814514</c:v>
                </c:pt>
                <c:pt idx="423">
                  <c:v>112.41598047110949</c:v>
                </c:pt>
                <c:pt idx="424">
                  <c:v>113.26305867479567</c:v>
                </c:pt>
                <c:pt idx="425">
                  <c:v>113.26775573793569</c:v>
                </c:pt>
                <c:pt idx="426">
                  <c:v>112.87304046473103</c:v>
                </c:pt>
                <c:pt idx="427">
                  <c:v>112.65925268219094</c:v>
                </c:pt>
                <c:pt idx="428">
                  <c:v>112.59004254485144</c:v>
                </c:pt>
                <c:pt idx="429">
                  <c:v>112.08244872626757</c:v>
                </c:pt>
                <c:pt idx="430">
                  <c:v>112.0969800002037</c:v>
                </c:pt>
                <c:pt idx="431">
                  <c:v>112.13873009344177</c:v>
                </c:pt>
                <c:pt idx="432">
                  <c:v>110.80686778006967</c:v>
                </c:pt>
                <c:pt idx="433">
                  <c:v>112.94776497240706</c:v>
                </c:pt>
                <c:pt idx="434">
                  <c:v>112.46379635513925</c:v>
                </c:pt>
                <c:pt idx="435">
                  <c:v>111.81222000591049</c:v>
                </c:pt>
                <c:pt idx="436">
                  <c:v>111.89441354110592</c:v>
                </c:pt>
                <c:pt idx="437">
                  <c:v>113.7716129223377</c:v>
                </c:pt>
                <c:pt idx="438">
                  <c:v>113.36182542187925</c:v>
                </c:pt>
                <c:pt idx="439">
                  <c:v>113.40165021497265</c:v>
                </c:pt>
                <c:pt idx="440">
                  <c:v>111.12986298446107</c:v>
                </c:pt>
                <c:pt idx="441">
                  <c:v>112.79450813952855</c:v>
                </c:pt>
                <c:pt idx="442">
                  <c:v>113.56011557309053</c:v>
                </c:pt>
                <c:pt idx="443">
                  <c:v>114.23420926334505</c:v>
                </c:pt>
                <c:pt idx="444">
                  <c:v>115.21148918492455</c:v>
                </c:pt>
                <c:pt idx="445">
                  <c:v>115.1138088722382</c:v>
                </c:pt>
                <c:pt idx="446">
                  <c:v>113.47897715298791</c:v>
                </c:pt>
                <c:pt idx="447">
                  <c:v>113.08146945138132</c:v>
                </c:pt>
                <c:pt idx="448">
                  <c:v>112.63300647398918</c:v>
                </c:pt>
                <c:pt idx="449">
                  <c:v>111.16170613520231</c:v>
                </c:pt>
                <c:pt idx="450">
                  <c:v>109.79174464547044</c:v>
                </c:pt>
                <c:pt idx="451">
                  <c:v>109.95635398586857</c:v>
                </c:pt>
                <c:pt idx="452">
                  <c:v>109.73797932057707</c:v>
                </c:pt>
                <c:pt idx="453">
                  <c:v>110.01256846273414</c:v>
                </c:pt>
                <c:pt idx="454">
                  <c:v>108.47040964372569</c:v>
                </c:pt>
                <c:pt idx="455">
                  <c:v>110.06740844925372</c:v>
                </c:pt>
                <c:pt idx="456">
                  <c:v>111.23514177358045</c:v>
                </c:pt>
                <c:pt idx="457">
                  <c:v>110.78101668564453</c:v>
                </c:pt>
                <c:pt idx="458">
                  <c:v>110.43783059971098</c:v>
                </c:pt>
                <c:pt idx="459">
                  <c:v>109.99028016065597</c:v>
                </c:pt>
                <c:pt idx="460">
                  <c:v>112.35871129287554</c:v>
                </c:pt>
                <c:pt idx="461">
                  <c:v>113.05112226544082</c:v>
                </c:pt>
                <c:pt idx="462">
                  <c:v>111.33042679912704</c:v>
                </c:pt>
                <c:pt idx="463">
                  <c:v>113.13756279374854</c:v>
                </c:pt>
                <c:pt idx="464">
                  <c:v>113.78798156061748</c:v>
                </c:pt>
                <c:pt idx="465">
                  <c:v>112.44102239892665</c:v>
                </c:pt>
                <c:pt idx="466">
                  <c:v>111.97663980274294</c:v>
                </c:pt>
                <c:pt idx="467">
                  <c:v>112.85549769765714</c:v>
                </c:pt>
                <c:pt idx="468">
                  <c:v>113.30536308013779</c:v>
                </c:pt>
                <c:pt idx="469">
                  <c:v>112.21573075370772</c:v>
                </c:pt>
                <c:pt idx="470">
                  <c:v>111.16232910981168</c:v>
                </c:pt>
                <c:pt idx="471">
                  <c:v>111.85960277645687</c:v>
                </c:pt>
                <c:pt idx="472">
                  <c:v>112.18307653364938</c:v>
                </c:pt>
                <c:pt idx="473">
                  <c:v>113.25654008509768</c:v>
                </c:pt>
                <c:pt idx="474">
                  <c:v>111.39121644156675</c:v>
                </c:pt>
                <c:pt idx="475">
                  <c:v>111.76828122989706</c:v>
                </c:pt>
                <c:pt idx="476">
                  <c:v>112.61023010290732</c:v>
                </c:pt>
                <c:pt idx="477">
                  <c:v>113.87220367016828</c:v>
                </c:pt>
                <c:pt idx="478">
                  <c:v>112.7153522389483</c:v>
                </c:pt>
                <c:pt idx="479">
                  <c:v>112.25536121316449</c:v>
                </c:pt>
                <c:pt idx="480">
                  <c:v>112.37384125819815</c:v>
                </c:pt>
                <c:pt idx="481">
                  <c:v>109.45237191232955</c:v>
                </c:pt>
                <c:pt idx="482">
                  <c:v>110.02816315870511</c:v>
                </c:pt>
                <c:pt idx="483">
                  <c:v>111.70605446670581</c:v>
                </c:pt>
                <c:pt idx="484">
                  <c:v>109.01707325429143</c:v>
                </c:pt>
                <c:pt idx="485">
                  <c:v>109.64887989903741</c:v>
                </c:pt>
                <c:pt idx="486">
                  <c:v>109.99124542259807</c:v>
                </c:pt>
                <c:pt idx="487">
                  <c:v>109.99805709043024</c:v>
                </c:pt>
                <c:pt idx="488">
                  <c:v>108.44284373310087</c:v>
                </c:pt>
                <c:pt idx="489">
                  <c:v>109.01263822514893</c:v>
                </c:pt>
                <c:pt idx="490">
                  <c:v>107.90848939403321</c:v>
                </c:pt>
                <c:pt idx="491">
                  <c:v>108.59208450018707</c:v>
                </c:pt>
                <c:pt idx="492">
                  <c:v>109.38489555444123</c:v>
                </c:pt>
                <c:pt idx="493">
                  <c:v>110.27120888635888</c:v>
                </c:pt>
                <c:pt idx="494">
                  <c:v>113.115434030529</c:v>
                </c:pt>
                <c:pt idx="495">
                  <c:v>112.50022543495278</c:v>
                </c:pt>
                <c:pt idx="496">
                  <c:v>111.48666724362599</c:v>
                </c:pt>
                <c:pt idx="497">
                  <c:v>113.25152092507167</c:v>
                </c:pt>
                <c:pt idx="498">
                  <c:v>120.25616960467903</c:v>
                </c:pt>
                <c:pt idx="499">
                  <c:v>117.20740998679334</c:v>
                </c:pt>
                <c:pt idx="500">
                  <c:v>119.75612827241517</c:v>
                </c:pt>
                <c:pt idx="501">
                  <c:v>123.90396715742189</c:v>
                </c:pt>
                <c:pt idx="502">
                  <c:v>126.30419118547563</c:v>
                </c:pt>
                <c:pt idx="503">
                  <c:v>128.02902067549121</c:v>
                </c:pt>
                <c:pt idx="504">
                  <c:v>134.42757054370739</c:v>
                </c:pt>
                <c:pt idx="505">
                  <c:v>139.37231523073805</c:v>
                </c:pt>
                <c:pt idx="506">
                  <c:v>145.91127897977898</c:v>
                </c:pt>
                <c:pt idx="507">
                  <c:v>149.83641965375989</c:v>
                </c:pt>
                <c:pt idx="508">
                  <c:v>147.04840796515967</c:v>
                </c:pt>
                <c:pt idx="509">
                  <c:v>149.51862968738476</c:v>
                </c:pt>
                <c:pt idx="510">
                  <c:v>160.15234648216796</c:v>
                </c:pt>
                <c:pt idx="511">
                  <c:v>164.62601808519187</c:v>
                </c:pt>
                <c:pt idx="512">
                  <c:v>173.66179174656716</c:v>
                </c:pt>
                <c:pt idx="513">
                  <c:v>169.3407162550532</c:v>
                </c:pt>
                <c:pt idx="514">
                  <c:v>164.69041357180325</c:v>
                </c:pt>
                <c:pt idx="515">
                  <c:v>173.60907052264145</c:v>
                </c:pt>
                <c:pt idx="516">
                  <c:v>178.39662487370407</c:v>
                </c:pt>
                <c:pt idx="517">
                  <c:v>190.71547693633329</c:v>
                </c:pt>
                <c:pt idx="518">
                  <c:v>196.68221738935321</c:v>
                </c:pt>
                <c:pt idx="519">
                  <c:v>191.10301212348986</c:v>
                </c:pt>
                <c:pt idx="520">
                  <c:v>196.72303282116278</c:v>
                </c:pt>
                <c:pt idx="521">
                  <c:v>196.38709421673403</c:v>
                </c:pt>
                <c:pt idx="522">
                  <c:v>196.58619214830603</c:v>
                </c:pt>
                <c:pt idx="523">
                  <c:v>191.94963084197556</c:v>
                </c:pt>
                <c:pt idx="524">
                  <c:v>182.37032573991161</c:v>
                </c:pt>
                <c:pt idx="525">
                  <c:v>187.84809637175837</c:v>
                </c:pt>
                <c:pt idx="526">
                  <c:v>200.49620925238176</c:v>
                </c:pt>
                <c:pt idx="527">
                  <c:v>198.55131937835463</c:v>
                </c:pt>
                <c:pt idx="528">
                  <c:v>200.60505813410825</c:v>
                </c:pt>
                <c:pt idx="529">
                  <c:v>203.39483427099117</c:v>
                </c:pt>
                <c:pt idx="530">
                  <c:v>211.25065859097307</c:v>
                </c:pt>
                <c:pt idx="531">
                  <c:v>205.76532823010547</c:v>
                </c:pt>
                <c:pt idx="532">
                  <c:v>214.09851258565723</c:v>
                </c:pt>
                <c:pt idx="533">
                  <c:v>220.62082817834192</c:v>
                </c:pt>
                <c:pt idx="534">
                  <c:v>223.84593361982999</c:v>
                </c:pt>
                <c:pt idx="535">
                  <c:v>235.08974087913671</c:v>
                </c:pt>
                <c:pt idx="536">
                  <c:v>239.05565100711323</c:v>
                </c:pt>
                <c:pt idx="537">
                  <c:v>234.95628723325547</c:v>
                </c:pt>
                <c:pt idx="538">
                  <c:v>229.0950653649094</c:v>
                </c:pt>
                <c:pt idx="539">
                  <c:v>225.45082645845787</c:v>
                </c:pt>
                <c:pt idx="540">
                  <c:v>218.25192341759458</c:v>
                </c:pt>
                <c:pt idx="541">
                  <c:v>218.80023681433636</c:v>
                </c:pt>
                <c:pt idx="542">
                  <c:v>212.94303698973894</c:v>
                </c:pt>
                <c:pt idx="543">
                  <c:v>215.49937876686747</c:v>
                </c:pt>
                <c:pt idx="544">
                  <c:v>217.20501230135926</c:v>
                </c:pt>
                <c:pt idx="545">
                  <c:v>215.99239295401708</c:v>
                </c:pt>
                <c:pt idx="546">
                  <c:v>217.63025215171879</c:v>
                </c:pt>
                <c:pt idx="547">
                  <c:v>218.20227444934739</c:v>
                </c:pt>
                <c:pt idx="548">
                  <c:v>217.63290216866878</c:v>
                </c:pt>
                <c:pt idx="549">
                  <c:v>218.41625432691905</c:v>
                </c:pt>
                <c:pt idx="550">
                  <c:v>216.74741338756857</c:v>
                </c:pt>
                <c:pt idx="551">
                  <c:v>216.76585182840503</c:v>
                </c:pt>
                <c:pt idx="552">
                  <c:v>215.81636361020935</c:v>
                </c:pt>
                <c:pt idx="553">
                  <c:v>219.14193052859915</c:v>
                </c:pt>
                <c:pt idx="554">
                  <c:v>218.5145303795986</c:v>
                </c:pt>
                <c:pt idx="555">
                  <c:v>217.12979818718156</c:v>
                </c:pt>
                <c:pt idx="556">
                  <c:v>217.32224439404729</c:v>
                </c:pt>
                <c:pt idx="557">
                  <c:v>216.13521034705425</c:v>
                </c:pt>
                <c:pt idx="558">
                  <c:v>215.51761212017334</c:v>
                </c:pt>
                <c:pt idx="559">
                  <c:v>216.07094238625723</c:v>
                </c:pt>
                <c:pt idx="560">
                  <c:v>216.75224955172007</c:v>
                </c:pt>
                <c:pt idx="561">
                  <c:v>215.35195088697353</c:v>
                </c:pt>
                <c:pt idx="562">
                  <c:v>218.8726952365439</c:v>
                </c:pt>
                <c:pt idx="563">
                  <c:v>222.07737725099298</c:v>
                </c:pt>
                <c:pt idx="564">
                  <c:v>227.64984568532822</c:v>
                </c:pt>
                <c:pt idx="565">
                  <c:v>226.41451533141139</c:v>
                </c:pt>
                <c:pt idx="566">
                  <c:v>227.57199327077663</c:v>
                </c:pt>
                <c:pt idx="567">
                  <c:v>221.48185217946818</c:v>
                </c:pt>
                <c:pt idx="568">
                  <c:v>221.77563994143034</c:v>
                </c:pt>
                <c:pt idx="569">
                  <c:v>219.28679059439156</c:v>
                </c:pt>
                <c:pt idx="570">
                  <c:v>216.56677782952906</c:v>
                </c:pt>
                <c:pt idx="571">
                  <c:v>216.68540606219503</c:v>
                </c:pt>
                <c:pt idx="572">
                  <c:v>214.51618882408835</c:v>
                </c:pt>
                <c:pt idx="573">
                  <c:v>214.70574372202026</c:v>
                </c:pt>
                <c:pt idx="574">
                  <c:v>215.19302245488959</c:v>
                </c:pt>
                <c:pt idx="575">
                  <c:v>211.78403967478062</c:v>
                </c:pt>
                <c:pt idx="576">
                  <c:v>214.56209382532049</c:v>
                </c:pt>
                <c:pt idx="577">
                  <c:v>213.58765172020989</c:v>
                </c:pt>
                <c:pt idx="578">
                  <c:v>213.93272925244293</c:v>
                </c:pt>
                <c:pt idx="579">
                  <c:v>214.2895115140615</c:v>
                </c:pt>
                <c:pt idx="580">
                  <c:v>214.99163630462581</c:v>
                </c:pt>
                <c:pt idx="581">
                  <c:v>217.16436332074807</c:v>
                </c:pt>
                <c:pt idx="582">
                  <c:v>215.29224388769089</c:v>
                </c:pt>
                <c:pt idx="583">
                  <c:v>214.88232930832197</c:v>
                </c:pt>
                <c:pt idx="584">
                  <c:v>215.11528157469979</c:v>
                </c:pt>
                <c:pt idx="585">
                  <c:v>213.67212295249939</c:v>
                </c:pt>
                <c:pt idx="586">
                  <c:v>213.88615484180588</c:v>
                </c:pt>
                <c:pt idx="587">
                  <c:v>213.75348448997826</c:v>
                </c:pt>
                <c:pt idx="588">
                  <c:v>214.26316214463617</c:v>
                </c:pt>
                <c:pt idx="589">
                  <c:v>215.07145020592108</c:v>
                </c:pt>
                <c:pt idx="590">
                  <c:v>220.43842911557243</c:v>
                </c:pt>
                <c:pt idx="591">
                  <c:v>218.28426775546086</c:v>
                </c:pt>
                <c:pt idx="592">
                  <c:v>215.43851363321471</c:v>
                </c:pt>
                <c:pt idx="593">
                  <c:v>217.62657727868904</c:v>
                </c:pt>
                <c:pt idx="594">
                  <c:v>221.27977537357884</c:v>
                </c:pt>
                <c:pt idx="595">
                  <c:v>222.63618716539054</c:v>
                </c:pt>
                <c:pt idx="596">
                  <c:v>221.8767779591947</c:v>
                </c:pt>
                <c:pt idx="597">
                  <c:v>221.86206331704642</c:v>
                </c:pt>
                <c:pt idx="598">
                  <c:v>219.55438179810272</c:v>
                </c:pt>
                <c:pt idx="599">
                  <c:v>220.85625837401838</c:v>
                </c:pt>
                <c:pt idx="600">
                  <c:v>219.50380323880904</c:v>
                </c:pt>
                <c:pt idx="601">
                  <c:v>219.04709998794908</c:v>
                </c:pt>
                <c:pt idx="602">
                  <c:v>217.98256524512905</c:v>
                </c:pt>
                <c:pt idx="603">
                  <c:v>219.93697026733318</c:v>
                </c:pt>
                <c:pt idx="604">
                  <c:v>220.42777517535706</c:v>
                </c:pt>
                <c:pt idx="605">
                  <c:v>213.8770610075687</c:v>
                </c:pt>
                <c:pt idx="606">
                  <c:v>216.69163505171176</c:v>
                </c:pt>
                <c:pt idx="607">
                  <c:v>215.41028414172425</c:v>
                </c:pt>
                <c:pt idx="608">
                  <c:v>216.87124288735143</c:v>
                </c:pt>
                <c:pt idx="609">
                  <c:v>209.41863278713777</c:v>
                </c:pt>
                <c:pt idx="610">
                  <c:v>209.15709648884655</c:v>
                </c:pt>
                <c:pt idx="611">
                  <c:v>209.23830649641653</c:v>
                </c:pt>
                <c:pt idx="612">
                  <c:v>211.77513454033766</c:v>
                </c:pt>
                <c:pt idx="613">
                  <c:v>213.60321410953321</c:v>
                </c:pt>
                <c:pt idx="614">
                  <c:v>211.79663766282468</c:v>
                </c:pt>
                <c:pt idx="615">
                  <c:v>212.24462066040073</c:v>
                </c:pt>
                <c:pt idx="616">
                  <c:v>219.36510384917696</c:v>
                </c:pt>
                <c:pt idx="617">
                  <c:v>221.56553409906971</c:v>
                </c:pt>
                <c:pt idx="618">
                  <c:v>226.28316151008113</c:v>
                </c:pt>
                <c:pt idx="619">
                  <c:v>225.12699525146252</c:v>
                </c:pt>
                <c:pt idx="620">
                  <c:v>225.77765327995255</c:v>
                </c:pt>
                <c:pt idx="621">
                  <c:v>227.35784101015659</c:v>
                </c:pt>
                <c:pt idx="622">
                  <c:v>225.98363825983404</c:v>
                </c:pt>
                <c:pt idx="623">
                  <c:v>223.6269277303326</c:v>
                </c:pt>
                <c:pt idx="624">
                  <c:v>224.50757189034059</c:v>
                </c:pt>
                <c:pt idx="625">
                  <c:v>225.63554178283897</c:v>
                </c:pt>
                <c:pt idx="626">
                  <c:v>227.58408669578557</c:v>
                </c:pt>
                <c:pt idx="627">
                  <c:v>228.24986493007208</c:v>
                </c:pt>
                <c:pt idx="628">
                  <c:v>227.68314228239646</c:v>
                </c:pt>
                <c:pt idx="629">
                  <c:v>226.04333775822676</c:v>
                </c:pt>
                <c:pt idx="630">
                  <c:v>227.54128211986995</c:v>
                </c:pt>
                <c:pt idx="631">
                  <c:v>232.162719713782</c:v>
                </c:pt>
                <c:pt idx="632">
                  <c:v>232.72615471022684</c:v>
                </c:pt>
                <c:pt idx="633">
                  <c:v>231.39186151948559</c:v>
                </c:pt>
                <c:pt idx="634">
                  <c:v>232.91865033496148</c:v>
                </c:pt>
                <c:pt idx="635">
                  <c:v>235.82731857927763</c:v>
                </c:pt>
                <c:pt idx="636">
                  <c:v>237.18279963222028</c:v>
                </c:pt>
                <c:pt idx="637">
                  <c:v>230.29216499331065</c:v>
                </c:pt>
                <c:pt idx="638">
                  <c:v>233.66476481667829</c:v>
                </c:pt>
                <c:pt idx="639">
                  <c:v>232.69183442977632</c:v>
                </c:pt>
                <c:pt idx="640">
                  <c:v>233.66140841525208</c:v>
                </c:pt>
                <c:pt idx="641">
                  <c:v>234.83874065711524</c:v>
                </c:pt>
                <c:pt idx="642">
                  <c:v>234.12908241995086</c:v>
                </c:pt>
                <c:pt idx="643">
                  <c:v>233.93929481963886</c:v>
                </c:pt>
                <c:pt idx="644">
                  <c:v>235.46499103972579</c:v>
                </c:pt>
                <c:pt idx="645">
                  <c:v>235.40222207336282</c:v>
                </c:pt>
                <c:pt idx="646">
                  <c:v>236.020365717526</c:v>
                </c:pt>
                <c:pt idx="647">
                  <c:v>239.94062924015449</c:v>
                </c:pt>
                <c:pt idx="648">
                  <c:v>239.56363184355536</c:v>
                </c:pt>
                <c:pt idx="649">
                  <c:v>242.5328834807892</c:v>
                </c:pt>
                <c:pt idx="650">
                  <c:v>240.44024016944661</c:v>
                </c:pt>
                <c:pt idx="651">
                  <c:v>244.81736063381231</c:v>
                </c:pt>
                <c:pt idx="652">
                  <c:v>241.98583182999437</c:v>
                </c:pt>
                <c:pt idx="653">
                  <c:v>242.13203736784908</c:v>
                </c:pt>
                <c:pt idx="654">
                  <c:v>237.71361734851908</c:v>
                </c:pt>
                <c:pt idx="655">
                  <c:v>240.45975771761238</c:v>
                </c:pt>
                <c:pt idx="656">
                  <c:v>238.21600690245893</c:v>
                </c:pt>
                <c:pt idx="657">
                  <c:v>244.45832767562013</c:v>
                </c:pt>
                <c:pt idx="658">
                  <c:v>244.84668792350237</c:v>
                </c:pt>
                <c:pt idx="659">
                  <c:v>244.10669535135241</c:v>
                </c:pt>
                <c:pt idx="660">
                  <c:v>240.07553349978076</c:v>
                </c:pt>
                <c:pt idx="661">
                  <c:v>239.32511502761128</c:v>
                </c:pt>
                <c:pt idx="662">
                  <c:v>244.12893388405058</c:v>
                </c:pt>
                <c:pt idx="663">
                  <c:v>240.73803945914318</c:v>
                </c:pt>
                <c:pt idx="664">
                  <c:v>243.21484456241197</c:v>
                </c:pt>
                <c:pt idx="665">
                  <c:v>246.13245568719793</c:v>
                </c:pt>
                <c:pt idx="666">
                  <c:v>250.21426544271196</c:v>
                </c:pt>
                <c:pt idx="667">
                  <c:v>250.33075822394716</c:v>
                </c:pt>
                <c:pt idx="668">
                  <c:v>246.65490347369089</c:v>
                </c:pt>
                <c:pt idx="669">
                  <c:v>248.53070476494173</c:v>
                </c:pt>
                <c:pt idx="670">
                  <c:v>248.38354849513067</c:v>
                </c:pt>
                <c:pt idx="671">
                  <c:v>248.56308501355687</c:v>
                </c:pt>
                <c:pt idx="672">
                  <c:v>250.28743093803996</c:v>
                </c:pt>
                <c:pt idx="673">
                  <c:v>249.63076983207964</c:v>
                </c:pt>
                <c:pt idx="674">
                  <c:v>251.25842734906189</c:v>
                </c:pt>
                <c:pt idx="675">
                  <c:v>252.07168311240454</c:v>
                </c:pt>
                <c:pt idx="676">
                  <c:v>247.23874618916599</c:v>
                </c:pt>
                <c:pt idx="677">
                  <c:v>244.38471638996185</c:v>
                </c:pt>
                <c:pt idx="678">
                  <c:v>244.03003766629604</c:v>
                </c:pt>
                <c:pt idx="679">
                  <c:v>245.16697635595105</c:v>
                </c:pt>
                <c:pt idx="680">
                  <c:v>245.54867010969079</c:v>
                </c:pt>
                <c:pt idx="681">
                  <c:v>241.81044206282522</c:v>
                </c:pt>
                <c:pt idx="682">
                  <c:v>242.09120359949631</c:v>
                </c:pt>
                <c:pt idx="683">
                  <c:v>242.88439030829844</c:v>
                </c:pt>
                <c:pt idx="684">
                  <c:v>246.04165133013302</c:v>
                </c:pt>
                <c:pt idx="685">
                  <c:v>246.30898151017885</c:v>
                </c:pt>
                <c:pt idx="686">
                  <c:v>248.74589320576897</c:v>
                </c:pt>
                <c:pt idx="687">
                  <c:v>247.04673827841003</c:v>
                </c:pt>
                <c:pt idx="688">
                  <c:v>247.92877619561162</c:v>
                </c:pt>
                <c:pt idx="689">
                  <c:v>242.2758214444348</c:v>
                </c:pt>
                <c:pt idx="690">
                  <c:v>242.92247360345195</c:v>
                </c:pt>
                <c:pt idx="691">
                  <c:v>239.13438759782031</c:v>
                </c:pt>
                <c:pt idx="692">
                  <c:v>238.50400613712179</c:v>
                </c:pt>
                <c:pt idx="693">
                  <c:v>239.41161074916999</c:v>
                </c:pt>
                <c:pt idx="694">
                  <c:v>238.7562608576203</c:v>
                </c:pt>
                <c:pt idx="695">
                  <c:v>243.42803649019271</c:v>
                </c:pt>
                <c:pt idx="696">
                  <c:v>244.74420137850598</c:v>
                </c:pt>
                <c:pt idx="697">
                  <c:v>249.49921693472405</c:v>
                </c:pt>
                <c:pt idx="698">
                  <c:v>251.02614461989023</c:v>
                </c:pt>
                <c:pt idx="699">
                  <c:v>250.96967516323855</c:v>
                </c:pt>
                <c:pt idx="700">
                  <c:v>253.24035850146151</c:v>
                </c:pt>
                <c:pt idx="701">
                  <c:v>254.43825813850111</c:v>
                </c:pt>
                <c:pt idx="702">
                  <c:v>254.91098077250984</c:v>
                </c:pt>
                <c:pt idx="703">
                  <c:v>259.85775273143111</c:v>
                </c:pt>
                <c:pt idx="704">
                  <c:v>260.60129515041302</c:v>
                </c:pt>
                <c:pt idx="705">
                  <c:v>260.82668943449914</c:v>
                </c:pt>
                <c:pt idx="706">
                  <c:v>259.53060112639781</c:v>
                </c:pt>
                <c:pt idx="707">
                  <c:v>258.4638378367747</c:v>
                </c:pt>
                <c:pt idx="708">
                  <c:v>261.16788679676102</c:v>
                </c:pt>
                <c:pt idx="709">
                  <c:v>261.07268141286448</c:v>
                </c:pt>
                <c:pt idx="710">
                  <c:v>264.47729957402248</c:v>
                </c:pt>
                <c:pt idx="711">
                  <c:v>265.20725667386898</c:v>
                </c:pt>
                <c:pt idx="712">
                  <c:v>264.83835925597862</c:v>
                </c:pt>
                <c:pt idx="713">
                  <c:v>263.55940673993285</c:v>
                </c:pt>
                <c:pt idx="714">
                  <c:v>266.82020337216051</c:v>
                </c:pt>
                <c:pt idx="715">
                  <c:v>266.18805636869092</c:v>
                </c:pt>
                <c:pt idx="716">
                  <c:v>263.41909546092472</c:v>
                </c:pt>
                <c:pt idx="717">
                  <c:v>265.90786049916051</c:v>
                </c:pt>
                <c:pt idx="718">
                  <c:v>267.66682270270985</c:v>
                </c:pt>
                <c:pt idx="719">
                  <c:v>265.67527959415798</c:v>
                </c:pt>
                <c:pt idx="720">
                  <c:v>259.76737855583963</c:v>
                </c:pt>
                <c:pt idx="721">
                  <c:v>262.17844285265659</c:v>
                </c:pt>
                <c:pt idx="722">
                  <c:v>264.18799330693264</c:v>
                </c:pt>
                <c:pt idx="723">
                  <c:v>266.47007508247441</c:v>
                </c:pt>
                <c:pt idx="724">
                  <c:v>270.19014565296402</c:v>
                </c:pt>
                <c:pt idx="725">
                  <c:v>270.07231747498332</c:v>
                </c:pt>
                <c:pt idx="726">
                  <c:v>270.49058560259635</c:v>
                </c:pt>
                <c:pt idx="727">
                  <c:v>270.45191258649567</c:v>
                </c:pt>
                <c:pt idx="728">
                  <c:v>271.15217327529859</c:v>
                </c:pt>
                <c:pt idx="729">
                  <c:v>270.68010009669291</c:v>
                </c:pt>
                <c:pt idx="730">
                  <c:v>268.98390156500949</c:v>
                </c:pt>
                <c:pt idx="731">
                  <c:v>263.65749527523928</c:v>
                </c:pt>
                <c:pt idx="732">
                  <c:v>262.77385567077954</c:v>
                </c:pt>
                <c:pt idx="733">
                  <c:v>265.22241790687286</c:v>
                </c:pt>
                <c:pt idx="734">
                  <c:v>268.22835400374953</c:v>
                </c:pt>
                <c:pt idx="735">
                  <c:v>270.49168918905559</c:v>
                </c:pt>
                <c:pt idx="736">
                  <c:v>272.38984335551618</c:v>
                </c:pt>
                <c:pt idx="737">
                  <c:v>274.87217921865209</c:v>
                </c:pt>
                <c:pt idx="738">
                  <c:v>274.33696247111777</c:v>
                </c:pt>
                <c:pt idx="739">
                  <c:v>276.16751297512218</c:v>
                </c:pt>
                <c:pt idx="740">
                  <c:v>276.70533850177873</c:v>
                </c:pt>
                <c:pt idx="741">
                  <c:v>280.77808810473221</c:v>
                </c:pt>
                <c:pt idx="742">
                  <c:v>280.06072799508922</c:v>
                </c:pt>
                <c:pt idx="743">
                  <c:v>279.95994155647782</c:v>
                </c:pt>
                <c:pt idx="744">
                  <c:v>279.32820745949897</c:v>
                </c:pt>
                <c:pt idx="745">
                  <c:v>281.14138744030618</c:v>
                </c:pt>
                <c:pt idx="746">
                  <c:v>278.95090500165566</c:v>
                </c:pt>
                <c:pt idx="747">
                  <c:v>276.64935919476687</c:v>
                </c:pt>
                <c:pt idx="748">
                  <c:v>275.39137861519072</c:v>
                </c:pt>
                <c:pt idx="749">
                  <c:v>279.73730106595298</c:v>
                </c:pt>
                <c:pt idx="750">
                  <c:v>279.3095264613641</c:v>
                </c:pt>
                <c:pt idx="751">
                  <c:v>278.41366134710074</c:v>
                </c:pt>
                <c:pt idx="752">
                  <c:v>272.29021910240499</c:v>
                </c:pt>
                <c:pt idx="753">
                  <c:v>271.3955833098363</c:v>
                </c:pt>
                <c:pt idx="754">
                  <c:v>275.04005581360815</c:v>
                </c:pt>
                <c:pt idx="755">
                  <c:v>278.25241759399006</c:v>
                </c:pt>
                <c:pt idx="756">
                  <c:v>279.16281927633327</c:v>
                </c:pt>
                <c:pt idx="757">
                  <c:v>280.9225540094256</c:v>
                </c:pt>
                <c:pt idx="758">
                  <c:v>282.54768464782404</c:v>
                </c:pt>
                <c:pt idx="759">
                  <c:v>284.08155481526489</c:v>
                </c:pt>
                <c:pt idx="760">
                  <c:v>283.77691827209395</c:v>
                </c:pt>
                <c:pt idx="761">
                  <c:v>287.49329029303999</c:v>
                </c:pt>
                <c:pt idx="762">
                  <c:v>288.91148437297386</c:v>
                </c:pt>
                <c:pt idx="763">
                  <c:v>286.90246063115177</c:v>
                </c:pt>
                <c:pt idx="764">
                  <c:v>289.4843161774611</c:v>
                </c:pt>
                <c:pt idx="765">
                  <c:v>288.34012495854006</c:v>
                </c:pt>
                <c:pt idx="766">
                  <c:v>286.58100914258944</c:v>
                </c:pt>
                <c:pt idx="767">
                  <c:v>289.65537341691521</c:v>
                </c:pt>
                <c:pt idx="768">
                  <c:v>286.75335199920363</c:v>
                </c:pt>
                <c:pt idx="769">
                  <c:v>283.87028378709027</c:v>
                </c:pt>
                <c:pt idx="770">
                  <c:v>283.1502494389398</c:v>
                </c:pt>
                <c:pt idx="771">
                  <c:v>277.50397563332831</c:v>
                </c:pt>
                <c:pt idx="772">
                  <c:v>283.24908962343488</c:v>
                </c:pt>
                <c:pt idx="773">
                  <c:v>275.18378129844791</c:v>
                </c:pt>
                <c:pt idx="774">
                  <c:v>276.27891305462975</c:v>
                </c:pt>
                <c:pt idx="775">
                  <c:v>276.70609957508293</c:v>
                </c:pt>
                <c:pt idx="776">
                  <c:v>276.97701934520154</c:v>
                </c:pt>
                <c:pt idx="777">
                  <c:v>280.72784217019046</c:v>
                </c:pt>
                <c:pt idx="778">
                  <c:v>281.24618650809873</c:v>
                </c:pt>
                <c:pt idx="779">
                  <c:v>286.00726521648113</c:v>
                </c:pt>
                <c:pt idx="780">
                  <c:v>286.08782551686716</c:v>
                </c:pt>
                <c:pt idx="781">
                  <c:v>287.31593063735147</c:v>
                </c:pt>
                <c:pt idx="782">
                  <c:v>284.71320390811877</c:v>
                </c:pt>
                <c:pt idx="783">
                  <c:v>286.27469048008771</c:v>
                </c:pt>
                <c:pt idx="784">
                  <c:v>289.59443541945768</c:v>
                </c:pt>
                <c:pt idx="785">
                  <c:v>290.01866873278186</c:v>
                </c:pt>
                <c:pt idx="786">
                  <c:v>290.96472878997946</c:v>
                </c:pt>
                <c:pt idx="787">
                  <c:v>288.23850149624991</c:v>
                </c:pt>
                <c:pt idx="788">
                  <c:v>288.09460414233916</c:v>
                </c:pt>
                <c:pt idx="789">
                  <c:v>292.14580647250142</c:v>
                </c:pt>
                <c:pt idx="790">
                  <c:v>292.23680342550705</c:v>
                </c:pt>
                <c:pt idx="791">
                  <c:v>293.54621203632979</c:v>
                </c:pt>
                <c:pt idx="792">
                  <c:v>288.2631217698206</c:v>
                </c:pt>
                <c:pt idx="793">
                  <c:v>289.01495961359586</c:v>
                </c:pt>
                <c:pt idx="794">
                  <c:v>292.45789255094058</c:v>
                </c:pt>
                <c:pt idx="795">
                  <c:v>292.83044335957504</c:v>
                </c:pt>
                <c:pt idx="796">
                  <c:v>290.5556401365796</c:v>
                </c:pt>
                <c:pt idx="797">
                  <c:v>292.26097044335148</c:v>
                </c:pt>
                <c:pt idx="798">
                  <c:v>291.87116171136068</c:v>
                </c:pt>
                <c:pt idx="799">
                  <c:v>289.10861259219638</c:v>
                </c:pt>
                <c:pt idx="800">
                  <c:v>290.06729055016643</c:v>
                </c:pt>
                <c:pt idx="801">
                  <c:v>291.67045803984274</c:v>
                </c:pt>
                <c:pt idx="802">
                  <c:v>292.60834980211672</c:v>
                </c:pt>
                <c:pt idx="803">
                  <c:v>294.5645266685105</c:v>
                </c:pt>
                <c:pt idx="804">
                  <c:v>293.70418447429881</c:v>
                </c:pt>
                <c:pt idx="805">
                  <c:v>295.14248289896824</c:v>
                </c:pt>
                <c:pt idx="806">
                  <c:v>292.33259295871795</c:v>
                </c:pt>
                <c:pt idx="807">
                  <c:v>293.90096892317223</c:v>
                </c:pt>
                <c:pt idx="808">
                  <c:v>296.97039321305778</c:v>
                </c:pt>
                <c:pt idx="809">
                  <c:v>298.3827493645166</c:v>
                </c:pt>
                <c:pt idx="810">
                  <c:v>299.13520570006045</c:v>
                </c:pt>
                <c:pt idx="811">
                  <c:v>300.66470258900779</c:v>
                </c:pt>
                <c:pt idx="812">
                  <c:v>301.09277152036202</c:v>
                </c:pt>
                <c:pt idx="813">
                  <c:v>300.70815370058506</c:v>
                </c:pt>
                <c:pt idx="814">
                  <c:v>300.64536803486101</c:v>
                </c:pt>
                <c:pt idx="815">
                  <c:v>297.68320979436902</c:v>
                </c:pt>
                <c:pt idx="816">
                  <c:v>302.32293317200157</c:v>
                </c:pt>
                <c:pt idx="817">
                  <c:v>303.3539201121647</c:v>
                </c:pt>
                <c:pt idx="818">
                  <c:v>303.94875498997618</c:v>
                </c:pt>
                <c:pt idx="819">
                  <c:v>305.21357364781858</c:v>
                </c:pt>
                <c:pt idx="820">
                  <c:v>306.24590652500603</c:v>
                </c:pt>
                <c:pt idx="821">
                  <c:v>306.86402601938562</c:v>
                </c:pt>
                <c:pt idx="822">
                  <c:v>304.01969092549132</c:v>
                </c:pt>
                <c:pt idx="823">
                  <c:v>306.48786843116164</c:v>
                </c:pt>
                <c:pt idx="824">
                  <c:v>307.36786061593733</c:v>
                </c:pt>
                <c:pt idx="825">
                  <c:v>304.1456897079201</c:v>
                </c:pt>
                <c:pt idx="826">
                  <c:v>307.98968302150888</c:v>
                </c:pt>
                <c:pt idx="827">
                  <c:v>305.1574605970344</c:v>
                </c:pt>
                <c:pt idx="828">
                  <c:v>299.42853861313068</c:v>
                </c:pt>
                <c:pt idx="829">
                  <c:v>292.67669180989446</c:v>
                </c:pt>
                <c:pt idx="830">
                  <c:v>294.01445879801696</c:v>
                </c:pt>
                <c:pt idx="831">
                  <c:v>292.98399350456708</c:v>
                </c:pt>
                <c:pt idx="832">
                  <c:v>294.25931722204763</c:v>
                </c:pt>
                <c:pt idx="833">
                  <c:v>291.84244430207843</c:v>
                </c:pt>
                <c:pt idx="834">
                  <c:v>289.83605502642195</c:v>
                </c:pt>
                <c:pt idx="835">
                  <c:v>292.58700396082787</c:v>
                </c:pt>
                <c:pt idx="836">
                  <c:v>295.09148398250295</c:v>
                </c:pt>
                <c:pt idx="837">
                  <c:v>294.11856676346025</c:v>
                </c:pt>
                <c:pt idx="838">
                  <c:v>288.1648093755565</c:v>
                </c:pt>
                <c:pt idx="839">
                  <c:v>288.90069606803655</c:v>
                </c:pt>
                <c:pt idx="840">
                  <c:v>287.37606537798058</c:v>
                </c:pt>
                <c:pt idx="841">
                  <c:v>289.59586312980207</c:v>
                </c:pt>
                <c:pt idx="842">
                  <c:v>289.21419769861745</c:v>
                </c:pt>
                <c:pt idx="843">
                  <c:v>290.48122390682823</c:v>
                </c:pt>
                <c:pt idx="844">
                  <c:v>290.31484536889724</c:v>
                </c:pt>
                <c:pt idx="845">
                  <c:v>291.80719395328117</c:v>
                </c:pt>
                <c:pt idx="846">
                  <c:v>291.78693427461951</c:v>
                </c:pt>
                <c:pt idx="847">
                  <c:v>292.33957005432876</c:v>
                </c:pt>
                <c:pt idx="848">
                  <c:v>291.68957498283839</c:v>
                </c:pt>
                <c:pt idx="849">
                  <c:v>290.76312776129225</c:v>
                </c:pt>
                <c:pt idx="850">
                  <c:v>288.12978682317515</c:v>
                </c:pt>
                <c:pt idx="851">
                  <c:v>290.37424802352774</c:v>
                </c:pt>
                <c:pt idx="852">
                  <c:v>290.09118777019944</c:v>
                </c:pt>
                <c:pt idx="853">
                  <c:v>290.91382326245497</c:v>
                </c:pt>
                <c:pt idx="854">
                  <c:v>293.49598748756461</c:v>
                </c:pt>
                <c:pt idx="855">
                  <c:v>294.24983480012793</c:v>
                </c:pt>
                <c:pt idx="856">
                  <c:v>294.48595892020734</c:v>
                </c:pt>
                <c:pt idx="857">
                  <c:v>295.50580976820288</c:v>
                </c:pt>
                <c:pt idx="858">
                  <c:v>299.63933379269815</c:v>
                </c:pt>
                <c:pt idx="859">
                  <c:v>299.77101167200118</c:v>
                </c:pt>
                <c:pt idx="860">
                  <c:v>300.22533437333152</c:v>
                </c:pt>
                <c:pt idx="861">
                  <c:v>301.42259744522966</c:v>
                </c:pt>
                <c:pt idx="862">
                  <c:v>302.54114065006416</c:v>
                </c:pt>
                <c:pt idx="863">
                  <c:v>302.55615070109388</c:v>
                </c:pt>
                <c:pt idx="864">
                  <c:v>302.6763120855291</c:v>
                </c:pt>
                <c:pt idx="865">
                  <c:v>305.05435556477534</c:v>
                </c:pt>
                <c:pt idx="866">
                  <c:v>307.00701058324358</c:v>
                </c:pt>
                <c:pt idx="867">
                  <c:v>307.0595508463602</c:v>
                </c:pt>
                <c:pt idx="868">
                  <c:v>305.47270196712924</c:v>
                </c:pt>
                <c:pt idx="869">
                  <c:v>307.00264510455412</c:v>
                </c:pt>
                <c:pt idx="870">
                  <c:v>309.20973220513713</c:v>
                </c:pt>
                <c:pt idx="871">
                  <c:v>307.48775681952338</c:v>
                </c:pt>
                <c:pt idx="872">
                  <c:v>306.91469771308942</c:v>
                </c:pt>
                <c:pt idx="873">
                  <c:v>307.21512795940987</c:v>
                </c:pt>
                <c:pt idx="874">
                  <c:v>309.02459477589423</c:v>
                </c:pt>
                <c:pt idx="875">
                  <c:v>309.22566875024967</c:v>
                </c:pt>
                <c:pt idx="876">
                  <c:v>308.35970314502697</c:v>
                </c:pt>
                <c:pt idx="877">
                  <c:v>310.45484750507103</c:v>
                </c:pt>
                <c:pt idx="878">
                  <c:v>313.02961612174346</c:v>
                </c:pt>
                <c:pt idx="879">
                  <c:v>313.76007497456794</c:v>
                </c:pt>
                <c:pt idx="880">
                  <c:v>312.05680865554075</c:v>
                </c:pt>
                <c:pt idx="881">
                  <c:v>313.1723118619613</c:v>
                </c:pt>
                <c:pt idx="882">
                  <c:v>315.16325063020906</c:v>
                </c:pt>
                <c:pt idx="883">
                  <c:v>315.6852329594202</c:v>
                </c:pt>
                <c:pt idx="884">
                  <c:v>315.85806071518482</c:v>
                </c:pt>
                <c:pt idx="885">
                  <c:v>319.25391524563054</c:v>
                </c:pt>
                <c:pt idx="886">
                  <c:v>319.49452777114709</c:v>
                </c:pt>
                <c:pt idx="887">
                  <c:v>314.47511546188161</c:v>
                </c:pt>
                <c:pt idx="888">
                  <c:v>315.98714241873654</c:v>
                </c:pt>
                <c:pt idx="889">
                  <c:v>318.73134124929209</c:v>
                </c:pt>
                <c:pt idx="890">
                  <c:v>318.39026961275948</c:v>
                </c:pt>
                <c:pt idx="891">
                  <c:v>319.07689484024064</c:v>
                </c:pt>
                <c:pt idx="892">
                  <c:v>321.18990354878565</c:v>
                </c:pt>
                <c:pt idx="893">
                  <c:v>319.82773144947186</c:v>
                </c:pt>
                <c:pt idx="894">
                  <c:v>312.03435340966473</c:v>
                </c:pt>
                <c:pt idx="895">
                  <c:v>314.00373401108908</c:v>
                </c:pt>
                <c:pt idx="896">
                  <c:v>318.11388411523421</c:v>
                </c:pt>
                <c:pt idx="897">
                  <c:v>312.805189147921</c:v>
                </c:pt>
                <c:pt idx="898">
                  <c:v>316.8350997816803</c:v>
                </c:pt>
                <c:pt idx="899">
                  <c:v>309.07351501560657</c:v>
                </c:pt>
                <c:pt idx="900">
                  <c:v>306.92036084153301</c:v>
                </c:pt>
                <c:pt idx="901">
                  <c:v>295.24218565182576</c:v>
                </c:pt>
                <c:pt idx="902">
                  <c:v>290.49298622403728</c:v>
                </c:pt>
                <c:pt idx="903">
                  <c:v>299.94315863543704</c:v>
                </c:pt>
                <c:pt idx="904">
                  <c:v>299.31725428739543</c:v>
                </c:pt>
                <c:pt idx="905">
                  <c:v>301.40882053934592</c:v>
                </c:pt>
                <c:pt idx="906">
                  <c:v>298.91652573542893</c:v>
                </c:pt>
                <c:pt idx="907">
                  <c:v>297.35639165427091</c:v>
                </c:pt>
                <c:pt idx="908">
                  <c:v>298.5416216439387</c:v>
                </c:pt>
                <c:pt idx="909">
                  <c:v>297.65101097079133</c:v>
                </c:pt>
                <c:pt idx="910">
                  <c:v>298.5860809485759</c:v>
                </c:pt>
                <c:pt idx="911">
                  <c:v>296.46153693978397</c:v>
                </c:pt>
                <c:pt idx="912">
                  <c:v>299.70860757261687</c:v>
                </c:pt>
                <c:pt idx="913">
                  <c:v>296.65402989825697</c:v>
                </c:pt>
                <c:pt idx="914">
                  <c:v>295.54095107687976</c:v>
                </c:pt>
                <c:pt idx="915">
                  <c:v>293.69698943324863</c:v>
                </c:pt>
                <c:pt idx="916">
                  <c:v>296.44432266162505</c:v>
                </c:pt>
                <c:pt idx="917">
                  <c:v>294.41420765398487</c:v>
                </c:pt>
                <c:pt idx="918">
                  <c:v>292.52865179340796</c:v>
                </c:pt>
                <c:pt idx="919">
                  <c:v>296.00089393821111</c:v>
                </c:pt>
                <c:pt idx="920">
                  <c:v>295.94704560940244</c:v>
                </c:pt>
                <c:pt idx="921">
                  <c:v>292.44313138547784</c:v>
                </c:pt>
                <c:pt idx="922">
                  <c:v>290.79499951998594</c:v>
                </c:pt>
                <c:pt idx="923">
                  <c:v>292.22017913254314</c:v>
                </c:pt>
                <c:pt idx="924">
                  <c:v>291.57032117854936</c:v>
                </c:pt>
                <c:pt idx="925">
                  <c:v>296.57523929771207</c:v>
                </c:pt>
                <c:pt idx="926">
                  <c:v>297.10373613955085</c:v>
                </c:pt>
                <c:pt idx="927">
                  <c:v>296.05376571974836</c:v>
                </c:pt>
                <c:pt idx="928">
                  <c:v>298.5210387778605</c:v>
                </c:pt>
                <c:pt idx="929">
                  <c:v>298.00781759326151</c:v>
                </c:pt>
                <c:pt idx="930">
                  <c:v>298.16292520562422</c:v>
                </c:pt>
                <c:pt idx="931">
                  <c:v>298.74028041153377</c:v>
                </c:pt>
                <c:pt idx="932">
                  <c:v>297.69929356623697</c:v>
                </c:pt>
                <c:pt idx="933">
                  <c:v>293.17575770637882</c:v>
                </c:pt>
                <c:pt idx="934">
                  <c:v>292.20524161541272</c:v>
                </c:pt>
                <c:pt idx="935">
                  <c:v>287.19051798826388</c:v>
                </c:pt>
                <c:pt idx="936">
                  <c:v>288.41302094788819</c:v>
                </c:pt>
                <c:pt idx="937">
                  <c:v>287.60772934786269</c:v>
                </c:pt>
                <c:pt idx="938">
                  <c:v>278.82894598403647</c:v>
                </c:pt>
                <c:pt idx="939">
                  <c:v>276.4842481619533</c:v>
                </c:pt>
                <c:pt idx="940">
                  <c:v>276.0134606797464</c:v>
                </c:pt>
                <c:pt idx="941">
                  <c:v>275.87403834823499</c:v>
                </c:pt>
                <c:pt idx="942">
                  <c:v>277.8387360456635</c:v>
                </c:pt>
                <c:pt idx="943">
                  <c:v>284.5643051697632</c:v>
                </c:pt>
                <c:pt idx="944">
                  <c:v>286.76869125076763</c:v>
                </c:pt>
                <c:pt idx="945">
                  <c:v>288.6348968969989</c:v>
                </c:pt>
                <c:pt idx="946">
                  <c:v>289.43006406023193</c:v>
                </c:pt>
                <c:pt idx="947">
                  <c:v>292.71485267346009</c:v>
                </c:pt>
                <c:pt idx="948">
                  <c:v>291.89506649167669</c:v>
                </c:pt>
                <c:pt idx="949">
                  <c:v>291.90953901587955</c:v>
                </c:pt>
                <c:pt idx="950">
                  <c:v>284.81299157777983</c:v>
                </c:pt>
                <c:pt idx="951">
                  <c:v>286.33132873101772</c:v>
                </c:pt>
                <c:pt idx="952">
                  <c:v>290.18507076359407</c:v>
                </c:pt>
                <c:pt idx="953">
                  <c:v>287.28874561533286</c:v>
                </c:pt>
                <c:pt idx="954">
                  <c:v>293.19142714578931</c:v>
                </c:pt>
                <c:pt idx="955">
                  <c:v>295.54007777227929</c:v>
                </c:pt>
                <c:pt idx="956">
                  <c:v>298.86216118725019</c:v>
                </c:pt>
                <c:pt idx="957">
                  <c:v>298.78629933828853</c:v>
                </c:pt>
                <c:pt idx="958">
                  <c:v>297.03056551406365</c:v>
                </c:pt>
                <c:pt idx="959">
                  <c:v>296.2139897276092</c:v>
                </c:pt>
                <c:pt idx="960">
                  <c:v>296.47261736819365</c:v>
                </c:pt>
                <c:pt idx="961">
                  <c:v>302.58476123953221</c:v>
                </c:pt>
                <c:pt idx="962">
                  <c:v>301.2536995920795</c:v>
                </c:pt>
                <c:pt idx="963">
                  <c:v>302.86515290721246</c:v>
                </c:pt>
                <c:pt idx="964">
                  <c:v>302.40697157726811</c:v>
                </c:pt>
                <c:pt idx="965">
                  <c:v>301.62579743478352</c:v>
                </c:pt>
                <c:pt idx="966">
                  <c:v>303.2387954654746</c:v>
                </c:pt>
                <c:pt idx="967">
                  <c:v>301.81972586348212</c:v>
                </c:pt>
                <c:pt idx="968">
                  <c:v>293.76353974821001</c:v>
                </c:pt>
                <c:pt idx="969">
                  <c:v>292.27339940093611</c:v>
                </c:pt>
                <c:pt idx="970">
                  <c:v>290.88262709813415</c:v>
                </c:pt>
                <c:pt idx="971">
                  <c:v>291.25459168026765</c:v>
                </c:pt>
                <c:pt idx="972">
                  <c:v>294.61537639386569</c:v>
                </c:pt>
                <c:pt idx="973">
                  <c:v>295.35534963685308</c:v>
                </c:pt>
                <c:pt idx="974">
                  <c:v>291.02792945360301</c:v>
                </c:pt>
                <c:pt idx="975">
                  <c:v>290.50652553948561</c:v>
                </c:pt>
                <c:pt idx="976">
                  <c:v>290.14178637625849</c:v>
                </c:pt>
                <c:pt idx="977">
                  <c:v>286.51241881939757</c:v>
                </c:pt>
                <c:pt idx="978">
                  <c:v>287.7199321622449</c:v>
                </c:pt>
                <c:pt idx="979">
                  <c:v>285.88942891302594</c:v>
                </c:pt>
                <c:pt idx="980">
                  <c:v>290.8178465817748</c:v>
                </c:pt>
                <c:pt idx="981">
                  <c:v>287.06769490645377</c:v>
                </c:pt>
                <c:pt idx="982">
                  <c:v>287.61826882788085</c:v>
                </c:pt>
                <c:pt idx="983">
                  <c:v>295.13868132850723</c:v>
                </c:pt>
                <c:pt idx="984">
                  <c:v>297.61928089914454</c:v>
                </c:pt>
                <c:pt idx="985">
                  <c:v>301.3401577273724</c:v>
                </c:pt>
                <c:pt idx="986">
                  <c:v>298.13400147097565</c:v>
                </c:pt>
                <c:pt idx="987">
                  <c:v>300.21832402597192</c:v>
                </c:pt>
                <c:pt idx="988">
                  <c:v>301.49264055672285</c:v>
                </c:pt>
                <c:pt idx="989">
                  <c:v>303.10083157624746</c:v>
                </c:pt>
                <c:pt idx="990">
                  <c:v>306.87878688034937</c:v>
                </c:pt>
                <c:pt idx="991">
                  <c:v>306.72528776089877</c:v>
                </c:pt>
                <c:pt idx="992">
                  <c:v>308.02652731851816</c:v>
                </c:pt>
                <c:pt idx="993">
                  <c:v>308.08277052966633</c:v>
                </c:pt>
                <c:pt idx="994">
                  <c:v>308.2945700787958</c:v>
                </c:pt>
                <c:pt idx="995">
                  <c:v>312.31470394558789</c:v>
                </c:pt>
                <c:pt idx="996">
                  <c:v>311.65445307510009</c:v>
                </c:pt>
                <c:pt idx="997">
                  <c:v>310.12354733421284</c:v>
                </c:pt>
                <c:pt idx="998">
                  <c:v>307.45384248756113</c:v>
                </c:pt>
                <c:pt idx="999">
                  <c:v>313.52638631842075</c:v>
                </c:pt>
                <c:pt idx="1000">
                  <c:v>312.15322695170079</c:v>
                </c:pt>
                <c:pt idx="1001">
                  <c:v>313.28803815583711</c:v>
                </c:pt>
                <c:pt idx="1002">
                  <c:v>312.30274728556577</c:v>
                </c:pt>
                <c:pt idx="1003">
                  <c:v>310.91459465324334</c:v>
                </c:pt>
                <c:pt idx="1004">
                  <c:v>312.43635498158193</c:v>
                </c:pt>
                <c:pt idx="1005">
                  <c:v>310.29568741159994</c:v>
                </c:pt>
                <c:pt idx="1006">
                  <c:v>316.18148834314604</c:v>
                </c:pt>
                <c:pt idx="1007">
                  <c:v>316.48839918889018</c:v>
                </c:pt>
                <c:pt idx="1008">
                  <c:v>316.31637632494267</c:v>
                </c:pt>
                <c:pt idx="1009">
                  <c:v>318.78874129373128</c:v>
                </c:pt>
                <c:pt idx="1010">
                  <c:v>319.53657242573257</c:v>
                </c:pt>
                <c:pt idx="1011">
                  <c:v>321.34445747074136</c:v>
                </c:pt>
                <c:pt idx="1012">
                  <c:v>323.65956758262325</c:v>
                </c:pt>
                <c:pt idx="1013">
                  <c:v>321.96407999870405</c:v>
                </c:pt>
                <c:pt idx="1014">
                  <c:v>322.6669568519834</c:v>
                </c:pt>
                <c:pt idx="1015">
                  <c:v>325.25664645254557</c:v>
                </c:pt>
                <c:pt idx="1016">
                  <c:v>320.9173467983282</c:v>
                </c:pt>
                <c:pt idx="1017">
                  <c:v>324.82984632281614</c:v>
                </c:pt>
                <c:pt idx="1018">
                  <c:v>326.00507811651806</c:v>
                </c:pt>
                <c:pt idx="1019">
                  <c:v>327.70863393987622</c:v>
                </c:pt>
                <c:pt idx="1020">
                  <c:v>328.43036074993813</c:v>
                </c:pt>
                <c:pt idx="1021">
                  <c:v>327.88274035959921</c:v>
                </c:pt>
                <c:pt idx="1022">
                  <c:v>326.74272222267422</c:v>
                </c:pt>
                <c:pt idx="1023">
                  <c:v>327.07210454367191</c:v>
                </c:pt>
                <c:pt idx="1024">
                  <c:v>326.99554293311849</c:v>
                </c:pt>
                <c:pt idx="1025">
                  <c:v>327.39380338497921</c:v>
                </c:pt>
                <c:pt idx="1026">
                  <c:v>329.8262906881846</c:v>
                </c:pt>
                <c:pt idx="1027">
                  <c:v>332.44267374382622</c:v>
                </c:pt>
                <c:pt idx="1028">
                  <c:v>338.8435713462282</c:v>
                </c:pt>
                <c:pt idx="1029">
                  <c:v>339.8038143484053</c:v>
                </c:pt>
                <c:pt idx="1030">
                  <c:v>339.15257221545124</c:v>
                </c:pt>
                <c:pt idx="1031">
                  <c:v>337.1753809044103</c:v>
                </c:pt>
                <c:pt idx="1032">
                  <c:v>338.56956916865931</c:v>
                </c:pt>
                <c:pt idx="1033">
                  <c:v>332.71826368796883</c:v>
                </c:pt>
                <c:pt idx="1034">
                  <c:v>332.89747436318817</c:v>
                </c:pt>
                <c:pt idx="1035">
                  <c:v>327.90626689177861</c:v>
                </c:pt>
                <c:pt idx="1036">
                  <c:v>328.63940315964101</c:v>
                </c:pt>
                <c:pt idx="1037">
                  <c:v>334.19923679417639</c:v>
                </c:pt>
                <c:pt idx="1038">
                  <c:v>335.16979944775574</c:v>
                </c:pt>
                <c:pt idx="1039">
                  <c:v>335.81201888697404</c:v>
                </c:pt>
                <c:pt idx="1040">
                  <c:v>331.07850322070766</c:v>
                </c:pt>
                <c:pt idx="1041">
                  <c:v>335.82616083245529</c:v>
                </c:pt>
                <c:pt idx="1042">
                  <c:v>332.19028951465685</c:v>
                </c:pt>
                <c:pt idx="1043">
                  <c:v>331.64403202942344</c:v>
                </c:pt>
                <c:pt idx="1044">
                  <c:v>328.12231114277171</c:v>
                </c:pt>
                <c:pt idx="1045">
                  <c:v>334.59436547379516</c:v>
                </c:pt>
                <c:pt idx="1046">
                  <c:v>340.11129064297103</c:v>
                </c:pt>
                <c:pt idx="1047">
                  <c:v>341.92570373248668</c:v>
                </c:pt>
                <c:pt idx="1048">
                  <c:v>341.78561450684253</c:v>
                </c:pt>
                <c:pt idx="1049">
                  <c:v>341.99004766519658</c:v>
                </c:pt>
                <c:pt idx="1050">
                  <c:v>343.51521950199736</c:v>
                </c:pt>
                <c:pt idx="1051">
                  <c:v>344.92966233481962</c:v>
                </c:pt>
                <c:pt idx="1052">
                  <c:v>346.84007314490276</c:v>
                </c:pt>
                <c:pt idx="1053">
                  <c:v>346.77085256137684</c:v>
                </c:pt>
                <c:pt idx="1054">
                  <c:v>346.94821829047407</c:v>
                </c:pt>
                <c:pt idx="1055">
                  <c:v>345.17410351723026</c:v>
                </c:pt>
                <c:pt idx="1056">
                  <c:v>347.28606252833055</c:v>
                </c:pt>
                <c:pt idx="1057">
                  <c:v>347.71360549299663</c:v>
                </c:pt>
                <c:pt idx="1058">
                  <c:v>348.84104772125193</c:v>
                </c:pt>
                <c:pt idx="1059">
                  <c:v>350.98534124304751</c:v>
                </c:pt>
                <c:pt idx="1060">
                  <c:v>352.09858504988892</c:v>
                </c:pt>
                <c:pt idx="1061">
                  <c:v>351.28465740054349</c:v>
                </c:pt>
                <c:pt idx="1062">
                  <c:v>351.18702673947035</c:v>
                </c:pt>
                <c:pt idx="1063">
                  <c:v>351.3785649963462</c:v>
                </c:pt>
                <c:pt idx="1064">
                  <c:v>351.87739611883421</c:v>
                </c:pt>
                <c:pt idx="1065">
                  <c:v>351.48585309298312</c:v>
                </c:pt>
                <c:pt idx="1066">
                  <c:v>351.57783527659632</c:v>
                </c:pt>
                <c:pt idx="1067">
                  <c:v>355.34743207443063</c:v>
                </c:pt>
                <c:pt idx="1068">
                  <c:v>355.00346315573984</c:v>
                </c:pt>
                <c:pt idx="1069">
                  <c:v>356.84243135702309</c:v>
                </c:pt>
                <c:pt idx="1070">
                  <c:v>356.30968334357567</c:v>
                </c:pt>
                <c:pt idx="1071">
                  <c:v>355.67555777230416</c:v>
                </c:pt>
                <c:pt idx="1072">
                  <c:v>355.24283324593904</c:v>
                </c:pt>
                <c:pt idx="1073">
                  <c:v>356.76318263194224</c:v>
                </c:pt>
                <c:pt idx="1074">
                  <c:v>360.20183778833035</c:v>
                </c:pt>
                <c:pt idx="1075">
                  <c:v>359.72302067185205</c:v>
                </c:pt>
                <c:pt idx="1076">
                  <c:v>362.62209701783161</c:v>
                </c:pt>
                <c:pt idx="1077">
                  <c:v>363.39881759484933</c:v>
                </c:pt>
                <c:pt idx="1078">
                  <c:v>359.58412627143417</c:v>
                </c:pt>
                <c:pt idx="1079">
                  <c:v>359.22128412724641</c:v>
                </c:pt>
                <c:pt idx="1080">
                  <c:v>359.89784532901388</c:v>
                </c:pt>
                <c:pt idx="1081">
                  <c:v>362.04123321236085</c:v>
                </c:pt>
                <c:pt idx="1082">
                  <c:v>362.25259075815444</c:v>
                </c:pt>
                <c:pt idx="1083">
                  <c:v>364.01037935570577</c:v>
                </c:pt>
                <c:pt idx="1084">
                  <c:v>364.9515126478741</c:v>
                </c:pt>
                <c:pt idx="1085">
                  <c:v>357.98110987360184</c:v>
                </c:pt>
                <c:pt idx="1086">
                  <c:v>360.58883934788446</c:v>
                </c:pt>
                <c:pt idx="1087">
                  <c:v>366.56482331673737</c:v>
                </c:pt>
                <c:pt idx="1088">
                  <c:v>365.71060697449008</c:v>
                </c:pt>
                <c:pt idx="1089">
                  <c:v>366.68783820205158</c:v>
                </c:pt>
                <c:pt idx="1090">
                  <c:v>367.92725315557129</c:v>
                </c:pt>
                <c:pt idx="1091">
                  <c:v>370.21825306015171</c:v>
                </c:pt>
                <c:pt idx="1092">
                  <c:v>371.843720366257</c:v>
                </c:pt>
                <c:pt idx="1093">
                  <c:v>370.92758228650138</c:v>
                </c:pt>
                <c:pt idx="1094">
                  <c:v>371.17726001607701</c:v>
                </c:pt>
                <c:pt idx="1095">
                  <c:v>373.2217429804947</c:v>
                </c:pt>
                <c:pt idx="1096">
                  <c:v>374.21524843557341</c:v>
                </c:pt>
                <c:pt idx="1097">
                  <c:v>373.03870390530847</c:v>
                </c:pt>
                <c:pt idx="1098">
                  <c:v>375.04403876743555</c:v>
                </c:pt>
                <c:pt idx="1099">
                  <c:v>376.01427663848892</c:v>
                </c:pt>
                <c:pt idx="1100">
                  <c:v>376.57773023552056</c:v>
                </c:pt>
                <c:pt idx="1101">
                  <c:v>368.16304571890464</c:v>
                </c:pt>
                <c:pt idx="1102">
                  <c:v>365.59618201052359</c:v>
                </c:pt>
                <c:pt idx="1103">
                  <c:v>365.91528746836548</c:v>
                </c:pt>
                <c:pt idx="1104">
                  <c:v>370.22418848639586</c:v>
                </c:pt>
                <c:pt idx="1105">
                  <c:v>372.17373479195965</c:v>
                </c:pt>
                <c:pt idx="1106">
                  <c:v>368.07369216546346</c:v>
                </c:pt>
                <c:pt idx="1107">
                  <c:v>368.5320769667203</c:v>
                </c:pt>
                <c:pt idx="1108">
                  <c:v>373.57222274454864</c:v>
                </c:pt>
                <c:pt idx="1109">
                  <c:v>371.64472872015057</c:v>
                </c:pt>
                <c:pt idx="1110">
                  <c:v>369.48300694270819</c:v>
                </c:pt>
                <c:pt idx="1111">
                  <c:v>372.07780724661256</c:v>
                </c:pt>
                <c:pt idx="1112">
                  <c:v>371.85841196411593</c:v>
                </c:pt>
                <c:pt idx="1113">
                  <c:v>367.52417445857333</c:v>
                </c:pt>
                <c:pt idx="1114">
                  <c:v>368.90541554190798</c:v>
                </c:pt>
                <c:pt idx="1115">
                  <c:v>367.80344975909929</c:v>
                </c:pt>
                <c:pt idx="1116">
                  <c:v>365.97424619796828</c:v>
                </c:pt>
                <c:pt idx="1117">
                  <c:v>363.57054197421843</c:v>
                </c:pt>
                <c:pt idx="1118">
                  <c:v>364.49707166497217</c:v>
                </c:pt>
                <c:pt idx="1119">
                  <c:v>362.76056581839862</c:v>
                </c:pt>
                <c:pt idx="1120">
                  <c:v>362.40084719853576</c:v>
                </c:pt>
                <c:pt idx="1121">
                  <c:v>361.93009749452654</c:v>
                </c:pt>
                <c:pt idx="1122">
                  <c:v>361.56253362849122</c:v>
                </c:pt>
                <c:pt idx="1123">
                  <c:v>362.69922229971405</c:v>
                </c:pt>
                <c:pt idx="1124">
                  <c:v>363.91709599979293</c:v>
                </c:pt>
                <c:pt idx="1125">
                  <c:v>362.63845497586891</c:v>
                </c:pt>
                <c:pt idx="1126">
                  <c:v>365.52904346092328</c:v>
                </c:pt>
                <c:pt idx="1127">
                  <c:v>367.77382877437475</c:v>
                </c:pt>
                <c:pt idx="1128">
                  <c:v>367.18238224205203</c:v>
                </c:pt>
                <c:pt idx="1129">
                  <c:v>368.87365375340136</c:v>
                </c:pt>
                <c:pt idx="1130">
                  <c:v>369.53767626632026</c:v>
                </c:pt>
                <c:pt idx="1131">
                  <c:v>369.70138623764723</c:v>
                </c:pt>
                <c:pt idx="1132">
                  <c:v>370.51030703748739</c:v>
                </c:pt>
                <c:pt idx="1133">
                  <c:v>369.87571467361204</c:v>
                </c:pt>
                <c:pt idx="1134">
                  <c:v>368.36023360355557</c:v>
                </c:pt>
                <c:pt idx="1135">
                  <c:v>367.99772404254804</c:v>
                </c:pt>
                <c:pt idx="1136">
                  <c:v>365.56178844461914</c:v>
                </c:pt>
                <c:pt idx="1137">
                  <c:v>366.22012481334599</c:v>
                </c:pt>
                <c:pt idx="1138">
                  <c:v>366.62741495918669</c:v>
                </c:pt>
                <c:pt idx="1139">
                  <c:v>368.59393482706798</c:v>
                </c:pt>
                <c:pt idx="1140">
                  <c:v>364.8135795142058</c:v>
                </c:pt>
                <c:pt idx="1141">
                  <c:v>368.09616721978739</c:v>
                </c:pt>
                <c:pt idx="1142">
                  <c:v>373.23234340020019</c:v>
                </c:pt>
                <c:pt idx="1143">
                  <c:v>375.08891251923899</c:v>
                </c:pt>
                <c:pt idx="1144">
                  <c:v>375.49931038474756</c:v>
                </c:pt>
                <c:pt idx="1145">
                  <c:v>378.21962510868667</c:v>
                </c:pt>
                <c:pt idx="1146">
                  <c:v>380.55681636896691</c:v>
                </c:pt>
                <c:pt idx="1147">
                  <c:v>382.06694851362897</c:v>
                </c:pt>
                <c:pt idx="1148">
                  <c:v>382.78270080153305</c:v>
                </c:pt>
                <c:pt idx="1149">
                  <c:v>381.2918007314471</c:v>
                </c:pt>
                <c:pt idx="1150">
                  <c:v>379.44751292576541</c:v>
                </c:pt>
                <c:pt idx="1151">
                  <c:v>377.25542107911212</c:v>
                </c:pt>
                <c:pt idx="1152">
                  <c:v>374.33657478181959</c:v>
                </c:pt>
                <c:pt idx="1153">
                  <c:v>375.73359061648091</c:v>
                </c:pt>
                <c:pt idx="1154">
                  <c:v>378.17568678413511</c:v>
                </c:pt>
                <c:pt idx="1155">
                  <c:v>381.60631644740261</c:v>
                </c:pt>
                <c:pt idx="1156">
                  <c:v>377.86519161657429</c:v>
                </c:pt>
                <c:pt idx="1157">
                  <c:v>379.84292703551489</c:v>
                </c:pt>
                <c:pt idx="1158">
                  <c:v>377.02250596144091</c:v>
                </c:pt>
                <c:pt idx="1159">
                  <c:v>374.6200328045897</c:v>
                </c:pt>
                <c:pt idx="1160">
                  <c:v>375.20165213306956</c:v>
                </c:pt>
                <c:pt idx="1161">
                  <c:v>378.73529876291531</c:v>
                </c:pt>
                <c:pt idx="1162">
                  <c:v>380.06237951378421</c:v>
                </c:pt>
                <c:pt idx="1163">
                  <c:v>377.25022637966424</c:v>
                </c:pt>
                <c:pt idx="1164">
                  <c:v>373.23820317422826</c:v>
                </c:pt>
                <c:pt idx="1165">
                  <c:v>373.43160562611234</c:v>
                </c:pt>
                <c:pt idx="1166">
                  <c:v>374.8618959532036</c:v>
                </c:pt>
                <c:pt idx="1167">
                  <c:v>376.89956207603677</c:v>
                </c:pt>
                <c:pt idx="1168">
                  <c:v>378.64805969031966</c:v>
                </c:pt>
                <c:pt idx="1169">
                  <c:v>382.46454295859479</c:v>
                </c:pt>
                <c:pt idx="1170">
                  <c:v>374.01144389759816</c:v>
                </c:pt>
                <c:pt idx="1171">
                  <c:v>374.02173574163686</c:v>
                </c:pt>
                <c:pt idx="1172">
                  <c:v>371.26843825116708</c:v>
                </c:pt>
                <c:pt idx="1173">
                  <c:v>368.09090238418287</c:v>
                </c:pt>
                <c:pt idx="1174">
                  <c:v>368.26450681407414</c:v>
                </c:pt>
                <c:pt idx="1175">
                  <c:v>366.80061000073181</c:v>
                </c:pt>
                <c:pt idx="1176">
                  <c:v>369.70780600299116</c:v>
                </c:pt>
                <c:pt idx="1177">
                  <c:v>364.87836370715797</c:v>
                </c:pt>
                <c:pt idx="1178">
                  <c:v>364.41621825333522</c:v>
                </c:pt>
                <c:pt idx="1179">
                  <c:v>369.00909713852263</c:v>
                </c:pt>
                <c:pt idx="1180">
                  <c:v>362.49417005313421</c:v>
                </c:pt>
                <c:pt idx="1181">
                  <c:v>362.46255942259285</c:v>
                </c:pt>
                <c:pt idx="1182">
                  <c:v>363.71472079484494</c:v>
                </c:pt>
                <c:pt idx="1183">
                  <c:v>365.58848594156973</c:v>
                </c:pt>
                <c:pt idx="1184">
                  <c:v>369.0516867219439</c:v>
                </c:pt>
                <c:pt idx="1185">
                  <c:v>367.54045493939577</c:v>
                </c:pt>
                <c:pt idx="1186">
                  <c:v>366.75825753560594</c:v>
                </c:pt>
                <c:pt idx="1187">
                  <c:v>363.16329048239356</c:v>
                </c:pt>
                <c:pt idx="1188">
                  <c:v>365.99475343415423</c:v>
                </c:pt>
                <c:pt idx="1189">
                  <c:v>369.7613850419167</c:v>
                </c:pt>
                <c:pt idx="1190">
                  <c:v>371.57462035937436</c:v>
                </c:pt>
                <c:pt idx="1191">
                  <c:v>373.47376346321801</c:v>
                </c:pt>
                <c:pt idx="1192">
                  <c:v>375.31009231127456</c:v>
                </c:pt>
                <c:pt idx="1193">
                  <c:v>374.91470981478273</c:v>
                </c:pt>
                <c:pt idx="1194">
                  <c:v>374.93058965765647</c:v>
                </c:pt>
                <c:pt idx="1195">
                  <c:v>378.6279475168455</c:v>
                </c:pt>
                <c:pt idx="1196">
                  <c:v>376.03686781146979</c:v>
                </c:pt>
                <c:pt idx="1197">
                  <c:v>368.50860649908509</c:v>
                </c:pt>
                <c:pt idx="1198">
                  <c:v>366.53390104689885</c:v>
                </c:pt>
                <c:pt idx="1199">
                  <c:v>367.18589007883287</c:v>
                </c:pt>
                <c:pt idx="1200">
                  <c:v>364.43197138408806</c:v>
                </c:pt>
                <c:pt idx="1201">
                  <c:v>366.57485043094232</c:v>
                </c:pt>
                <c:pt idx="1202">
                  <c:v>363.6079663565385</c:v>
                </c:pt>
                <c:pt idx="1203">
                  <c:v>369.74786719688728</c:v>
                </c:pt>
                <c:pt idx="1204">
                  <c:v>370.28517125284719</c:v>
                </c:pt>
                <c:pt idx="1205">
                  <c:v>375.52966168918419</c:v>
                </c:pt>
                <c:pt idx="1206">
                  <c:v>375.96422496391835</c:v>
                </c:pt>
                <c:pt idx="1207">
                  <c:v>372.66197969175334</c:v>
                </c:pt>
                <c:pt idx="1208">
                  <c:v>371.04282795620992</c:v>
                </c:pt>
                <c:pt idx="1209">
                  <c:v>363.26420748329701</c:v>
                </c:pt>
                <c:pt idx="1210">
                  <c:v>362.43552431015763</c:v>
                </c:pt>
                <c:pt idx="1211">
                  <c:v>361.36573863341908</c:v>
                </c:pt>
                <c:pt idx="1212">
                  <c:v>360.77198235595574</c:v>
                </c:pt>
                <c:pt idx="1213">
                  <c:v>353.52579885475927</c:v>
                </c:pt>
                <c:pt idx="1214">
                  <c:v>354.85655941284517</c:v>
                </c:pt>
                <c:pt idx="1215">
                  <c:v>342.98935109742456</c:v>
                </c:pt>
                <c:pt idx="1216">
                  <c:v>342.97140272123551</c:v>
                </c:pt>
                <c:pt idx="1217">
                  <c:v>334.83800040979099</c:v>
                </c:pt>
                <c:pt idx="1218">
                  <c:v>337.38215558085795</c:v>
                </c:pt>
                <c:pt idx="1219">
                  <c:v>337.37696294828942</c:v>
                </c:pt>
                <c:pt idx="1220">
                  <c:v>342.87115275165559</c:v>
                </c:pt>
                <c:pt idx="1221">
                  <c:v>344.21530320498488</c:v>
                </c:pt>
                <c:pt idx="1222">
                  <c:v>343.18729333718835</c:v>
                </c:pt>
                <c:pt idx="1223">
                  <c:v>342.73852343129693</c:v>
                </c:pt>
                <c:pt idx="1224">
                  <c:v>348.30003478726007</c:v>
                </c:pt>
                <c:pt idx="1225">
                  <c:v>370.68084333914743</c:v>
                </c:pt>
                <c:pt idx="1226">
                  <c:v>378.55021017471847</c:v>
                </c:pt>
                <c:pt idx="1227">
                  <c:v>384.53469780849878</c:v>
                </c:pt>
                <c:pt idx="1228">
                  <c:v>380.70578776132686</c:v>
                </c:pt>
                <c:pt idx="1229">
                  <c:v>379.53071405916768</c:v>
                </c:pt>
                <c:pt idx="1230">
                  <c:v>382.1832549833253</c:v>
                </c:pt>
                <c:pt idx="1231">
                  <c:v>380.87114454228049</c:v>
                </c:pt>
                <c:pt idx="1232">
                  <c:v>374.74008429475424</c:v>
                </c:pt>
                <c:pt idx="1233">
                  <c:v>380.3748586257924</c:v>
                </c:pt>
                <c:pt idx="1234">
                  <c:v>377.48169384973016</c:v>
                </c:pt>
                <c:pt idx="1235">
                  <c:v>378.30257214599675</c:v>
                </c:pt>
                <c:pt idx="1236">
                  <c:v>384.66380610241924</c:v>
                </c:pt>
                <c:pt idx="1237">
                  <c:v>389.07211220934022</c:v>
                </c:pt>
                <c:pt idx="1238">
                  <c:v>384.62647828953101</c:v>
                </c:pt>
                <c:pt idx="1239">
                  <c:v>387.74067202817417</c:v>
                </c:pt>
                <c:pt idx="1240">
                  <c:v>391.14259750064991</c:v>
                </c:pt>
                <c:pt idx="1241">
                  <c:v>393.44138688068324</c:v>
                </c:pt>
                <c:pt idx="1242">
                  <c:v>395.28545740356731</c:v>
                </c:pt>
                <c:pt idx="1243">
                  <c:v>396.54525279543594</c:v>
                </c:pt>
                <c:pt idx="1244">
                  <c:v>397.01878740411649</c:v>
                </c:pt>
                <c:pt idx="1245">
                  <c:v>396.31537862071019</c:v>
                </c:pt>
                <c:pt idx="1246">
                  <c:v>398.36407678063966</c:v>
                </c:pt>
                <c:pt idx="1247">
                  <c:v>397.49048534098262</c:v>
                </c:pt>
                <c:pt idx="1248">
                  <c:v>393.34513122300814</c:v>
                </c:pt>
                <c:pt idx="1249">
                  <c:v>387.07595849544623</c:v>
                </c:pt>
                <c:pt idx="1250">
                  <c:v>388.27831354308859</c:v>
                </c:pt>
                <c:pt idx="1251">
                  <c:v>392.03437832396878</c:v>
                </c:pt>
                <c:pt idx="1252">
                  <c:v>392.28197527466227</c:v>
                </c:pt>
                <c:pt idx="1253">
                  <c:v>395.48979844340289</c:v>
                </c:pt>
                <c:pt idx="1254">
                  <c:v>394.09524244555797</c:v>
                </c:pt>
                <c:pt idx="1255">
                  <c:v>402.80210588585686</c:v>
                </c:pt>
                <c:pt idx="1256">
                  <c:v>411.34923417979263</c:v>
                </c:pt>
                <c:pt idx="1257">
                  <c:v>398.02547391304262</c:v>
                </c:pt>
                <c:pt idx="1258">
                  <c:v>388.4976371641784</c:v>
                </c:pt>
                <c:pt idx="1259">
                  <c:v>387.42356285795518</c:v>
                </c:pt>
                <c:pt idx="1260">
                  <c:v>386.99532830056461</c:v>
                </c:pt>
                <c:pt idx="1261">
                  <c:v>371.499030857376</c:v>
                </c:pt>
                <c:pt idx="1262">
                  <c:v>370.29809548507711</c:v>
                </c:pt>
                <c:pt idx="1263">
                  <c:v>363.33932064795374</c:v>
                </c:pt>
                <c:pt idx="1264">
                  <c:v>363.02429572077887</c:v>
                </c:pt>
                <c:pt idx="1265">
                  <c:v>366.17828842746565</c:v>
                </c:pt>
                <c:pt idx="1266">
                  <c:v>362.63813962969635</c:v>
                </c:pt>
                <c:pt idx="1267">
                  <c:v>366.34044994420992</c:v>
                </c:pt>
                <c:pt idx="1268">
                  <c:v>364.05239479318817</c:v>
                </c:pt>
                <c:pt idx="1269">
                  <c:v>365.01438878769738</c:v>
                </c:pt>
                <c:pt idx="1270">
                  <c:v>365.85766106322944</c:v>
                </c:pt>
                <c:pt idx="1271">
                  <c:v>368.21529927514672</c:v>
                </c:pt>
                <c:pt idx="1272">
                  <c:v>364.5247788692534</c:v>
                </c:pt>
                <c:pt idx="1273">
                  <c:v>366.44707495513433</c:v>
                </c:pt>
                <c:pt idx="1274">
                  <c:v>372.74064846450312</c:v>
                </c:pt>
                <c:pt idx="1275">
                  <c:v>372.81789737714922</c:v>
                </c:pt>
                <c:pt idx="1276">
                  <c:v>368.20719706703846</c:v>
                </c:pt>
                <c:pt idx="1277">
                  <c:v>363.06352081553246</c:v>
                </c:pt>
                <c:pt idx="1278">
                  <c:v>366.00451721728359</c:v>
                </c:pt>
                <c:pt idx="1279">
                  <c:v>369.47912090804084</c:v>
                </c:pt>
                <c:pt idx="1280">
                  <c:v>368.31971605663404</c:v>
                </c:pt>
                <c:pt idx="1281">
                  <c:v>369.49394849744999</c:v>
                </c:pt>
                <c:pt idx="1282">
                  <c:v>371.77405692188728</c:v>
                </c:pt>
                <c:pt idx="1283">
                  <c:v>364.97047974816786</c:v>
                </c:pt>
                <c:pt idx="1284">
                  <c:v>366.56835936919737</c:v>
                </c:pt>
                <c:pt idx="1285">
                  <c:v>370.14083238595822</c:v>
                </c:pt>
                <c:pt idx="1286">
                  <c:v>368.39581403705643</c:v>
                </c:pt>
                <c:pt idx="1287">
                  <c:v>369.34663904368813</c:v>
                </c:pt>
                <c:pt idx="1288">
                  <c:v>363.98449115481361</c:v>
                </c:pt>
                <c:pt idx="1289">
                  <c:v>359.09644149355358</c:v>
                </c:pt>
                <c:pt idx="1290">
                  <c:v>361.20085138915385</c:v>
                </c:pt>
                <c:pt idx="1291">
                  <c:v>356.84259839467234</c:v>
                </c:pt>
                <c:pt idx="1292">
                  <c:v>357.12580279310401</c:v>
                </c:pt>
                <c:pt idx="1293">
                  <c:v>351.08701315957978</c:v>
                </c:pt>
                <c:pt idx="1294">
                  <c:v>349.80239744009003</c:v>
                </c:pt>
                <c:pt idx="1295">
                  <c:v>358.44406829092782</c:v>
                </c:pt>
                <c:pt idx="1296">
                  <c:v>359.56593412242353</c:v>
                </c:pt>
                <c:pt idx="1297">
                  <c:v>368.91618704730098</c:v>
                </c:pt>
                <c:pt idx="1298">
                  <c:v>368.20946985621799</c:v>
                </c:pt>
                <c:pt idx="1299">
                  <c:v>368.27972287353651</c:v>
                </c:pt>
                <c:pt idx="1300">
                  <c:v>370.31039948725697</c:v>
                </c:pt>
                <c:pt idx="1301">
                  <c:v>369.99252463857459</c:v>
                </c:pt>
                <c:pt idx="1302">
                  <c:v>369.30133323647084</c:v>
                </c:pt>
                <c:pt idx="1303">
                  <c:v>362.58326439518532</c:v>
                </c:pt>
                <c:pt idx="1304">
                  <c:v>370.28511771727716</c:v>
                </c:pt>
                <c:pt idx="1305">
                  <c:v>366.55810833286102</c:v>
                </c:pt>
                <c:pt idx="1306">
                  <c:v>365.51509536065549</c:v>
                </c:pt>
                <c:pt idx="1307">
                  <c:v>363.16376544069027</c:v>
                </c:pt>
                <c:pt idx="1308">
                  <c:v>365.83956291144233</c:v>
                </c:pt>
                <c:pt idx="1309">
                  <c:v>366.57476257077911</c:v>
                </c:pt>
                <c:pt idx="1310">
                  <c:v>365.38812070728898</c:v>
                </c:pt>
                <c:pt idx="1311">
                  <c:v>374.35624864854896</c:v>
                </c:pt>
                <c:pt idx="1312">
                  <c:v>379.06030789627965</c:v>
                </c:pt>
                <c:pt idx="1313">
                  <c:v>379.34831433296631</c:v>
                </c:pt>
                <c:pt idx="1314">
                  <c:v>379.7620713220789</c:v>
                </c:pt>
                <c:pt idx="1315">
                  <c:v>380.31244054355369</c:v>
                </c:pt>
                <c:pt idx="1316">
                  <c:v>375.38228790594798</c:v>
                </c:pt>
                <c:pt idx="1317">
                  <c:v>378.84859600037254</c:v>
                </c:pt>
                <c:pt idx="1318">
                  <c:v>376.53242141819777</c:v>
                </c:pt>
                <c:pt idx="1319">
                  <c:v>382.9659201785401</c:v>
                </c:pt>
                <c:pt idx="1320">
                  <c:v>384.29973532353262</c:v>
                </c:pt>
                <c:pt idx="1321">
                  <c:v>385.84997257565612</c:v>
                </c:pt>
                <c:pt idx="1322">
                  <c:v>386.81322111319986</c:v>
                </c:pt>
                <c:pt idx="1323">
                  <c:v>387.81911340695109</c:v>
                </c:pt>
                <c:pt idx="1324">
                  <c:v>390.76867835510927</c:v>
                </c:pt>
                <c:pt idx="1325">
                  <c:v>389.53337127586411</c:v>
                </c:pt>
                <c:pt idx="1326">
                  <c:v>391.12181674267208</c:v>
                </c:pt>
                <c:pt idx="1327">
                  <c:v>389.28319466797512</c:v>
                </c:pt>
                <c:pt idx="1328">
                  <c:v>390.33163289635615</c:v>
                </c:pt>
                <c:pt idx="1329">
                  <c:v>394.36478510360462</c:v>
                </c:pt>
                <c:pt idx="1330">
                  <c:v>396.98227678874224</c:v>
                </c:pt>
                <c:pt idx="1331">
                  <c:v>398.90129305599334</c:v>
                </c:pt>
                <c:pt idx="1332">
                  <c:v>400.42283616951102</c:v>
                </c:pt>
                <c:pt idx="1333">
                  <c:v>400.58277336480234</c:v>
                </c:pt>
                <c:pt idx="1334">
                  <c:v>404.07525608212387</c:v>
                </c:pt>
                <c:pt idx="1335">
                  <c:v>402.49726284496376</c:v>
                </c:pt>
                <c:pt idx="1336">
                  <c:v>402.71535440784845</c:v>
                </c:pt>
                <c:pt idx="1337">
                  <c:v>401.20146286869868</c:v>
                </c:pt>
                <c:pt idx="1338">
                  <c:v>400.73788408906256</c:v>
                </c:pt>
                <c:pt idx="1339">
                  <c:v>404.73947235025753</c:v>
                </c:pt>
                <c:pt idx="1340">
                  <c:v>406.28379265128967</c:v>
                </c:pt>
                <c:pt idx="1341">
                  <c:v>412.18799829072231</c:v>
                </c:pt>
                <c:pt idx="1342">
                  <c:v>412.40128678418625</c:v>
                </c:pt>
                <c:pt idx="1343">
                  <c:v>412.55452830760549</c:v>
                </c:pt>
                <c:pt idx="1344">
                  <c:v>412.06985706269859</c:v>
                </c:pt>
                <c:pt idx="1345">
                  <c:v>410.84536559219663</c:v>
                </c:pt>
                <c:pt idx="1346">
                  <c:v>406.10155686269354</c:v>
                </c:pt>
                <c:pt idx="1347">
                  <c:v>410.81013311746079</c:v>
                </c:pt>
                <c:pt idx="1348">
                  <c:v>409.65213884039514</c:v>
                </c:pt>
                <c:pt idx="1349">
                  <c:v>405.24995898786796</c:v>
                </c:pt>
                <c:pt idx="1350">
                  <c:v>410.56460122804458</c:v>
                </c:pt>
                <c:pt idx="1351">
                  <c:v>411.52174318431383</c:v>
                </c:pt>
                <c:pt idx="1352">
                  <c:v>411.73561011292816</c:v>
                </c:pt>
                <c:pt idx="1353">
                  <c:v>411.95341648036657</c:v>
                </c:pt>
                <c:pt idx="1354">
                  <c:v>415.68905161656141</c:v>
                </c:pt>
                <c:pt idx="1355">
                  <c:v>414.52281404939566</c:v>
                </c:pt>
                <c:pt idx="1356">
                  <c:v>414.40071298309982</c:v>
                </c:pt>
                <c:pt idx="1357">
                  <c:v>416.46902688580843</c:v>
                </c:pt>
                <c:pt idx="1358">
                  <c:v>415.00968812653355</c:v>
                </c:pt>
                <c:pt idx="1359">
                  <c:v>418.236894215527</c:v>
                </c:pt>
                <c:pt idx="1360">
                  <c:v>416.64676420482738</c:v>
                </c:pt>
                <c:pt idx="1361">
                  <c:v>415.78976307601442</c:v>
                </c:pt>
                <c:pt idx="1362">
                  <c:v>407.97950452242725</c:v>
                </c:pt>
                <c:pt idx="1363">
                  <c:v>412.40795446435197</c:v>
                </c:pt>
                <c:pt idx="1364">
                  <c:v>416.56734424306836</c:v>
                </c:pt>
                <c:pt idx="1365">
                  <c:v>418.56044096522936</c:v>
                </c:pt>
                <c:pt idx="1366">
                  <c:v>420.51781128923477</c:v>
                </c:pt>
                <c:pt idx="1367">
                  <c:v>427.32572720990936</c:v>
                </c:pt>
                <c:pt idx="1368">
                  <c:v>424.99806813514488</c:v>
                </c:pt>
                <c:pt idx="1369">
                  <c:v>427.52345838487958</c:v>
                </c:pt>
                <c:pt idx="1370">
                  <c:v>428.30305679681425</c:v>
                </c:pt>
                <c:pt idx="1371">
                  <c:v>432.261091997292</c:v>
                </c:pt>
                <c:pt idx="1372">
                  <c:v>433.0417069200812</c:v>
                </c:pt>
                <c:pt idx="1373">
                  <c:v>434.52711251855033</c:v>
                </c:pt>
                <c:pt idx="1374">
                  <c:v>431.79916210052238</c:v>
                </c:pt>
                <c:pt idx="1375">
                  <c:v>435.55404715395161</c:v>
                </c:pt>
                <c:pt idx="1376">
                  <c:v>443.1011512017389</c:v>
                </c:pt>
                <c:pt idx="1377">
                  <c:v>437.71609338960468</c:v>
                </c:pt>
                <c:pt idx="1378">
                  <c:v>436.10926491174359</c:v>
                </c:pt>
                <c:pt idx="1379">
                  <c:v>436.53354187825897</c:v>
                </c:pt>
                <c:pt idx="1380">
                  <c:v>438.52106462015377</c:v>
                </c:pt>
                <c:pt idx="1381">
                  <c:v>440.72886970081299</c:v>
                </c:pt>
                <c:pt idx="1382">
                  <c:v>438.80626185015183</c:v>
                </c:pt>
                <c:pt idx="1383">
                  <c:v>434.28426822693154</c:v>
                </c:pt>
                <c:pt idx="1384">
                  <c:v>433.11878628946528</c:v>
                </c:pt>
                <c:pt idx="1385">
                  <c:v>427.59524747548824</c:v>
                </c:pt>
                <c:pt idx="1386">
                  <c:v>420.00405880072157</c:v>
                </c:pt>
                <c:pt idx="1387">
                  <c:v>422.87515545749443</c:v>
                </c:pt>
                <c:pt idx="1388">
                  <c:v>431.07652937295626</c:v>
                </c:pt>
                <c:pt idx="1389">
                  <c:v>425.07778708024</c:v>
                </c:pt>
                <c:pt idx="1390">
                  <c:v>425.12000609163056</c:v>
                </c:pt>
                <c:pt idx="1391">
                  <c:v>431.42369171373667</c:v>
                </c:pt>
                <c:pt idx="1392">
                  <c:v>429.81253211130178</c:v>
                </c:pt>
                <c:pt idx="1393">
                  <c:v>428.04068388370291</c:v>
                </c:pt>
                <c:pt idx="1394">
                  <c:v>428.39846483725671</c:v>
                </c:pt>
                <c:pt idx="1395">
                  <c:v>426.17881694226207</c:v>
                </c:pt>
                <c:pt idx="1396">
                  <c:v>427.0440974833179</c:v>
                </c:pt>
                <c:pt idx="1397">
                  <c:v>431.8918315364192</c:v>
                </c:pt>
                <c:pt idx="1398">
                  <c:v>433.79676220386148</c:v>
                </c:pt>
                <c:pt idx="1399">
                  <c:v>434.3262992209664</c:v>
                </c:pt>
                <c:pt idx="1400">
                  <c:v>432.89057828315811</c:v>
                </c:pt>
                <c:pt idx="1401">
                  <c:v>435.21011662085175</c:v>
                </c:pt>
                <c:pt idx="1402">
                  <c:v>434.53295390268687</c:v>
                </c:pt>
                <c:pt idx="1403">
                  <c:v>430.89137697681781</c:v>
                </c:pt>
                <c:pt idx="1404">
                  <c:v>424.03540628081896</c:v>
                </c:pt>
                <c:pt idx="1405">
                  <c:v>425.2698198842445</c:v>
                </c:pt>
                <c:pt idx="1406">
                  <c:v>423.72656543284461</c:v>
                </c:pt>
                <c:pt idx="1407">
                  <c:v>420.74379013103555</c:v>
                </c:pt>
                <c:pt idx="1408">
                  <c:v>423.3835306184759</c:v>
                </c:pt>
                <c:pt idx="1409">
                  <c:v>421.02638676569404</c:v>
                </c:pt>
                <c:pt idx="1410">
                  <c:v>415.22851996001913</c:v>
                </c:pt>
                <c:pt idx="1411">
                  <c:v>412.22617846738621</c:v>
                </c:pt>
                <c:pt idx="1412">
                  <c:v>410.27827370306886</c:v>
                </c:pt>
                <c:pt idx="1413">
                  <c:v>404.19549061811085</c:v>
                </c:pt>
                <c:pt idx="1414">
                  <c:v>401.19820322703981</c:v>
                </c:pt>
                <c:pt idx="1415">
                  <c:v>404.41798766992997</c:v>
                </c:pt>
                <c:pt idx="1416">
                  <c:v>405.09141177578289</c:v>
                </c:pt>
                <c:pt idx="1417">
                  <c:v>405.20290751420509</c:v>
                </c:pt>
                <c:pt idx="1418">
                  <c:v>404.30772606577665</c:v>
                </c:pt>
                <c:pt idx="1419">
                  <c:v>404.65941465419581</c:v>
                </c:pt>
                <c:pt idx="1420">
                  <c:v>401.01456836685122</c:v>
                </c:pt>
                <c:pt idx="1421">
                  <c:v>410.77765454137301</c:v>
                </c:pt>
                <c:pt idx="1422">
                  <c:v>412.3209795487457</c:v>
                </c:pt>
                <c:pt idx="1423">
                  <c:v>418.23496530982919</c:v>
                </c:pt>
                <c:pt idx="1424">
                  <c:v>413.3008401094865</c:v>
                </c:pt>
                <c:pt idx="1425">
                  <c:v>405.44979046155919</c:v>
                </c:pt>
                <c:pt idx="1426">
                  <c:v>394.98101098322275</c:v>
                </c:pt>
                <c:pt idx="1427">
                  <c:v>392.92085460354082</c:v>
                </c:pt>
                <c:pt idx="1428">
                  <c:v>383.182138775358</c:v>
                </c:pt>
                <c:pt idx="1429">
                  <c:v>402.5337649820957</c:v>
                </c:pt>
                <c:pt idx="1430">
                  <c:v>402.0486303998087</c:v>
                </c:pt>
                <c:pt idx="1431">
                  <c:v>406.77499732357347</c:v>
                </c:pt>
                <c:pt idx="1432">
                  <c:v>399.78292850373253</c:v>
                </c:pt>
                <c:pt idx="1433">
                  <c:v>400.6823709411218</c:v>
                </c:pt>
                <c:pt idx="1434">
                  <c:v>404.22644373456779</c:v>
                </c:pt>
                <c:pt idx="1435">
                  <c:v>406.01069863681579</c:v>
                </c:pt>
                <c:pt idx="1436">
                  <c:v>409.70935345918679</c:v>
                </c:pt>
                <c:pt idx="1437">
                  <c:v>396.64910452985396</c:v>
                </c:pt>
                <c:pt idx="1438">
                  <c:v>401.69640427235248</c:v>
                </c:pt>
                <c:pt idx="1439">
                  <c:v>396.99268533696198</c:v>
                </c:pt>
                <c:pt idx="1440">
                  <c:v>399.68387047852241</c:v>
                </c:pt>
                <c:pt idx="1441">
                  <c:v>401.66178650915282</c:v>
                </c:pt>
                <c:pt idx="1442">
                  <c:v>402.19305161048999</c:v>
                </c:pt>
                <c:pt idx="1443">
                  <c:v>411.68047065722027</c:v>
                </c:pt>
                <c:pt idx="1444">
                  <c:v>416.27783611601632</c:v>
                </c:pt>
                <c:pt idx="1445">
                  <c:v>419.07580334826173</c:v>
                </c:pt>
                <c:pt idx="1446">
                  <c:v>415.94019249512888</c:v>
                </c:pt>
                <c:pt idx="1447">
                  <c:v>414.05257365060078</c:v>
                </c:pt>
                <c:pt idx="1448">
                  <c:v>413.59683997983666</c:v>
                </c:pt>
                <c:pt idx="1449">
                  <c:v>409.84470168447893</c:v>
                </c:pt>
                <c:pt idx="1450">
                  <c:v>411.30665536606188</c:v>
                </c:pt>
                <c:pt idx="1451">
                  <c:v>409.57345735025478</c:v>
                </c:pt>
                <c:pt idx="1452">
                  <c:v>416.52757543326862</c:v>
                </c:pt>
                <c:pt idx="1453">
                  <c:v>415.9704224181246</c:v>
                </c:pt>
                <c:pt idx="1454">
                  <c:v>419.58057388119676</c:v>
                </c:pt>
                <c:pt idx="1455">
                  <c:v>421.38348978434601</c:v>
                </c:pt>
                <c:pt idx="1456">
                  <c:v>423.12729610218923</c:v>
                </c:pt>
                <c:pt idx="1457">
                  <c:v>418.20734452819431</c:v>
                </c:pt>
                <c:pt idx="1458">
                  <c:v>412.46853807343371</c:v>
                </c:pt>
                <c:pt idx="1459">
                  <c:v>408.04945814270206</c:v>
                </c:pt>
                <c:pt idx="1460">
                  <c:v>409.20988543892565</c:v>
                </c:pt>
                <c:pt idx="1461">
                  <c:v>417.14410446345369</c:v>
                </c:pt>
                <c:pt idx="1462">
                  <c:v>423.62322312544279</c:v>
                </c:pt>
                <c:pt idx="1463">
                  <c:v>421.89832107578832</c:v>
                </c:pt>
                <c:pt idx="1464">
                  <c:v>419.8714147748554</c:v>
                </c:pt>
                <c:pt idx="1465">
                  <c:v>419.46674797322589</c:v>
                </c:pt>
                <c:pt idx="1466">
                  <c:v>418.88991549986713</c:v>
                </c:pt>
                <c:pt idx="1467">
                  <c:v>427.2011875861898</c:v>
                </c:pt>
                <c:pt idx="1468">
                  <c:v>428.69307801645562</c:v>
                </c:pt>
                <c:pt idx="1469">
                  <c:v>428.64096279780875</c:v>
                </c:pt>
                <c:pt idx="1470">
                  <c:v>430.59735840650148</c:v>
                </c:pt>
                <c:pt idx="1471">
                  <c:v>431.38723657228792</c:v>
                </c:pt>
                <c:pt idx="1472">
                  <c:v>432.3417284735749</c:v>
                </c:pt>
                <c:pt idx="1473">
                  <c:v>432.82401678423639</c:v>
                </c:pt>
                <c:pt idx="1474">
                  <c:v>431.26296172796793</c:v>
                </c:pt>
                <c:pt idx="1475">
                  <c:v>431.79920819651483</c:v>
                </c:pt>
                <c:pt idx="1476">
                  <c:v>434.50887524727023</c:v>
                </c:pt>
                <c:pt idx="1477">
                  <c:v>436.31116236409747</c:v>
                </c:pt>
                <c:pt idx="1478">
                  <c:v>436.28811609411616</c:v>
                </c:pt>
                <c:pt idx="1479">
                  <c:v>434.16417362099054</c:v>
                </c:pt>
                <c:pt idx="1480">
                  <c:v>433.73082383875914</c:v>
                </c:pt>
                <c:pt idx="1481">
                  <c:v>430.66662516152269</c:v>
                </c:pt>
                <c:pt idx="1482">
                  <c:v>434.07047326182698</c:v>
                </c:pt>
                <c:pt idx="1483">
                  <c:v>433.45849331790339</c:v>
                </c:pt>
                <c:pt idx="1484">
                  <c:v>432.8499328668841</c:v>
                </c:pt>
                <c:pt idx="1485">
                  <c:v>432.68257525015076</c:v>
                </c:pt>
                <c:pt idx="1486">
                  <c:v>429.57595849023346</c:v>
                </c:pt>
                <c:pt idx="1487">
                  <c:v>432.55112529547881</c:v>
                </c:pt>
                <c:pt idx="1488">
                  <c:v>432.9156697762815</c:v>
                </c:pt>
                <c:pt idx="1489">
                  <c:v>433.5669975526319</c:v>
                </c:pt>
                <c:pt idx="1490">
                  <c:v>443.68697592568628</c:v>
                </c:pt>
                <c:pt idx="1491">
                  <c:v>447.24180308283218</c:v>
                </c:pt>
                <c:pt idx="1492">
                  <c:v>442.56147279547309</c:v>
                </c:pt>
                <c:pt idx="1493">
                  <c:v>443.77062619591186</c:v>
                </c:pt>
                <c:pt idx="1494">
                  <c:v>446.20658082986211</c:v>
                </c:pt>
                <c:pt idx="1495">
                  <c:v>453.90186321234364</c:v>
                </c:pt>
                <c:pt idx="1496">
                  <c:v>452.91343830346142</c:v>
                </c:pt>
                <c:pt idx="1497">
                  <c:v>453.18598479485763</c:v>
                </c:pt>
                <c:pt idx="1498">
                  <c:v>454.25996711346528</c:v>
                </c:pt>
                <c:pt idx="1499">
                  <c:v>455.14541356973444</c:v>
                </c:pt>
                <c:pt idx="1500">
                  <c:v>454.13170681731532</c:v>
                </c:pt>
                <c:pt idx="1501">
                  <c:v>454.92216320444049</c:v>
                </c:pt>
                <c:pt idx="1502">
                  <c:v>454.64333588043939</c:v>
                </c:pt>
                <c:pt idx="1503">
                  <c:v>448.4396201032049</c:v>
                </c:pt>
                <c:pt idx="1504">
                  <c:v>445.34454566951126</c:v>
                </c:pt>
                <c:pt idx="1505">
                  <c:v>451.69733411719761</c:v>
                </c:pt>
                <c:pt idx="1506">
                  <c:v>449.55114279098541</c:v>
                </c:pt>
                <c:pt idx="1507">
                  <c:v>449.38001280590572</c:v>
                </c:pt>
                <c:pt idx="1508">
                  <c:v>450.48206737289979</c:v>
                </c:pt>
                <c:pt idx="1509">
                  <c:v>452.10630882692044</c:v>
                </c:pt>
                <c:pt idx="1510">
                  <c:v>455.51735309208237</c:v>
                </c:pt>
                <c:pt idx="1511">
                  <c:v>455.79264047806942</c:v>
                </c:pt>
                <c:pt idx="1512">
                  <c:v>454.32161672654212</c:v>
                </c:pt>
                <c:pt idx="1513">
                  <c:v>449.50893776662804</c:v>
                </c:pt>
                <c:pt idx="1514">
                  <c:v>447.38519398549624</c:v>
                </c:pt>
                <c:pt idx="1515">
                  <c:v>448.82855258613694</c:v>
                </c:pt>
                <c:pt idx="1516">
                  <c:v>446.85422074929687</c:v>
                </c:pt>
                <c:pt idx="1517">
                  <c:v>451.31730670885014</c:v>
                </c:pt>
                <c:pt idx="1518">
                  <c:v>455.18113157540779</c:v>
                </c:pt>
                <c:pt idx="1519">
                  <c:v>456.77601386586343</c:v>
                </c:pt>
                <c:pt idx="1520">
                  <c:v>455.60633471408516</c:v>
                </c:pt>
                <c:pt idx="1521">
                  <c:v>448.13572388323638</c:v>
                </c:pt>
                <c:pt idx="1522">
                  <c:v>448.89160422654942</c:v>
                </c:pt>
                <c:pt idx="1523">
                  <c:v>440.25817986834915</c:v>
                </c:pt>
                <c:pt idx="1524">
                  <c:v>439.88602856520617</c:v>
                </c:pt>
                <c:pt idx="1525">
                  <c:v>441.08764918213836</c:v>
                </c:pt>
                <c:pt idx="1526">
                  <c:v>440.8625008018459</c:v>
                </c:pt>
                <c:pt idx="1527">
                  <c:v>440.95132383691106</c:v>
                </c:pt>
                <c:pt idx="1528">
                  <c:v>444.34881187229678</c:v>
                </c:pt>
                <c:pt idx="1529">
                  <c:v>441.43497100340988</c:v>
                </c:pt>
                <c:pt idx="1530">
                  <c:v>442.14016841573266</c:v>
                </c:pt>
                <c:pt idx="1531">
                  <c:v>445.23002962844896</c:v>
                </c:pt>
                <c:pt idx="1532">
                  <c:v>438.11657899765163</c:v>
                </c:pt>
                <c:pt idx="1533">
                  <c:v>434.37527159866534</c:v>
                </c:pt>
                <c:pt idx="1534">
                  <c:v>434.90522233660624</c:v>
                </c:pt>
                <c:pt idx="1535">
                  <c:v>434.94559203287031</c:v>
                </c:pt>
                <c:pt idx="1536">
                  <c:v>433.82823708556629</c:v>
                </c:pt>
                <c:pt idx="1537">
                  <c:v>429.73267961967946</c:v>
                </c:pt>
                <c:pt idx="1538">
                  <c:v>429.16556028163649</c:v>
                </c:pt>
                <c:pt idx="1539">
                  <c:v>431.99221577176399</c:v>
                </c:pt>
                <c:pt idx="1540">
                  <c:v>439.15933924782007</c:v>
                </c:pt>
                <c:pt idx="1541">
                  <c:v>439.38972669267287</c:v>
                </c:pt>
                <c:pt idx="1542">
                  <c:v>440.06837549198286</c:v>
                </c:pt>
                <c:pt idx="1543">
                  <c:v>444.6931877000394</c:v>
                </c:pt>
                <c:pt idx="1544">
                  <c:v>445.2857137731674</c:v>
                </c:pt>
                <c:pt idx="1545">
                  <c:v>442.37876849722187</c:v>
                </c:pt>
                <c:pt idx="1546">
                  <c:v>446.39746805456269</c:v>
                </c:pt>
                <c:pt idx="1547">
                  <c:v>448.44426086717527</c:v>
                </c:pt>
                <c:pt idx="1548">
                  <c:v>447.84976381890846</c:v>
                </c:pt>
                <c:pt idx="1549">
                  <c:v>444.51869096843228</c:v>
                </c:pt>
                <c:pt idx="1550">
                  <c:v>443.65793068133127</c:v>
                </c:pt>
                <c:pt idx="1551">
                  <c:v>445.34446780185255</c:v>
                </c:pt>
                <c:pt idx="1552">
                  <c:v>445.7386393047758</c:v>
                </c:pt>
                <c:pt idx="1553">
                  <c:v>447.6120015947069</c:v>
                </c:pt>
                <c:pt idx="1554">
                  <c:v>448.03354044445638</c:v>
                </c:pt>
                <c:pt idx="1555">
                  <c:v>451.33883431031745</c:v>
                </c:pt>
                <c:pt idx="1556">
                  <c:v>449.99164603080601</c:v>
                </c:pt>
                <c:pt idx="1557">
                  <c:v>447.45143868944018</c:v>
                </c:pt>
                <c:pt idx="1558">
                  <c:v>446.37151861998376</c:v>
                </c:pt>
                <c:pt idx="1559">
                  <c:v>451.71139270010104</c:v>
                </c:pt>
                <c:pt idx="1560">
                  <c:v>456.25200089671546</c:v>
                </c:pt>
                <c:pt idx="1561">
                  <c:v>451.42360852500309</c:v>
                </c:pt>
                <c:pt idx="1562">
                  <c:v>452.29769180147503</c:v>
                </c:pt>
                <c:pt idx="1563">
                  <c:v>447.70287375154169</c:v>
                </c:pt>
                <c:pt idx="1564">
                  <c:v>446.39037610981126</c:v>
                </c:pt>
                <c:pt idx="1565">
                  <c:v>444.32854401764314</c:v>
                </c:pt>
                <c:pt idx="1566">
                  <c:v>444.00784824117102</c:v>
                </c:pt>
                <c:pt idx="1567">
                  <c:v>440.60517360648146</c:v>
                </c:pt>
                <c:pt idx="1568">
                  <c:v>445.83132158324554</c:v>
                </c:pt>
                <c:pt idx="1569">
                  <c:v>453.82017506976126</c:v>
                </c:pt>
                <c:pt idx="1570">
                  <c:v>453.16291090705192</c:v>
                </c:pt>
                <c:pt idx="1571">
                  <c:v>454.7061672413983</c:v>
                </c:pt>
                <c:pt idx="1572">
                  <c:v>454.02341147242709</c:v>
                </c:pt>
                <c:pt idx="1573">
                  <c:v>453.15726529959386</c:v>
                </c:pt>
                <c:pt idx="1574">
                  <c:v>454.06270954448587</c:v>
                </c:pt>
                <c:pt idx="1575">
                  <c:v>457.35576109682069</c:v>
                </c:pt>
                <c:pt idx="1576">
                  <c:v>457.6158005994298</c:v>
                </c:pt>
                <c:pt idx="1577">
                  <c:v>457.44644679550714</c:v>
                </c:pt>
                <c:pt idx="1578">
                  <c:v>458.16312338570117</c:v>
                </c:pt>
                <c:pt idx="1579">
                  <c:v>459.04778339004446</c:v>
                </c:pt>
                <c:pt idx="1580">
                  <c:v>460.37459072550769</c:v>
                </c:pt>
                <c:pt idx="1581">
                  <c:v>464.12745470629989</c:v>
                </c:pt>
                <c:pt idx="1582">
                  <c:v>467.39409787147355</c:v>
                </c:pt>
                <c:pt idx="1583">
                  <c:v>468.92136440566526</c:v>
                </c:pt>
                <c:pt idx="1584">
                  <c:v>468.34105306209358</c:v>
                </c:pt>
                <c:pt idx="1585">
                  <c:v>469.77790826512614</c:v>
                </c:pt>
                <c:pt idx="1586">
                  <c:v>468.04257511343138</c:v>
                </c:pt>
                <c:pt idx="1587">
                  <c:v>471.10721436138687</c:v>
                </c:pt>
                <c:pt idx="1588">
                  <c:v>467.03031897048305</c:v>
                </c:pt>
                <c:pt idx="1589">
                  <c:v>466.60469148270886</c:v>
                </c:pt>
                <c:pt idx="1590">
                  <c:v>471.13777618986444</c:v>
                </c:pt>
                <c:pt idx="1591">
                  <c:v>465.40379141558793</c:v>
                </c:pt>
                <c:pt idx="1592">
                  <c:v>470.14113197307069</c:v>
                </c:pt>
                <c:pt idx="1593">
                  <c:v>471.05487100686224</c:v>
                </c:pt>
                <c:pt idx="1594">
                  <c:v>470.62465023638822</c:v>
                </c:pt>
                <c:pt idx="1595">
                  <c:v>473.3250635652613</c:v>
                </c:pt>
                <c:pt idx="1596">
                  <c:v>473.48719238996455</c:v>
                </c:pt>
                <c:pt idx="1597">
                  <c:v>474.51586244849466</c:v>
                </c:pt>
                <c:pt idx="1598">
                  <c:v>475.01183378053713</c:v>
                </c:pt>
                <c:pt idx="1599">
                  <c:v>475.84720224171809</c:v>
                </c:pt>
                <c:pt idx="1600">
                  <c:v>475.49072721216197</c:v>
                </c:pt>
                <c:pt idx="1601">
                  <c:v>479.2934359545693</c:v>
                </c:pt>
                <c:pt idx="1602">
                  <c:v>472.50698661805285</c:v>
                </c:pt>
                <c:pt idx="1603">
                  <c:v>469.82074823673253</c:v>
                </c:pt>
                <c:pt idx="1604">
                  <c:v>474.13255580409327</c:v>
                </c:pt>
                <c:pt idx="1605">
                  <c:v>464.74295613988096</c:v>
                </c:pt>
                <c:pt idx="1606">
                  <c:v>467.48327503996859</c:v>
                </c:pt>
                <c:pt idx="1607">
                  <c:v>471.72839528473918</c:v>
                </c:pt>
                <c:pt idx="1608">
                  <c:v>471.45773814679154</c:v>
                </c:pt>
                <c:pt idx="1609">
                  <c:v>472.23151709370273</c:v>
                </c:pt>
                <c:pt idx="1610">
                  <c:v>473.75823812695643</c:v>
                </c:pt>
                <c:pt idx="1611">
                  <c:v>476.94190779574183</c:v>
                </c:pt>
                <c:pt idx="1612">
                  <c:v>477.34032628283063</c:v>
                </c:pt>
                <c:pt idx="1613">
                  <c:v>478.68475225610229</c:v>
                </c:pt>
                <c:pt idx="1614">
                  <c:v>480.88518275886616</c:v>
                </c:pt>
                <c:pt idx="1615">
                  <c:v>484.04943111319085</c:v>
                </c:pt>
                <c:pt idx="1616">
                  <c:v>482.24708689637703</c:v>
                </c:pt>
                <c:pt idx="1617">
                  <c:v>483.10504840489563</c:v>
                </c:pt>
                <c:pt idx="1618">
                  <c:v>485.7018281127842</c:v>
                </c:pt>
                <c:pt idx="1619">
                  <c:v>484.90297980294156</c:v>
                </c:pt>
                <c:pt idx="1620">
                  <c:v>481.76482014570558</c:v>
                </c:pt>
                <c:pt idx="1621">
                  <c:v>480.67830935930004</c:v>
                </c:pt>
                <c:pt idx="1622">
                  <c:v>484.42348900734203</c:v>
                </c:pt>
                <c:pt idx="1623">
                  <c:v>480.38489812321859</c:v>
                </c:pt>
                <c:pt idx="1624">
                  <c:v>483.62857026837059</c:v>
                </c:pt>
                <c:pt idx="1625">
                  <c:v>482.41006545093978</c:v>
                </c:pt>
                <c:pt idx="1626">
                  <c:v>486.24773349689127</c:v>
                </c:pt>
                <c:pt idx="1627">
                  <c:v>485.84073786065471</c:v>
                </c:pt>
                <c:pt idx="1628">
                  <c:v>487.78160255676215</c:v>
                </c:pt>
                <c:pt idx="1629">
                  <c:v>485.66439644276591</c:v>
                </c:pt>
                <c:pt idx="1630">
                  <c:v>488.47070918516687</c:v>
                </c:pt>
                <c:pt idx="1631">
                  <c:v>483.22238908996985</c:v>
                </c:pt>
                <c:pt idx="1632">
                  <c:v>485.29270806576818</c:v>
                </c:pt>
                <c:pt idx="1633">
                  <c:v>483.40743763239686</c:v>
                </c:pt>
                <c:pt idx="1634">
                  <c:v>486.78379396731492</c:v>
                </c:pt>
                <c:pt idx="1635">
                  <c:v>488.38708510063367</c:v>
                </c:pt>
                <c:pt idx="1636">
                  <c:v>494.31207331411355</c:v>
                </c:pt>
                <c:pt idx="1637">
                  <c:v>495.92048986158437</c:v>
                </c:pt>
                <c:pt idx="1638">
                  <c:v>495.03743911300995</c:v>
                </c:pt>
                <c:pt idx="1639">
                  <c:v>481.99165096847844</c:v>
                </c:pt>
                <c:pt idx="1640">
                  <c:v>489.88519220231211</c:v>
                </c:pt>
                <c:pt idx="1641">
                  <c:v>482.44012794594215</c:v>
                </c:pt>
                <c:pt idx="1642">
                  <c:v>479.32412023440668</c:v>
                </c:pt>
                <c:pt idx="1643">
                  <c:v>483.83137198575611</c:v>
                </c:pt>
                <c:pt idx="1644">
                  <c:v>486.00956346946884</c:v>
                </c:pt>
                <c:pt idx="1645">
                  <c:v>489.55360090515296</c:v>
                </c:pt>
                <c:pt idx="1646">
                  <c:v>489.51918453054475</c:v>
                </c:pt>
                <c:pt idx="1647">
                  <c:v>490.6400119215449</c:v>
                </c:pt>
                <c:pt idx="1648">
                  <c:v>489.93950066253836</c:v>
                </c:pt>
                <c:pt idx="1649">
                  <c:v>493.1658287905114</c:v>
                </c:pt>
                <c:pt idx="1650">
                  <c:v>494.51569505632494</c:v>
                </c:pt>
                <c:pt idx="1651">
                  <c:v>489.75498435058319</c:v>
                </c:pt>
                <c:pt idx="1652">
                  <c:v>494.44312516538929</c:v>
                </c:pt>
                <c:pt idx="1653">
                  <c:v>499.45299756758277</c:v>
                </c:pt>
                <c:pt idx="1654">
                  <c:v>500.64175125972855</c:v>
                </c:pt>
                <c:pt idx="1655">
                  <c:v>503.0762049164818</c:v>
                </c:pt>
                <c:pt idx="1656">
                  <c:v>504.95989079555778</c:v>
                </c:pt>
                <c:pt idx="1657">
                  <c:v>503.25560962117447</c:v>
                </c:pt>
                <c:pt idx="1658">
                  <c:v>505.50203335661769</c:v>
                </c:pt>
                <c:pt idx="1659">
                  <c:v>512.78268723590429</c:v>
                </c:pt>
                <c:pt idx="1660">
                  <c:v>510.27709714022268</c:v>
                </c:pt>
                <c:pt idx="1661">
                  <c:v>515.32928772902767</c:v>
                </c:pt>
                <c:pt idx="1662">
                  <c:v>515.00212645897523</c:v>
                </c:pt>
                <c:pt idx="1663">
                  <c:v>515.50633456409776</c:v>
                </c:pt>
                <c:pt idx="1664">
                  <c:v>511.82222517200336</c:v>
                </c:pt>
                <c:pt idx="1665">
                  <c:v>510.34430495873636</c:v>
                </c:pt>
                <c:pt idx="1666">
                  <c:v>510.10591808541028</c:v>
                </c:pt>
                <c:pt idx="1667">
                  <c:v>513.29373148767468</c:v>
                </c:pt>
                <c:pt idx="1668">
                  <c:v>509.94119697684528</c:v>
                </c:pt>
                <c:pt idx="1669">
                  <c:v>511.6644801829043</c:v>
                </c:pt>
                <c:pt idx="1670">
                  <c:v>504.46007318915429</c:v>
                </c:pt>
                <c:pt idx="1671">
                  <c:v>507.28179229586078</c:v>
                </c:pt>
                <c:pt idx="1672">
                  <c:v>504.693452887663</c:v>
                </c:pt>
                <c:pt idx="1673">
                  <c:v>497.82913527116438</c:v>
                </c:pt>
                <c:pt idx="1674">
                  <c:v>501.966683286315</c:v>
                </c:pt>
                <c:pt idx="1675">
                  <c:v>507.92493081872635</c:v>
                </c:pt>
                <c:pt idx="1676">
                  <c:v>507.79468511891741</c:v>
                </c:pt>
                <c:pt idx="1677">
                  <c:v>503.15651313563171</c:v>
                </c:pt>
                <c:pt idx="1678">
                  <c:v>499.16838941879615</c:v>
                </c:pt>
                <c:pt idx="1679">
                  <c:v>505.87663755475114</c:v>
                </c:pt>
                <c:pt idx="1680">
                  <c:v>503.32142935651405</c:v>
                </c:pt>
                <c:pt idx="1681">
                  <c:v>506.65376654705068</c:v>
                </c:pt>
                <c:pt idx="1682">
                  <c:v>510.18593075194445</c:v>
                </c:pt>
                <c:pt idx="1683">
                  <c:v>503.84635677766215</c:v>
                </c:pt>
                <c:pt idx="1684">
                  <c:v>493.49644596235447</c:v>
                </c:pt>
                <c:pt idx="1685">
                  <c:v>494.59302073188024</c:v>
                </c:pt>
                <c:pt idx="1686">
                  <c:v>490.19943436285831</c:v>
                </c:pt>
                <c:pt idx="1687">
                  <c:v>494.29878512833943</c:v>
                </c:pt>
                <c:pt idx="1688">
                  <c:v>498.67523034939046</c:v>
                </c:pt>
                <c:pt idx="1689">
                  <c:v>500.68607510510913</c:v>
                </c:pt>
                <c:pt idx="1690">
                  <c:v>498.61147651345726</c:v>
                </c:pt>
                <c:pt idx="1691">
                  <c:v>500.68955738587169</c:v>
                </c:pt>
                <c:pt idx="1692">
                  <c:v>500.54337030443861</c:v>
                </c:pt>
                <c:pt idx="1693">
                  <c:v>500.97656581598284</c:v>
                </c:pt>
                <c:pt idx="1694">
                  <c:v>506.1768352733684</c:v>
                </c:pt>
                <c:pt idx="1695">
                  <c:v>509.30122688134048</c:v>
                </c:pt>
                <c:pt idx="1696">
                  <c:v>512.76084178600104</c:v>
                </c:pt>
                <c:pt idx="1697">
                  <c:v>513.13630252635585</c:v>
                </c:pt>
                <c:pt idx="1698">
                  <c:v>519.74270530214017</c:v>
                </c:pt>
                <c:pt idx="1699">
                  <c:v>521.03804455179829</c:v>
                </c:pt>
                <c:pt idx="1700">
                  <c:v>522.13787002291826</c:v>
                </c:pt>
                <c:pt idx="1701">
                  <c:v>519.95704986513761</c:v>
                </c:pt>
                <c:pt idx="1702">
                  <c:v>521.88492683708432</c:v>
                </c:pt>
                <c:pt idx="1703">
                  <c:v>524.44716041254208</c:v>
                </c:pt>
                <c:pt idx="1704">
                  <c:v>525.76468687262468</c:v>
                </c:pt>
                <c:pt idx="1705">
                  <c:v>526.95748475240975</c:v>
                </c:pt>
                <c:pt idx="1706">
                  <c:v>526.13193911833594</c:v>
                </c:pt>
                <c:pt idx="1707">
                  <c:v>524.19614167755446</c:v>
                </c:pt>
                <c:pt idx="1708">
                  <c:v>525.72225953721625</c:v>
                </c:pt>
                <c:pt idx="1709">
                  <c:v>526.16902697287605</c:v>
                </c:pt>
                <c:pt idx="1710">
                  <c:v>524.2483911172942</c:v>
                </c:pt>
                <c:pt idx="1711">
                  <c:v>524.76884875223948</c:v>
                </c:pt>
                <c:pt idx="1712">
                  <c:v>525.156580192609</c:v>
                </c:pt>
                <c:pt idx="1713">
                  <c:v>531.47981157162189</c:v>
                </c:pt>
                <c:pt idx="1714">
                  <c:v>532.74960730822693</c:v>
                </c:pt>
                <c:pt idx="1715">
                  <c:v>532.26133448111943</c:v>
                </c:pt>
                <c:pt idx="1716">
                  <c:v>529.09860209225621</c:v>
                </c:pt>
                <c:pt idx="1717">
                  <c:v>527.23656294471664</c:v>
                </c:pt>
                <c:pt idx="1718">
                  <c:v>529.44603726216576</c:v>
                </c:pt>
                <c:pt idx="1719">
                  <c:v>527.46462194377841</c:v>
                </c:pt>
                <c:pt idx="1720">
                  <c:v>527.14757196415007</c:v>
                </c:pt>
                <c:pt idx="1721">
                  <c:v>528.71715760868915</c:v>
                </c:pt>
                <c:pt idx="1722">
                  <c:v>526.0750625691162</c:v>
                </c:pt>
                <c:pt idx="1723">
                  <c:v>518.70341775917359</c:v>
                </c:pt>
                <c:pt idx="1724">
                  <c:v>517.29261946175359</c:v>
                </c:pt>
                <c:pt idx="1725">
                  <c:v>514.20718754303232</c:v>
                </c:pt>
                <c:pt idx="1726">
                  <c:v>516.27449096089322</c:v>
                </c:pt>
                <c:pt idx="1727">
                  <c:v>513.16760547679701</c:v>
                </c:pt>
                <c:pt idx="1728">
                  <c:v>517.7664294649062</c:v>
                </c:pt>
                <c:pt idx="1729">
                  <c:v>519.91711104811804</c:v>
                </c:pt>
                <c:pt idx="1730">
                  <c:v>517.6139573819562</c:v>
                </c:pt>
                <c:pt idx="1731">
                  <c:v>508.94020392838837</c:v>
                </c:pt>
                <c:pt idx="1732">
                  <c:v>510.17898597126958</c:v>
                </c:pt>
                <c:pt idx="1733">
                  <c:v>511.14559853204179</c:v>
                </c:pt>
                <c:pt idx="1734">
                  <c:v>509.62872816936562</c:v>
                </c:pt>
                <c:pt idx="1735">
                  <c:v>511.73161835509256</c:v>
                </c:pt>
                <c:pt idx="1736">
                  <c:v>515.5769392679814</c:v>
                </c:pt>
                <c:pt idx="1737">
                  <c:v>516.15190270049288</c:v>
                </c:pt>
                <c:pt idx="1738">
                  <c:v>516.28002490816436</c:v>
                </c:pt>
                <c:pt idx="1739">
                  <c:v>520.53259212483249</c:v>
                </c:pt>
                <c:pt idx="1740">
                  <c:v>523.60527269000841</c:v>
                </c:pt>
                <c:pt idx="1741">
                  <c:v>524.65074621211124</c:v>
                </c:pt>
                <c:pt idx="1742">
                  <c:v>523.15799377463543</c:v>
                </c:pt>
                <c:pt idx="1743">
                  <c:v>524.43954624158675</c:v>
                </c:pt>
                <c:pt idx="1744">
                  <c:v>527.36384352074845</c:v>
                </c:pt>
                <c:pt idx="1745">
                  <c:v>529.47181400611487</c:v>
                </c:pt>
                <c:pt idx="1746">
                  <c:v>536.05255456746829</c:v>
                </c:pt>
                <c:pt idx="1747">
                  <c:v>535.18546169732861</c:v>
                </c:pt>
                <c:pt idx="1748">
                  <c:v>531.44358223334052</c:v>
                </c:pt>
                <c:pt idx="1749">
                  <c:v>528.83611185640382</c:v>
                </c:pt>
                <c:pt idx="1750">
                  <c:v>527.92432500646419</c:v>
                </c:pt>
                <c:pt idx="1751">
                  <c:v>526.64871440919592</c:v>
                </c:pt>
                <c:pt idx="1752">
                  <c:v>528.64780147654767</c:v>
                </c:pt>
                <c:pt idx="1753">
                  <c:v>526.11641564910087</c:v>
                </c:pt>
                <c:pt idx="1754">
                  <c:v>522.64534985160685</c:v>
                </c:pt>
                <c:pt idx="1755">
                  <c:v>527.10895008844136</c:v>
                </c:pt>
                <c:pt idx="1756">
                  <c:v>526.11135425721636</c:v>
                </c:pt>
                <c:pt idx="1757">
                  <c:v>521.18977112120524</c:v>
                </c:pt>
                <c:pt idx="1758">
                  <c:v>524.920461121573</c:v>
                </c:pt>
                <c:pt idx="1759">
                  <c:v>519.98931509729164</c:v>
                </c:pt>
                <c:pt idx="1760">
                  <c:v>514.13567219783602</c:v>
                </c:pt>
                <c:pt idx="1761">
                  <c:v>514.44724217292014</c:v>
                </c:pt>
                <c:pt idx="1762">
                  <c:v>524.62816283321183</c:v>
                </c:pt>
                <c:pt idx="1763">
                  <c:v>527.59635130449715</c:v>
                </c:pt>
                <c:pt idx="1764">
                  <c:v>529.53386714698388</c:v>
                </c:pt>
                <c:pt idx="1765">
                  <c:v>526.16765009424023</c:v>
                </c:pt>
                <c:pt idx="1766">
                  <c:v>532.65298365532237</c:v>
                </c:pt>
                <c:pt idx="1767">
                  <c:v>535.57230635954841</c:v>
                </c:pt>
                <c:pt idx="1768">
                  <c:v>538.59425722604908</c:v>
                </c:pt>
                <c:pt idx="1769">
                  <c:v>538.55095014394476</c:v>
                </c:pt>
                <c:pt idx="1770">
                  <c:v>541.3278062567781</c:v>
                </c:pt>
                <c:pt idx="1771">
                  <c:v>538.94230030149618</c:v>
                </c:pt>
                <c:pt idx="1772">
                  <c:v>540.76214900634716</c:v>
                </c:pt>
                <c:pt idx="1773">
                  <c:v>542.84546125814461</c:v>
                </c:pt>
                <c:pt idx="1774">
                  <c:v>543.46098968395461</c:v>
                </c:pt>
                <c:pt idx="1775">
                  <c:v>546.2895005463331</c:v>
                </c:pt>
                <c:pt idx="1776">
                  <c:v>543.84318697036633</c:v>
                </c:pt>
                <c:pt idx="1777">
                  <c:v>542.05791684086694</c:v>
                </c:pt>
                <c:pt idx="1778">
                  <c:v>543.45181232265884</c:v>
                </c:pt>
                <c:pt idx="1779">
                  <c:v>545.7434992185598</c:v>
                </c:pt>
                <c:pt idx="1780">
                  <c:v>544.33250507733192</c:v>
                </c:pt>
                <c:pt idx="1781">
                  <c:v>546.99132833158876</c:v>
                </c:pt>
                <c:pt idx="1782">
                  <c:v>540.0629260615467</c:v>
                </c:pt>
                <c:pt idx="1783">
                  <c:v>547.22308868630637</c:v>
                </c:pt>
                <c:pt idx="1784">
                  <c:v>546.56321042433524</c:v>
                </c:pt>
                <c:pt idx="1785">
                  <c:v>550.85123473555575</c:v>
                </c:pt>
                <c:pt idx="1786">
                  <c:v>553.42613797017032</c:v>
                </c:pt>
                <c:pt idx="1787">
                  <c:v>555.79996325686545</c:v>
                </c:pt>
                <c:pt idx="1788">
                  <c:v>553.99574434804254</c:v>
                </c:pt>
                <c:pt idx="1789">
                  <c:v>552.8323780508141</c:v>
                </c:pt>
                <c:pt idx="1790">
                  <c:v>551.44901822244094</c:v>
                </c:pt>
                <c:pt idx="1791">
                  <c:v>556.04092399439162</c:v>
                </c:pt>
                <c:pt idx="1792">
                  <c:v>558.73672919820126</c:v>
                </c:pt>
                <c:pt idx="1793">
                  <c:v>558.09012554419053</c:v>
                </c:pt>
                <c:pt idx="1794">
                  <c:v>558.13721980999242</c:v>
                </c:pt>
                <c:pt idx="1795">
                  <c:v>559.38477904202614</c:v>
                </c:pt>
                <c:pt idx="1796">
                  <c:v>558.90916705393261</c:v>
                </c:pt>
                <c:pt idx="1797">
                  <c:v>557.28305222526956</c:v>
                </c:pt>
                <c:pt idx="1798">
                  <c:v>555.33611966533476</c:v>
                </c:pt>
                <c:pt idx="1799">
                  <c:v>555.09925293525168</c:v>
                </c:pt>
                <c:pt idx="1800">
                  <c:v>552.72958241267702</c:v>
                </c:pt>
                <c:pt idx="1801">
                  <c:v>558.96102282754327</c:v>
                </c:pt>
                <c:pt idx="1802">
                  <c:v>560.1237070042057</c:v>
                </c:pt>
                <c:pt idx="1803">
                  <c:v>558.37310045429274</c:v>
                </c:pt>
                <c:pt idx="1804">
                  <c:v>551.99122062453068</c:v>
                </c:pt>
                <c:pt idx="1805">
                  <c:v>550.09410280714076</c:v>
                </c:pt>
                <c:pt idx="1806">
                  <c:v>550.03688174811737</c:v>
                </c:pt>
                <c:pt idx="1807">
                  <c:v>552.9829183888163</c:v>
                </c:pt>
                <c:pt idx="1808">
                  <c:v>551.50587022458456</c:v>
                </c:pt>
                <c:pt idx="1809">
                  <c:v>559.7869318802525</c:v>
                </c:pt>
                <c:pt idx="1810">
                  <c:v>559.56337172539349</c:v>
                </c:pt>
                <c:pt idx="1811">
                  <c:v>561.99126951800474</c:v>
                </c:pt>
                <c:pt idx="1812">
                  <c:v>564.96444943871506</c:v>
                </c:pt>
                <c:pt idx="1813">
                  <c:v>569.33942098297064</c:v>
                </c:pt>
                <c:pt idx="1814">
                  <c:v>568.94029316126716</c:v>
                </c:pt>
                <c:pt idx="1815">
                  <c:v>568.64074249926307</c:v>
                </c:pt>
                <c:pt idx="1816">
                  <c:v>570.70590443132664</c:v>
                </c:pt>
                <c:pt idx="1817">
                  <c:v>565.90441444336705</c:v>
                </c:pt>
                <c:pt idx="1818">
                  <c:v>565.92259770890143</c:v>
                </c:pt>
                <c:pt idx="1819">
                  <c:v>564.82732513087012</c:v>
                </c:pt>
                <c:pt idx="1820">
                  <c:v>568.25191643853339</c:v>
                </c:pt>
                <c:pt idx="1821">
                  <c:v>568.27206334220307</c:v>
                </c:pt>
                <c:pt idx="1822">
                  <c:v>568.39281357550703</c:v>
                </c:pt>
                <c:pt idx="1823">
                  <c:v>569.93035850312788</c:v>
                </c:pt>
                <c:pt idx="1824">
                  <c:v>563.13097663188773</c:v>
                </c:pt>
                <c:pt idx="1825">
                  <c:v>569.2117792586854</c:v>
                </c:pt>
                <c:pt idx="1826">
                  <c:v>571.81070280059555</c:v>
                </c:pt>
                <c:pt idx="1827">
                  <c:v>570.92110723403346</c:v>
                </c:pt>
                <c:pt idx="1828">
                  <c:v>568.98302579610686</c:v>
                </c:pt>
                <c:pt idx="1829">
                  <c:v>570.59793507724009</c:v>
                </c:pt>
                <c:pt idx="1830">
                  <c:v>571.25826673445124</c:v>
                </c:pt>
                <c:pt idx="1831">
                  <c:v>566.27606266688974</c:v>
                </c:pt>
                <c:pt idx="1832">
                  <c:v>553.35392574807679</c:v>
                </c:pt>
                <c:pt idx="1833">
                  <c:v>551.02109423314403</c:v>
                </c:pt>
                <c:pt idx="1834">
                  <c:v>554.6522822447082</c:v>
                </c:pt>
                <c:pt idx="1835">
                  <c:v>549.20291269253767</c:v>
                </c:pt>
                <c:pt idx="1836">
                  <c:v>554.80096554778208</c:v>
                </c:pt>
                <c:pt idx="1837">
                  <c:v>551.57267134360779</c:v>
                </c:pt>
                <c:pt idx="1838">
                  <c:v>540.23916469774599</c:v>
                </c:pt>
                <c:pt idx="1839">
                  <c:v>543.98072154238537</c:v>
                </c:pt>
                <c:pt idx="1840">
                  <c:v>543.1342027109506</c:v>
                </c:pt>
                <c:pt idx="1841">
                  <c:v>549.17487069117283</c:v>
                </c:pt>
                <c:pt idx="1842">
                  <c:v>555.30932232076441</c:v>
                </c:pt>
                <c:pt idx="1843">
                  <c:v>556.0748513145677</c:v>
                </c:pt>
                <c:pt idx="1844">
                  <c:v>561.10654772308794</c:v>
                </c:pt>
                <c:pt idx="1845">
                  <c:v>561.20780574300795</c:v>
                </c:pt>
                <c:pt idx="1846">
                  <c:v>563.94581047750137</c:v>
                </c:pt>
                <c:pt idx="1847">
                  <c:v>566.40587666667329</c:v>
                </c:pt>
                <c:pt idx="1848">
                  <c:v>566.86754575503426</c:v>
                </c:pt>
                <c:pt idx="1849">
                  <c:v>564.00200268866161</c:v>
                </c:pt>
                <c:pt idx="1850">
                  <c:v>567.31935352320022</c:v>
                </c:pt>
                <c:pt idx="1851">
                  <c:v>566.40779024206358</c:v>
                </c:pt>
                <c:pt idx="1852">
                  <c:v>569.57451387008439</c:v>
                </c:pt>
                <c:pt idx="1853">
                  <c:v>568.85031936664006</c:v>
                </c:pt>
                <c:pt idx="1854">
                  <c:v>568.9613336081843</c:v>
                </c:pt>
                <c:pt idx="1855">
                  <c:v>571.62922104515371</c:v>
                </c:pt>
                <c:pt idx="1856">
                  <c:v>572.95481520549401</c:v>
                </c:pt>
                <c:pt idx="1857">
                  <c:v>567.86057095066678</c:v>
                </c:pt>
                <c:pt idx="1858">
                  <c:v>576.99111774052574</c:v>
                </c:pt>
                <c:pt idx="1859">
                  <c:v>577.0353303954173</c:v>
                </c:pt>
                <c:pt idx="1860">
                  <c:v>578.09860162453879</c:v>
                </c:pt>
                <c:pt idx="1861">
                  <c:v>578.01773093908571</c:v>
                </c:pt>
                <c:pt idx="1862">
                  <c:v>577.84201735396471</c:v>
                </c:pt>
                <c:pt idx="1863">
                  <c:v>574.98489452885565</c:v>
                </c:pt>
                <c:pt idx="1864">
                  <c:v>575.46184738003046</c:v>
                </c:pt>
                <c:pt idx="1865">
                  <c:v>568.64727615494519</c:v>
                </c:pt>
                <c:pt idx="1866">
                  <c:v>566.63801459159777</c:v>
                </c:pt>
                <c:pt idx="1867">
                  <c:v>572.5153559562583</c:v>
                </c:pt>
                <c:pt idx="1868">
                  <c:v>576.63861874050417</c:v>
                </c:pt>
                <c:pt idx="1869">
                  <c:v>573.3111874753298</c:v>
                </c:pt>
                <c:pt idx="1870">
                  <c:v>576.43635911090826</c:v>
                </c:pt>
                <c:pt idx="1871">
                  <c:v>574.82584713907113</c:v>
                </c:pt>
                <c:pt idx="1872">
                  <c:v>572.33861536754671</c:v>
                </c:pt>
                <c:pt idx="1873">
                  <c:v>574.91360642364475</c:v>
                </c:pt>
                <c:pt idx="1874">
                  <c:v>570.91039011400392</c:v>
                </c:pt>
                <c:pt idx="1875">
                  <c:v>570.32100428388208</c:v>
                </c:pt>
                <c:pt idx="1876">
                  <c:v>572.88375974744736</c:v>
                </c:pt>
                <c:pt idx="1877">
                  <c:v>577.45532063966118</c:v>
                </c:pt>
                <c:pt idx="1878">
                  <c:v>581.74460649971684</c:v>
                </c:pt>
                <c:pt idx="1879">
                  <c:v>583.2129049453597</c:v>
                </c:pt>
                <c:pt idx="1880">
                  <c:v>582.80124421234109</c:v>
                </c:pt>
                <c:pt idx="1881">
                  <c:v>575.81335662873164</c:v>
                </c:pt>
                <c:pt idx="1882">
                  <c:v>569.81641041813032</c:v>
                </c:pt>
                <c:pt idx="1883">
                  <c:v>572.208273327607</c:v>
                </c:pt>
                <c:pt idx="1884">
                  <c:v>578.297901280735</c:v>
                </c:pt>
                <c:pt idx="1885">
                  <c:v>566.40184657762666</c:v>
                </c:pt>
                <c:pt idx="1886">
                  <c:v>561.10744524653046</c:v>
                </c:pt>
                <c:pt idx="1887">
                  <c:v>565.32273209162406</c:v>
                </c:pt>
                <c:pt idx="1888">
                  <c:v>568.98433703587682</c:v>
                </c:pt>
                <c:pt idx="1889">
                  <c:v>574.94032506436463</c:v>
                </c:pt>
                <c:pt idx="1890">
                  <c:v>575.9914672744585</c:v>
                </c:pt>
                <c:pt idx="1891">
                  <c:v>578.16286166399834</c:v>
                </c:pt>
                <c:pt idx="1892">
                  <c:v>580.46840712384915</c:v>
                </c:pt>
                <c:pt idx="1893">
                  <c:v>579.2455341902006</c:v>
                </c:pt>
                <c:pt idx="1894">
                  <c:v>580.00537289651788</c:v>
                </c:pt>
                <c:pt idx="1895">
                  <c:v>575.65535372102806</c:v>
                </c:pt>
                <c:pt idx="1896">
                  <c:v>577.76996256285543</c:v>
                </c:pt>
                <c:pt idx="1897">
                  <c:v>580.47882909542659</c:v>
                </c:pt>
                <c:pt idx="1898">
                  <c:v>582.04467613121813</c:v>
                </c:pt>
                <c:pt idx="1899">
                  <c:v>582.07121754366187</c:v>
                </c:pt>
                <c:pt idx="1900">
                  <c:v>581.3116247947745</c:v>
                </c:pt>
                <c:pt idx="1901">
                  <c:v>582.64353248468137</c:v>
                </c:pt>
                <c:pt idx="1902">
                  <c:v>577.73671518998594</c:v>
                </c:pt>
                <c:pt idx="1903">
                  <c:v>581.27442268033997</c:v>
                </c:pt>
                <c:pt idx="1904">
                  <c:v>580.66511120337725</c:v>
                </c:pt>
                <c:pt idx="1905">
                  <c:v>581.89912794765564</c:v>
                </c:pt>
                <c:pt idx="1906">
                  <c:v>587.50615040077685</c:v>
                </c:pt>
                <c:pt idx="1907">
                  <c:v>587.81381378979438</c:v>
                </c:pt>
                <c:pt idx="1908">
                  <c:v>585.5877183786672</c:v>
                </c:pt>
                <c:pt idx="1909">
                  <c:v>580.51018516455838</c:v>
                </c:pt>
                <c:pt idx="1910">
                  <c:v>582.79501404016298</c:v>
                </c:pt>
                <c:pt idx="1911">
                  <c:v>585.20718809657058</c:v>
                </c:pt>
                <c:pt idx="1912">
                  <c:v>581.74011647251314</c:v>
                </c:pt>
                <c:pt idx="1913">
                  <c:v>586.42791842444876</c:v>
                </c:pt>
                <c:pt idx="1914">
                  <c:v>587.80357998854822</c:v>
                </c:pt>
                <c:pt idx="1915">
                  <c:v>590.2322218480698</c:v>
                </c:pt>
                <c:pt idx="1916">
                  <c:v>593.97289634675997</c:v>
                </c:pt>
                <c:pt idx="1917">
                  <c:v>593.43381486725082</c:v>
                </c:pt>
                <c:pt idx="1918">
                  <c:v>596.52775184497796</c:v>
                </c:pt>
                <c:pt idx="1919">
                  <c:v>597.48021103203553</c:v>
                </c:pt>
                <c:pt idx="1920">
                  <c:v>598.02614778289262</c:v>
                </c:pt>
                <c:pt idx="1921">
                  <c:v>597.77504768081837</c:v>
                </c:pt>
                <c:pt idx="1922">
                  <c:v>599.07800410588834</c:v>
                </c:pt>
                <c:pt idx="1923">
                  <c:v>603.30877148947286</c:v>
                </c:pt>
                <c:pt idx="1924">
                  <c:v>606.85308871055474</c:v>
                </c:pt>
                <c:pt idx="1925">
                  <c:v>607.15424073404165</c:v>
                </c:pt>
                <c:pt idx="1926">
                  <c:v>607.27969441176265</c:v>
                </c:pt>
                <c:pt idx="1927">
                  <c:v>604.98077503598472</c:v>
                </c:pt>
                <c:pt idx="1928">
                  <c:v>600.37359608158067</c:v>
                </c:pt>
                <c:pt idx="1929">
                  <c:v>602.50546050611979</c:v>
                </c:pt>
                <c:pt idx="1930">
                  <c:v>602.94921786280531</c:v>
                </c:pt>
                <c:pt idx="1931">
                  <c:v>604.62266274603428</c:v>
                </c:pt>
                <c:pt idx="1932">
                  <c:v>609.84062266829176</c:v>
                </c:pt>
                <c:pt idx="1933">
                  <c:v>610.4745815606683</c:v>
                </c:pt>
                <c:pt idx="1934">
                  <c:v>611.28624520085339</c:v>
                </c:pt>
                <c:pt idx="1935">
                  <c:v>611.61405620169626</c:v>
                </c:pt>
                <c:pt idx="1936">
                  <c:v>607.47986164230281</c:v>
                </c:pt>
                <c:pt idx="1937">
                  <c:v>610.75098961523076</c:v>
                </c:pt>
                <c:pt idx="1938">
                  <c:v>610.09984141339532</c:v>
                </c:pt>
                <c:pt idx="1939">
                  <c:v>611.31915955909892</c:v>
                </c:pt>
                <c:pt idx="1940">
                  <c:v>611.39018121673791</c:v>
                </c:pt>
                <c:pt idx="1941">
                  <c:v>615.63012489661082</c:v>
                </c:pt>
                <c:pt idx="1942">
                  <c:v>616.2464896991761</c:v>
                </c:pt>
                <c:pt idx="1943">
                  <c:v>619.46583501761006</c:v>
                </c:pt>
                <c:pt idx="1944">
                  <c:v>616.87122651865684</c:v>
                </c:pt>
                <c:pt idx="1945">
                  <c:v>612.95613760614572</c:v>
                </c:pt>
                <c:pt idx="1946">
                  <c:v>615.86970903192196</c:v>
                </c:pt>
                <c:pt idx="1947">
                  <c:v>612.7756340621255</c:v>
                </c:pt>
                <c:pt idx="1948">
                  <c:v>613.89224156234025</c:v>
                </c:pt>
                <c:pt idx="1949">
                  <c:v>617.22233185799701</c:v>
                </c:pt>
                <c:pt idx="1950">
                  <c:v>615.79523932253244</c:v>
                </c:pt>
                <c:pt idx="1951">
                  <c:v>618.61420819081354</c:v>
                </c:pt>
                <c:pt idx="1952">
                  <c:v>610.64319365605525</c:v>
                </c:pt>
                <c:pt idx="1953">
                  <c:v>617.20487403241543</c:v>
                </c:pt>
                <c:pt idx="1954">
                  <c:v>615.39189305207503</c:v>
                </c:pt>
                <c:pt idx="1955">
                  <c:v>618.51343913991241</c:v>
                </c:pt>
                <c:pt idx="1956">
                  <c:v>619.39725795434219</c:v>
                </c:pt>
                <c:pt idx="1957">
                  <c:v>619.44821942028238</c:v>
                </c:pt>
                <c:pt idx="1958">
                  <c:v>616.35948339152753</c:v>
                </c:pt>
                <c:pt idx="1959">
                  <c:v>616.72352122532675</c:v>
                </c:pt>
                <c:pt idx="1960">
                  <c:v>614.12602805507879</c:v>
                </c:pt>
                <c:pt idx="1961">
                  <c:v>614.11566181530191</c:v>
                </c:pt>
                <c:pt idx="1962">
                  <c:v>601.16968828711003</c:v>
                </c:pt>
                <c:pt idx="1963">
                  <c:v>598.76572122334665</c:v>
                </c:pt>
                <c:pt idx="1964">
                  <c:v>603.32631083811907</c:v>
                </c:pt>
                <c:pt idx="1965">
                  <c:v>597.71834967161658</c:v>
                </c:pt>
                <c:pt idx="1966">
                  <c:v>597.88968063589505</c:v>
                </c:pt>
                <c:pt idx="1967">
                  <c:v>595.02910964379828</c:v>
                </c:pt>
                <c:pt idx="1968">
                  <c:v>601.21824217165045</c:v>
                </c:pt>
                <c:pt idx="1969">
                  <c:v>602.81042371575268</c:v>
                </c:pt>
                <c:pt idx="1970">
                  <c:v>601.95132979072935</c:v>
                </c:pt>
                <c:pt idx="1971">
                  <c:v>605.72452265123832</c:v>
                </c:pt>
                <c:pt idx="1972">
                  <c:v>608.12162747742468</c:v>
                </c:pt>
                <c:pt idx="1973">
                  <c:v>608.13655121591262</c:v>
                </c:pt>
                <c:pt idx="1974">
                  <c:v>613.29375564128804</c:v>
                </c:pt>
                <c:pt idx="1975">
                  <c:v>616.05128600433864</c:v>
                </c:pt>
                <c:pt idx="1976">
                  <c:v>617.46150701051738</c:v>
                </c:pt>
                <c:pt idx="1977">
                  <c:v>619.24766435222216</c:v>
                </c:pt>
                <c:pt idx="1978">
                  <c:v>618.07397793753989</c:v>
                </c:pt>
                <c:pt idx="1979">
                  <c:v>620.93931092106561</c:v>
                </c:pt>
                <c:pt idx="1980">
                  <c:v>621.36478134107392</c:v>
                </c:pt>
                <c:pt idx="1981">
                  <c:v>621.37167745036743</c:v>
                </c:pt>
                <c:pt idx="1982">
                  <c:v>620.4552100855941</c:v>
                </c:pt>
                <c:pt idx="1983">
                  <c:v>622.13788860039779</c:v>
                </c:pt>
                <c:pt idx="1984">
                  <c:v>621.8406423007491</c:v>
                </c:pt>
                <c:pt idx="1985">
                  <c:v>621.77390059067068</c:v>
                </c:pt>
                <c:pt idx="1986">
                  <c:v>620.93471667997585</c:v>
                </c:pt>
                <c:pt idx="1987">
                  <c:v>624.14951257897849</c:v>
                </c:pt>
                <c:pt idx="1988">
                  <c:v>622.40173807270685</c:v>
                </c:pt>
                <c:pt idx="1989">
                  <c:v>618.25986839507186</c:v>
                </c:pt>
                <c:pt idx="1990">
                  <c:v>620.44400440452034</c:v>
                </c:pt>
                <c:pt idx="1991">
                  <c:v>621.13227180400361</c:v>
                </c:pt>
                <c:pt idx="1992">
                  <c:v>617.38056321422027</c:v>
                </c:pt>
                <c:pt idx="1993">
                  <c:v>616.49338782891925</c:v>
                </c:pt>
                <c:pt idx="1994">
                  <c:v>621.66524160192512</c:v>
                </c:pt>
                <c:pt idx="1995">
                  <c:v>622.59754165568449</c:v>
                </c:pt>
                <c:pt idx="1996">
                  <c:v>625.67544279191134</c:v>
                </c:pt>
                <c:pt idx="1997">
                  <c:v>625.27591406896147</c:v>
                </c:pt>
                <c:pt idx="1998">
                  <c:v>619.81813161595358</c:v>
                </c:pt>
                <c:pt idx="1999">
                  <c:v>616.04277168241629</c:v>
                </c:pt>
                <c:pt idx="2000">
                  <c:v>621.24171884340683</c:v>
                </c:pt>
                <c:pt idx="2001">
                  <c:v>611.31753407840006</c:v>
                </c:pt>
                <c:pt idx="2002">
                  <c:v>616.29071146077035</c:v>
                </c:pt>
                <c:pt idx="2003">
                  <c:v>614.92518561564418</c:v>
                </c:pt>
                <c:pt idx="2004">
                  <c:v>613.41333204288685</c:v>
                </c:pt>
                <c:pt idx="2005">
                  <c:v>606.1486808117362</c:v>
                </c:pt>
                <c:pt idx="2006">
                  <c:v>606.1979253265356</c:v>
                </c:pt>
                <c:pt idx="2007">
                  <c:v>612.29801914825339</c:v>
                </c:pt>
                <c:pt idx="2008">
                  <c:v>611.55436626804374</c:v>
                </c:pt>
                <c:pt idx="2009">
                  <c:v>603.69183539800963</c:v>
                </c:pt>
                <c:pt idx="2010">
                  <c:v>613.36759268774279</c:v>
                </c:pt>
                <c:pt idx="2011">
                  <c:v>602.25708294489937</c:v>
                </c:pt>
                <c:pt idx="2012">
                  <c:v>596.80219979378148</c:v>
                </c:pt>
                <c:pt idx="2013">
                  <c:v>588.89516305345535</c:v>
                </c:pt>
                <c:pt idx="2014">
                  <c:v>588.94175173538019</c:v>
                </c:pt>
                <c:pt idx="2015">
                  <c:v>591.27360271004716</c:v>
                </c:pt>
                <c:pt idx="2016">
                  <c:v>588.75643457590297</c:v>
                </c:pt>
                <c:pt idx="2017">
                  <c:v>589.51091395900789</c:v>
                </c:pt>
                <c:pt idx="2018">
                  <c:v>590.4728611852355</c:v>
                </c:pt>
                <c:pt idx="2019">
                  <c:v>592.37770628842463</c:v>
                </c:pt>
                <c:pt idx="2020">
                  <c:v>594.17563897291814</c:v>
                </c:pt>
                <c:pt idx="2021">
                  <c:v>594.79219227162662</c:v>
                </c:pt>
                <c:pt idx="2022">
                  <c:v>595.6903395124466</c:v>
                </c:pt>
                <c:pt idx="2023">
                  <c:v>593.12930361227586</c:v>
                </c:pt>
                <c:pt idx="2024">
                  <c:v>591.52005888552594</c:v>
                </c:pt>
                <c:pt idx="2025">
                  <c:v>591.62360529463888</c:v>
                </c:pt>
                <c:pt idx="2026">
                  <c:v>595.18178808477887</c:v>
                </c:pt>
                <c:pt idx="2027">
                  <c:v>601.70005548484789</c:v>
                </c:pt>
                <c:pt idx="2028">
                  <c:v>601.44667497434796</c:v>
                </c:pt>
                <c:pt idx="2029">
                  <c:v>599.97859644834</c:v>
                </c:pt>
                <c:pt idx="2030">
                  <c:v>603.75035224379735</c:v>
                </c:pt>
                <c:pt idx="2031">
                  <c:v>606.4639003203929</c:v>
                </c:pt>
                <c:pt idx="2032">
                  <c:v>606.77196413522836</c:v>
                </c:pt>
                <c:pt idx="2033">
                  <c:v>609.26876451792441</c:v>
                </c:pt>
                <c:pt idx="2034">
                  <c:v>609.70032942444516</c:v>
                </c:pt>
                <c:pt idx="2035">
                  <c:v>609.05237840399991</c:v>
                </c:pt>
                <c:pt idx="2036">
                  <c:v>608.97526709754823</c:v>
                </c:pt>
                <c:pt idx="2037">
                  <c:v>609.48623396752703</c:v>
                </c:pt>
                <c:pt idx="2038">
                  <c:v>609.86513718501647</c:v>
                </c:pt>
                <c:pt idx="2039">
                  <c:v>612.86996706192292</c:v>
                </c:pt>
                <c:pt idx="2040">
                  <c:v>611.83624555545043</c:v>
                </c:pt>
                <c:pt idx="2041">
                  <c:v>613.34691354217921</c:v>
                </c:pt>
                <c:pt idx="2042">
                  <c:v>616.53069730348432</c:v>
                </c:pt>
                <c:pt idx="2043">
                  <c:v>618.57823408168042</c:v>
                </c:pt>
                <c:pt idx="2044">
                  <c:v>618.10992433410297</c:v>
                </c:pt>
                <c:pt idx="2045">
                  <c:v>620.08114333498622</c:v>
                </c:pt>
                <c:pt idx="2046">
                  <c:v>618.00285472087887</c:v>
                </c:pt>
                <c:pt idx="2047">
                  <c:v>613.33856480635905</c:v>
                </c:pt>
                <c:pt idx="2048">
                  <c:v>618.31927471118706</c:v>
                </c:pt>
                <c:pt idx="2049">
                  <c:v>620.50252647432353</c:v>
                </c:pt>
                <c:pt idx="2050">
                  <c:v>620.16917420963136</c:v>
                </c:pt>
                <c:pt idx="2051">
                  <c:v>621.36092103493718</c:v>
                </c:pt>
                <c:pt idx="2052">
                  <c:v>616.23074862817839</c:v>
                </c:pt>
                <c:pt idx="2053">
                  <c:v>616.02837348950959</c:v>
                </c:pt>
                <c:pt idx="2054">
                  <c:v>604.85708578929859</c:v>
                </c:pt>
                <c:pt idx="2055">
                  <c:v>605.97166425421847</c:v>
                </c:pt>
                <c:pt idx="2056">
                  <c:v>597.10083962570343</c:v>
                </c:pt>
                <c:pt idx="2057">
                  <c:v>593.81894016833382</c:v>
                </c:pt>
                <c:pt idx="2058">
                  <c:v>590.28912568055057</c:v>
                </c:pt>
                <c:pt idx="2059">
                  <c:v>598.72018021753149</c:v>
                </c:pt>
                <c:pt idx="2060">
                  <c:v>608.2994285173429</c:v>
                </c:pt>
                <c:pt idx="2061">
                  <c:v>609.74561497061529</c:v>
                </c:pt>
                <c:pt idx="2062">
                  <c:v>611.09362549169839</c:v>
                </c:pt>
                <c:pt idx="2063">
                  <c:v>612.00097742437447</c:v>
                </c:pt>
                <c:pt idx="2064">
                  <c:v>612.16196825720328</c:v>
                </c:pt>
                <c:pt idx="2065">
                  <c:v>613.50875624448952</c:v>
                </c:pt>
                <c:pt idx="2066">
                  <c:v>614.18557434656304</c:v>
                </c:pt>
                <c:pt idx="2067">
                  <c:v>611.99998460831387</c:v>
                </c:pt>
                <c:pt idx="2068">
                  <c:v>608.39854843585135</c:v>
                </c:pt>
                <c:pt idx="2069">
                  <c:v>608.86291397065384</c:v>
                </c:pt>
                <c:pt idx="2070">
                  <c:v>601.00892269851568</c:v>
                </c:pt>
                <c:pt idx="2071">
                  <c:v>596.7894794083187</c:v>
                </c:pt>
                <c:pt idx="2072">
                  <c:v>601.36054506418918</c:v>
                </c:pt>
                <c:pt idx="2073">
                  <c:v>601.76088856003764</c:v>
                </c:pt>
                <c:pt idx="2074">
                  <c:v>604.88402128501605</c:v>
                </c:pt>
                <c:pt idx="2075">
                  <c:v>604.55948920506569</c:v>
                </c:pt>
                <c:pt idx="2076">
                  <c:v>605.24598273849028</c:v>
                </c:pt>
                <c:pt idx="2077">
                  <c:v>602.79620254480699</c:v>
                </c:pt>
                <c:pt idx="2078">
                  <c:v>598.90496780411274</c:v>
                </c:pt>
                <c:pt idx="2079">
                  <c:v>604.53763462496397</c:v>
                </c:pt>
                <c:pt idx="2080">
                  <c:v>605.2371948499183</c:v>
                </c:pt>
                <c:pt idx="2081">
                  <c:v>607.29287221554353</c:v>
                </c:pt>
                <c:pt idx="2082">
                  <c:v>613.28056145030041</c:v>
                </c:pt>
                <c:pt idx="2083">
                  <c:v>611.50568257469513</c:v>
                </c:pt>
                <c:pt idx="2084">
                  <c:v>611.17381718434297</c:v>
                </c:pt>
                <c:pt idx="2085">
                  <c:v>606.45321788164119</c:v>
                </c:pt>
                <c:pt idx="2086">
                  <c:v>607.76475085356162</c:v>
                </c:pt>
                <c:pt idx="2087">
                  <c:v>606.61732204952079</c:v>
                </c:pt>
                <c:pt idx="2088">
                  <c:v>606.49862573533494</c:v>
                </c:pt>
                <c:pt idx="2089">
                  <c:v>608.93274185007704</c:v>
                </c:pt>
                <c:pt idx="2090">
                  <c:v>613.11907740690913</c:v>
                </c:pt>
                <c:pt idx="2091">
                  <c:v>616.00792582260578</c:v>
                </c:pt>
                <c:pt idx="2092">
                  <c:v>616.57012515822771</c:v>
                </c:pt>
                <c:pt idx="2093">
                  <c:v>615.69351119568717</c:v>
                </c:pt>
                <c:pt idx="2094">
                  <c:v>613.12492638795004</c:v>
                </c:pt>
                <c:pt idx="2095">
                  <c:v>620.08374348079542</c:v>
                </c:pt>
                <c:pt idx="2096">
                  <c:v>620.48696506334727</c:v>
                </c:pt>
                <c:pt idx="2097">
                  <c:v>626.66600264280589</c:v>
                </c:pt>
                <c:pt idx="2098">
                  <c:v>628.82310581513821</c:v>
                </c:pt>
                <c:pt idx="2099">
                  <c:v>629.34753047168294</c:v>
                </c:pt>
                <c:pt idx="2100">
                  <c:v>629.58273324476465</c:v>
                </c:pt>
                <c:pt idx="2101">
                  <c:v>629.32692438154891</c:v>
                </c:pt>
                <c:pt idx="2102">
                  <c:v>633.60994769155934</c:v>
                </c:pt>
                <c:pt idx="2103">
                  <c:v>633.32669284796293</c:v>
                </c:pt>
                <c:pt idx="2104">
                  <c:v>635.85509688256002</c:v>
                </c:pt>
                <c:pt idx="2105">
                  <c:v>635.15067499272072</c:v>
                </c:pt>
                <c:pt idx="2106">
                  <c:v>634.78541493557918</c:v>
                </c:pt>
                <c:pt idx="2107">
                  <c:v>633.29146803796732</c:v>
                </c:pt>
                <c:pt idx="2108">
                  <c:v>637.34613532810965</c:v>
                </c:pt>
                <c:pt idx="2109">
                  <c:v>634.2677842909419</c:v>
                </c:pt>
                <c:pt idx="2110">
                  <c:v>631.9084877863886</c:v>
                </c:pt>
                <c:pt idx="2111">
                  <c:v>632.97602258408858</c:v>
                </c:pt>
                <c:pt idx="2112">
                  <c:v>624.06763722025062</c:v>
                </c:pt>
                <c:pt idx="2113">
                  <c:v>626.63004702394596</c:v>
                </c:pt>
                <c:pt idx="2114">
                  <c:v>616.11889022046046</c:v>
                </c:pt>
                <c:pt idx="2115">
                  <c:v>614.94803255839577</c:v>
                </c:pt>
                <c:pt idx="2116">
                  <c:v>623.22562306552823</c:v>
                </c:pt>
                <c:pt idx="2117">
                  <c:v>619.32602564106048</c:v>
                </c:pt>
                <c:pt idx="2118">
                  <c:v>627.28854247225297</c:v>
                </c:pt>
                <c:pt idx="2119">
                  <c:v>625.54356091240857</c:v>
                </c:pt>
                <c:pt idx="2120">
                  <c:v>633.32117245605059</c:v>
                </c:pt>
                <c:pt idx="2121">
                  <c:v>630.5383642241851</c:v>
                </c:pt>
                <c:pt idx="2122">
                  <c:v>636.01586470038399</c:v>
                </c:pt>
                <c:pt idx="2123">
                  <c:v>635.11426741489231</c:v>
                </c:pt>
                <c:pt idx="2124">
                  <c:v>631.84845077599084</c:v>
                </c:pt>
                <c:pt idx="2125">
                  <c:v>622.83066368843436</c:v>
                </c:pt>
                <c:pt idx="2126">
                  <c:v>621.67313322893335</c:v>
                </c:pt>
                <c:pt idx="2127">
                  <c:v>623.32060734194135</c:v>
                </c:pt>
                <c:pt idx="2128">
                  <c:v>630.68955661816631</c:v>
                </c:pt>
                <c:pt idx="2129">
                  <c:v>625.20849841736606</c:v>
                </c:pt>
                <c:pt idx="2130">
                  <c:v>623.2646880900993</c:v>
                </c:pt>
                <c:pt idx="2131">
                  <c:v>625.57235949236485</c:v>
                </c:pt>
                <c:pt idx="2132">
                  <c:v>629.68874805506255</c:v>
                </c:pt>
                <c:pt idx="2133">
                  <c:v>628.57060298715498</c:v>
                </c:pt>
                <c:pt idx="2134">
                  <c:v>630.73138858859375</c:v>
                </c:pt>
                <c:pt idx="2135">
                  <c:v>633.94855074565373</c:v>
                </c:pt>
                <c:pt idx="2136">
                  <c:v>637.7964370855243</c:v>
                </c:pt>
                <c:pt idx="2137">
                  <c:v>634.36835932712529</c:v>
                </c:pt>
                <c:pt idx="2138">
                  <c:v>635.85507312892628</c:v>
                </c:pt>
                <c:pt idx="2139">
                  <c:v>639.16928264853254</c:v>
                </c:pt>
                <c:pt idx="2140">
                  <c:v>638.97925032383603</c:v>
                </c:pt>
                <c:pt idx="2141">
                  <c:v>631.79796667021708</c:v>
                </c:pt>
                <c:pt idx="2142">
                  <c:v>637.63385796330169</c:v>
                </c:pt>
                <c:pt idx="2143">
                  <c:v>636.8548314694832</c:v>
                </c:pt>
                <c:pt idx="2144">
                  <c:v>640.03836977895071</c:v>
                </c:pt>
                <c:pt idx="2145">
                  <c:v>641.68892897992691</c:v>
                </c:pt>
                <c:pt idx="2146">
                  <c:v>643.08378566228623</c:v>
                </c:pt>
                <c:pt idx="2147">
                  <c:v>640.13223115703875</c:v>
                </c:pt>
                <c:pt idx="2148">
                  <c:v>642.51347734318472</c:v>
                </c:pt>
                <c:pt idx="2149">
                  <c:v>639.67305305797095</c:v>
                </c:pt>
                <c:pt idx="2150">
                  <c:v>633.4808232575366</c:v>
                </c:pt>
                <c:pt idx="2151">
                  <c:v>640.72520805771262</c:v>
                </c:pt>
                <c:pt idx="2152">
                  <c:v>642.41933087619373</c:v>
                </c:pt>
                <c:pt idx="2153">
                  <c:v>634.82561156418149</c:v>
                </c:pt>
                <c:pt idx="2154">
                  <c:v>632.17254126467083</c:v>
                </c:pt>
                <c:pt idx="2155">
                  <c:v>634.71563500426544</c:v>
                </c:pt>
                <c:pt idx="2156">
                  <c:v>643.23293607721337</c:v>
                </c:pt>
                <c:pt idx="2157">
                  <c:v>639.8288701309981</c:v>
                </c:pt>
                <c:pt idx="2158">
                  <c:v>638.47530406606188</c:v>
                </c:pt>
                <c:pt idx="2159">
                  <c:v>638.69290426300347</c:v>
                </c:pt>
                <c:pt idx="2160">
                  <c:v>645.3800263128353</c:v>
                </c:pt>
                <c:pt idx="2161">
                  <c:v>646.01307363234366</c:v>
                </c:pt>
                <c:pt idx="2162">
                  <c:v>648.49680294635766</c:v>
                </c:pt>
                <c:pt idx="2163">
                  <c:v>648.37119456043388</c:v>
                </c:pt>
                <c:pt idx="2164">
                  <c:v>647.89115933472112</c:v>
                </c:pt>
                <c:pt idx="2165">
                  <c:v>650.04481380084815</c:v>
                </c:pt>
                <c:pt idx="2166">
                  <c:v>648.59560713544522</c:v>
                </c:pt>
                <c:pt idx="2167">
                  <c:v>641.99156551932174</c:v>
                </c:pt>
                <c:pt idx="2168">
                  <c:v>647.86298478822766</c:v>
                </c:pt>
              </c:numCache>
            </c:numRef>
          </c:val>
          <c:smooth val="0"/>
        </c:ser>
        <c:ser>
          <c:idx val="0"/>
          <c:order val="1"/>
          <c:tx>
            <c:strRef>
              <c:f>'Long vol bis'!$BJ$28</c:f>
              <c:strCache>
                <c:ptCount val="1"/>
                <c:pt idx="0">
                  <c:v>SPXT Index</c:v>
                </c:pt>
              </c:strCache>
            </c:strRef>
          </c:tx>
          <c:marker>
            <c:symbol val="none"/>
          </c:marker>
          <c:cat>
            <c:numRef>
              <c:f>'Long vol bis'!$BF$29:$BF$2197</c:f>
              <c:numCache>
                <c:formatCode>m/d/yyyy</c:formatCode>
                <c:ptCount val="2169"/>
                <c:pt idx="0">
                  <c:v>38995</c:v>
                </c:pt>
                <c:pt idx="1">
                  <c:v>38996</c:v>
                </c:pt>
                <c:pt idx="2">
                  <c:v>38999</c:v>
                </c:pt>
                <c:pt idx="3">
                  <c:v>39000</c:v>
                </c:pt>
                <c:pt idx="4">
                  <c:v>39001</c:v>
                </c:pt>
                <c:pt idx="5">
                  <c:v>39002</c:v>
                </c:pt>
                <c:pt idx="6">
                  <c:v>39003</c:v>
                </c:pt>
                <c:pt idx="7">
                  <c:v>39006</c:v>
                </c:pt>
                <c:pt idx="8">
                  <c:v>39007</c:v>
                </c:pt>
                <c:pt idx="9">
                  <c:v>39008</c:v>
                </c:pt>
                <c:pt idx="10">
                  <c:v>39009</c:v>
                </c:pt>
                <c:pt idx="11">
                  <c:v>39010</c:v>
                </c:pt>
                <c:pt idx="12">
                  <c:v>39013</c:v>
                </c:pt>
                <c:pt idx="13">
                  <c:v>39014</c:v>
                </c:pt>
                <c:pt idx="14">
                  <c:v>39015</c:v>
                </c:pt>
                <c:pt idx="15">
                  <c:v>39016</c:v>
                </c:pt>
                <c:pt idx="16">
                  <c:v>39017</c:v>
                </c:pt>
                <c:pt idx="17">
                  <c:v>39020</c:v>
                </c:pt>
                <c:pt idx="18">
                  <c:v>39021</c:v>
                </c:pt>
                <c:pt idx="19">
                  <c:v>39022</c:v>
                </c:pt>
                <c:pt idx="20">
                  <c:v>39023</c:v>
                </c:pt>
                <c:pt idx="21">
                  <c:v>39024</c:v>
                </c:pt>
                <c:pt idx="22">
                  <c:v>39027</c:v>
                </c:pt>
                <c:pt idx="23">
                  <c:v>39028</c:v>
                </c:pt>
                <c:pt idx="24">
                  <c:v>39029</c:v>
                </c:pt>
                <c:pt idx="25">
                  <c:v>39030</c:v>
                </c:pt>
                <c:pt idx="26">
                  <c:v>39031</c:v>
                </c:pt>
                <c:pt idx="27">
                  <c:v>39034</c:v>
                </c:pt>
                <c:pt idx="28">
                  <c:v>39035</c:v>
                </c:pt>
                <c:pt idx="29">
                  <c:v>39036</c:v>
                </c:pt>
                <c:pt idx="30">
                  <c:v>39037</c:v>
                </c:pt>
                <c:pt idx="31">
                  <c:v>39038</c:v>
                </c:pt>
                <c:pt idx="32">
                  <c:v>39041</c:v>
                </c:pt>
                <c:pt idx="33">
                  <c:v>39042</c:v>
                </c:pt>
                <c:pt idx="34">
                  <c:v>39043</c:v>
                </c:pt>
                <c:pt idx="35">
                  <c:v>39045</c:v>
                </c:pt>
                <c:pt idx="36">
                  <c:v>39048</c:v>
                </c:pt>
                <c:pt idx="37">
                  <c:v>39049</c:v>
                </c:pt>
                <c:pt idx="38">
                  <c:v>39050</c:v>
                </c:pt>
                <c:pt idx="39">
                  <c:v>39051</c:v>
                </c:pt>
                <c:pt idx="40">
                  <c:v>39052</c:v>
                </c:pt>
                <c:pt idx="41">
                  <c:v>39055</c:v>
                </c:pt>
                <c:pt idx="42">
                  <c:v>39056</c:v>
                </c:pt>
                <c:pt idx="43">
                  <c:v>39057</c:v>
                </c:pt>
                <c:pt idx="44">
                  <c:v>39058</c:v>
                </c:pt>
                <c:pt idx="45">
                  <c:v>39059</c:v>
                </c:pt>
                <c:pt idx="46">
                  <c:v>39062</c:v>
                </c:pt>
                <c:pt idx="47">
                  <c:v>39063</c:v>
                </c:pt>
                <c:pt idx="48">
                  <c:v>39064</c:v>
                </c:pt>
                <c:pt idx="49">
                  <c:v>39065</c:v>
                </c:pt>
                <c:pt idx="50">
                  <c:v>39066</c:v>
                </c:pt>
                <c:pt idx="51">
                  <c:v>39069</c:v>
                </c:pt>
                <c:pt idx="52">
                  <c:v>39070</c:v>
                </c:pt>
                <c:pt idx="53">
                  <c:v>39071</c:v>
                </c:pt>
                <c:pt idx="54">
                  <c:v>39072</c:v>
                </c:pt>
                <c:pt idx="55">
                  <c:v>39073</c:v>
                </c:pt>
                <c:pt idx="56">
                  <c:v>39077</c:v>
                </c:pt>
                <c:pt idx="57">
                  <c:v>39078</c:v>
                </c:pt>
                <c:pt idx="58">
                  <c:v>39079</c:v>
                </c:pt>
                <c:pt idx="59">
                  <c:v>39080</c:v>
                </c:pt>
                <c:pt idx="60">
                  <c:v>39085</c:v>
                </c:pt>
                <c:pt idx="61">
                  <c:v>39086</c:v>
                </c:pt>
                <c:pt idx="62">
                  <c:v>39087</c:v>
                </c:pt>
                <c:pt idx="63">
                  <c:v>39090</c:v>
                </c:pt>
                <c:pt idx="64">
                  <c:v>39091</c:v>
                </c:pt>
                <c:pt idx="65">
                  <c:v>39092</c:v>
                </c:pt>
                <c:pt idx="66">
                  <c:v>39093</c:v>
                </c:pt>
                <c:pt idx="67">
                  <c:v>39094</c:v>
                </c:pt>
                <c:pt idx="68">
                  <c:v>39098</c:v>
                </c:pt>
                <c:pt idx="69">
                  <c:v>39099</c:v>
                </c:pt>
                <c:pt idx="70">
                  <c:v>39100</c:v>
                </c:pt>
                <c:pt idx="71">
                  <c:v>39101</c:v>
                </c:pt>
                <c:pt idx="72">
                  <c:v>39104</c:v>
                </c:pt>
                <c:pt idx="73">
                  <c:v>39105</c:v>
                </c:pt>
                <c:pt idx="74">
                  <c:v>39106</c:v>
                </c:pt>
                <c:pt idx="75">
                  <c:v>39107</c:v>
                </c:pt>
                <c:pt idx="76">
                  <c:v>39108</c:v>
                </c:pt>
                <c:pt idx="77">
                  <c:v>39111</c:v>
                </c:pt>
                <c:pt idx="78">
                  <c:v>39112</c:v>
                </c:pt>
                <c:pt idx="79">
                  <c:v>39113</c:v>
                </c:pt>
                <c:pt idx="80">
                  <c:v>39114</c:v>
                </c:pt>
                <c:pt idx="81">
                  <c:v>39115</c:v>
                </c:pt>
                <c:pt idx="82">
                  <c:v>39118</c:v>
                </c:pt>
                <c:pt idx="83">
                  <c:v>39119</c:v>
                </c:pt>
                <c:pt idx="84">
                  <c:v>39120</c:v>
                </c:pt>
                <c:pt idx="85">
                  <c:v>39121</c:v>
                </c:pt>
                <c:pt idx="86">
                  <c:v>39122</c:v>
                </c:pt>
                <c:pt idx="87">
                  <c:v>39125</c:v>
                </c:pt>
                <c:pt idx="88">
                  <c:v>39126</c:v>
                </c:pt>
                <c:pt idx="89">
                  <c:v>39127</c:v>
                </c:pt>
                <c:pt idx="90">
                  <c:v>39128</c:v>
                </c:pt>
                <c:pt idx="91">
                  <c:v>39129</c:v>
                </c:pt>
                <c:pt idx="92">
                  <c:v>39133</c:v>
                </c:pt>
                <c:pt idx="93">
                  <c:v>39134</c:v>
                </c:pt>
                <c:pt idx="94">
                  <c:v>39135</c:v>
                </c:pt>
                <c:pt idx="95">
                  <c:v>39136</c:v>
                </c:pt>
                <c:pt idx="96">
                  <c:v>39139</c:v>
                </c:pt>
                <c:pt idx="97">
                  <c:v>39140</c:v>
                </c:pt>
                <c:pt idx="98">
                  <c:v>39141</c:v>
                </c:pt>
                <c:pt idx="99">
                  <c:v>39142</c:v>
                </c:pt>
                <c:pt idx="100">
                  <c:v>39143</c:v>
                </c:pt>
                <c:pt idx="101">
                  <c:v>39146</c:v>
                </c:pt>
                <c:pt idx="102">
                  <c:v>39147</c:v>
                </c:pt>
                <c:pt idx="103">
                  <c:v>39148</c:v>
                </c:pt>
                <c:pt idx="104">
                  <c:v>39149</c:v>
                </c:pt>
                <c:pt idx="105">
                  <c:v>39150</c:v>
                </c:pt>
                <c:pt idx="106">
                  <c:v>39153</c:v>
                </c:pt>
                <c:pt idx="107">
                  <c:v>39154</c:v>
                </c:pt>
                <c:pt idx="108">
                  <c:v>39155</c:v>
                </c:pt>
                <c:pt idx="109">
                  <c:v>39156</c:v>
                </c:pt>
                <c:pt idx="110">
                  <c:v>39157</c:v>
                </c:pt>
                <c:pt idx="111">
                  <c:v>39160</c:v>
                </c:pt>
                <c:pt idx="112">
                  <c:v>39161</c:v>
                </c:pt>
                <c:pt idx="113">
                  <c:v>39162</c:v>
                </c:pt>
                <c:pt idx="114">
                  <c:v>39163</c:v>
                </c:pt>
                <c:pt idx="115">
                  <c:v>39164</c:v>
                </c:pt>
                <c:pt idx="116">
                  <c:v>39167</c:v>
                </c:pt>
                <c:pt idx="117">
                  <c:v>39168</c:v>
                </c:pt>
                <c:pt idx="118">
                  <c:v>39169</c:v>
                </c:pt>
                <c:pt idx="119">
                  <c:v>39170</c:v>
                </c:pt>
                <c:pt idx="120">
                  <c:v>39171</c:v>
                </c:pt>
                <c:pt idx="121">
                  <c:v>39174</c:v>
                </c:pt>
                <c:pt idx="122">
                  <c:v>39175</c:v>
                </c:pt>
                <c:pt idx="123">
                  <c:v>39176</c:v>
                </c:pt>
                <c:pt idx="124">
                  <c:v>39177</c:v>
                </c:pt>
                <c:pt idx="125">
                  <c:v>39181</c:v>
                </c:pt>
                <c:pt idx="126">
                  <c:v>39182</c:v>
                </c:pt>
                <c:pt idx="127">
                  <c:v>39183</c:v>
                </c:pt>
                <c:pt idx="128">
                  <c:v>39184</c:v>
                </c:pt>
                <c:pt idx="129">
                  <c:v>39185</c:v>
                </c:pt>
                <c:pt idx="130">
                  <c:v>39188</c:v>
                </c:pt>
                <c:pt idx="131">
                  <c:v>39189</c:v>
                </c:pt>
                <c:pt idx="132">
                  <c:v>39190</c:v>
                </c:pt>
                <c:pt idx="133">
                  <c:v>39191</c:v>
                </c:pt>
                <c:pt idx="134">
                  <c:v>39192</c:v>
                </c:pt>
                <c:pt idx="135">
                  <c:v>39195</c:v>
                </c:pt>
                <c:pt idx="136">
                  <c:v>39196</c:v>
                </c:pt>
                <c:pt idx="137">
                  <c:v>39197</c:v>
                </c:pt>
                <c:pt idx="138">
                  <c:v>39198</c:v>
                </c:pt>
                <c:pt idx="139">
                  <c:v>39199</c:v>
                </c:pt>
                <c:pt idx="140">
                  <c:v>39202</c:v>
                </c:pt>
                <c:pt idx="141">
                  <c:v>39203</c:v>
                </c:pt>
                <c:pt idx="142">
                  <c:v>39204</c:v>
                </c:pt>
                <c:pt idx="143">
                  <c:v>39205</c:v>
                </c:pt>
                <c:pt idx="144">
                  <c:v>39206</c:v>
                </c:pt>
                <c:pt idx="145">
                  <c:v>39209</c:v>
                </c:pt>
                <c:pt idx="146">
                  <c:v>39210</c:v>
                </c:pt>
                <c:pt idx="147">
                  <c:v>39211</c:v>
                </c:pt>
                <c:pt idx="148">
                  <c:v>39212</c:v>
                </c:pt>
                <c:pt idx="149">
                  <c:v>39213</c:v>
                </c:pt>
                <c:pt idx="150">
                  <c:v>39216</c:v>
                </c:pt>
                <c:pt idx="151">
                  <c:v>39217</c:v>
                </c:pt>
                <c:pt idx="152">
                  <c:v>39218</c:v>
                </c:pt>
                <c:pt idx="153">
                  <c:v>39219</c:v>
                </c:pt>
                <c:pt idx="154">
                  <c:v>39220</c:v>
                </c:pt>
                <c:pt idx="155">
                  <c:v>39223</c:v>
                </c:pt>
                <c:pt idx="156">
                  <c:v>39224</c:v>
                </c:pt>
                <c:pt idx="157">
                  <c:v>39225</c:v>
                </c:pt>
                <c:pt idx="158">
                  <c:v>39226</c:v>
                </c:pt>
                <c:pt idx="159">
                  <c:v>39227</c:v>
                </c:pt>
                <c:pt idx="160">
                  <c:v>39231</c:v>
                </c:pt>
                <c:pt idx="161">
                  <c:v>39232</c:v>
                </c:pt>
                <c:pt idx="162">
                  <c:v>39233</c:v>
                </c:pt>
                <c:pt idx="163">
                  <c:v>39234</c:v>
                </c:pt>
                <c:pt idx="164">
                  <c:v>39237</c:v>
                </c:pt>
                <c:pt idx="165">
                  <c:v>39238</c:v>
                </c:pt>
                <c:pt idx="166">
                  <c:v>39239</c:v>
                </c:pt>
                <c:pt idx="167">
                  <c:v>39240</c:v>
                </c:pt>
                <c:pt idx="168">
                  <c:v>39241</c:v>
                </c:pt>
                <c:pt idx="169">
                  <c:v>39244</c:v>
                </c:pt>
                <c:pt idx="170">
                  <c:v>39245</c:v>
                </c:pt>
                <c:pt idx="171">
                  <c:v>39246</c:v>
                </c:pt>
                <c:pt idx="172">
                  <c:v>39247</c:v>
                </c:pt>
                <c:pt idx="173">
                  <c:v>39248</c:v>
                </c:pt>
                <c:pt idx="174">
                  <c:v>39251</c:v>
                </c:pt>
                <c:pt idx="175">
                  <c:v>39252</c:v>
                </c:pt>
                <c:pt idx="176">
                  <c:v>39253</c:v>
                </c:pt>
                <c:pt idx="177">
                  <c:v>39254</c:v>
                </c:pt>
                <c:pt idx="178">
                  <c:v>39255</c:v>
                </c:pt>
                <c:pt idx="179">
                  <c:v>39258</c:v>
                </c:pt>
                <c:pt idx="180">
                  <c:v>39259</c:v>
                </c:pt>
                <c:pt idx="181">
                  <c:v>39260</c:v>
                </c:pt>
                <c:pt idx="182">
                  <c:v>39261</c:v>
                </c:pt>
                <c:pt idx="183">
                  <c:v>39262</c:v>
                </c:pt>
                <c:pt idx="184">
                  <c:v>39265</c:v>
                </c:pt>
                <c:pt idx="185">
                  <c:v>39266</c:v>
                </c:pt>
                <c:pt idx="186">
                  <c:v>39268</c:v>
                </c:pt>
                <c:pt idx="187">
                  <c:v>39269</c:v>
                </c:pt>
                <c:pt idx="188">
                  <c:v>39272</c:v>
                </c:pt>
                <c:pt idx="189">
                  <c:v>39273</c:v>
                </c:pt>
                <c:pt idx="190">
                  <c:v>39274</c:v>
                </c:pt>
                <c:pt idx="191">
                  <c:v>39275</c:v>
                </c:pt>
                <c:pt idx="192">
                  <c:v>39276</c:v>
                </c:pt>
                <c:pt idx="193">
                  <c:v>39279</c:v>
                </c:pt>
                <c:pt idx="194">
                  <c:v>39280</c:v>
                </c:pt>
                <c:pt idx="195">
                  <c:v>39281</c:v>
                </c:pt>
                <c:pt idx="196">
                  <c:v>39282</c:v>
                </c:pt>
                <c:pt idx="197">
                  <c:v>39283</c:v>
                </c:pt>
                <c:pt idx="198">
                  <c:v>39286</c:v>
                </c:pt>
                <c:pt idx="199">
                  <c:v>39287</c:v>
                </c:pt>
                <c:pt idx="200">
                  <c:v>39288</c:v>
                </c:pt>
                <c:pt idx="201">
                  <c:v>39289</c:v>
                </c:pt>
                <c:pt idx="202">
                  <c:v>39290</c:v>
                </c:pt>
                <c:pt idx="203">
                  <c:v>39293</c:v>
                </c:pt>
                <c:pt idx="204">
                  <c:v>39294</c:v>
                </c:pt>
                <c:pt idx="205">
                  <c:v>39295</c:v>
                </c:pt>
                <c:pt idx="206">
                  <c:v>39296</c:v>
                </c:pt>
                <c:pt idx="207">
                  <c:v>39297</c:v>
                </c:pt>
                <c:pt idx="208">
                  <c:v>39300</c:v>
                </c:pt>
                <c:pt idx="209">
                  <c:v>39301</c:v>
                </c:pt>
                <c:pt idx="210">
                  <c:v>39302</c:v>
                </c:pt>
                <c:pt idx="211">
                  <c:v>39303</c:v>
                </c:pt>
                <c:pt idx="212">
                  <c:v>39304</c:v>
                </c:pt>
                <c:pt idx="213">
                  <c:v>39307</c:v>
                </c:pt>
                <c:pt idx="214">
                  <c:v>39308</c:v>
                </c:pt>
                <c:pt idx="215">
                  <c:v>39309</c:v>
                </c:pt>
                <c:pt idx="216">
                  <c:v>39310</c:v>
                </c:pt>
                <c:pt idx="217">
                  <c:v>39311</c:v>
                </c:pt>
                <c:pt idx="218">
                  <c:v>39314</c:v>
                </c:pt>
                <c:pt idx="219">
                  <c:v>39315</c:v>
                </c:pt>
                <c:pt idx="220">
                  <c:v>39316</c:v>
                </c:pt>
                <c:pt idx="221">
                  <c:v>39317</c:v>
                </c:pt>
                <c:pt idx="222">
                  <c:v>39318</c:v>
                </c:pt>
                <c:pt idx="223">
                  <c:v>39321</c:v>
                </c:pt>
                <c:pt idx="224">
                  <c:v>39322</c:v>
                </c:pt>
                <c:pt idx="225">
                  <c:v>39323</c:v>
                </c:pt>
                <c:pt idx="226">
                  <c:v>39324</c:v>
                </c:pt>
                <c:pt idx="227">
                  <c:v>39325</c:v>
                </c:pt>
                <c:pt idx="228">
                  <c:v>39329</c:v>
                </c:pt>
                <c:pt idx="229">
                  <c:v>39330</c:v>
                </c:pt>
                <c:pt idx="230">
                  <c:v>39331</c:v>
                </c:pt>
                <c:pt idx="231">
                  <c:v>39332</c:v>
                </c:pt>
                <c:pt idx="232">
                  <c:v>39335</c:v>
                </c:pt>
                <c:pt idx="233">
                  <c:v>39336</c:v>
                </c:pt>
                <c:pt idx="234">
                  <c:v>39337</c:v>
                </c:pt>
                <c:pt idx="235">
                  <c:v>39338</c:v>
                </c:pt>
                <c:pt idx="236">
                  <c:v>39339</c:v>
                </c:pt>
                <c:pt idx="237">
                  <c:v>39342</c:v>
                </c:pt>
                <c:pt idx="238">
                  <c:v>39343</c:v>
                </c:pt>
                <c:pt idx="239">
                  <c:v>39344</c:v>
                </c:pt>
                <c:pt idx="240">
                  <c:v>39345</c:v>
                </c:pt>
                <c:pt idx="241">
                  <c:v>39346</c:v>
                </c:pt>
                <c:pt idx="242">
                  <c:v>39349</c:v>
                </c:pt>
                <c:pt idx="243">
                  <c:v>39350</c:v>
                </c:pt>
                <c:pt idx="244">
                  <c:v>39351</c:v>
                </c:pt>
                <c:pt idx="245">
                  <c:v>39352</c:v>
                </c:pt>
                <c:pt idx="246">
                  <c:v>39353</c:v>
                </c:pt>
                <c:pt idx="247">
                  <c:v>39356</c:v>
                </c:pt>
                <c:pt idx="248">
                  <c:v>39357</c:v>
                </c:pt>
                <c:pt idx="249">
                  <c:v>39358</c:v>
                </c:pt>
                <c:pt idx="250">
                  <c:v>39359</c:v>
                </c:pt>
                <c:pt idx="251">
                  <c:v>39360</c:v>
                </c:pt>
                <c:pt idx="252">
                  <c:v>39363</c:v>
                </c:pt>
                <c:pt idx="253">
                  <c:v>39364</c:v>
                </c:pt>
                <c:pt idx="254">
                  <c:v>39365</c:v>
                </c:pt>
                <c:pt idx="255">
                  <c:v>39366</c:v>
                </c:pt>
                <c:pt idx="256">
                  <c:v>39367</c:v>
                </c:pt>
                <c:pt idx="257">
                  <c:v>39370</c:v>
                </c:pt>
                <c:pt idx="258">
                  <c:v>39371</c:v>
                </c:pt>
                <c:pt idx="259">
                  <c:v>39372</c:v>
                </c:pt>
                <c:pt idx="260">
                  <c:v>39373</c:v>
                </c:pt>
                <c:pt idx="261">
                  <c:v>39374</c:v>
                </c:pt>
                <c:pt idx="262">
                  <c:v>39377</c:v>
                </c:pt>
                <c:pt idx="263">
                  <c:v>39378</c:v>
                </c:pt>
                <c:pt idx="264">
                  <c:v>39379</c:v>
                </c:pt>
                <c:pt idx="265">
                  <c:v>39380</c:v>
                </c:pt>
                <c:pt idx="266">
                  <c:v>39381</c:v>
                </c:pt>
                <c:pt idx="267">
                  <c:v>39384</c:v>
                </c:pt>
                <c:pt idx="268">
                  <c:v>39385</c:v>
                </c:pt>
                <c:pt idx="269">
                  <c:v>39386</c:v>
                </c:pt>
                <c:pt idx="270">
                  <c:v>39387</c:v>
                </c:pt>
                <c:pt idx="271">
                  <c:v>39388</c:v>
                </c:pt>
                <c:pt idx="272">
                  <c:v>39391</c:v>
                </c:pt>
                <c:pt idx="273">
                  <c:v>39392</c:v>
                </c:pt>
                <c:pt idx="274">
                  <c:v>39393</c:v>
                </c:pt>
                <c:pt idx="275">
                  <c:v>39394</c:v>
                </c:pt>
                <c:pt idx="276">
                  <c:v>39395</c:v>
                </c:pt>
                <c:pt idx="277">
                  <c:v>39398</c:v>
                </c:pt>
                <c:pt idx="278">
                  <c:v>39399</c:v>
                </c:pt>
                <c:pt idx="279">
                  <c:v>39400</c:v>
                </c:pt>
                <c:pt idx="280">
                  <c:v>39401</c:v>
                </c:pt>
                <c:pt idx="281">
                  <c:v>39402</c:v>
                </c:pt>
                <c:pt idx="282">
                  <c:v>39405</c:v>
                </c:pt>
                <c:pt idx="283">
                  <c:v>39406</c:v>
                </c:pt>
                <c:pt idx="284">
                  <c:v>39407</c:v>
                </c:pt>
                <c:pt idx="285">
                  <c:v>39409</c:v>
                </c:pt>
                <c:pt idx="286">
                  <c:v>39412</c:v>
                </c:pt>
                <c:pt idx="287">
                  <c:v>39413</c:v>
                </c:pt>
                <c:pt idx="288">
                  <c:v>39414</c:v>
                </c:pt>
                <c:pt idx="289">
                  <c:v>39415</c:v>
                </c:pt>
                <c:pt idx="290">
                  <c:v>39416</c:v>
                </c:pt>
                <c:pt idx="291">
                  <c:v>39419</c:v>
                </c:pt>
                <c:pt idx="292">
                  <c:v>39420</c:v>
                </c:pt>
                <c:pt idx="293">
                  <c:v>39421</c:v>
                </c:pt>
                <c:pt idx="294">
                  <c:v>39422</c:v>
                </c:pt>
                <c:pt idx="295">
                  <c:v>39423</c:v>
                </c:pt>
                <c:pt idx="296">
                  <c:v>39426</c:v>
                </c:pt>
                <c:pt idx="297">
                  <c:v>39427</c:v>
                </c:pt>
                <c:pt idx="298">
                  <c:v>39428</c:v>
                </c:pt>
                <c:pt idx="299">
                  <c:v>39429</c:v>
                </c:pt>
                <c:pt idx="300">
                  <c:v>39430</c:v>
                </c:pt>
                <c:pt idx="301">
                  <c:v>39433</c:v>
                </c:pt>
                <c:pt idx="302">
                  <c:v>39434</c:v>
                </c:pt>
                <c:pt idx="303">
                  <c:v>39435</c:v>
                </c:pt>
                <c:pt idx="304">
                  <c:v>39436</c:v>
                </c:pt>
                <c:pt idx="305">
                  <c:v>39437</c:v>
                </c:pt>
                <c:pt idx="306">
                  <c:v>39440</c:v>
                </c:pt>
                <c:pt idx="307">
                  <c:v>39442</c:v>
                </c:pt>
                <c:pt idx="308">
                  <c:v>39443</c:v>
                </c:pt>
                <c:pt idx="309">
                  <c:v>39444</c:v>
                </c:pt>
                <c:pt idx="310">
                  <c:v>39447</c:v>
                </c:pt>
                <c:pt idx="311">
                  <c:v>39449</c:v>
                </c:pt>
                <c:pt idx="312">
                  <c:v>39450</c:v>
                </c:pt>
                <c:pt idx="313">
                  <c:v>39451</c:v>
                </c:pt>
                <c:pt idx="314">
                  <c:v>39454</c:v>
                </c:pt>
                <c:pt idx="315">
                  <c:v>39455</c:v>
                </c:pt>
                <c:pt idx="316">
                  <c:v>39456</c:v>
                </c:pt>
                <c:pt idx="317">
                  <c:v>39457</c:v>
                </c:pt>
                <c:pt idx="318">
                  <c:v>39458</c:v>
                </c:pt>
                <c:pt idx="319">
                  <c:v>39461</c:v>
                </c:pt>
                <c:pt idx="320">
                  <c:v>39462</c:v>
                </c:pt>
                <c:pt idx="321">
                  <c:v>39463</c:v>
                </c:pt>
                <c:pt idx="322">
                  <c:v>39464</c:v>
                </c:pt>
                <c:pt idx="323">
                  <c:v>39465</c:v>
                </c:pt>
                <c:pt idx="324">
                  <c:v>39469</c:v>
                </c:pt>
                <c:pt idx="325">
                  <c:v>39470</c:v>
                </c:pt>
                <c:pt idx="326">
                  <c:v>39471</c:v>
                </c:pt>
                <c:pt idx="327">
                  <c:v>39472</c:v>
                </c:pt>
                <c:pt idx="328">
                  <c:v>39475</c:v>
                </c:pt>
                <c:pt idx="329">
                  <c:v>39476</c:v>
                </c:pt>
                <c:pt idx="330">
                  <c:v>39477</c:v>
                </c:pt>
                <c:pt idx="331">
                  <c:v>39478</c:v>
                </c:pt>
                <c:pt idx="332">
                  <c:v>39479</c:v>
                </c:pt>
                <c:pt idx="333">
                  <c:v>39482</c:v>
                </c:pt>
                <c:pt idx="334">
                  <c:v>39483</c:v>
                </c:pt>
                <c:pt idx="335">
                  <c:v>39484</c:v>
                </c:pt>
                <c:pt idx="336">
                  <c:v>39485</c:v>
                </c:pt>
                <c:pt idx="337">
                  <c:v>39486</c:v>
                </c:pt>
                <c:pt idx="338">
                  <c:v>39489</c:v>
                </c:pt>
                <c:pt idx="339">
                  <c:v>39490</c:v>
                </c:pt>
                <c:pt idx="340">
                  <c:v>39491</c:v>
                </c:pt>
                <c:pt idx="341">
                  <c:v>39492</c:v>
                </c:pt>
                <c:pt idx="342">
                  <c:v>39493</c:v>
                </c:pt>
                <c:pt idx="343">
                  <c:v>39497</c:v>
                </c:pt>
                <c:pt idx="344">
                  <c:v>39498</c:v>
                </c:pt>
                <c:pt idx="345">
                  <c:v>39499</c:v>
                </c:pt>
                <c:pt idx="346">
                  <c:v>39500</c:v>
                </c:pt>
                <c:pt idx="347">
                  <c:v>39503</c:v>
                </c:pt>
                <c:pt idx="348">
                  <c:v>39504</c:v>
                </c:pt>
                <c:pt idx="349">
                  <c:v>39505</c:v>
                </c:pt>
                <c:pt idx="350">
                  <c:v>39506</c:v>
                </c:pt>
                <c:pt idx="351">
                  <c:v>39507</c:v>
                </c:pt>
                <c:pt idx="352">
                  <c:v>39510</c:v>
                </c:pt>
                <c:pt idx="353">
                  <c:v>39511</c:v>
                </c:pt>
                <c:pt idx="354">
                  <c:v>39512</c:v>
                </c:pt>
                <c:pt idx="355">
                  <c:v>39513</c:v>
                </c:pt>
                <c:pt idx="356">
                  <c:v>39514</c:v>
                </c:pt>
                <c:pt idx="357">
                  <c:v>39517</c:v>
                </c:pt>
                <c:pt idx="358">
                  <c:v>39518</c:v>
                </c:pt>
                <c:pt idx="359">
                  <c:v>39519</c:v>
                </c:pt>
                <c:pt idx="360">
                  <c:v>39520</c:v>
                </c:pt>
                <c:pt idx="361">
                  <c:v>39521</c:v>
                </c:pt>
                <c:pt idx="362">
                  <c:v>39524</c:v>
                </c:pt>
                <c:pt idx="363">
                  <c:v>39525</c:v>
                </c:pt>
                <c:pt idx="364">
                  <c:v>39526</c:v>
                </c:pt>
                <c:pt idx="365">
                  <c:v>39527</c:v>
                </c:pt>
                <c:pt idx="366">
                  <c:v>39531</c:v>
                </c:pt>
                <c:pt idx="367">
                  <c:v>39532</c:v>
                </c:pt>
                <c:pt idx="368">
                  <c:v>39533</c:v>
                </c:pt>
                <c:pt idx="369">
                  <c:v>39534</c:v>
                </c:pt>
                <c:pt idx="370">
                  <c:v>39535</c:v>
                </c:pt>
                <c:pt idx="371">
                  <c:v>39538</c:v>
                </c:pt>
                <c:pt idx="372">
                  <c:v>39539</c:v>
                </c:pt>
                <c:pt idx="373">
                  <c:v>39540</c:v>
                </c:pt>
                <c:pt idx="374">
                  <c:v>39541</c:v>
                </c:pt>
                <c:pt idx="375">
                  <c:v>39542</c:v>
                </c:pt>
                <c:pt idx="376">
                  <c:v>39545</c:v>
                </c:pt>
                <c:pt idx="377">
                  <c:v>39546</c:v>
                </c:pt>
                <c:pt idx="378">
                  <c:v>39547</c:v>
                </c:pt>
                <c:pt idx="379">
                  <c:v>39548</c:v>
                </c:pt>
                <c:pt idx="380">
                  <c:v>39549</c:v>
                </c:pt>
                <c:pt idx="381">
                  <c:v>39552</c:v>
                </c:pt>
                <c:pt idx="382">
                  <c:v>39553</c:v>
                </c:pt>
                <c:pt idx="383">
                  <c:v>39554</c:v>
                </c:pt>
                <c:pt idx="384">
                  <c:v>39555</c:v>
                </c:pt>
                <c:pt idx="385">
                  <c:v>39556</c:v>
                </c:pt>
                <c:pt idx="386">
                  <c:v>39559</c:v>
                </c:pt>
                <c:pt idx="387">
                  <c:v>39560</c:v>
                </c:pt>
                <c:pt idx="388">
                  <c:v>39561</c:v>
                </c:pt>
                <c:pt idx="389">
                  <c:v>39562</c:v>
                </c:pt>
                <c:pt idx="390">
                  <c:v>39563</c:v>
                </c:pt>
                <c:pt idx="391">
                  <c:v>39566</c:v>
                </c:pt>
                <c:pt idx="392">
                  <c:v>39567</c:v>
                </c:pt>
                <c:pt idx="393">
                  <c:v>39568</c:v>
                </c:pt>
                <c:pt idx="394">
                  <c:v>39569</c:v>
                </c:pt>
                <c:pt idx="395">
                  <c:v>39570</c:v>
                </c:pt>
                <c:pt idx="396">
                  <c:v>39573</c:v>
                </c:pt>
                <c:pt idx="397">
                  <c:v>39574</c:v>
                </c:pt>
                <c:pt idx="398">
                  <c:v>39575</c:v>
                </c:pt>
                <c:pt idx="399">
                  <c:v>39576</c:v>
                </c:pt>
                <c:pt idx="400">
                  <c:v>39577</c:v>
                </c:pt>
                <c:pt idx="401">
                  <c:v>39580</c:v>
                </c:pt>
                <c:pt idx="402">
                  <c:v>39581</c:v>
                </c:pt>
                <c:pt idx="403">
                  <c:v>39582</c:v>
                </c:pt>
                <c:pt idx="404">
                  <c:v>39583</c:v>
                </c:pt>
                <c:pt idx="405">
                  <c:v>39584</c:v>
                </c:pt>
                <c:pt idx="406">
                  <c:v>39587</c:v>
                </c:pt>
                <c:pt idx="407">
                  <c:v>39588</c:v>
                </c:pt>
                <c:pt idx="408">
                  <c:v>39589</c:v>
                </c:pt>
                <c:pt idx="409">
                  <c:v>39590</c:v>
                </c:pt>
                <c:pt idx="410">
                  <c:v>39591</c:v>
                </c:pt>
                <c:pt idx="411">
                  <c:v>39595</c:v>
                </c:pt>
                <c:pt idx="412">
                  <c:v>39596</c:v>
                </c:pt>
                <c:pt idx="413">
                  <c:v>39597</c:v>
                </c:pt>
                <c:pt idx="414">
                  <c:v>39598</c:v>
                </c:pt>
                <c:pt idx="415">
                  <c:v>39601</c:v>
                </c:pt>
                <c:pt idx="416">
                  <c:v>39602</c:v>
                </c:pt>
                <c:pt idx="417">
                  <c:v>39603</c:v>
                </c:pt>
                <c:pt idx="418">
                  <c:v>39604</c:v>
                </c:pt>
                <c:pt idx="419">
                  <c:v>39605</c:v>
                </c:pt>
                <c:pt idx="420">
                  <c:v>39608</c:v>
                </c:pt>
                <c:pt idx="421">
                  <c:v>39609</c:v>
                </c:pt>
                <c:pt idx="422">
                  <c:v>39610</c:v>
                </c:pt>
                <c:pt idx="423">
                  <c:v>39611</c:v>
                </c:pt>
                <c:pt idx="424">
                  <c:v>39612</c:v>
                </c:pt>
                <c:pt idx="425">
                  <c:v>39615</c:v>
                </c:pt>
                <c:pt idx="426">
                  <c:v>39616</c:v>
                </c:pt>
                <c:pt idx="427">
                  <c:v>39617</c:v>
                </c:pt>
                <c:pt idx="428">
                  <c:v>39618</c:v>
                </c:pt>
                <c:pt idx="429">
                  <c:v>39619</c:v>
                </c:pt>
                <c:pt idx="430">
                  <c:v>39622</c:v>
                </c:pt>
                <c:pt idx="431">
                  <c:v>39623</c:v>
                </c:pt>
                <c:pt idx="432">
                  <c:v>39624</c:v>
                </c:pt>
                <c:pt idx="433">
                  <c:v>39625</c:v>
                </c:pt>
                <c:pt idx="434">
                  <c:v>39626</c:v>
                </c:pt>
                <c:pt idx="435">
                  <c:v>39629</c:v>
                </c:pt>
                <c:pt idx="436">
                  <c:v>39630</c:v>
                </c:pt>
                <c:pt idx="437">
                  <c:v>39631</c:v>
                </c:pt>
                <c:pt idx="438">
                  <c:v>39632</c:v>
                </c:pt>
                <c:pt idx="439">
                  <c:v>39636</c:v>
                </c:pt>
                <c:pt idx="440">
                  <c:v>39637</c:v>
                </c:pt>
                <c:pt idx="441">
                  <c:v>39638</c:v>
                </c:pt>
                <c:pt idx="442">
                  <c:v>39639</c:v>
                </c:pt>
                <c:pt idx="443">
                  <c:v>39640</c:v>
                </c:pt>
                <c:pt idx="444">
                  <c:v>39643</c:v>
                </c:pt>
                <c:pt idx="445">
                  <c:v>39644</c:v>
                </c:pt>
                <c:pt idx="446">
                  <c:v>39645</c:v>
                </c:pt>
                <c:pt idx="447">
                  <c:v>39646</c:v>
                </c:pt>
                <c:pt idx="448">
                  <c:v>39647</c:v>
                </c:pt>
                <c:pt idx="449">
                  <c:v>39650</c:v>
                </c:pt>
                <c:pt idx="450">
                  <c:v>39651</c:v>
                </c:pt>
                <c:pt idx="451">
                  <c:v>39652</c:v>
                </c:pt>
                <c:pt idx="452">
                  <c:v>39653</c:v>
                </c:pt>
                <c:pt idx="453">
                  <c:v>39654</c:v>
                </c:pt>
                <c:pt idx="454">
                  <c:v>39657</c:v>
                </c:pt>
                <c:pt idx="455">
                  <c:v>39658</c:v>
                </c:pt>
                <c:pt idx="456">
                  <c:v>39659</c:v>
                </c:pt>
                <c:pt idx="457">
                  <c:v>39660</c:v>
                </c:pt>
                <c:pt idx="458">
                  <c:v>39661</c:v>
                </c:pt>
                <c:pt idx="459">
                  <c:v>39664</c:v>
                </c:pt>
                <c:pt idx="460">
                  <c:v>39665</c:v>
                </c:pt>
                <c:pt idx="461">
                  <c:v>39666</c:v>
                </c:pt>
                <c:pt idx="462">
                  <c:v>39667</c:v>
                </c:pt>
                <c:pt idx="463">
                  <c:v>39668</c:v>
                </c:pt>
                <c:pt idx="464">
                  <c:v>39671</c:v>
                </c:pt>
                <c:pt idx="465">
                  <c:v>39672</c:v>
                </c:pt>
                <c:pt idx="466">
                  <c:v>39673</c:v>
                </c:pt>
                <c:pt idx="467">
                  <c:v>39674</c:v>
                </c:pt>
                <c:pt idx="468">
                  <c:v>39675</c:v>
                </c:pt>
                <c:pt idx="469">
                  <c:v>39678</c:v>
                </c:pt>
                <c:pt idx="470">
                  <c:v>39679</c:v>
                </c:pt>
                <c:pt idx="471">
                  <c:v>39680</c:v>
                </c:pt>
                <c:pt idx="472">
                  <c:v>39681</c:v>
                </c:pt>
                <c:pt idx="473">
                  <c:v>39682</c:v>
                </c:pt>
                <c:pt idx="474">
                  <c:v>39685</c:v>
                </c:pt>
                <c:pt idx="475">
                  <c:v>39686</c:v>
                </c:pt>
                <c:pt idx="476">
                  <c:v>39687</c:v>
                </c:pt>
                <c:pt idx="477">
                  <c:v>39688</c:v>
                </c:pt>
                <c:pt idx="478">
                  <c:v>39689</c:v>
                </c:pt>
                <c:pt idx="479">
                  <c:v>39693</c:v>
                </c:pt>
                <c:pt idx="480">
                  <c:v>39694</c:v>
                </c:pt>
                <c:pt idx="481">
                  <c:v>39695</c:v>
                </c:pt>
                <c:pt idx="482">
                  <c:v>39696</c:v>
                </c:pt>
                <c:pt idx="483">
                  <c:v>39699</c:v>
                </c:pt>
                <c:pt idx="484">
                  <c:v>39700</c:v>
                </c:pt>
                <c:pt idx="485">
                  <c:v>39701</c:v>
                </c:pt>
                <c:pt idx="486">
                  <c:v>39702</c:v>
                </c:pt>
                <c:pt idx="487">
                  <c:v>39703</c:v>
                </c:pt>
                <c:pt idx="488">
                  <c:v>39706</c:v>
                </c:pt>
                <c:pt idx="489">
                  <c:v>39707</c:v>
                </c:pt>
                <c:pt idx="490">
                  <c:v>39708</c:v>
                </c:pt>
                <c:pt idx="491">
                  <c:v>39709</c:v>
                </c:pt>
                <c:pt idx="492">
                  <c:v>39710</c:v>
                </c:pt>
                <c:pt idx="493">
                  <c:v>39713</c:v>
                </c:pt>
                <c:pt idx="494">
                  <c:v>39714</c:v>
                </c:pt>
                <c:pt idx="495">
                  <c:v>39715</c:v>
                </c:pt>
                <c:pt idx="496">
                  <c:v>39716</c:v>
                </c:pt>
                <c:pt idx="497">
                  <c:v>39717</c:v>
                </c:pt>
                <c:pt idx="498">
                  <c:v>39720</c:v>
                </c:pt>
                <c:pt idx="499">
                  <c:v>39721</c:v>
                </c:pt>
                <c:pt idx="500">
                  <c:v>39722</c:v>
                </c:pt>
                <c:pt idx="501">
                  <c:v>39723</c:v>
                </c:pt>
                <c:pt idx="502">
                  <c:v>39724</c:v>
                </c:pt>
                <c:pt idx="503">
                  <c:v>39727</c:v>
                </c:pt>
                <c:pt idx="504">
                  <c:v>39728</c:v>
                </c:pt>
                <c:pt idx="505">
                  <c:v>39729</c:v>
                </c:pt>
                <c:pt idx="506">
                  <c:v>39730</c:v>
                </c:pt>
                <c:pt idx="507">
                  <c:v>39731</c:v>
                </c:pt>
                <c:pt idx="508">
                  <c:v>39734</c:v>
                </c:pt>
                <c:pt idx="509">
                  <c:v>39735</c:v>
                </c:pt>
                <c:pt idx="510">
                  <c:v>39736</c:v>
                </c:pt>
                <c:pt idx="511">
                  <c:v>39737</c:v>
                </c:pt>
                <c:pt idx="512">
                  <c:v>39738</c:v>
                </c:pt>
                <c:pt idx="513">
                  <c:v>39741</c:v>
                </c:pt>
                <c:pt idx="514">
                  <c:v>39742</c:v>
                </c:pt>
                <c:pt idx="515">
                  <c:v>39743</c:v>
                </c:pt>
                <c:pt idx="516">
                  <c:v>39744</c:v>
                </c:pt>
                <c:pt idx="517">
                  <c:v>39745</c:v>
                </c:pt>
                <c:pt idx="518">
                  <c:v>39748</c:v>
                </c:pt>
                <c:pt idx="519">
                  <c:v>39749</c:v>
                </c:pt>
                <c:pt idx="520">
                  <c:v>39750</c:v>
                </c:pt>
                <c:pt idx="521">
                  <c:v>39751</c:v>
                </c:pt>
                <c:pt idx="522">
                  <c:v>39752</c:v>
                </c:pt>
                <c:pt idx="523">
                  <c:v>39755</c:v>
                </c:pt>
                <c:pt idx="524">
                  <c:v>39756</c:v>
                </c:pt>
                <c:pt idx="525">
                  <c:v>39757</c:v>
                </c:pt>
                <c:pt idx="526">
                  <c:v>39758</c:v>
                </c:pt>
                <c:pt idx="527">
                  <c:v>39759</c:v>
                </c:pt>
                <c:pt idx="528">
                  <c:v>39762</c:v>
                </c:pt>
                <c:pt idx="529">
                  <c:v>39763</c:v>
                </c:pt>
                <c:pt idx="530">
                  <c:v>39764</c:v>
                </c:pt>
                <c:pt idx="531">
                  <c:v>39765</c:v>
                </c:pt>
                <c:pt idx="532">
                  <c:v>39766</c:v>
                </c:pt>
                <c:pt idx="533">
                  <c:v>39769</c:v>
                </c:pt>
                <c:pt idx="534">
                  <c:v>39770</c:v>
                </c:pt>
                <c:pt idx="535">
                  <c:v>39771</c:v>
                </c:pt>
                <c:pt idx="536">
                  <c:v>39772</c:v>
                </c:pt>
                <c:pt idx="537">
                  <c:v>39773</c:v>
                </c:pt>
                <c:pt idx="538">
                  <c:v>39776</c:v>
                </c:pt>
                <c:pt idx="539">
                  <c:v>39777</c:v>
                </c:pt>
                <c:pt idx="540">
                  <c:v>39778</c:v>
                </c:pt>
                <c:pt idx="541">
                  <c:v>39780</c:v>
                </c:pt>
                <c:pt idx="542">
                  <c:v>39783</c:v>
                </c:pt>
                <c:pt idx="543">
                  <c:v>39784</c:v>
                </c:pt>
                <c:pt idx="544">
                  <c:v>39785</c:v>
                </c:pt>
                <c:pt idx="545">
                  <c:v>39786</c:v>
                </c:pt>
                <c:pt idx="546">
                  <c:v>39787</c:v>
                </c:pt>
                <c:pt idx="547">
                  <c:v>39790</c:v>
                </c:pt>
                <c:pt idx="548">
                  <c:v>39791</c:v>
                </c:pt>
                <c:pt idx="549">
                  <c:v>39792</c:v>
                </c:pt>
                <c:pt idx="550">
                  <c:v>39793</c:v>
                </c:pt>
                <c:pt idx="551">
                  <c:v>39794</c:v>
                </c:pt>
                <c:pt idx="552">
                  <c:v>39797</c:v>
                </c:pt>
                <c:pt idx="553">
                  <c:v>39798</c:v>
                </c:pt>
                <c:pt idx="554">
                  <c:v>39799</c:v>
                </c:pt>
                <c:pt idx="555">
                  <c:v>39800</c:v>
                </c:pt>
                <c:pt idx="556">
                  <c:v>39801</c:v>
                </c:pt>
                <c:pt idx="557">
                  <c:v>39804</c:v>
                </c:pt>
                <c:pt idx="558">
                  <c:v>39805</c:v>
                </c:pt>
                <c:pt idx="559">
                  <c:v>39806</c:v>
                </c:pt>
                <c:pt idx="560">
                  <c:v>39808</c:v>
                </c:pt>
                <c:pt idx="561">
                  <c:v>39811</c:v>
                </c:pt>
                <c:pt idx="562">
                  <c:v>39812</c:v>
                </c:pt>
                <c:pt idx="563">
                  <c:v>39813</c:v>
                </c:pt>
                <c:pt idx="564">
                  <c:v>39815</c:v>
                </c:pt>
                <c:pt idx="565">
                  <c:v>39818</c:v>
                </c:pt>
                <c:pt idx="566">
                  <c:v>39819</c:v>
                </c:pt>
                <c:pt idx="567">
                  <c:v>39820</c:v>
                </c:pt>
                <c:pt idx="568">
                  <c:v>39821</c:v>
                </c:pt>
                <c:pt idx="569">
                  <c:v>39822</c:v>
                </c:pt>
                <c:pt idx="570">
                  <c:v>39825</c:v>
                </c:pt>
                <c:pt idx="571">
                  <c:v>39826</c:v>
                </c:pt>
                <c:pt idx="572">
                  <c:v>39827</c:v>
                </c:pt>
                <c:pt idx="573">
                  <c:v>39828</c:v>
                </c:pt>
                <c:pt idx="574">
                  <c:v>39829</c:v>
                </c:pt>
                <c:pt idx="575">
                  <c:v>39833</c:v>
                </c:pt>
                <c:pt idx="576">
                  <c:v>39834</c:v>
                </c:pt>
                <c:pt idx="577">
                  <c:v>39835</c:v>
                </c:pt>
                <c:pt idx="578">
                  <c:v>39836</c:v>
                </c:pt>
                <c:pt idx="579">
                  <c:v>39839</c:v>
                </c:pt>
                <c:pt idx="580">
                  <c:v>39840</c:v>
                </c:pt>
                <c:pt idx="581">
                  <c:v>39841</c:v>
                </c:pt>
                <c:pt idx="582">
                  <c:v>39842</c:v>
                </c:pt>
                <c:pt idx="583">
                  <c:v>39843</c:v>
                </c:pt>
                <c:pt idx="584">
                  <c:v>39846</c:v>
                </c:pt>
                <c:pt idx="585">
                  <c:v>39847</c:v>
                </c:pt>
                <c:pt idx="586">
                  <c:v>39848</c:v>
                </c:pt>
                <c:pt idx="587">
                  <c:v>39849</c:v>
                </c:pt>
                <c:pt idx="588">
                  <c:v>39850</c:v>
                </c:pt>
                <c:pt idx="589">
                  <c:v>39853</c:v>
                </c:pt>
                <c:pt idx="590">
                  <c:v>39854</c:v>
                </c:pt>
                <c:pt idx="591">
                  <c:v>39855</c:v>
                </c:pt>
                <c:pt idx="592">
                  <c:v>39856</c:v>
                </c:pt>
                <c:pt idx="593">
                  <c:v>39857</c:v>
                </c:pt>
                <c:pt idx="594">
                  <c:v>39861</c:v>
                </c:pt>
                <c:pt idx="595">
                  <c:v>39862</c:v>
                </c:pt>
                <c:pt idx="596">
                  <c:v>39863</c:v>
                </c:pt>
                <c:pt idx="597">
                  <c:v>39864</c:v>
                </c:pt>
                <c:pt idx="598">
                  <c:v>39867</c:v>
                </c:pt>
                <c:pt idx="599">
                  <c:v>39868</c:v>
                </c:pt>
                <c:pt idx="600">
                  <c:v>39869</c:v>
                </c:pt>
                <c:pt idx="601">
                  <c:v>39870</c:v>
                </c:pt>
                <c:pt idx="602">
                  <c:v>39871</c:v>
                </c:pt>
                <c:pt idx="603">
                  <c:v>39874</c:v>
                </c:pt>
                <c:pt idx="604">
                  <c:v>39875</c:v>
                </c:pt>
                <c:pt idx="605">
                  <c:v>39876</c:v>
                </c:pt>
                <c:pt idx="606">
                  <c:v>39877</c:v>
                </c:pt>
                <c:pt idx="607">
                  <c:v>39878</c:v>
                </c:pt>
                <c:pt idx="608">
                  <c:v>39881</c:v>
                </c:pt>
                <c:pt idx="609">
                  <c:v>39882</c:v>
                </c:pt>
                <c:pt idx="610">
                  <c:v>39883</c:v>
                </c:pt>
                <c:pt idx="611">
                  <c:v>39884</c:v>
                </c:pt>
                <c:pt idx="612">
                  <c:v>39885</c:v>
                </c:pt>
                <c:pt idx="613">
                  <c:v>39888</c:v>
                </c:pt>
                <c:pt idx="614">
                  <c:v>39889</c:v>
                </c:pt>
                <c:pt idx="615">
                  <c:v>39890</c:v>
                </c:pt>
                <c:pt idx="616">
                  <c:v>39891</c:v>
                </c:pt>
                <c:pt idx="617">
                  <c:v>39892</c:v>
                </c:pt>
                <c:pt idx="618">
                  <c:v>39895</c:v>
                </c:pt>
                <c:pt idx="619">
                  <c:v>39896</c:v>
                </c:pt>
                <c:pt idx="620">
                  <c:v>39897</c:v>
                </c:pt>
                <c:pt idx="621">
                  <c:v>39898</c:v>
                </c:pt>
                <c:pt idx="622">
                  <c:v>39899</c:v>
                </c:pt>
                <c:pt idx="623">
                  <c:v>39902</c:v>
                </c:pt>
                <c:pt idx="624">
                  <c:v>39903</c:v>
                </c:pt>
                <c:pt idx="625">
                  <c:v>39904</c:v>
                </c:pt>
                <c:pt idx="626">
                  <c:v>39905</c:v>
                </c:pt>
                <c:pt idx="627">
                  <c:v>39906</c:v>
                </c:pt>
                <c:pt idx="628">
                  <c:v>39909</c:v>
                </c:pt>
                <c:pt idx="629">
                  <c:v>39910</c:v>
                </c:pt>
                <c:pt idx="630">
                  <c:v>39911</c:v>
                </c:pt>
                <c:pt idx="631">
                  <c:v>39912</c:v>
                </c:pt>
                <c:pt idx="632">
                  <c:v>39916</c:v>
                </c:pt>
                <c:pt idx="633">
                  <c:v>39917</c:v>
                </c:pt>
                <c:pt idx="634">
                  <c:v>39918</c:v>
                </c:pt>
                <c:pt idx="635">
                  <c:v>39919</c:v>
                </c:pt>
                <c:pt idx="636">
                  <c:v>39920</c:v>
                </c:pt>
                <c:pt idx="637">
                  <c:v>39923</c:v>
                </c:pt>
                <c:pt idx="638">
                  <c:v>39924</c:v>
                </c:pt>
                <c:pt idx="639">
                  <c:v>39925</c:v>
                </c:pt>
                <c:pt idx="640">
                  <c:v>39926</c:v>
                </c:pt>
                <c:pt idx="641">
                  <c:v>39927</c:v>
                </c:pt>
                <c:pt idx="642">
                  <c:v>39930</c:v>
                </c:pt>
                <c:pt idx="643">
                  <c:v>39931</c:v>
                </c:pt>
                <c:pt idx="644">
                  <c:v>39932</c:v>
                </c:pt>
                <c:pt idx="645">
                  <c:v>39933</c:v>
                </c:pt>
                <c:pt idx="646">
                  <c:v>39934</c:v>
                </c:pt>
                <c:pt idx="647">
                  <c:v>39937</c:v>
                </c:pt>
                <c:pt idx="648">
                  <c:v>39938</c:v>
                </c:pt>
                <c:pt idx="649">
                  <c:v>39939</c:v>
                </c:pt>
                <c:pt idx="650">
                  <c:v>39940</c:v>
                </c:pt>
                <c:pt idx="651">
                  <c:v>39941</c:v>
                </c:pt>
                <c:pt idx="652">
                  <c:v>39944</c:v>
                </c:pt>
                <c:pt idx="653">
                  <c:v>39945</c:v>
                </c:pt>
                <c:pt idx="654">
                  <c:v>39946</c:v>
                </c:pt>
                <c:pt idx="655">
                  <c:v>39947</c:v>
                </c:pt>
                <c:pt idx="656">
                  <c:v>39948</c:v>
                </c:pt>
                <c:pt idx="657">
                  <c:v>39951</c:v>
                </c:pt>
                <c:pt idx="658">
                  <c:v>39952</c:v>
                </c:pt>
                <c:pt idx="659">
                  <c:v>39953</c:v>
                </c:pt>
                <c:pt idx="660">
                  <c:v>39954</c:v>
                </c:pt>
                <c:pt idx="661">
                  <c:v>39955</c:v>
                </c:pt>
                <c:pt idx="662">
                  <c:v>39959</c:v>
                </c:pt>
                <c:pt idx="663">
                  <c:v>39960</c:v>
                </c:pt>
                <c:pt idx="664">
                  <c:v>39961</c:v>
                </c:pt>
                <c:pt idx="665">
                  <c:v>39962</c:v>
                </c:pt>
                <c:pt idx="666">
                  <c:v>39965</c:v>
                </c:pt>
                <c:pt idx="667">
                  <c:v>39966</c:v>
                </c:pt>
                <c:pt idx="668">
                  <c:v>39967</c:v>
                </c:pt>
                <c:pt idx="669">
                  <c:v>39968</c:v>
                </c:pt>
                <c:pt idx="670">
                  <c:v>39969</c:v>
                </c:pt>
                <c:pt idx="671">
                  <c:v>39972</c:v>
                </c:pt>
                <c:pt idx="672">
                  <c:v>39973</c:v>
                </c:pt>
                <c:pt idx="673">
                  <c:v>39974</c:v>
                </c:pt>
                <c:pt idx="674">
                  <c:v>39975</c:v>
                </c:pt>
                <c:pt idx="675">
                  <c:v>39976</c:v>
                </c:pt>
                <c:pt idx="676">
                  <c:v>39979</c:v>
                </c:pt>
                <c:pt idx="677">
                  <c:v>39980</c:v>
                </c:pt>
                <c:pt idx="678">
                  <c:v>39981</c:v>
                </c:pt>
                <c:pt idx="679">
                  <c:v>39982</c:v>
                </c:pt>
                <c:pt idx="680">
                  <c:v>39983</c:v>
                </c:pt>
                <c:pt idx="681">
                  <c:v>39986</c:v>
                </c:pt>
                <c:pt idx="682">
                  <c:v>39987</c:v>
                </c:pt>
                <c:pt idx="683">
                  <c:v>39988</c:v>
                </c:pt>
                <c:pt idx="684">
                  <c:v>39989</c:v>
                </c:pt>
                <c:pt idx="685">
                  <c:v>39990</c:v>
                </c:pt>
                <c:pt idx="686">
                  <c:v>39993</c:v>
                </c:pt>
                <c:pt idx="687">
                  <c:v>39994</c:v>
                </c:pt>
                <c:pt idx="688">
                  <c:v>39995</c:v>
                </c:pt>
                <c:pt idx="689">
                  <c:v>39996</c:v>
                </c:pt>
                <c:pt idx="690">
                  <c:v>40000</c:v>
                </c:pt>
                <c:pt idx="691">
                  <c:v>40001</c:v>
                </c:pt>
                <c:pt idx="692">
                  <c:v>40002</c:v>
                </c:pt>
                <c:pt idx="693">
                  <c:v>40003</c:v>
                </c:pt>
                <c:pt idx="694">
                  <c:v>40004</c:v>
                </c:pt>
                <c:pt idx="695">
                  <c:v>40007</c:v>
                </c:pt>
                <c:pt idx="696">
                  <c:v>40008</c:v>
                </c:pt>
                <c:pt idx="697">
                  <c:v>40009</c:v>
                </c:pt>
                <c:pt idx="698">
                  <c:v>40010</c:v>
                </c:pt>
                <c:pt idx="699">
                  <c:v>40011</c:v>
                </c:pt>
                <c:pt idx="700">
                  <c:v>40014</c:v>
                </c:pt>
                <c:pt idx="701">
                  <c:v>40015</c:v>
                </c:pt>
                <c:pt idx="702">
                  <c:v>40016</c:v>
                </c:pt>
                <c:pt idx="703">
                  <c:v>40017</c:v>
                </c:pt>
                <c:pt idx="704">
                  <c:v>40018</c:v>
                </c:pt>
                <c:pt idx="705">
                  <c:v>40021</c:v>
                </c:pt>
                <c:pt idx="706">
                  <c:v>40022</c:v>
                </c:pt>
                <c:pt idx="707">
                  <c:v>40023</c:v>
                </c:pt>
                <c:pt idx="708">
                  <c:v>40024</c:v>
                </c:pt>
                <c:pt idx="709">
                  <c:v>40025</c:v>
                </c:pt>
                <c:pt idx="710">
                  <c:v>40028</c:v>
                </c:pt>
                <c:pt idx="711">
                  <c:v>40029</c:v>
                </c:pt>
                <c:pt idx="712">
                  <c:v>40030</c:v>
                </c:pt>
                <c:pt idx="713">
                  <c:v>40031</c:v>
                </c:pt>
                <c:pt idx="714">
                  <c:v>40032</c:v>
                </c:pt>
                <c:pt idx="715">
                  <c:v>40035</c:v>
                </c:pt>
                <c:pt idx="716">
                  <c:v>40036</c:v>
                </c:pt>
                <c:pt idx="717">
                  <c:v>40037</c:v>
                </c:pt>
                <c:pt idx="718">
                  <c:v>40038</c:v>
                </c:pt>
                <c:pt idx="719">
                  <c:v>40039</c:v>
                </c:pt>
                <c:pt idx="720">
                  <c:v>40042</c:v>
                </c:pt>
                <c:pt idx="721">
                  <c:v>40043</c:v>
                </c:pt>
                <c:pt idx="722">
                  <c:v>40044</c:v>
                </c:pt>
                <c:pt idx="723">
                  <c:v>40045</c:v>
                </c:pt>
                <c:pt idx="724">
                  <c:v>40046</c:v>
                </c:pt>
                <c:pt idx="725">
                  <c:v>40049</c:v>
                </c:pt>
                <c:pt idx="726">
                  <c:v>40050</c:v>
                </c:pt>
                <c:pt idx="727">
                  <c:v>40051</c:v>
                </c:pt>
                <c:pt idx="728">
                  <c:v>40052</c:v>
                </c:pt>
                <c:pt idx="729">
                  <c:v>40053</c:v>
                </c:pt>
                <c:pt idx="730">
                  <c:v>40056</c:v>
                </c:pt>
                <c:pt idx="731">
                  <c:v>40057</c:v>
                </c:pt>
                <c:pt idx="732">
                  <c:v>40058</c:v>
                </c:pt>
                <c:pt idx="733">
                  <c:v>40059</c:v>
                </c:pt>
                <c:pt idx="734">
                  <c:v>40060</c:v>
                </c:pt>
                <c:pt idx="735">
                  <c:v>40064</c:v>
                </c:pt>
                <c:pt idx="736">
                  <c:v>40065</c:v>
                </c:pt>
                <c:pt idx="737">
                  <c:v>40066</c:v>
                </c:pt>
                <c:pt idx="738">
                  <c:v>40067</c:v>
                </c:pt>
                <c:pt idx="739">
                  <c:v>40070</c:v>
                </c:pt>
                <c:pt idx="740">
                  <c:v>40071</c:v>
                </c:pt>
                <c:pt idx="741">
                  <c:v>40072</c:v>
                </c:pt>
                <c:pt idx="742">
                  <c:v>40073</c:v>
                </c:pt>
                <c:pt idx="743">
                  <c:v>40074</c:v>
                </c:pt>
                <c:pt idx="744">
                  <c:v>40077</c:v>
                </c:pt>
                <c:pt idx="745">
                  <c:v>40078</c:v>
                </c:pt>
                <c:pt idx="746">
                  <c:v>40079</c:v>
                </c:pt>
                <c:pt idx="747">
                  <c:v>40080</c:v>
                </c:pt>
                <c:pt idx="748">
                  <c:v>40081</c:v>
                </c:pt>
                <c:pt idx="749">
                  <c:v>40084</c:v>
                </c:pt>
                <c:pt idx="750">
                  <c:v>40085</c:v>
                </c:pt>
                <c:pt idx="751">
                  <c:v>40086</c:v>
                </c:pt>
                <c:pt idx="752">
                  <c:v>40087</c:v>
                </c:pt>
                <c:pt idx="753">
                  <c:v>40088</c:v>
                </c:pt>
                <c:pt idx="754">
                  <c:v>40091</c:v>
                </c:pt>
                <c:pt idx="755">
                  <c:v>40092</c:v>
                </c:pt>
                <c:pt idx="756">
                  <c:v>40093</c:v>
                </c:pt>
                <c:pt idx="757">
                  <c:v>40094</c:v>
                </c:pt>
                <c:pt idx="758">
                  <c:v>40095</c:v>
                </c:pt>
                <c:pt idx="759">
                  <c:v>40098</c:v>
                </c:pt>
                <c:pt idx="760">
                  <c:v>40099</c:v>
                </c:pt>
                <c:pt idx="761">
                  <c:v>40100</c:v>
                </c:pt>
                <c:pt idx="762">
                  <c:v>40101</c:v>
                </c:pt>
                <c:pt idx="763">
                  <c:v>40102</c:v>
                </c:pt>
                <c:pt idx="764">
                  <c:v>40105</c:v>
                </c:pt>
                <c:pt idx="765">
                  <c:v>40106</c:v>
                </c:pt>
                <c:pt idx="766">
                  <c:v>40107</c:v>
                </c:pt>
                <c:pt idx="767">
                  <c:v>40108</c:v>
                </c:pt>
                <c:pt idx="768">
                  <c:v>40109</c:v>
                </c:pt>
                <c:pt idx="769">
                  <c:v>40112</c:v>
                </c:pt>
                <c:pt idx="770">
                  <c:v>40113</c:v>
                </c:pt>
                <c:pt idx="771">
                  <c:v>40114</c:v>
                </c:pt>
                <c:pt idx="772">
                  <c:v>40115</c:v>
                </c:pt>
                <c:pt idx="773">
                  <c:v>40116</c:v>
                </c:pt>
                <c:pt idx="774">
                  <c:v>40119</c:v>
                </c:pt>
                <c:pt idx="775">
                  <c:v>40120</c:v>
                </c:pt>
                <c:pt idx="776">
                  <c:v>40121</c:v>
                </c:pt>
                <c:pt idx="777">
                  <c:v>40122</c:v>
                </c:pt>
                <c:pt idx="778">
                  <c:v>40123</c:v>
                </c:pt>
                <c:pt idx="779">
                  <c:v>40126</c:v>
                </c:pt>
                <c:pt idx="780">
                  <c:v>40127</c:v>
                </c:pt>
                <c:pt idx="781">
                  <c:v>40128</c:v>
                </c:pt>
                <c:pt idx="782">
                  <c:v>40129</c:v>
                </c:pt>
                <c:pt idx="783">
                  <c:v>40130</c:v>
                </c:pt>
                <c:pt idx="784">
                  <c:v>40133</c:v>
                </c:pt>
                <c:pt idx="785">
                  <c:v>40134</c:v>
                </c:pt>
                <c:pt idx="786">
                  <c:v>40135</c:v>
                </c:pt>
                <c:pt idx="787">
                  <c:v>40136</c:v>
                </c:pt>
                <c:pt idx="788">
                  <c:v>40137</c:v>
                </c:pt>
                <c:pt idx="789">
                  <c:v>40140</c:v>
                </c:pt>
                <c:pt idx="790">
                  <c:v>40141</c:v>
                </c:pt>
                <c:pt idx="791">
                  <c:v>40142</c:v>
                </c:pt>
                <c:pt idx="792">
                  <c:v>40144</c:v>
                </c:pt>
                <c:pt idx="793">
                  <c:v>40147</c:v>
                </c:pt>
                <c:pt idx="794">
                  <c:v>40148</c:v>
                </c:pt>
                <c:pt idx="795">
                  <c:v>40149</c:v>
                </c:pt>
                <c:pt idx="796">
                  <c:v>40150</c:v>
                </c:pt>
                <c:pt idx="797">
                  <c:v>40151</c:v>
                </c:pt>
                <c:pt idx="798">
                  <c:v>40154</c:v>
                </c:pt>
                <c:pt idx="799">
                  <c:v>40155</c:v>
                </c:pt>
                <c:pt idx="800">
                  <c:v>40156</c:v>
                </c:pt>
                <c:pt idx="801">
                  <c:v>40157</c:v>
                </c:pt>
                <c:pt idx="802">
                  <c:v>40158</c:v>
                </c:pt>
                <c:pt idx="803">
                  <c:v>40161</c:v>
                </c:pt>
                <c:pt idx="804">
                  <c:v>40162</c:v>
                </c:pt>
                <c:pt idx="805">
                  <c:v>40163</c:v>
                </c:pt>
                <c:pt idx="806">
                  <c:v>40164</c:v>
                </c:pt>
                <c:pt idx="807">
                  <c:v>40165</c:v>
                </c:pt>
                <c:pt idx="808">
                  <c:v>40168</c:v>
                </c:pt>
                <c:pt idx="809">
                  <c:v>40169</c:v>
                </c:pt>
                <c:pt idx="810">
                  <c:v>40170</c:v>
                </c:pt>
                <c:pt idx="811">
                  <c:v>40171</c:v>
                </c:pt>
                <c:pt idx="812">
                  <c:v>40175</c:v>
                </c:pt>
                <c:pt idx="813">
                  <c:v>40176</c:v>
                </c:pt>
                <c:pt idx="814">
                  <c:v>40177</c:v>
                </c:pt>
                <c:pt idx="815">
                  <c:v>40178</c:v>
                </c:pt>
                <c:pt idx="816">
                  <c:v>40182</c:v>
                </c:pt>
                <c:pt idx="817">
                  <c:v>40183</c:v>
                </c:pt>
                <c:pt idx="818">
                  <c:v>40184</c:v>
                </c:pt>
                <c:pt idx="819">
                  <c:v>40185</c:v>
                </c:pt>
                <c:pt idx="820">
                  <c:v>40186</c:v>
                </c:pt>
                <c:pt idx="821">
                  <c:v>40189</c:v>
                </c:pt>
                <c:pt idx="822">
                  <c:v>40190</c:v>
                </c:pt>
                <c:pt idx="823">
                  <c:v>40191</c:v>
                </c:pt>
                <c:pt idx="824">
                  <c:v>40192</c:v>
                </c:pt>
                <c:pt idx="825">
                  <c:v>40193</c:v>
                </c:pt>
                <c:pt idx="826">
                  <c:v>40197</c:v>
                </c:pt>
                <c:pt idx="827">
                  <c:v>40198</c:v>
                </c:pt>
                <c:pt idx="828">
                  <c:v>40199</c:v>
                </c:pt>
                <c:pt idx="829">
                  <c:v>40200</c:v>
                </c:pt>
                <c:pt idx="830">
                  <c:v>40203</c:v>
                </c:pt>
                <c:pt idx="831">
                  <c:v>40204</c:v>
                </c:pt>
                <c:pt idx="832">
                  <c:v>40205</c:v>
                </c:pt>
                <c:pt idx="833">
                  <c:v>40206</c:v>
                </c:pt>
                <c:pt idx="834">
                  <c:v>40207</c:v>
                </c:pt>
                <c:pt idx="835">
                  <c:v>40210</c:v>
                </c:pt>
                <c:pt idx="836">
                  <c:v>40211</c:v>
                </c:pt>
                <c:pt idx="837">
                  <c:v>40212</c:v>
                </c:pt>
                <c:pt idx="838">
                  <c:v>40213</c:v>
                </c:pt>
                <c:pt idx="839">
                  <c:v>40214</c:v>
                </c:pt>
                <c:pt idx="840">
                  <c:v>40217</c:v>
                </c:pt>
                <c:pt idx="841">
                  <c:v>40218</c:v>
                </c:pt>
                <c:pt idx="842">
                  <c:v>40219</c:v>
                </c:pt>
                <c:pt idx="843">
                  <c:v>40220</c:v>
                </c:pt>
                <c:pt idx="844">
                  <c:v>40221</c:v>
                </c:pt>
                <c:pt idx="845">
                  <c:v>40225</c:v>
                </c:pt>
                <c:pt idx="846">
                  <c:v>40226</c:v>
                </c:pt>
                <c:pt idx="847">
                  <c:v>40227</c:v>
                </c:pt>
                <c:pt idx="848">
                  <c:v>40228</c:v>
                </c:pt>
                <c:pt idx="849">
                  <c:v>40231</c:v>
                </c:pt>
                <c:pt idx="850">
                  <c:v>40232</c:v>
                </c:pt>
                <c:pt idx="851">
                  <c:v>40233</c:v>
                </c:pt>
                <c:pt idx="852">
                  <c:v>40234</c:v>
                </c:pt>
                <c:pt idx="853">
                  <c:v>40235</c:v>
                </c:pt>
                <c:pt idx="854">
                  <c:v>40238</c:v>
                </c:pt>
                <c:pt idx="855">
                  <c:v>40239</c:v>
                </c:pt>
                <c:pt idx="856">
                  <c:v>40240</c:v>
                </c:pt>
                <c:pt idx="857">
                  <c:v>40241</c:v>
                </c:pt>
                <c:pt idx="858">
                  <c:v>40242</c:v>
                </c:pt>
                <c:pt idx="859">
                  <c:v>40245</c:v>
                </c:pt>
                <c:pt idx="860">
                  <c:v>40246</c:v>
                </c:pt>
                <c:pt idx="861">
                  <c:v>40247</c:v>
                </c:pt>
                <c:pt idx="862">
                  <c:v>40248</c:v>
                </c:pt>
                <c:pt idx="863">
                  <c:v>40249</c:v>
                </c:pt>
                <c:pt idx="864">
                  <c:v>40252</c:v>
                </c:pt>
                <c:pt idx="865">
                  <c:v>40253</c:v>
                </c:pt>
                <c:pt idx="866">
                  <c:v>40254</c:v>
                </c:pt>
                <c:pt idx="867">
                  <c:v>40255</c:v>
                </c:pt>
                <c:pt idx="868">
                  <c:v>40256</c:v>
                </c:pt>
                <c:pt idx="869">
                  <c:v>40259</c:v>
                </c:pt>
                <c:pt idx="870">
                  <c:v>40260</c:v>
                </c:pt>
                <c:pt idx="871">
                  <c:v>40261</c:v>
                </c:pt>
                <c:pt idx="872">
                  <c:v>40262</c:v>
                </c:pt>
                <c:pt idx="873">
                  <c:v>40263</c:v>
                </c:pt>
                <c:pt idx="874">
                  <c:v>40266</c:v>
                </c:pt>
                <c:pt idx="875">
                  <c:v>40267</c:v>
                </c:pt>
                <c:pt idx="876">
                  <c:v>40268</c:v>
                </c:pt>
                <c:pt idx="877">
                  <c:v>40269</c:v>
                </c:pt>
                <c:pt idx="878">
                  <c:v>40273</c:v>
                </c:pt>
                <c:pt idx="879">
                  <c:v>40274</c:v>
                </c:pt>
                <c:pt idx="880">
                  <c:v>40275</c:v>
                </c:pt>
                <c:pt idx="881">
                  <c:v>40276</c:v>
                </c:pt>
                <c:pt idx="882">
                  <c:v>40277</c:v>
                </c:pt>
                <c:pt idx="883">
                  <c:v>40280</c:v>
                </c:pt>
                <c:pt idx="884">
                  <c:v>40281</c:v>
                </c:pt>
                <c:pt idx="885">
                  <c:v>40282</c:v>
                </c:pt>
                <c:pt idx="886">
                  <c:v>40283</c:v>
                </c:pt>
                <c:pt idx="887">
                  <c:v>40284</c:v>
                </c:pt>
                <c:pt idx="888">
                  <c:v>40287</c:v>
                </c:pt>
                <c:pt idx="889">
                  <c:v>40288</c:v>
                </c:pt>
                <c:pt idx="890">
                  <c:v>40289</c:v>
                </c:pt>
                <c:pt idx="891">
                  <c:v>40290</c:v>
                </c:pt>
                <c:pt idx="892">
                  <c:v>40291</c:v>
                </c:pt>
                <c:pt idx="893">
                  <c:v>40294</c:v>
                </c:pt>
                <c:pt idx="894">
                  <c:v>40295</c:v>
                </c:pt>
                <c:pt idx="895">
                  <c:v>40296</c:v>
                </c:pt>
                <c:pt idx="896">
                  <c:v>40297</c:v>
                </c:pt>
                <c:pt idx="897">
                  <c:v>40298</c:v>
                </c:pt>
                <c:pt idx="898">
                  <c:v>40301</c:v>
                </c:pt>
                <c:pt idx="899">
                  <c:v>40302</c:v>
                </c:pt>
                <c:pt idx="900">
                  <c:v>40303</c:v>
                </c:pt>
                <c:pt idx="901">
                  <c:v>40304</c:v>
                </c:pt>
                <c:pt idx="902">
                  <c:v>40305</c:v>
                </c:pt>
                <c:pt idx="903">
                  <c:v>40308</c:v>
                </c:pt>
                <c:pt idx="904">
                  <c:v>40309</c:v>
                </c:pt>
                <c:pt idx="905">
                  <c:v>40310</c:v>
                </c:pt>
                <c:pt idx="906">
                  <c:v>40311</c:v>
                </c:pt>
                <c:pt idx="907">
                  <c:v>40312</c:v>
                </c:pt>
                <c:pt idx="908">
                  <c:v>40315</c:v>
                </c:pt>
                <c:pt idx="909">
                  <c:v>40316</c:v>
                </c:pt>
                <c:pt idx="910">
                  <c:v>40317</c:v>
                </c:pt>
                <c:pt idx="911">
                  <c:v>40318</c:v>
                </c:pt>
                <c:pt idx="912">
                  <c:v>40319</c:v>
                </c:pt>
                <c:pt idx="913">
                  <c:v>40322</c:v>
                </c:pt>
                <c:pt idx="914">
                  <c:v>40323</c:v>
                </c:pt>
                <c:pt idx="915">
                  <c:v>40324</c:v>
                </c:pt>
                <c:pt idx="916">
                  <c:v>40325</c:v>
                </c:pt>
                <c:pt idx="917">
                  <c:v>40326</c:v>
                </c:pt>
                <c:pt idx="918">
                  <c:v>40330</c:v>
                </c:pt>
                <c:pt idx="919">
                  <c:v>40331</c:v>
                </c:pt>
                <c:pt idx="920">
                  <c:v>40332</c:v>
                </c:pt>
                <c:pt idx="921">
                  <c:v>40333</c:v>
                </c:pt>
                <c:pt idx="922">
                  <c:v>40336</c:v>
                </c:pt>
                <c:pt idx="923">
                  <c:v>40337</c:v>
                </c:pt>
                <c:pt idx="924">
                  <c:v>40338</c:v>
                </c:pt>
                <c:pt idx="925">
                  <c:v>40339</c:v>
                </c:pt>
                <c:pt idx="926">
                  <c:v>40340</c:v>
                </c:pt>
                <c:pt idx="927">
                  <c:v>40343</c:v>
                </c:pt>
                <c:pt idx="928">
                  <c:v>40344</c:v>
                </c:pt>
                <c:pt idx="929">
                  <c:v>40345</c:v>
                </c:pt>
                <c:pt idx="930">
                  <c:v>40346</c:v>
                </c:pt>
                <c:pt idx="931">
                  <c:v>40347</c:v>
                </c:pt>
                <c:pt idx="932">
                  <c:v>40350</c:v>
                </c:pt>
                <c:pt idx="933">
                  <c:v>40351</c:v>
                </c:pt>
                <c:pt idx="934">
                  <c:v>40352</c:v>
                </c:pt>
                <c:pt idx="935">
                  <c:v>40353</c:v>
                </c:pt>
                <c:pt idx="936">
                  <c:v>40354</c:v>
                </c:pt>
                <c:pt idx="937">
                  <c:v>40357</c:v>
                </c:pt>
                <c:pt idx="938">
                  <c:v>40358</c:v>
                </c:pt>
                <c:pt idx="939">
                  <c:v>40359</c:v>
                </c:pt>
                <c:pt idx="940">
                  <c:v>40360</c:v>
                </c:pt>
                <c:pt idx="941">
                  <c:v>40361</c:v>
                </c:pt>
                <c:pt idx="942">
                  <c:v>40365</c:v>
                </c:pt>
                <c:pt idx="943">
                  <c:v>40366</c:v>
                </c:pt>
                <c:pt idx="944">
                  <c:v>40367</c:v>
                </c:pt>
                <c:pt idx="945">
                  <c:v>40368</c:v>
                </c:pt>
                <c:pt idx="946">
                  <c:v>40371</c:v>
                </c:pt>
                <c:pt idx="947">
                  <c:v>40372</c:v>
                </c:pt>
                <c:pt idx="948">
                  <c:v>40373</c:v>
                </c:pt>
                <c:pt idx="949">
                  <c:v>40374</c:v>
                </c:pt>
                <c:pt idx="950">
                  <c:v>40375</c:v>
                </c:pt>
                <c:pt idx="951">
                  <c:v>40378</c:v>
                </c:pt>
                <c:pt idx="952">
                  <c:v>40379</c:v>
                </c:pt>
                <c:pt idx="953">
                  <c:v>40380</c:v>
                </c:pt>
                <c:pt idx="954">
                  <c:v>40381</c:v>
                </c:pt>
                <c:pt idx="955">
                  <c:v>40382</c:v>
                </c:pt>
                <c:pt idx="956">
                  <c:v>40385</c:v>
                </c:pt>
                <c:pt idx="957">
                  <c:v>40386</c:v>
                </c:pt>
                <c:pt idx="958">
                  <c:v>40387</c:v>
                </c:pt>
                <c:pt idx="959">
                  <c:v>40388</c:v>
                </c:pt>
                <c:pt idx="960">
                  <c:v>40389</c:v>
                </c:pt>
                <c:pt idx="961">
                  <c:v>40392</c:v>
                </c:pt>
                <c:pt idx="962">
                  <c:v>40393</c:v>
                </c:pt>
                <c:pt idx="963">
                  <c:v>40394</c:v>
                </c:pt>
                <c:pt idx="964">
                  <c:v>40395</c:v>
                </c:pt>
                <c:pt idx="965">
                  <c:v>40396</c:v>
                </c:pt>
                <c:pt idx="966">
                  <c:v>40399</c:v>
                </c:pt>
                <c:pt idx="967">
                  <c:v>40400</c:v>
                </c:pt>
                <c:pt idx="968">
                  <c:v>40401</c:v>
                </c:pt>
                <c:pt idx="969">
                  <c:v>40402</c:v>
                </c:pt>
                <c:pt idx="970">
                  <c:v>40403</c:v>
                </c:pt>
                <c:pt idx="971">
                  <c:v>40406</c:v>
                </c:pt>
                <c:pt idx="972">
                  <c:v>40407</c:v>
                </c:pt>
                <c:pt idx="973">
                  <c:v>40408</c:v>
                </c:pt>
                <c:pt idx="974">
                  <c:v>40409</c:v>
                </c:pt>
                <c:pt idx="975">
                  <c:v>40410</c:v>
                </c:pt>
                <c:pt idx="976">
                  <c:v>40413</c:v>
                </c:pt>
                <c:pt idx="977">
                  <c:v>40414</c:v>
                </c:pt>
                <c:pt idx="978">
                  <c:v>40415</c:v>
                </c:pt>
                <c:pt idx="979">
                  <c:v>40416</c:v>
                </c:pt>
                <c:pt idx="980">
                  <c:v>40417</c:v>
                </c:pt>
                <c:pt idx="981">
                  <c:v>40420</c:v>
                </c:pt>
                <c:pt idx="982">
                  <c:v>40421</c:v>
                </c:pt>
                <c:pt idx="983">
                  <c:v>40422</c:v>
                </c:pt>
                <c:pt idx="984">
                  <c:v>40423</c:v>
                </c:pt>
                <c:pt idx="985">
                  <c:v>40424</c:v>
                </c:pt>
                <c:pt idx="986">
                  <c:v>40428</c:v>
                </c:pt>
                <c:pt idx="987">
                  <c:v>40429</c:v>
                </c:pt>
                <c:pt idx="988">
                  <c:v>40430</c:v>
                </c:pt>
                <c:pt idx="989">
                  <c:v>40431</c:v>
                </c:pt>
                <c:pt idx="990">
                  <c:v>40434</c:v>
                </c:pt>
                <c:pt idx="991">
                  <c:v>40435</c:v>
                </c:pt>
                <c:pt idx="992">
                  <c:v>40436</c:v>
                </c:pt>
                <c:pt idx="993">
                  <c:v>40437</c:v>
                </c:pt>
                <c:pt idx="994">
                  <c:v>40438</c:v>
                </c:pt>
                <c:pt idx="995">
                  <c:v>40441</c:v>
                </c:pt>
                <c:pt idx="996">
                  <c:v>40442</c:v>
                </c:pt>
                <c:pt idx="997">
                  <c:v>40443</c:v>
                </c:pt>
                <c:pt idx="998">
                  <c:v>40444</c:v>
                </c:pt>
                <c:pt idx="999">
                  <c:v>40445</c:v>
                </c:pt>
                <c:pt idx="1000">
                  <c:v>40448</c:v>
                </c:pt>
                <c:pt idx="1001">
                  <c:v>40449</c:v>
                </c:pt>
                <c:pt idx="1002">
                  <c:v>40450</c:v>
                </c:pt>
                <c:pt idx="1003">
                  <c:v>40451</c:v>
                </c:pt>
                <c:pt idx="1004">
                  <c:v>40452</c:v>
                </c:pt>
                <c:pt idx="1005">
                  <c:v>40455</c:v>
                </c:pt>
                <c:pt idx="1006">
                  <c:v>40456</c:v>
                </c:pt>
                <c:pt idx="1007">
                  <c:v>40457</c:v>
                </c:pt>
                <c:pt idx="1008">
                  <c:v>40458</c:v>
                </c:pt>
                <c:pt idx="1009">
                  <c:v>40459</c:v>
                </c:pt>
                <c:pt idx="1010">
                  <c:v>40462</c:v>
                </c:pt>
                <c:pt idx="1011">
                  <c:v>40463</c:v>
                </c:pt>
                <c:pt idx="1012">
                  <c:v>40464</c:v>
                </c:pt>
                <c:pt idx="1013">
                  <c:v>40465</c:v>
                </c:pt>
                <c:pt idx="1014">
                  <c:v>40466</c:v>
                </c:pt>
                <c:pt idx="1015">
                  <c:v>40469</c:v>
                </c:pt>
                <c:pt idx="1016">
                  <c:v>40470</c:v>
                </c:pt>
                <c:pt idx="1017">
                  <c:v>40471</c:v>
                </c:pt>
                <c:pt idx="1018">
                  <c:v>40472</c:v>
                </c:pt>
                <c:pt idx="1019">
                  <c:v>40473</c:v>
                </c:pt>
                <c:pt idx="1020">
                  <c:v>40476</c:v>
                </c:pt>
                <c:pt idx="1021">
                  <c:v>40477</c:v>
                </c:pt>
                <c:pt idx="1022">
                  <c:v>40478</c:v>
                </c:pt>
                <c:pt idx="1023">
                  <c:v>40479</c:v>
                </c:pt>
                <c:pt idx="1024">
                  <c:v>40480</c:v>
                </c:pt>
                <c:pt idx="1025">
                  <c:v>40483</c:v>
                </c:pt>
                <c:pt idx="1026">
                  <c:v>40484</c:v>
                </c:pt>
                <c:pt idx="1027">
                  <c:v>40485</c:v>
                </c:pt>
                <c:pt idx="1028">
                  <c:v>40486</c:v>
                </c:pt>
                <c:pt idx="1029">
                  <c:v>40487</c:v>
                </c:pt>
                <c:pt idx="1030">
                  <c:v>40490</c:v>
                </c:pt>
                <c:pt idx="1031">
                  <c:v>40491</c:v>
                </c:pt>
                <c:pt idx="1032">
                  <c:v>40492</c:v>
                </c:pt>
                <c:pt idx="1033">
                  <c:v>40494</c:v>
                </c:pt>
                <c:pt idx="1034">
                  <c:v>40497</c:v>
                </c:pt>
                <c:pt idx="1035">
                  <c:v>40498</c:v>
                </c:pt>
                <c:pt idx="1036">
                  <c:v>40499</c:v>
                </c:pt>
                <c:pt idx="1037">
                  <c:v>40500</c:v>
                </c:pt>
                <c:pt idx="1038">
                  <c:v>40501</c:v>
                </c:pt>
                <c:pt idx="1039">
                  <c:v>40504</c:v>
                </c:pt>
                <c:pt idx="1040">
                  <c:v>40505</c:v>
                </c:pt>
                <c:pt idx="1041">
                  <c:v>40506</c:v>
                </c:pt>
                <c:pt idx="1042">
                  <c:v>40508</c:v>
                </c:pt>
                <c:pt idx="1043">
                  <c:v>40511</c:v>
                </c:pt>
                <c:pt idx="1044">
                  <c:v>40512</c:v>
                </c:pt>
                <c:pt idx="1045">
                  <c:v>40513</c:v>
                </c:pt>
                <c:pt idx="1046">
                  <c:v>40514</c:v>
                </c:pt>
                <c:pt idx="1047">
                  <c:v>40515</c:v>
                </c:pt>
                <c:pt idx="1048">
                  <c:v>40518</c:v>
                </c:pt>
                <c:pt idx="1049">
                  <c:v>40519</c:v>
                </c:pt>
                <c:pt idx="1050">
                  <c:v>40520</c:v>
                </c:pt>
                <c:pt idx="1051">
                  <c:v>40521</c:v>
                </c:pt>
                <c:pt idx="1052">
                  <c:v>40522</c:v>
                </c:pt>
                <c:pt idx="1053">
                  <c:v>40525</c:v>
                </c:pt>
                <c:pt idx="1054">
                  <c:v>40526</c:v>
                </c:pt>
                <c:pt idx="1055">
                  <c:v>40527</c:v>
                </c:pt>
                <c:pt idx="1056">
                  <c:v>40528</c:v>
                </c:pt>
                <c:pt idx="1057">
                  <c:v>40529</c:v>
                </c:pt>
                <c:pt idx="1058">
                  <c:v>40532</c:v>
                </c:pt>
                <c:pt idx="1059">
                  <c:v>40533</c:v>
                </c:pt>
                <c:pt idx="1060">
                  <c:v>40534</c:v>
                </c:pt>
                <c:pt idx="1061">
                  <c:v>40535</c:v>
                </c:pt>
                <c:pt idx="1062">
                  <c:v>40539</c:v>
                </c:pt>
                <c:pt idx="1063">
                  <c:v>40540</c:v>
                </c:pt>
                <c:pt idx="1064">
                  <c:v>40541</c:v>
                </c:pt>
                <c:pt idx="1065">
                  <c:v>40542</c:v>
                </c:pt>
                <c:pt idx="1066">
                  <c:v>40543</c:v>
                </c:pt>
                <c:pt idx="1067">
                  <c:v>40546</c:v>
                </c:pt>
                <c:pt idx="1068">
                  <c:v>40547</c:v>
                </c:pt>
                <c:pt idx="1069">
                  <c:v>40548</c:v>
                </c:pt>
                <c:pt idx="1070">
                  <c:v>40549</c:v>
                </c:pt>
                <c:pt idx="1071">
                  <c:v>40550</c:v>
                </c:pt>
                <c:pt idx="1072">
                  <c:v>40553</c:v>
                </c:pt>
                <c:pt idx="1073">
                  <c:v>40554</c:v>
                </c:pt>
                <c:pt idx="1074">
                  <c:v>40555</c:v>
                </c:pt>
                <c:pt idx="1075">
                  <c:v>40556</c:v>
                </c:pt>
                <c:pt idx="1076">
                  <c:v>40557</c:v>
                </c:pt>
                <c:pt idx="1077">
                  <c:v>40561</c:v>
                </c:pt>
                <c:pt idx="1078">
                  <c:v>40562</c:v>
                </c:pt>
                <c:pt idx="1079">
                  <c:v>40563</c:v>
                </c:pt>
                <c:pt idx="1080">
                  <c:v>40564</c:v>
                </c:pt>
                <c:pt idx="1081">
                  <c:v>40567</c:v>
                </c:pt>
                <c:pt idx="1082">
                  <c:v>40568</c:v>
                </c:pt>
                <c:pt idx="1083">
                  <c:v>40569</c:v>
                </c:pt>
                <c:pt idx="1084">
                  <c:v>40570</c:v>
                </c:pt>
                <c:pt idx="1085">
                  <c:v>40571</c:v>
                </c:pt>
                <c:pt idx="1086">
                  <c:v>40574</c:v>
                </c:pt>
                <c:pt idx="1087">
                  <c:v>40575</c:v>
                </c:pt>
                <c:pt idx="1088">
                  <c:v>40576</c:v>
                </c:pt>
                <c:pt idx="1089">
                  <c:v>40577</c:v>
                </c:pt>
                <c:pt idx="1090">
                  <c:v>40578</c:v>
                </c:pt>
                <c:pt idx="1091">
                  <c:v>40581</c:v>
                </c:pt>
                <c:pt idx="1092">
                  <c:v>40582</c:v>
                </c:pt>
                <c:pt idx="1093">
                  <c:v>40583</c:v>
                </c:pt>
                <c:pt idx="1094">
                  <c:v>40584</c:v>
                </c:pt>
                <c:pt idx="1095">
                  <c:v>40585</c:v>
                </c:pt>
                <c:pt idx="1096">
                  <c:v>40588</c:v>
                </c:pt>
                <c:pt idx="1097">
                  <c:v>40589</c:v>
                </c:pt>
                <c:pt idx="1098">
                  <c:v>40590</c:v>
                </c:pt>
                <c:pt idx="1099">
                  <c:v>40591</c:v>
                </c:pt>
                <c:pt idx="1100">
                  <c:v>40592</c:v>
                </c:pt>
                <c:pt idx="1101">
                  <c:v>40596</c:v>
                </c:pt>
                <c:pt idx="1102">
                  <c:v>40597</c:v>
                </c:pt>
                <c:pt idx="1103">
                  <c:v>40598</c:v>
                </c:pt>
                <c:pt idx="1104">
                  <c:v>40599</c:v>
                </c:pt>
                <c:pt idx="1105">
                  <c:v>40602</c:v>
                </c:pt>
                <c:pt idx="1106">
                  <c:v>40603</c:v>
                </c:pt>
                <c:pt idx="1107">
                  <c:v>40604</c:v>
                </c:pt>
                <c:pt idx="1108">
                  <c:v>40605</c:v>
                </c:pt>
                <c:pt idx="1109">
                  <c:v>40606</c:v>
                </c:pt>
                <c:pt idx="1110">
                  <c:v>40609</c:v>
                </c:pt>
                <c:pt idx="1111">
                  <c:v>40610</c:v>
                </c:pt>
                <c:pt idx="1112">
                  <c:v>40611</c:v>
                </c:pt>
                <c:pt idx="1113">
                  <c:v>40612</c:v>
                </c:pt>
                <c:pt idx="1114">
                  <c:v>40613</c:v>
                </c:pt>
                <c:pt idx="1115">
                  <c:v>40616</c:v>
                </c:pt>
                <c:pt idx="1116">
                  <c:v>40617</c:v>
                </c:pt>
                <c:pt idx="1117">
                  <c:v>40618</c:v>
                </c:pt>
                <c:pt idx="1118">
                  <c:v>40619</c:v>
                </c:pt>
                <c:pt idx="1119">
                  <c:v>40620</c:v>
                </c:pt>
                <c:pt idx="1120">
                  <c:v>40623</c:v>
                </c:pt>
                <c:pt idx="1121">
                  <c:v>40624</c:v>
                </c:pt>
                <c:pt idx="1122">
                  <c:v>40625</c:v>
                </c:pt>
                <c:pt idx="1123">
                  <c:v>40626</c:v>
                </c:pt>
                <c:pt idx="1124">
                  <c:v>40627</c:v>
                </c:pt>
                <c:pt idx="1125">
                  <c:v>40630</c:v>
                </c:pt>
                <c:pt idx="1126">
                  <c:v>40631</c:v>
                </c:pt>
                <c:pt idx="1127">
                  <c:v>40632</c:v>
                </c:pt>
                <c:pt idx="1128">
                  <c:v>40633</c:v>
                </c:pt>
                <c:pt idx="1129">
                  <c:v>40634</c:v>
                </c:pt>
                <c:pt idx="1130">
                  <c:v>40637</c:v>
                </c:pt>
                <c:pt idx="1131">
                  <c:v>40638</c:v>
                </c:pt>
                <c:pt idx="1132">
                  <c:v>40639</c:v>
                </c:pt>
                <c:pt idx="1133">
                  <c:v>40640</c:v>
                </c:pt>
                <c:pt idx="1134">
                  <c:v>40641</c:v>
                </c:pt>
                <c:pt idx="1135">
                  <c:v>40644</c:v>
                </c:pt>
                <c:pt idx="1136">
                  <c:v>40645</c:v>
                </c:pt>
                <c:pt idx="1137">
                  <c:v>40646</c:v>
                </c:pt>
                <c:pt idx="1138">
                  <c:v>40647</c:v>
                </c:pt>
                <c:pt idx="1139">
                  <c:v>40648</c:v>
                </c:pt>
                <c:pt idx="1140">
                  <c:v>40651</c:v>
                </c:pt>
                <c:pt idx="1141">
                  <c:v>40652</c:v>
                </c:pt>
                <c:pt idx="1142">
                  <c:v>40653</c:v>
                </c:pt>
                <c:pt idx="1143">
                  <c:v>40654</c:v>
                </c:pt>
                <c:pt idx="1144">
                  <c:v>40658</c:v>
                </c:pt>
                <c:pt idx="1145">
                  <c:v>40659</c:v>
                </c:pt>
                <c:pt idx="1146">
                  <c:v>40660</c:v>
                </c:pt>
                <c:pt idx="1147">
                  <c:v>40661</c:v>
                </c:pt>
                <c:pt idx="1148">
                  <c:v>40662</c:v>
                </c:pt>
                <c:pt idx="1149">
                  <c:v>40665</c:v>
                </c:pt>
                <c:pt idx="1150">
                  <c:v>40666</c:v>
                </c:pt>
                <c:pt idx="1151">
                  <c:v>40667</c:v>
                </c:pt>
                <c:pt idx="1152">
                  <c:v>40668</c:v>
                </c:pt>
                <c:pt idx="1153">
                  <c:v>40669</c:v>
                </c:pt>
                <c:pt idx="1154">
                  <c:v>40672</c:v>
                </c:pt>
                <c:pt idx="1155">
                  <c:v>40673</c:v>
                </c:pt>
                <c:pt idx="1156">
                  <c:v>40674</c:v>
                </c:pt>
                <c:pt idx="1157">
                  <c:v>40675</c:v>
                </c:pt>
                <c:pt idx="1158">
                  <c:v>40676</c:v>
                </c:pt>
                <c:pt idx="1159">
                  <c:v>40679</c:v>
                </c:pt>
                <c:pt idx="1160">
                  <c:v>40680</c:v>
                </c:pt>
                <c:pt idx="1161">
                  <c:v>40681</c:v>
                </c:pt>
                <c:pt idx="1162">
                  <c:v>40682</c:v>
                </c:pt>
                <c:pt idx="1163">
                  <c:v>40683</c:v>
                </c:pt>
                <c:pt idx="1164">
                  <c:v>40686</c:v>
                </c:pt>
                <c:pt idx="1165">
                  <c:v>40687</c:v>
                </c:pt>
                <c:pt idx="1166">
                  <c:v>40688</c:v>
                </c:pt>
                <c:pt idx="1167">
                  <c:v>40689</c:v>
                </c:pt>
                <c:pt idx="1168">
                  <c:v>40690</c:v>
                </c:pt>
                <c:pt idx="1169">
                  <c:v>40694</c:v>
                </c:pt>
                <c:pt idx="1170">
                  <c:v>40695</c:v>
                </c:pt>
                <c:pt idx="1171">
                  <c:v>40696</c:v>
                </c:pt>
                <c:pt idx="1172">
                  <c:v>40697</c:v>
                </c:pt>
                <c:pt idx="1173">
                  <c:v>40700</c:v>
                </c:pt>
                <c:pt idx="1174">
                  <c:v>40701</c:v>
                </c:pt>
                <c:pt idx="1175">
                  <c:v>40702</c:v>
                </c:pt>
                <c:pt idx="1176">
                  <c:v>40703</c:v>
                </c:pt>
                <c:pt idx="1177">
                  <c:v>40704</c:v>
                </c:pt>
                <c:pt idx="1178">
                  <c:v>40707</c:v>
                </c:pt>
                <c:pt idx="1179">
                  <c:v>40708</c:v>
                </c:pt>
                <c:pt idx="1180">
                  <c:v>40709</c:v>
                </c:pt>
                <c:pt idx="1181">
                  <c:v>40710</c:v>
                </c:pt>
                <c:pt idx="1182">
                  <c:v>40711</c:v>
                </c:pt>
                <c:pt idx="1183">
                  <c:v>40714</c:v>
                </c:pt>
                <c:pt idx="1184">
                  <c:v>40715</c:v>
                </c:pt>
                <c:pt idx="1185">
                  <c:v>40716</c:v>
                </c:pt>
                <c:pt idx="1186">
                  <c:v>40717</c:v>
                </c:pt>
                <c:pt idx="1187">
                  <c:v>40718</c:v>
                </c:pt>
                <c:pt idx="1188">
                  <c:v>40721</c:v>
                </c:pt>
                <c:pt idx="1189">
                  <c:v>40722</c:v>
                </c:pt>
                <c:pt idx="1190">
                  <c:v>40723</c:v>
                </c:pt>
                <c:pt idx="1191">
                  <c:v>40724</c:v>
                </c:pt>
                <c:pt idx="1192">
                  <c:v>40725</c:v>
                </c:pt>
                <c:pt idx="1193">
                  <c:v>40729</c:v>
                </c:pt>
                <c:pt idx="1194">
                  <c:v>40730</c:v>
                </c:pt>
                <c:pt idx="1195">
                  <c:v>40731</c:v>
                </c:pt>
                <c:pt idx="1196">
                  <c:v>40732</c:v>
                </c:pt>
                <c:pt idx="1197">
                  <c:v>40735</c:v>
                </c:pt>
                <c:pt idx="1198">
                  <c:v>40736</c:v>
                </c:pt>
                <c:pt idx="1199">
                  <c:v>40737</c:v>
                </c:pt>
                <c:pt idx="1200">
                  <c:v>40738</c:v>
                </c:pt>
                <c:pt idx="1201">
                  <c:v>40739</c:v>
                </c:pt>
                <c:pt idx="1202">
                  <c:v>40742</c:v>
                </c:pt>
                <c:pt idx="1203">
                  <c:v>40743</c:v>
                </c:pt>
                <c:pt idx="1204">
                  <c:v>40744</c:v>
                </c:pt>
                <c:pt idx="1205">
                  <c:v>40745</c:v>
                </c:pt>
                <c:pt idx="1206">
                  <c:v>40746</c:v>
                </c:pt>
                <c:pt idx="1207">
                  <c:v>40749</c:v>
                </c:pt>
                <c:pt idx="1208">
                  <c:v>40750</c:v>
                </c:pt>
                <c:pt idx="1209">
                  <c:v>40751</c:v>
                </c:pt>
                <c:pt idx="1210">
                  <c:v>40752</c:v>
                </c:pt>
                <c:pt idx="1211">
                  <c:v>40753</c:v>
                </c:pt>
                <c:pt idx="1212">
                  <c:v>40756</c:v>
                </c:pt>
                <c:pt idx="1213">
                  <c:v>40757</c:v>
                </c:pt>
                <c:pt idx="1214">
                  <c:v>40758</c:v>
                </c:pt>
                <c:pt idx="1215">
                  <c:v>40759</c:v>
                </c:pt>
                <c:pt idx="1216">
                  <c:v>40760</c:v>
                </c:pt>
                <c:pt idx="1217">
                  <c:v>40763</c:v>
                </c:pt>
                <c:pt idx="1218">
                  <c:v>40764</c:v>
                </c:pt>
                <c:pt idx="1219">
                  <c:v>40765</c:v>
                </c:pt>
                <c:pt idx="1220">
                  <c:v>40766</c:v>
                </c:pt>
                <c:pt idx="1221">
                  <c:v>40767</c:v>
                </c:pt>
                <c:pt idx="1222">
                  <c:v>40770</c:v>
                </c:pt>
                <c:pt idx="1223">
                  <c:v>40771</c:v>
                </c:pt>
                <c:pt idx="1224">
                  <c:v>40772</c:v>
                </c:pt>
                <c:pt idx="1225">
                  <c:v>40773</c:v>
                </c:pt>
                <c:pt idx="1226">
                  <c:v>40774</c:v>
                </c:pt>
                <c:pt idx="1227">
                  <c:v>40777</c:v>
                </c:pt>
                <c:pt idx="1228">
                  <c:v>40778</c:v>
                </c:pt>
                <c:pt idx="1229">
                  <c:v>40779</c:v>
                </c:pt>
                <c:pt idx="1230">
                  <c:v>40780</c:v>
                </c:pt>
                <c:pt idx="1231">
                  <c:v>40781</c:v>
                </c:pt>
                <c:pt idx="1232">
                  <c:v>40784</c:v>
                </c:pt>
                <c:pt idx="1233">
                  <c:v>40785</c:v>
                </c:pt>
                <c:pt idx="1234">
                  <c:v>40786</c:v>
                </c:pt>
                <c:pt idx="1235">
                  <c:v>40787</c:v>
                </c:pt>
                <c:pt idx="1236">
                  <c:v>40788</c:v>
                </c:pt>
                <c:pt idx="1237">
                  <c:v>40792</c:v>
                </c:pt>
                <c:pt idx="1238">
                  <c:v>40793</c:v>
                </c:pt>
                <c:pt idx="1239">
                  <c:v>40794</c:v>
                </c:pt>
                <c:pt idx="1240">
                  <c:v>40795</c:v>
                </c:pt>
                <c:pt idx="1241">
                  <c:v>40798</c:v>
                </c:pt>
                <c:pt idx="1242">
                  <c:v>40799</c:v>
                </c:pt>
                <c:pt idx="1243">
                  <c:v>40800</c:v>
                </c:pt>
                <c:pt idx="1244">
                  <c:v>40801</c:v>
                </c:pt>
                <c:pt idx="1245">
                  <c:v>40802</c:v>
                </c:pt>
                <c:pt idx="1246">
                  <c:v>40805</c:v>
                </c:pt>
                <c:pt idx="1247">
                  <c:v>40806</c:v>
                </c:pt>
                <c:pt idx="1248">
                  <c:v>40807</c:v>
                </c:pt>
                <c:pt idx="1249">
                  <c:v>40808</c:v>
                </c:pt>
                <c:pt idx="1250">
                  <c:v>40809</c:v>
                </c:pt>
                <c:pt idx="1251">
                  <c:v>40812</c:v>
                </c:pt>
                <c:pt idx="1252">
                  <c:v>40813</c:v>
                </c:pt>
                <c:pt idx="1253">
                  <c:v>40814</c:v>
                </c:pt>
                <c:pt idx="1254">
                  <c:v>40815</c:v>
                </c:pt>
                <c:pt idx="1255">
                  <c:v>40816</c:v>
                </c:pt>
                <c:pt idx="1256">
                  <c:v>40819</c:v>
                </c:pt>
                <c:pt idx="1257">
                  <c:v>40820</c:v>
                </c:pt>
                <c:pt idx="1258">
                  <c:v>40821</c:v>
                </c:pt>
                <c:pt idx="1259">
                  <c:v>40822</c:v>
                </c:pt>
                <c:pt idx="1260">
                  <c:v>40823</c:v>
                </c:pt>
                <c:pt idx="1261">
                  <c:v>40826</c:v>
                </c:pt>
                <c:pt idx="1262">
                  <c:v>40827</c:v>
                </c:pt>
                <c:pt idx="1263">
                  <c:v>40828</c:v>
                </c:pt>
                <c:pt idx="1264">
                  <c:v>40829</c:v>
                </c:pt>
                <c:pt idx="1265">
                  <c:v>40830</c:v>
                </c:pt>
                <c:pt idx="1266">
                  <c:v>40833</c:v>
                </c:pt>
                <c:pt idx="1267">
                  <c:v>40834</c:v>
                </c:pt>
                <c:pt idx="1268">
                  <c:v>40835</c:v>
                </c:pt>
                <c:pt idx="1269">
                  <c:v>40836</c:v>
                </c:pt>
                <c:pt idx="1270">
                  <c:v>40837</c:v>
                </c:pt>
                <c:pt idx="1271">
                  <c:v>40840</c:v>
                </c:pt>
                <c:pt idx="1272">
                  <c:v>40841</c:v>
                </c:pt>
                <c:pt idx="1273">
                  <c:v>40842</c:v>
                </c:pt>
                <c:pt idx="1274">
                  <c:v>40843</c:v>
                </c:pt>
                <c:pt idx="1275">
                  <c:v>40844</c:v>
                </c:pt>
                <c:pt idx="1276">
                  <c:v>40847</c:v>
                </c:pt>
                <c:pt idx="1277">
                  <c:v>40848</c:v>
                </c:pt>
                <c:pt idx="1278">
                  <c:v>40849</c:v>
                </c:pt>
                <c:pt idx="1279">
                  <c:v>40850</c:v>
                </c:pt>
                <c:pt idx="1280">
                  <c:v>40851</c:v>
                </c:pt>
                <c:pt idx="1281">
                  <c:v>40854</c:v>
                </c:pt>
                <c:pt idx="1282">
                  <c:v>40855</c:v>
                </c:pt>
                <c:pt idx="1283">
                  <c:v>40856</c:v>
                </c:pt>
                <c:pt idx="1284">
                  <c:v>40857</c:v>
                </c:pt>
                <c:pt idx="1285">
                  <c:v>40858</c:v>
                </c:pt>
                <c:pt idx="1286">
                  <c:v>40861</c:v>
                </c:pt>
                <c:pt idx="1287">
                  <c:v>40862</c:v>
                </c:pt>
                <c:pt idx="1288">
                  <c:v>40863</c:v>
                </c:pt>
                <c:pt idx="1289">
                  <c:v>40864</c:v>
                </c:pt>
                <c:pt idx="1290">
                  <c:v>40865</c:v>
                </c:pt>
                <c:pt idx="1291">
                  <c:v>40868</c:v>
                </c:pt>
                <c:pt idx="1292">
                  <c:v>40869</c:v>
                </c:pt>
                <c:pt idx="1293">
                  <c:v>40870</c:v>
                </c:pt>
                <c:pt idx="1294">
                  <c:v>40872</c:v>
                </c:pt>
                <c:pt idx="1295">
                  <c:v>40875</c:v>
                </c:pt>
                <c:pt idx="1296">
                  <c:v>40876</c:v>
                </c:pt>
                <c:pt idx="1297">
                  <c:v>40877</c:v>
                </c:pt>
                <c:pt idx="1298">
                  <c:v>40878</c:v>
                </c:pt>
                <c:pt idx="1299">
                  <c:v>40879</c:v>
                </c:pt>
                <c:pt idx="1300">
                  <c:v>40882</c:v>
                </c:pt>
                <c:pt idx="1301">
                  <c:v>40883</c:v>
                </c:pt>
                <c:pt idx="1302">
                  <c:v>40884</c:v>
                </c:pt>
                <c:pt idx="1303">
                  <c:v>40885</c:v>
                </c:pt>
                <c:pt idx="1304">
                  <c:v>40886</c:v>
                </c:pt>
                <c:pt idx="1305">
                  <c:v>40889</c:v>
                </c:pt>
                <c:pt idx="1306">
                  <c:v>40890</c:v>
                </c:pt>
                <c:pt idx="1307">
                  <c:v>40891</c:v>
                </c:pt>
                <c:pt idx="1308">
                  <c:v>40892</c:v>
                </c:pt>
                <c:pt idx="1309">
                  <c:v>40893</c:v>
                </c:pt>
                <c:pt idx="1310">
                  <c:v>40896</c:v>
                </c:pt>
                <c:pt idx="1311">
                  <c:v>40897</c:v>
                </c:pt>
                <c:pt idx="1312">
                  <c:v>40898</c:v>
                </c:pt>
                <c:pt idx="1313">
                  <c:v>40899</c:v>
                </c:pt>
                <c:pt idx="1314">
                  <c:v>40900</c:v>
                </c:pt>
                <c:pt idx="1315">
                  <c:v>40904</c:v>
                </c:pt>
                <c:pt idx="1316">
                  <c:v>40905</c:v>
                </c:pt>
                <c:pt idx="1317">
                  <c:v>40906</c:v>
                </c:pt>
                <c:pt idx="1318">
                  <c:v>40907</c:v>
                </c:pt>
                <c:pt idx="1319">
                  <c:v>40911</c:v>
                </c:pt>
                <c:pt idx="1320">
                  <c:v>40912</c:v>
                </c:pt>
                <c:pt idx="1321">
                  <c:v>40913</c:v>
                </c:pt>
                <c:pt idx="1322">
                  <c:v>40914</c:v>
                </c:pt>
                <c:pt idx="1323">
                  <c:v>40917</c:v>
                </c:pt>
                <c:pt idx="1324">
                  <c:v>40918</c:v>
                </c:pt>
                <c:pt idx="1325">
                  <c:v>40919</c:v>
                </c:pt>
                <c:pt idx="1326">
                  <c:v>40920</c:v>
                </c:pt>
                <c:pt idx="1327">
                  <c:v>40921</c:v>
                </c:pt>
                <c:pt idx="1328">
                  <c:v>40925</c:v>
                </c:pt>
                <c:pt idx="1329">
                  <c:v>40926</c:v>
                </c:pt>
                <c:pt idx="1330">
                  <c:v>40927</c:v>
                </c:pt>
                <c:pt idx="1331">
                  <c:v>40928</c:v>
                </c:pt>
                <c:pt idx="1332">
                  <c:v>40931</c:v>
                </c:pt>
                <c:pt idx="1333">
                  <c:v>40932</c:v>
                </c:pt>
                <c:pt idx="1334">
                  <c:v>40933</c:v>
                </c:pt>
                <c:pt idx="1335">
                  <c:v>40934</c:v>
                </c:pt>
                <c:pt idx="1336">
                  <c:v>40935</c:v>
                </c:pt>
                <c:pt idx="1337">
                  <c:v>40938</c:v>
                </c:pt>
                <c:pt idx="1338">
                  <c:v>40939</c:v>
                </c:pt>
                <c:pt idx="1339">
                  <c:v>40940</c:v>
                </c:pt>
                <c:pt idx="1340">
                  <c:v>40941</c:v>
                </c:pt>
                <c:pt idx="1341">
                  <c:v>40942</c:v>
                </c:pt>
                <c:pt idx="1342">
                  <c:v>40945</c:v>
                </c:pt>
                <c:pt idx="1343">
                  <c:v>40946</c:v>
                </c:pt>
                <c:pt idx="1344">
                  <c:v>40947</c:v>
                </c:pt>
                <c:pt idx="1345">
                  <c:v>40948</c:v>
                </c:pt>
                <c:pt idx="1346">
                  <c:v>40949</c:v>
                </c:pt>
                <c:pt idx="1347">
                  <c:v>40952</c:v>
                </c:pt>
                <c:pt idx="1348">
                  <c:v>40953</c:v>
                </c:pt>
                <c:pt idx="1349">
                  <c:v>40954</c:v>
                </c:pt>
                <c:pt idx="1350">
                  <c:v>40955</c:v>
                </c:pt>
                <c:pt idx="1351">
                  <c:v>40956</c:v>
                </c:pt>
                <c:pt idx="1352">
                  <c:v>40960</c:v>
                </c:pt>
                <c:pt idx="1353">
                  <c:v>40961</c:v>
                </c:pt>
                <c:pt idx="1354">
                  <c:v>40962</c:v>
                </c:pt>
                <c:pt idx="1355">
                  <c:v>40963</c:v>
                </c:pt>
                <c:pt idx="1356">
                  <c:v>40966</c:v>
                </c:pt>
                <c:pt idx="1357">
                  <c:v>40967</c:v>
                </c:pt>
                <c:pt idx="1358">
                  <c:v>40968</c:v>
                </c:pt>
                <c:pt idx="1359">
                  <c:v>40969</c:v>
                </c:pt>
                <c:pt idx="1360">
                  <c:v>40970</c:v>
                </c:pt>
                <c:pt idx="1361">
                  <c:v>40973</c:v>
                </c:pt>
                <c:pt idx="1362">
                  <c:v>40974</c:v>
                </c:pt>
                <c:pt idx="1363">
                  <c:v>40975</c:v>
                </c:pt>
                <c:pt idx="1364">
                  <c:v>40976</c:v>
                </c:pt>
                <c:pt idx="1365">
                  <c:v>40977</c:v>
                </c:pt>
                <c:pt idx="1366">
                  <c:v>40980</c:v>
                </c:pt>
                <c:pt idx="1367">
                  <c:v>40981</c:v>
                </c:pt>
                <c:pt idx="1368">
                  <c:v>40982</c:v>
                </c:pt>
                <c:pt idx="1369">
                  <c:v>40983</c:v>
                </c:pt>
                <c:pt idx="1370">
                  <c:v>40984</c:v>
                </c:pt>
                <c:pt idx="1371">
                  <c:v>40987</c:v>
                </c:pt>
                <c:pt idx="1372">
                  <c:v>40988</c:v>
                </c:pt>
                <c:pt idx="1373">
                  <c:v>40989</c:v>
                </c:pt>
                <c:pt idx="1374">
                  <c:v>40990</c:v>
                </c:pt>
                <c:pt idx="1375">
                  <c:v>40991</c:v>
                </c:pt>
                <c:pt idx="1376">
                  <c:v>40994</c:v>
                </c:pt>
                <c:pt idx="1377">
                  <c:v>40995</c:v>
                </c:pt>
                <c:pt idx="1378">
                  <c:v>40996</c:v>
                </c:pt>
                <c:pt idx="1379">
                  <c:v>40997</c:v>
                </c:pt>
                <c:pt idx="1380">
                  <c:v>40998</c:v>
                </c:pt>
                <c:pt idx="1381">
                  <c:v>41001</c:v>
                </c:pt>
                <c:pt idx="1382">
                  <c:v>41002</c:v>
                </c:pt>
                <c:pt idx="1383">
                  <c:v>41003</c:v>
                </c:pt>
                <c:pt idx="1384">
                  <c:v>41004</c:v>
                </c:pt>
                <c:pt idx="1385">
                  <c:v>41008</c:v>
                </c:pt>
                <c:pt idx="1386">
                  <c:v>41009</c:v>
                </c:pt>
                <c:pt idx="1387">
                  <c:v>41010</c:v>
                </c:pt>
                <c:pt idx="1388">
                  <c:v>41011</c:v>
                </c:pt>
                <c:pt idx="1389">
                  <c:v>41012</c:v>
                </c:pt>
                <c:pt idx="1390">
                  <c:v>41015</c:v>
                </c:pt>
                <c:pt idx="1391">
                  <c:v>41016</c:v>
                </c:pt>
                <c:pt idx="1392">
                  <c:v>41017</c:v>
                </c:pt>
                <c:pt idx="1393">
                  <c:v>41018</c:v>
                </c:pt>
                <c:pt idx="1394">
                  <c:v>41019</c:v>
                </c:pt>
                <c:pt idx="1395">
                  <c:v>41022</c:v>
                </c:pt>
                <c:pt idx="1396">
                  <c:v>41023</c:v>
                </c:pt>
                <c:pt idx="1397">
                  <c:v>41024</c:v>
                </c:pt>
                <c:pt idx="1398">
                  <c:v>41025</c:v>
                </c:pt>
                <c:pt idx="1399">
                  <c:v>41026</c:v>
                </c:pt>
                <c:pt idx="1400">
                  <c:v>41029</c:v>
                </c:pt>
                <c:pt idx="1401">
                  <c:v>41030</c:v>
                </c:pt>
                <c:pt idx="1402">
                  <c:v>41031</c:v>
                </c:pt>
                <c:pt idx="1403">
                  <c:v>41032</c:v>
                </c:pt>
                <c:pt idx="1404">
                  <c:v>41033</c:v>
                </c:pt>
                <c:pt idx="1405">
                  <c:v>41036</c:v>
                </c:pt>
                <c:pt idx="1406">
                  <c:v>41037</c:v>
                </c:pt>
                <c:pt idx="1407">
                  <c:v>41038</c:v>
                </c:pt>
                <c:pt idx="1408">
                  <c:v>41039</c:v>
                </c:pt>
                <c:pt idx="1409">
                  <c:v>41040</c:v>
                </c:pt>
                <c:pt idx="1410">
                  <c:v>41043</c:v>
                </c:pt>
                <c:pt idx="1411">
                  <c:v>41044</c:v>
                </c:pt>
                <c:pt idx="1412">
                  <c:v>41045</c:v>
                </c:pt>
                <c:pt idx="1413">
                  <c:v>41046</c:v>
                </c:pt>
                <c:pt idx="1414">
                  <c:v>41047</c:v>
                </c:pt>
                <c:pt idx="1415">
                  <c:v>41050</c:v>
                </c:pt>
                <c:pt idx="1416">
                  <c:v>41051</c:v>
                </c:pt>
                <c:pt idx="1417">
                  <c:v>41052</c:v>
                </c:pt>
                <c:pt idx="1418">
                  <c:v>41053</c:v>
                </c:pt>
                <c:pt idx="1419">
                  <c:v>41054</c:v>
                </c:pt>
                <c:pt idx="1420">
                  <c:v>41058</c:v>
                </c:pt>
                <c:pt idx="1421">
                  <c:v>41059</c:v>
                </c:pt>
                <c:pt idx="1422">
                  <c:v>41060</c:v>
                </c:pt>
                <c:pt idx="1423">
                  <c:v>41061</c:v>
                </c:pt>
                <c:pt idx="1424">
                  <c:v>41064</c:v>
                </c:pt>
                <c:pt idx="1425">
                  <c:v>41065</c:v>
                </c:pt>
                <c:pt idx="1426">
                  <c:v>41066</c:v>
                </c:pt>
                <c:pt idx="1427">
                  <c:v>41067</c:v>
                </c:pt>
                <c:pt idx="1428">
                  <c:v>41068</c:v>
                </c:pt>
                <c:pt idx="1429">
                  <c:v>41071</c:v>
                </c:pt>
                <c:pt idx="1430">
                  <c:v>41072</c:v>
                </c:pt>
                <c:pt idx="1431">
                  <c:v>41073</c:v>
                </c:pt>
                <c:pt idx="1432">
                  <c:v>41074</c:v>
                </c:pt>
                <c:pt idx="1433">
                  <c:v>41075</c:v>
                </c:pt>
                <c:pt idx="1434">
                  <c:v>41078</c:v>
                </c:pt>
                <c:pt idx="1435">
                  <c:v>41079</c:v>
                </c:pt>
                <c:pt idx="1436">
                  <c:v>41080</c:v>
                </c:pt>
                <c:pt idx="1437">
                  <c:v>41081</c:v>
                </c:pt>
                <c:pt idx="1438">
                  <c:v>41082</c:v>
                </c:pt>
                <c:pt idx="1439">
                  <c:v>41085</c:v>
                </c:pt>
                <c:pt idx="1440">
                  <c:v>41086</c:v>
                </c:pt>
                <c:pt idx="1441">
                  <c:v>41087</c:v>
                </c:pt>
                <c:pt idx="1442">
                  <c:v>41088</c:v>
                </c:pt>
                <c:pt idx="1443">
                  <c:v>41089</c:v>
                </c:pt>
                <c:pt idx="1444">
                  <c:v>41092</c:v>
                </c:pt>
                <c:pt idx="1445">
                  <c:v>41093</c:v>
                </c:pt>
                <c:pt idx="1446">
                  <c:v>41095</c:v>
                </c:pt>
                <c:pt idx="1447">
                  <c:v>41096</c:v>
                </c:pt>
                <c:pt idx="1448">
                  <c:v>41099</c:v>
                </c:pt>
                <c:pt idx="1449">
                  <c:v>41100</c:v>
                </c:pt>
                <c:pt idx="1450">
                  <c:v>41101</c:v>
                </c:pt>
                <c:pt idx="1451">
                  <c:v>41102</c:v>
                </c:pt>
                <c:pt idx="1452">
                  <c:v>41103</c:v>
                </c:pt>
                <c:pt idx="1453">
                  <c:v>41106</c:v>
                </c:pt>
                <c:pt idx="1454">
                  <c:v>41107</c:v>
                </c:pt>
                <c:pt idx="1455">
                  <c:v>41108</c:v>
                </c:pt>
                <c:pt idx="1456">
                  <c:v>41109</c:v>
                </c:pt>
                <c:pt idx="1457">
                  <c:v>41110</c:v>
                </c:pt>
                <c:pt idx="1458">
                  <c:v>41113</c:v>
                </c:pt>
                <c:pt idx="1459">
                  <c:v>41114</c:v>
                </c:pt>
                <c:pt idx="1460">
                  <c:v>41115</c:v>
                </c:pt>
                <c:pt idx="1461">
                  <c:v>41116</c:v>
                </c:pt>
                <c:pt idx="1462">
                  <c:v>41117</c:v>
                </c:pt>
                <c:pt idx="1463">
                  <c:v>41120</c:v>
                </c:pt>
                <c:pt idx="1464">
                  <c:v>41121</c:v>
                </c:pt>
                <c:pt idx="1465">
                  <c:v>41122</c:v>
                </c:pt>
                <c:pt idx="1466">
                  <c:v>41123</c:v>
                </c:pt>
                <c:pt idx="1467">
                  <c:v>41124</c:v>
                </c:pt>
                <c:pt idx="1468">
                  <c:v>41127</c:v>
                </c:pt>
                <c:pt idx="1469">
                  <c:v>41128</c:v>
                </c:pt>
                <c:pt idx="1470">
                  <c:v>41129</c:v>
                </c:pt>
                <c:pt idx="1471">
                  <c:v>41130</c:v>
                </c:pt>
                <c:pt idx="1472">
                  <c:v>41131</c:v>
                </c:pt>
                <c:pt idx="1473">
                  <c:v>41134</c:v>
                </c:pt>
                <c:pt idx="1474">
                  <c:v>41135</c:v>
                </c:pt>
                <c:pt idx="1475">
                  <c:v>41136</c:v>
                </c:pt>
                <c:pt idx="1476">
                  <c:v>41137</c:v>
                </c:pt>
                <c:pt idx="1477">
                  <c:v>41138</c:v>
                </c:pt>
                <c:pt idx="1478">
                  <c:v>41141</c:v>
                </c:pt>
                <c:pt idx="1479">
                  <c:v>41142</c:v>
                </c:pt>
                <c:pt idx="1480">
                  <c:v>41143</c:v>
                </c:pt>
                <c:pt idx="1481">
                  <c:v>41144</c:v>
                </c:pt>
                <c:pt idx="1482">
                  <c:v>41145</c:v>
                </c:pt>
                <c:pt idx="1483">
                  <c:v>41148</c:v>
                </c:pt>
                <c:pt idx="1484">
                  <c:v>41149</c:v>
                </c:pt>
                <c:pt idx="1485">
                  <c:v>41150</c:v>
                </c:pt>
                <c:pt idx="1486">
                  <c:v>41151</c:v>
                </c:pt>
                <c:pt idx="1487">
                  <c:v>41152</c:v>
                </c:pt>
                <c:pt idx="1488">
                  <c:v>41156</c:v>
                </c:pt>
                <c:pt idx="1489">
                  <c:v>41157</c:v>
                </c:pt>
                <c:pt idx="1490">
                  <c:v>41158</c:v>
                </c:pt>
                <c:pt idx="1491">
                  <c:v>41159</c:v>
                </c:pt>
                <c:pt idx="1492">
                  <c:v>41162</c:v>
                </c:pt>
                <c:pt idx="1493">
                  <c:v>41163</c:v>
                </c:pt>
                <c:pt idx="1494">
                  <c:v>41164</c:v>
                </c:pt>
                <c:pt idx="1495">
                  <c:v>41165</c:v>
                </c:pt>
                <c:pt idx="1496">
                  <c:v>41166</c:v>
                </c:pt>
                <c:pt idx="1497">
                  <c:v>41169</c:v>
                </c:pt>
                <c:pt idx="1498">
                  <c:v>41170</c:v>
                </c:pt>
                <c:pt idx="1499">
                  <c:v>41171</c:v>
                </c:pt>
                <c:pt idx="1500">
                  <c:v>41172</c:v>
                </c:pt>
                <c:pt idx="1501">
                  <c:v>41173</c:v>
                </c:pt>
                <c:pt idx="1502">
                  <c:v>41176</c:v>
                </c:pt>
                <c:pt idx="1503">
                  <c:v>41177</c:v>
                </c:pt>
                <c:pt idx="1504">
                  <c:v>41178</c:v>
                </c:pt>
                <c:pt idx="1505">
                  <c:v>41179</c:v>
                </c:pt>
                <c:pt idx="1506">
                  <c:v>41180</c:v>
                </c:pt>
                <c:pt idx="1507">
                  <c:v>41183</c:v>
                </c:pt>
                <c:pt idx="1508">
                  <c:v>41184</c:v>
                </c:pt>
                <c:pt idx="1509">
                  <c:v>41185</c:v>
                </c:pt>
                <c:pt idx="1510">
                  <c:v>41186</c:v>
                </c:pt>
                <c:pt idx="1511">
                  <c:v>41187</c:v>
                </c:pt>
                <c:pt idx="1512">
                  <c:v>41190</c:v>
                </c:pt>
                <c:pt idx="1513">
                  <c:v>41191</c:v>
                </c:pt>
                <c:pt idx="1514">
                  <c:v>41192</c:v>
                </c:pt>
                <c:pt idx="1515">
                  <c:v>41193</c:v>
                </c:pt>
                <c:pt idx="1516">
                  <c:v>41194</c:v>
                </c:pt>
                <c:pt idx="1517">
                  <c:v>41197</c:v>
                </c:pt>
                <c:pt idx="1518">
                  <c:v>41198</c:v>
                </c:pt>
                <c:pt idx="1519">
                  <c:v>41199</c:v>
                </c:pt>
                <c:pt idx="1520">
                  <c:v>41200</c:v>
                </c:pt>
                <c:pt idx="1521">
                  <c:v>41201</c:v>
                </c:pt>
                <c:pt idx="1522">
                  <c:v>41204</c:v>
                </c:pt>
                <c:pt idx="1523">
                  <c:v>41205</c:v>
                </c:pt>
                <c:pt idx="1524">
                  <c:v>41206</c:v>
                </c:pt>
                <c:pt idx="1525">
                  <c:v>41207</c:v>
                </c:pt>
                <c:pt idx="1526">
                  <c:v>41208</c:v>
                </c:pt>
                <c:pt idx="1527">
                  <c:v>41213</c:v>
                </c:pt>
                <c:pt idx="1528">
                  <c:v>41214</c:v>
                </c:pt>
                <c:pt idx="1529">
                  <c:v>41215</c:v>
                </c:pt>
                <c:pt idx="1530">
                  <c:v>41218</c:v>
                </c:pt>
                <c:pt idx="1531">
                  <c:v>41219</c:v>
                </c:pt>
                <c:pt idx="1532">
                  <c:v>41220</c:v>
                </c:pt>
                <c:pt idx="1533">
                  <c:v>41221</c:v>
                </c:pt>
                <c:pt idx="1534">
                  <c:v>41222</c:v>
                </c:pt>
                <c:pt idx="1535">
                  <c:v>41225</c:v>
                </c:pt>
                <c:pt idx="1536">
                  <c:v>41226</c:v>
                </c:pt>
                <c:pt idx="1537">
                  <c:v>41227</c:v>
                </c:pt>
                <c:pt idx="1538">
                  <c:v>41228</c:v>
                </c:pt>
                <c:pt idx="1539">
                  <c:v>41229</c:v>
                </c:pt>
                <c:pt idx="1540">
                  <c:v>41232</c:v>
                </c:pt>
                <c:pt idx="1541">
                  <c:v>41233</c:v>
                </c:pt>
                <c:pt idx="1542">
                  <c:v>41234</c:v>
                </c:pt>
                <c:pt idx="1543">
                  <c:v>41236</c:v>
                </c:pt>
                <c:pt idx="1544">
                  <c:v>41239</c:v>
                </c:pt>
                <c:pt idx="1545">
                  <c:v>41240</c:v>
                </c:pt>
                <c:pt idx="1546">
                  <c:v>41241</c:v>
                </c:pt>
                <c:pt idx="1547">
                  <c:v>41242</c:v>
                </c:pt>
                <c:pt idx="1548">
                  <c:v>41243</c:v>
                </c:pt>
                <c:pt idx="1549">
                  <c:v>41246</c:v>
                </c:pt>
                <c:pt idx="1550">
                  <c:v>41247</c:v>
                </c:pt>
                <c:pt idx="1551">
                  <c:v>41248</c:v>
                </c:pt>
                <c:pt idx="1552">
                  <c:v>41249</c:v>
                </c:pt>
                <c:pt idx="1553">
                  <c:v>41250</c:v>
                </c:pt>
                <c:pt idx="1554">
                  <c:v>41253</c:v>
                </c:pt>
                <c:pt idx="1555">
                  <c:v>41254</c:v>
                </c:pt>
                <c:pt idx="1556">
                  <c:v>41255</c:v>
                </c:pt>
                <c:pt idx="1557">
                  <c:v>41256</c:v>
                </c:pt>
                <c:pt idx="1558">
                  <c:v>41257</c:v>
                </c:pt>
                <c:pt idx="1559">
                  <c:v>41260</c:v>
                </c:pt>
                <c:pt idx="1560">
                  <c:v>41261</c:v>
                </c:pt>
                <c:pt idx="1561">
                  <c:v>41262</c:v>
                </c:pt>
                <c:pt idx="1562">
                  <c:v>41263</c:v>
                </c:pt>
                <c:pt idx="1563">
                  <c:v>41264</c:v>
                </c:pt>
                <c:pt idx="1564">
                  <c:v>41267</c:v>
                </c:pt>
                <c:pt idx="1565">
                  <c:v>41269</c:v>
                </c:pt>
                <c:pt idx="1566">
                  <c:v>41270</c:v>
                </c:pt>
                <c:pt idx="1567">
                  <c:v>41271</c:v>
                </c:pt>
                <c:pt idx="1568">
                  <c:v>41274</c:v>
                </c:pt>
                <c:pt idx="1569">
                  <c:v>41276</c:v>
                </c:pt>
                <c:pt idx="1570">
                  <c:v>41277</c:v>
                </c:pt>
                <c:pt idx="1571">
                  <c:v>41278</c:v>
                </c:pt>
                <c:pt idx="1572">
                  <c:v>41281</c:v>
                </c:pt>
                <c:pt idx="1573">
                  <c:v>41282</c:v>
                </c:pt>
                <c:pt idx="1574">
                  <c:v>41283</c:v>
                </c:pt>
                <c:pt idx="1575">
                  <c:v>41284</c:v>
                </c:pt>
                <c:pt idx="1576">
                  <c:v>41285</c:v>
                </c:pt>
                <c:pt idx="1577">
                  <c:v>41288</c:v>
                </c:pt>
                <c:pt idx="1578">
                  <c:v>41289</c:v>
                </c:pt>
                <c:pt idx="1579">
                  <c:v>41290</c:v>
                </c:pt>
                <c:pt idx="1580">
                  <c:v>41291</c:v>
                </c:pt>
                <c:pt idx="1581">
                  <c:v>41292</c:v>
                </c:pt>
                <c:pt idx="1582">
                  <c:v>41296</c:v>
                </c:pt>
                <c:pt idx="1583">
                  <c:v>41297</c:v>
                </c:pt>
                <c:pt idx="1584">
                  <c:v>41298</c:v>
                </c:pt>
                <c:pt idx="1585">
                  <c:v>41299</c:v>
                </c:pt>
                <c:pt idx="1586">
                  <c:v>41302</c:v>
                </c:pt>
                <c:pt idx="1587">
                  <c:v>41303</c:v>
                </c:pt>
                <c:pt idx="1588">
                  <c:v>41304</c:v>
                </c:pt>
                <c:pt idx="1589">
                  <c:v>41305</c:v>
                </c:pt>
                <c:pt idx="1590">
                  <c:v>41306</c:v>
                </c:pt>
                <c:pt idx="1591">
                  <c:v>41309</c:v>
                </c:pt>
                <c:pt idx="1592">
                  <c:v>41310</c:v>
                </c:pt>
                <c:pt idx="1593">
                  <c:v>41311</c:v>
                </c:pt>
                <c:pt idx="1594">
                  <c:v>41312</c:v>
                </c:pt>
                <c:pt idx="1595">
                  <c:v>41313</c:v>
                </c:pt>
                <c:pt idx="1596">
                  <c:v>41316</c:v>
                </c:pt>
                <c:pt idx="1597">
                  <c:v>41317</c:v>
                </c:pt>
                <c:pt idx="1598">
                  <c:v>41318</c:v>
                </c:pt>
                <c:pt idx="1599">
                  <c:v>41319</c:v>
                </c:pt>
                <c:pt idx="1600">
                  <c:v>41320</c:v>
                </c:pt>
                <c:pt idx="1601">
                  <c:v>41324</c:v>
                </c:pt>
                <c:pt idx="1602">
                  <c:v>41325</c:v>
                </c:pt>
                <c:pt idx="1603">
                  <c:v>41326</c:v>
                </c:pt>
                <c:pt idx="1604">
                  <c:v>41327</c:v>
                </c:pt>
                <c:pt idx="1605">
                  <c:v>41330</c:v>
                </c:pt>
                <c:pt idx="1606">
                  <c:v>41331</c:v>
                </c:pt>
                <c:pt idx="1607">
                  <c:v>41332</c:v>
                </c:pt>
                <c:pt idx="1608">
                  <c:v>41333</c:v>
                </c:pt>
                <c:pt idx="1609">
                  <c:v>41334</c:v>
                </c:pt>
                <c:pt idx="1610">
                  <c:v>41337</c:v>
                </c:pt>
                <c:pt idx="1611">
                  <c:v>41338</c:v>
                </c:pt>
                <c:pt idx="1612">
                  <c:v>41339</c:v>
                </c:pt>
                <c:pt idx="1613">
                  <c:v>41340</c:v>
                </c:pt>
                <c:pt idx="1614">
                  <c:v>41341</c:v>
                </c:pt>
                <c:pt idx="1615">
                  <c:v>41344</c:v>
                </c:pt>
                <c:pt idx="1616">
                  <c:v>41345</c:v>
                </c:pt>
                <c:pt idx="1617">
                  <c:v>41346</c:v>
                </c:pt>
                <c:pt idx="1618">
                  <c:v>41347</c:v>
                </c:pt>
                <c:pt idx="1619">
                  <c:v>41348</c:v>
                </c:pt>
                <c:pt idx="1620">
                  <c:v>41351</c:v>
                </c:pt>
                <c:pt idx="1621">
                  <c:v>41352</c:v>
                </c:pt>
                <c:pt idx="1622">
                  <c:v>41353</c:v>
                </c:pt>
                <c:pt idx="1623">
                  <c:v>41354</c:v>
                </c:pt>
                <c:pt idx="1624">
                  <c:v>41355</c:v>
                </c:pt>
                <c:pt idx="1625">
                  <c:v>41358</c:v>
                </c:pt>
                <c:pt idx="1626">
                  <c:v>41359</c:v>
                </c:pt>
                <c:pt idx="1627">
                  <c:v>41360</c:v>
                </c:pt>
                <c:pt idx="1628">
                  <c:v>41361</c:v>
                </c:pt>
                <c:pt idx="1629">
                  <c:v>41365</c:v>
                </c:pt>
                <c:pt idx="1630">
                  <c:v>41366</c:v>
                </c:pt>
                <c:pt idx="1631">
                  <c:v>41367</c:v>
                </c:pt>
                <c:pt idx="1632">
                  <c:v>41368</c:v>
                </c:pt>
                <c:pt idx="1633">
                  <c:v>41369</c:v>
                </c:pt>
                <c:pt idx="1634">
                  <c:v>41372</c:v>
                </c:pt>
                <c:pt idx="1635">
                  <c:v>41373</c:v>
                </c:pt>
                <c:pt idx="1636">
                  <c:v>41374</c:v>
                </c:pt>
                <c:pt idx="1637">
                  <c:v>41375</c:v>
                </c:pt>
                <c:pt idx="1638">
                  <c:v>41376</c:v>
                </c:pt>
                <c:pt idx="1639">
                  <c:v>41379</c:v>
                </c:pt>
                <c:pt idx="1640">
                  <c:v>41380</c:v>
                </c:pt>
                <c:pt idx="1641">
                  <c:v>41381</c:v>
                </c:pt>
                <c:pt idx="1642">
                  <c:v>41382</c:v>
                </c:pt>
                <c:pt idx="1643">
                  <c:v>41383</c:v>
                </c:pt>
                <c:pt idx="1644">
                  <c:v>41386</c:v>
                </c:pt>
                <c:pt idx="1645">
                  <c:v>41387</c:v>
                </c:pt>
                <c:pt idx="1646">
                  <c:v>41388</c:v>
                </c:pt>
                <c:pt idx="1647">
                  <c:v>41389</c:v>
                </c:pt>
                <c:pt idx="1648">
                  <c:v>41390</c:v>
                </c:pt>
                <c:pt idx="1649">
                  <c:v>41393</c:v>
                </c:pt>
                <c:pt idx="1650">
                  <c:v>41394</c:v>
                </c:pt>
                <c:pt idx="1651">
                  <c:v>41395</c:v>
                </c:pt>
                <c:pt idx="1652">
                  <c:v>41396</c:v>
                </c:pt>
                <c:pt idx="1653">
                  <c:v>41397</c:v>
                </c:pt>
                <c:pt idx="1654">
                  <c:v>41400</c:v>
                </c:pt>
                <c:pt idx="1655">
                  <c:v>41401</c:v>
                </c:pt>
                <c:pt idx="1656">
                  <c:v>41402</c:v>
                </c:pt>
                <c:pt idx="1657">
                  <c:v>41403</c:v>
                </c:pt>
                <c:pt idx="1658">
                  <c:v>41404</c:v>
                </c:pt>
                <c:pt idx="1659">
                  <c:v>41409</c:v>
                </c:pt>
                <c:pt idx="1660">
                  <c:v>41410</c:v>
                </c:pt>
                <c:pt idx="1661">
                  <c:v>41411</c:v>
                </c:pt>
                <c:pt idx="1662">
                  <c:v>41414</c:v>
                </c:pt>
                <c:pt idx="1663">
                  <c:v>41415</c:v>
                </c:pt>
                <c:pt idx="1664">
                  <c:v>41416</c:v>
                </c:pt>
                <c:pt idx="1665">
                  <c:v>41417</c:v>
                </c:pt>
                <c:pt idx="1666">
                  <c:v>41418</c:v>
                </c:pt>
                <c:pt idx="1667">
                  <c:v>41422</c:v>
                </c:pt>
                <c:pt idx="1668">
                  <c:v>41423</c:v>
                </c:pt>
                <c:pt idx="1669">
                  <c:v>41424</c:v>
                </c:pt>
                <c:pt idx="1670">
                  <c:v>41425</c:v>
                </c:pt>
                <c:pt idx="1671">
                  <c:v>41428</c:v>
                </c:pt>
                <c:pt idx="1672">
                  <c:v>41429</c:v>
                </c:pt>
                <c:pt idx="1673">
                  <c:v>41430</c:v>
                </c:pt>
                <c:pt idx="1674">
                  <c:v>41431</c:v>
                </c:pt>
                <c:pt idx="1675">
                  <c:v>41432</c:v>
                </c:pt>
                <c:pt idx="1676">
                  <c:v>41435</c:v>
                </c:pt>
                <c:pt idx="1677">
                  <c:v>41436</c:v>
                </c:pt>
                <c:pt idx="1678">
                  <c:v>41437</c:v>
                </c:pt>
                <c:pt idx="1679">
                  <c:v>41438</c:v>
                </c:pt>
                <c:pt idx="1680">
                  <c:v>41439</c:v>
                </c:pt>
                <c:pt idx="1681">
                  <c:v>41442</c:v>
                </c:pt>
                <c:pt idx="1682">
                  <c:v>41443</c:v>
                </c:pt>
                <c:pt idx="1683">
                  <c:v>41444</c:v>
                </c:pt>
                <c:pt idx="1684">
                  <c:v>41445</c:v>
                </c:pt>
                <c:pt idx="1685">
                  <c:v>41446</c:v>
                </c:pt>
                <c:pt idx="1686">
                  <c:v>41449</c:v>
                </c:pt>
                <c:pt idx="1687">
                  <c:v>41450</c:v>
                </c:pt>
                <c:pt idx="1688">
                  <c:v>41451</c:v>
                </c:pt>
                <c:pt idx="1689">
                  <c:v>41452</c:v>
                </c:pt>
                <c:pt idx="1690">
                  <c:v>41453</c:v>
                </c:pt>
                <c:pt idx="1691">
                  <c:v>41456</c:v>
                </c:pt>
                <c:pt idx="1692">
                  <c:v>41457</c:v>
                </c:pt>
                <c:pt idx="1693">
                  <c:v>41458</c:v>
                </c:pt>
                <c:pt idx="1694">
                  <c:v>41460</c:v>
                </c:pt>
                <c:pt idx="1695">
                  <c:v>41463</c:v>
                </c:pt>
                <c:pt idx="1696">
                  <c:v>41464</c:v>
                </c:pt>
                <c:pt idx="1697">
                  <c:v>41465</c:v>
                </c:pt>
                <c:pt idx="1698">
                  <c:v>41466</c:v>
                </c:pt>
                <c:pt idx="1699">
                  <c:v>41467</c:v>
                </c:pt>
                <c:pt idx="1700">
                  <c:v>41470</c:v>
                </c:pt>
                <c:pt idx="1701">
                  <c:v>41471</c:v>
                </c:pt>
                <c:pt idx="1702">
                  <c:v>41472</c:v>
                </c:pt>
                <c:pt idx="1703">
                  <c:v>41473</c:v>
                </c:pt>
                <c:pt idx="1704">
                  <c:v>41474</c:v>
                </c:pt>
                <c:pt idx="1705">
                  <c:v>41477</c:v>
                </c:pt>
                <c:pt idx="1706">
                  <c:v>41478</c:v>
                </c:pt>
                <c:pt idx="1707">
                  <c:v>41479</c:v>
                </c:pt>
                <c:pt idx="1708">
                  <c:v>41480</c:v>
                </c:pt>
                <c:pt idx="1709">
                  <c:v>41481</c:v>
                </c:pt>
                <c:pt idx="1710">
                  <c:v>41484</c:v>
                </c:pt>
                <c:pt idx="1711">
                  <c:v>41485</c:v>
                </c:pt>
                <c:pt idx="1712">
                  <c:v>41486</c:v>
                </c:pt>
                <c:pt idx="1713">
                  <c:v>41487</c:v>
                </c:pt>
                <c:pt idx="1714">
                  <c:v>41488</c:v>
                </c:pt>
                <c:pt idx="1715">
                  <c:v>41491</c:v>
                </c:pt>
                <c:pt idx="1716">
                  <c:v>41492</c:v>
                </c:pt>
                <c:pt idx="1717">
                  <c:v>41493</c:v>
                </c:pt>
                <c:pt idx="1718">
                  <c:v>41494</c:v>
                </c:pt>
                <c:pt idx="1719">
                  <c:v>41495</c:v>
                </c:pt>
                <c:pt idx="1720">
                  <c:v>41498</c:v>
                </c:pt>
                <c:pt idx="1721">
                  <c:v>41499</c:v>
                </c:pt>
                <c:pt idx="1722">
                  <c:v>41500</c:v>
                </c:pt>
                <c:pt idx="1723">
                  <c:v>41501</c:v>
                </c:pt>
                <c:pt idx="1724">
                  <c:v>41502</c:v>
                </c:pt>
                <c:pt idx="1725">
                  <c:v>41505</c:v>
                </c:pt>
                <c:pt idx="1726">
                  <c:v>41506</c:v>
                </c:pt>
                <c:pt idx="1727">
                  <c:v>41507</c:v>
                </c:pt>
                <c:pt idx="1728">
                  <c:v>41508</c:v>
                </c:pt>
                <c:pt idx="1729">
                  <c:v>41509</c:v>
                </c:pt>
                <c:pt idx="1730">
                  <c:v>41512</c:v>
                </c:pt>
                <c:pt idx="1731">
                  <c:v>41513</c:v>
                </c:pt>
                <c:pt idx="1732">
                  <c:v>41514</c:v>
                </c:pt>
                <c:pt idx="1733">
                  <c:v>41515</c:v>
                </c:pt>
                <c:pt idx="1734">
                  <c:v>41516</c:v>
                </c:pt>
                <c:pt idx="1735">
                  <c:v>41520</c:v>
                </c:pt>
                <c:pt idx="1736">
                  <c:v>41521</c:v>
                </c:pt>
                <c:pt idx="1737">
                  <c:v>41522</c:v>
                </c:pt>
                <c:pt idx="1738">
                  <c:v>41523</c:v>
                </c:pt>
                <c:pt idx="1739">
                  <c:v>41526</c:v>
                </c:pt>
                <c:pt idx="1740">
                  <c:v>41527</c:v>
                </c:pt>
                <c:pt idx="1741">
                  <c:v>41528</c:v>
                </c:pt>
                <c:pt idx="1742">
                  <c:v>41529</c:v>
                </c:pt>
                <c:pt idx="1743">
                  <c:v>41530</c:v>
                </c:pt>
                <c:pt idx="1744">
                  <c:v>41533</c:v>
                </c:pt>
                <c:pt idx="1745">
                  <c:v>41534</c:v>
                </c:pt>
                <c:pt idx="1746">
                  <c:v>41535</c:v>
                </c:pt>
                <c:pt idx="1747">
                  <c:v>41536</c:v>
                </c:pt>
                <c:pt idx="1748">
                  <c:v>41537</c:v>
                </c:pt>
                <c:pt idx="1749">
                  <c:v>41540</c:v>
                </c:pt>
                <c:pt idx="1750">
                  <c:v>41541</c:v>
                </c:pt>
                <c:pt idx="1751">
                  <c:v>41542</c:v>
                </c:pt>
                <c:pt idx="1752">
                  <c:v>41543</c:v>
                </c:pt>
                <c:pt idx="1753">
                  <c:v>41544</c:v>
                </c:pt>
                <c:pt idx="1754">
                  <c:v>41547</c:v>
                </c:pt>
                <c:pt idx="1755">
                  <c:v>41548</c:v>
                </c:pt>
                <c:pt idx="1756">
                  <c:v>41549</c:v>
                </c:pt>
                <c:pt idx="1757">
                  <c:v>41550</c:v>
                </c:pt>
                <c:pt idx="1758">
                  <c:v>41551</c:v>
                </c:pt>
                <c:pt idx="1759">
                  <c:v>41554</c:v>
                </c:pt>
                <c:pt idx="1760">
                  <c:v>41555</c:v>
                </c:pt>
                <c:pt idx="1761">
                  <c:v>41556</c:v>
                </c:pt>
                <c:pt idx="1762">
                  <c:v>41557</c:v>
                </c:pt>
                <c:pt idx="1763">
                  <c:v>41558</c:v>
                </c:pt>
                <c:pt idx="1764">
                  <c:v>41561</c:v>
                </c:pt>
                <c:pt idx="1765">
                  <c:v>41562</c:v>
                </c:pt>
                <c:pt idx="1766">
                  <c:v>41563</c:v>
                </c:pt>
                <c:pt idx="1767">
                  <c:v>41564</c:v>
                </c:pt>
                <c:pt idx="1768">
                  <c:v>41565</c:v>
                </c:pt>
                <c:pt idx="1769">
                  <c:v>41568</c:v>
                </c:pt>
                <c:pt idx="1770">
                  <c:v>41569</c:v>
                </c:pt>
                <c:pt idx="1771">
                  <c:v>41570</c:v>
                </c:pt>
                <c:pt idx="1772">
                  <c:v>41571</c:v>
                </c:pt>
                <c:pt idx="1773">
                  <c:v>41572</c:v>
                </c:pt>
                <c:pt idx="1774">
                  <c:v>41575</c:v>
                </c:pt>
                <c:pt idx="1775">
                  <c:v>41576</c:v>
                </c:pt>
                <c:pt idx="1776">
                  <c:v>41577</c:v>
                </c:pt>
                <c:pt idx="1777">
                  <c:v>41578</c:v>
                </c:pt>
                <c:pt idx="1778">
                  <c:v>41579</c:v>
                </c:pt>
                <c:pt idx="1779">
                  <c:v>41582</c:v>
                </c:pt>
                <c:pt idx="1780">
                  <c:v>41583</c:v>
                </c:pt>
                <c:pt idx="1781">
                  <c:v>41584</c:v>
                </c:pt>
                <c:pt idx="1782">
                  <c:v>41585</c:v>
                </c:pt>
                <c:pt idx="1783">
                  <c:v>41586</c:v>
                </c:pt>
                <c:pt idx="1784">
                  <c:v>41590</c:v>
                </c:pt>
                <c:pt idx="1785">
                  <c:v>41591</c:v>
                </c:pt>
                <c:pt idx="1786">
                  <c:v>41592</c:v>
                </c:pt>
                <c:pt idx="1787">
                  <c:v>41593</c:v>
                </c:pt>
                <c:pt idx="1788">
                  <c:v>41596</c:v>
                </c:pt>
                <c:pt idx="1789">
                  <c:v>41597</c:v>
                </c:pt>
                <c:pt idx="1790">
                  <c:v>41598</c:v>
                </c:pt>
                <c:pt idx="1791">
                  <c:v>41599</c:v>
                </c:pt>
                <c:pt idx="1792">
                  <c:v>41600</c:v>
                </c:pt>
                <c:pt idx="1793">
                  <c:v>41603</c:v>
                </c:pt>
                <c:pt idx="1794">
                  <c:v>41604</c:v>
                </c:pt>
                <c:pt idx="1795">
                  <c:v>41605</c:v>
                </c:pt>
                <c:pt idx="1796">
                  <c:v>41607</c:v>
                </c:pt>
                <c:pt idx="1797">
                  <c:v>41610</c:v>
                </c:pt>
                <c:pt idx="1798">
                  <c:v>41611</c:v>
                </c:pt>
                <c:pt idx="1799">
                  <c:v>41612</c:v>
                </c:pt>
                <c:pt idx="1800">
                  <c:v>41613</c:v>
                </c:pt>
                <c:pt idx="1801">
                  <c:v>41614</c:v>
                </c:pt>
                <c:pt idx="1802">
                  <c:v>41617</c:v>
                </c:pt>
                <c:pt idx="1803">
                  <c:v>41618</c:v>
                </c:pt>
                <c:pt idx="1804">
                  <c:v>41619</c:v>
                </c:pt>
                <c:pt idx="1805">
                  <c:v>41620</c:v>
                </c:pt>
                <c:pt idx="1806">
                  <c:v>41621</c:v>
                </c:pt>
                <c:pt idx="1807">
                  <c:v>41624</c:v>
                </c:pt>
                <c:pt idx="1808">
                  <c:v>41625</c:v>
                </c:pt>
                <c:pt idx="1809">
                  <c:v>41626</c:v>
                </c:pt>
                <c:pt idx="1810">
                  <c:v>41627</c:v>
                </c:pt>
                <c:pt idx="1811">
                  <c:v>41628</c:v>
                </c:pt>
                <c:pt idx="1812">
                  <c:v>41631</c:v>
                </c:pt>
                <c:pt idx="1813">
                  <c:v>41634</c:v>
                </c:pt>
                <c:pt idx="1814">
                  <c:v>41635</c:v>
                </c:pt>
                <c:pt idx="1815">
                  <c:v>41638</c:v>
                </c:pt>
                <c:pt idx="1816">
                  <c:v>41639</c:v>
                </c:pt>
                <c:pt idx="1817">
                  <c:v>41641</c:v>
                </c:pt>
                <c:pt idx="1818">
                  <c:v>41642</c:v>
                </c:pt>
                <c:pt idx="1819">
                  <c:v>41645</c:v>
                </c:pt>
                <c:pt idx="1820">
                  <c:v>41646</c:v>
                </c:pt>
                <c:pt idx="1821">
                  <c:v>41647</c:v>
                </c:pt>
                <c:pt idx="1822">
                  <c:v>41648</c:v>
                </c:pt>
                <c:pt idx="1823">
                  <c:v>41649</c:v>
                </c:pt>
                <c:pt idx="1824">
                  <c:v>41652</c:v>
                </c:pt>
                <c:pt idx="1825">
                  <c:v>41653</c:v>
                </c:pt>
                <c:pt idx="1826">
                  <c:v>41654</c:v>
                </c:pt>
                <c:pt idx="1827">
                  <c:v>41655</c:v>
                </c:pt>
                <c:pt idx="1828">
                  <c:v>41656</c:v>
                </c:pt>
                <c:pt idx="1829">
                  <c:v>41660</c:v>
                </c:pt>
                <c:pt idx="1830">
                  <c:v>41661</c:v>
                </c:pt>
                <c:pt idx="1831">
                  <c:v>41662</c:v>
                </c:pt>
                <c:pt idx="1832">
                  <c:v>41663</c:v>
                </c:pt>
                <c:pt idx="1833">
                  <c:v>41666</c:v>
                </c:pt>
                <c:pt idx="1834">
                  <c:v>41667</c:v>
                </c:pt>
                <c:pt idx="1835">
                  <c:v>41668</c:v>
                </c:pt>
                <c:pt idx="1836">
                  <c:v>41669</c:v>
                </c:pt>
                <c:pt idx="1837">
                  <c:v>41670</c:v>
                </c:pt>
                <c:pt idx="1838">
                  <c:v>41673</c:v>
                </c:pt>
                <c:pt idx="1839">
                  <c:v>41674</c:v>
                </c:pt>
                <c:pt idx="1840">
                  <c:v>41675</c:v>
                </c:pt>
                <c:pt idx="1841">
                  <c:v>41676</c:v>
                </c:pt>
                <c:pt idx="1842">
                  <c:v>41677</c:v>
                </c:pt>
                <c:pt idx="1843">
                  <c:v>41680</c:v>
                </c:pt>
                <c:pt idx="1844">
                  <c:v>41681</c:v>
                </c:pt>
                <c:pt idx="1845">
                  <c:v>41682</c:v>
                </c:pt>
                <c:pt idx="1846">
                  <c:v>41683</c:v>
                </c:pt>
                <c:pt idx="1847">
                  <c:v>41684</c:v>
                </c:pt>
                <c:pt idx="1848">
                  <c:v>41688</c:v>
                </c:pt>
                <c:pt idx="1849">
                  <c:v>41689</c:v>
                </c:pt>
                <c:pt idx="1850">
                  <c:v>41690</c:v>
                </c:pt>
                <c:pt idx="1851">
                  <c:v>41691</c:v>
                </c:pt>
                <c:pt idx="1852">
                  <c:v>41694</c:v>
                </c:pt>
                <c:pt idx="1853">
                  <c:v>41695</c:v>
                </c:pt>
                <c:pt idx="1854">
                  <c:v>41696</c:v>
                </c:pt>
                <c:pt idx="1855">
                  <c:v>41697</c:v>
                </c:pt>
                <c:pt idx="1856">
                  <c:v>41698</c:v>
                </c:pt>
                <c:pt idx="1857">
                  <c:v>41701</c:v>
                </c:pt>
                <c:pt idx="1858">
                  <c:v>41702</c:v>
                </c:pt>
                <c:pt idx="1859">
                  <c:v>41703</c:v>
                </c:pt>
                <c:pt idx="1860">
                  <c:v>41704</c:v>
                </c:pt>
                <c:pt idx="1861">
                  <c:v>41705</c:v>
                </c:pt>
                <c:pt idx="1862">
                  <c:v>41708</c:v>
                </c:pt>
                <c:pt idx="1863">
                  <c:v>41709</c:v>
                </c:pt>
                <c:pt idx="1864">
                  <c:v>41710</c:v>
                </c:pt>
                <c:pt idx="1865">
                  <c:v>41711</c:v>
                </c:pt>
                <c:pt idx="1866">
                  <c:v>41712</c:v>
                </c:pt>
                <c:pt idx="1867">
                  <c:v>41715</c:v>
                </c:pt>
                <c:pt idx="1868">
                  <c:v>41716</c:v>
                </c:pt>
                <c:pt idx="1869">
                  <c:v>41717</c:v>
                </c:pt>
                <c:pt idx="1870">
                  <c:v>41718</c:v>
                </c:pt>
                <c:pt idx="1871">
                  <c:v>41719</c:v>
                </c:pt>
                <c:pt idx="1872">
                  <c:v>41722</c:v>
                </c:pt>
                <c:pt idx="1873">
                  <c:v>41723</c:v>
                </c:pt>
                <c:pt idx="1874">
                  <c:v>41724</c:v>
                </c:pt>
                <c:pt idx="1875">
                  <c:v>41725</c:v>
                </c:pt>
                <c:pt idx="1876">
                  <c:v>41726</c:v>
                </c:pt>
                <c:pt idx="1877">
                  <c:v>41729</c:v>
                </c:pt>
                <c:pt idx="1878">
                  <c:v>41730</c:v>
                </c:pt>
                <c:pt idx="1879">
                  <c:v>41731</c:v>
                </c:pt>
                <c:pt idx="1880">
                  <c:v>41732</c:v>
                </c:pt>
                <c:pt idx="1881">
                  <c:v>41733</c:v>
                </c:pt>
                <c:pt idx="1882">
                  <c:v>41736</c:v>
                </c:pt>
                <c:pt idx="1883">
                  <c:v>41737</c:v>
                </c:pt>
                <c:pt idx="1884">
                  <c:v>41738</c:v>
                </c:pt>
                <c:pt idx="1885">
                  <c:v>41739</c:v>
                </c:pt>
                <c:pt idx="1886">
                  <c:v>41740</c:v>
                </c:pt>
                <c:pt idx="1887">
                  <c:v>41743</c:v>
                </c:pt>
                <c:pt idx="1888">
                  <c:v>41744</c:v>
                </c:pt>
                <c:pt idx="1889">
                  <c:v>41745</c:v>
                </c:pt>
                <c:pt idx="1890">
                  <c:v>41746</c:v>
                </c:pt>
                <c:pt idx="1891">
                  <c:v>41750</c:v>
                </c:pt>
                <c:pt idx="1892">
                  <c:v>41751</c:v>
                </c:pt>
                <c:pt idx="1893">
                  <c:v>41752</c:v>
                </c:pt>
                <c:pt idx="1894">
                  <c:v>41753</c:v>
                </c:pt>
                <c:pt idx="1895">
                  <c:v>41754</c:v>
                </c:pt>
                <c:pt idx="1896">
                  <c:v>41757</c:v>
                </c:pt>
                <c:pt idx="1897">
                  <c:v>41758</c:v>
                </c:pt>
                <c:pt idx="1898">
                  <c:v>41759</c:v>
                </c:pt>
                <c:pt idx="1899">
                  <c:v>41760</c:v>
                </c:pt>
                <c:pt idx="1900">
                  <c:v>41761</c:v>
                </c:pt>
                <c:pt idx="1901">
                  <c:v>41764</c:v>
                </c:pt>
                <c:pt idx="1902">
                  <c:v>41765</c:v>
                </c:pt>
                <c:pt idx="1903">
                  <c:v>41766</c:v>
                </c:pt>
                <c:pt idx="1904">
                  <c:v>41767</c:v>
                </c:pt>
                <c:pt idx="1905">
                  <c:v>41768</c:v>
                </c:pt>
                <c:pt idx="1906">
                  <c:v>41771</c:v>
                </c:pt>
                <c:pt idx="1907">
                  <c:v>41772</c:v>
                </c:pt>
                <c:pt idx="1908">
                  <c:v>41773</c:v>
                </c:pt>
                <c:pt idx="1909">
                  <c:v>41774</c:v>
                </c:pt>
                <c:pt idx="1910">
                  <c:v>41775</c:v>
                </c:pt>
                <c:pt idx="1911">
                  <c:v>41778</c:v>
                </c:pt>
                <c:pt idx="1912">
                  <c:v>41779</c:v>
                </c:pt>
                <c:pt idx="1913">
                  <c:v>41780</c:v>
                </c:pt>
                <c:pt idx="1914">
                  <c:v>41781</c:v>
                </c:pt>
                <c:pt idx="1915">
                  <c:v>41782</c:v>
                </c:pt>
                <c:pt idx="1916">
                  <c:v>41786</c:v>
                </c:pt>
                <c:pt idx="1917">
                  <c:v>41787</c:v>
                </c:pt>
                <c:pt idx="1918">
                  <c:v>41788</c:v>
                </c:pt>
                <c:pt idx="1919">
                  <c:v>41789</c:v>
                </c:pt>
                <c:pt idx="1920">
                  <c:v>41792</c:v>
                </c:pt>
                <c:pt idx="1921">
                  <c:v>41793</c:v>
                </c:pt>
                <c:pt idx="1922">
                  <c:v>41794</c:v>
                </c:pt>
                <c:pt idx="1923">
                  <c:v>41795</c:v>
                </c:pt>
                <c:pt idx="1924">
                  <c:v>41796</c:v>
                </c:pt>
                <c:pt idx="1925">
                  <c:v>41799</c:v>
                </c:pt>
                <c:pt idx="1926">
                  <c:v>41800</c:v>
                </c:pt>
                <c:pt idx="1927">
                  <c:v>41801</c:v>
                </c:pt>
                <c:pt idx="1928">
                  <c:v>41802</c:v>
                </c:pt>
                <c:pt idx="1929">
                  <c:v>41803</c:v>
                </c:pt>
                <c:pt idx="1930">
                  <c:v>41806</c:v>
                </c:pt>
                <c:pt idx="1931">
                  <c:v>41807</c:v>
                </c:pt>
                <c:pt idx="1932">
                  <c:v>41808</c:v>
                </c:pt>
                <c:pt idx="1933">
                  <c:v>41809</c:v>
                </c:pt>
                <c:pt idx="1934">
                  <c:v>41810</c:v>
                </c:pt>
                <c:pt idx="1935">
                  <c:v>41813</c:v>
                </c:pt>
                <c:pt idx="1936">
                  <c:v>41814</c:v>
                </c:pt>
                <c:pt idx="1937">
                  <c:v>41815</c:v>
                </c:pt>
                <c:pt idx="1938">
                  <c:v>41816</c:v>
                </c:pt>
                <c:pt idx="1939">
                  <c:v>41817</c:v>
                </c:pt>
                <c:pt idx="1940">
                  <c:v>41820</c:v>
                </c:pt>
                <c:pt idx="1941">
                  <c:v>41821</c:v>
                </c:pt>
                <c:pt idx="1942">
                  <c:v>41822</c:v>
                </c:pt>
                <c:pt idx="1943">
                  <c:v>41823</c:v>
                </c:pt>
                <c:pt idx="1944">
                  <c:v>41827</c:v>
                </c:pt>
                <c:pt idx="1945">
                  <c:v>41828</c:v>
                </c:pt>
                <c:pt idx="1946">
                  <c:v>41829</c:v>
                </c:pt>
                <c:pt idx="1947">
                  <c:v>41830</c:v>
                </c:pt>
                <c:pt idx="1948">
                  <c:v>41831</c:v>
                </c:pt>
                <c:pt idx="1949">
                  <c:v>41834</c:v>
                </c:pt>
                <c:pt idx="1950">
                  <c:v>41835</c:v>
                </c:pt>
                <c:pt idx="1951">
                  <c:v>41836</c:v>
                </c:pt>
                <c:pt idx="1952">
                  <c:v>41837</c:v>
                </c:pt>
                <c:pt idx="1953">
                  <c:v>41838</c:v>
                </c:pt>
                <c:pt idx="1954">
                  <c:v>41841</c:v>
                </c:pt>
                <c:pt idx="1955">
                  <c:v>41842</c:v>
                </c:pt>
                <c:pt idx="1956">
                  <c:v>41843</c:v>
                </c:pt>
                <c:pt idx="1957">
                  <c:v>41844</c:v>
                </c:pt>
                <c:pt idx="1958">
                  <c:v>41845</c:v>
                </c:pt>
                <c:pt idx="1959">
                  <c:v>41848</c:v>
                </c:pt>
                <c:pt idx="1960">
                  <c:v>41849</c:v>
                </c:pt>
                <c:pt idx="1961">
                  <c:v>41850</c:v>
                </c:pt>
                <c:pt idx="1962">
                  <c:v>41851</c:v>
                </c:pt>
                <c:pt idx="1963">
                  <c:v>41852</c:v>
                </c:pt>
                <c:pt idx="1964">
                  <c:v>41855</c:v>
                </c:pt>
                <c:pt idx="1965">
                  <c:v>41856</c:v>
                </c:pt>
                <c:pt idx="1966">
                  <c:v>41857</c:v>
                </c:pt>
                <c:pt idx="1967">
                  <c:v>41858</c:v>
                </c:pt>
                <c:pt idx="1968">
                  <c:v>41859</c:v>
                </c:pt>
                <c:pt idx="1969">
                  <c:v>41862</c:v>
                </c:pt>
                <c:pt idx="1970">
                  <c:v>41863</c:v>
                </c:pt>
                <c:pt idx="1971">
                  <c:v>41864</c:v>
                </c:pt>
                <c:pt idx="1972">
                  <c:v>41865</c:v>
                </c:pt>
                <c:pt idx="1973">
                  <c:v>41866</c:v>
                </c:pt>
                <c:pt idx="1974">
                  <c:v>41869</c:v>
                </c:pt>
                <c:pt idx="1975">
                  <c:v>41870</c:v>
                </c:pt>
                <c:pt idx="1976">
                  <c:v>41871</c:v>
                </c:pt>
                <c:pt idx="1977">
                  <c:v>41872</c:v>
                </c:pt>
                <c:pt idx="1978">
                  <c:v>41873</c:v>
                </c:pt>
                <c:pt idx="1979">
                  <c:v>41876</c:v>
                </c:pt>
                <c:pt idx="1980">
                  <c:v>41877</c:v>
                </c:pt>
                <c:pt idx="1981">
                  <c:v>41878</c:v>
                </c:pt>
                <c:pt idx="1982">
                  <c:v>41879</c:v>
                </c:pt>
                <c:pt idx="1983">
                  <c:v>41880</c:v>
                </c:pt>
                <c:pt idx="1984">
                  <c:v>41884</c:v>
                </c:pt>
                <c:pt idx="1985">
                  <c:v>41885</c:v>
                </c:pt>
                <c:pt idx="1986">
                  <c:v>41886</c:v>
                </c:pt>
                <c:pt idx="1987">
                  <c:v>41887</c:v>
                </c:pt>
                <c:pt idx="1988">
                  <c:v>41890</c:v>
                </c:pt>
                <c:pt idx="1989">
                  <c:v>41891</c:v>
                </c:pt>
                <c:pt idx="1990">
                  <c:v>41892</c:v>
                </c:pt>
                <c:pt idx="1991">
                  <c:v>41893</c:v>
                </c:pt>
                <c:pt idx="1992">
                  <c:v>41894</c:v>
                </c:pt>
                <c:pt idx="1993">
                  <c:v>41897</c:v>
                </c:pt>
                <c:pt idx="1994">
                  <c:v>41898</c:v>
                </c:pt>
                <c:pt idx="1995">
                  <c:v>41899</c:v>
                </c:pt>
                <c:pt idx="1996">
                  <c:v>41900</c:v>
                </c:pt>
                <c:pt idx="1997">
                  <c:v>41901</c:v>
                </c:pt>
                <c:pt idx="1998">
                  <c:v>41904</c:v>
                </c:pt>
                <c:pt idx="1999">
                  <c:v>41905</c:v>
                </c:pt>
                <c:pt idx="2000">
                  <c:v>41906</c:v>
                </c:pt>
                <c:pt idx="2001">
                  <c:v>41907</c:v>
                </c:pt>
                <c:pt idx="2002">
                  <c:v>41908</c:v>
                </c:pt>
                <c:pt idx="2003">
                  <c:v>41911</c:v>
                </c:pt>
                <c:pt idx="2004">
                  <c:v>41912</c:v>
                </c:pt>
                <c:pt idx="2005">
                  <c:v>41913</c:v>
                </c:pt>
                <c:pt idx="2006">
                  <c:v>41914</c:v>
                </c:pt>
                <c:pt idx="2007">
                  <c:v>41915</c:v>
                </c:pt>
                <c:pt idx="2008">
                  <c:v>41918</c:v>
                </c:pt>
                <c:pt idx="2009">
                  <c:v>41919</c:v>
                </c:pt>
                <c:pt idx="2010">
                  <c:v>41920</c:v>
                </c:pt>
                <c:pt idx="2011">
                  <c:v>41921</c:v>
                </c:pt>
                <c:pt idx="2012">
                  <c:v>41922</c:v>
                </c:pt>
                <c:pt idx="2013">
                  <c:v>41925</c:v>
                </c:pt>
                <c:pt idx="2014">
                  <c:v>41926</c:v>
                </c:pt>
                <c:pt idx="2015">
                  <c:v>41927</c:v>
                </c:pt>
                <c:pt idx="2016">
                  <c:v>41928</c:v>
                </c:pt>
                <c:pt idx="2017">
                  <c:v>41929</c:v>
                </c:pt>
                <c:pt idx="2018">
                  <c:v>41932</c:v>
                </c:pt>
                <c:pt idx="2019">
                  <c:v>41933</c:v>
                </c:pt>
                <c:pt idx="2020">
                  <c:v>41934</c:v>
                </c:pt>
                <c:pt idx="2021">
                  <c:v>41935</c:v>
                </c:pt>
                <c:pt idx="2022">
                  <c:v>41936</c:v>
                </c:pt>
                <c:pt idx="2023">
                  <c:v>41939</c:v>
                </c:pt>
                <c:pt idx="2024">
                  <c:v>41940</c:v>
                </c:pt>
                <c:pt idx="2025">
                  <c:v>41941</c:v>
                </c:pt>
                <c:pt idx="2026">
                  <c:v>41942</c:v>
                </c:pt>
                <c:pt idx="2027">
                  <c:v>41943</c:v>
                </c:pt>
                <c:pt idx="2028">
                  <c:v>41946</c:v>
                </c:pt>
                <c:pt idx="2029">
                  <c:v>41947</c:v>
                </c:pt>
                <c:pt idx="2030">
                  <c:v>41948</c:v>
                </c:pt>
                <c:pt idx="2031">
                  <c:v>41949</c:v>
                </c:pt>
                <c:pt idx="2032">
                  <c:v>41950</c:v>
                </c:pt>
                <c:pt idx="2033">
                  <c:v>41953</c:v>
                </c:pt>
                <c:pt idx="2034">
                  <c:v>41954</c:v>
                </c:pt>
                <c:pt idx="2035">
                  <c:v>41955</c:v>
                </c:pt>
                <c:pt idx="2036">
                  <c:v>41956</c:v>
                </c:pt>
                <c:pt idx="2037">
                  <c:v>41957</c:v>
                </c:pt>
                <c:pt idx="2038">
                  <c:v>41960</c:v>
                </c:pt>
                <c:pt idx="2039">
                  <c:v>41961</c:v>
                </c:pt>
                <c:pt idx="2040">
                  <c:v>41962</c:v>
                </c:pt>
                <c:pt idx="2041">
                  <c:v>41963</c:v>
                </c:pt>
                <c:pt idx="2042">
                  <c:v>41964</c:v>
                </c:pt>
                <c:pt idx="2043">
                  <c:v>41967</c:v>
                </c:pt>
                <c:pt idx="2044">
                  <c:v>41968</c:v>
                </c:pt>
                <c:pt idx="2045">
                  <c:v>41969</c:v>
                </c:pt>
                <c:pt idx="2046">
                  <c:v>41971</c:v>
                </c:pt>
                <c:pt idx="2047">
                  <c:v>41974</c:v>
                </c:pt>
                <c:pt idx="2048">
                  <c:v>41975</c:v>
                </c:pt>
                <c:pt idx="2049">
                  <c:v>41976</c:v>
                </c:pt>
                <c:pt idx="2050">
                  <c:v>41977</c:v>
                </c:pt>
                <c:pt idx="2051">
                  <c:v>41978</c:v>
                </c:pt>
                <c:pt idx="2052">
                  <c:v>41981</c:v>
                </c:pt>
                <c:pt idx="2053">
                  <c:v>41982</c:v>
                </c:pt>
                <c:pt idx="2054">
                  <c:v>41983</c:v>
                </c:pt>
                <c:pt idx="2055">
                  <c:v>41984</c:v>
                </c:pt>
                <c:pt idx="2056">
                  <c:v>41985</c:v>
                </c:pt>
                <c:pt idx="2057">
                  <c:v>41988</c:v>
                </c:pt>
                <c:pt idx="2058">
                  <c:v>41989</c:v>
                </c:pt>
                <c:pt idx="2059">
                  <c:v>41990</c:v>
                </c:pt>
                <c:pt idx="2060">
                  <c:v>41991</c:v>
                </c:pt>
                <c:pt idx="2061">
                  <c:v>41992</c:v>
                </c:pt>
                <c:pt idx="2062">
                  <c:v>41995</c:v>
                </c:pt>
                <c:pt idx="2063">
                  <c:v>41996</c:v>
                </c:pt>
                <c:pt idx="2064">
                  <c:v>41997</c:v>
                </c:pt>
                <c:pt idx="2065">
                  <c:v>41999</c:v>
                </c:pt>
                <c:pt idx="2066">
                  <c:v>42002</c:v>
                </c:pt>
                <c:pt idx="2067">
                  <c:v>42003</c:v>
                </c:pt>
                <c:pt idx="2068">
                  <c:v>42004</c:v>
                </c:pt>
                <c:pt idx="2069">
                  <c:v>42006</c:v>
                </c:pt>
                <c:pt idx="2070">
                  <c:v>42009</c:v>
                </c:pt>
                <c:pt idx="2071">
                  <c:v>42010</c:v>
                </c:pt>
                <c:pt idx="2072">
                  <c:v>42011</c:v>
                </c:pt>
                <c:pt idx="2073">
                  <c:v>42012</c:v>
                </c:pt>
                <c:pt idx="2074">
                  <c:v>42013</c:v>
                </c:pt>
                <c:pt idx="2075">
                  <c:v>42016</c:v>
                </c:pt>
                <c:pt idx="2076">
                  <c:v>42017</c:v>
                </c:pt>
                <c:pt idx="2077">
                  <c:v>42018</c:v>
                </c:pt>
                <c:pt idx="2078">
                  <c:v>42019</c:v>
                </c:pt>
                <c:pt idx="2079">
                  <c:v>42020</c:v>
                </c:pt>
                <c:pt idx="2080">
                  <c:v>42024</c:v>
                </c:pt>
                <c:pt idx="2081">
                  <c:v>42025</c:v>
                </c:pt>
                <c:pt idx="2082">
                  <c:v>42026</c:v>
                </c:pt>
                <c:pt idx="2083">
                  <c:v>42027</c:v>
                </c:pt>
                <c:pt idx="2084">
                  <c:v>42030</c:v>
                </c:pt>
                <c:pt idx="2085">
                  <c:v>42031</c:v>
                </c:pt>
                <c:pt idx="2086">
                  <c:v>42032</c:v>
                </c:pt>
                <c:pt idx="2087">
                  <c:v>42033</c:v>
                </c:pt>
                <c:pt idx="2088">
                  <c:v>42034</c:v>
                </c:pt>
                <c:pt idx="2089">
                  <c:v>42037</c:v>
                </c:pt>
                <c:pt idx="2090">
                  <c:v>42038</c:v>
                </c:pt>
                <c:pt idx="2091">
                  <c:v>42039</c:v>
                </c:pt>
                <c:pt idx="2092">
                  <c:v>42040</c:v>
                </c:pt>
                <c:pt idx="2093">
                  <c:v>42041</c:v>
                </c:pt>
                <c:pt idx="2094">
                  <c:v>42044</c:v>
                </c:pt>
                <c:pt idx="2095">
                  <c:v>42045</c:v>
                </c:pt>
                <c:pt idx="2096">
                  <c:v>42046</c:v>
                </c:pt>
                <c:pt idx="2097">
                  <c:v>42047</c:v>
                </c:pt>
                <c:pt idx="2098">
                  <c:v>42048</c:v>
                </c:pt>
                <c:pt idx="2099">
                  <c:v>42052</c:v>
                </c:pt>
                <c:pt idx="2100">
                  <c:v>42053</c:v>
                </c:pt>
                <c:pt idx="2101">
                  <c:v>42054</c:v>
                </c:pt>
                <c:pt idx="2102">
                  <c:v>42055</c:v>
                </c:pt>
                <c:pt idx="2103">
                  <c:v>42058</c:v>
                </c:pt>
                <c:pt idx="2104">
                  <c:v>42059</c:v>
                </c:pt>
                <c:pt idx="2105">
                  <c:v>42060</c:v>
                </c:pt>
                <c:pt idx="2106">
                  <c:v>42061</c:v>
                </c:pt>
                <c:pt idx="2107">
                  <c:v>42062</c:v>
                </c:pt>
                <c:pt idx="2108">
                  <c:v>42065</c:v>
                </c:pt>
                <c:pt idx="2109">
                  <c:v>42066</c:v>
                </c:pt>
                <c:pt idx="2110">
                  <c:v>42067</c:v>
                </c:pt>
                <c:pt idx="2111">
                  <c:v>42068</c:v>
                </c:pt>
                <c:pt idx="2112">
                  <c:v>42069</c:v>
                </c:pt>
                <c:pt idx="2113">
                  <c:v>42072</c:v>
                </c:pt>
                <c:pt idx="2114">
                  <c:v>42073</c:v>
                </c:pt>
                <c:pt idx="2115">
                  <c:v>42074</c:v>
                </c:pt>
                <c:pt idx="2116">
                  <c:v>42075</c:v>
                </c:pt>
                <c:pt idx="2117">
                  <c:v>42076</c:v>
                </c:pt>
                <c:pt idx="2118">
                  <c:v>42079</c:v>
                </c:pt>
                <c:pt idx="2119">
                  <c:v>42080</c:v>
                </c:pt>
                <c:pt idx="2120">
                  <c:v>42081</c:v>
                </c:pt>
                <c:pt idx="2121">
                  <c:v>42082</c:v>
                </c:pt>
                <c:pt idx="2122">
                  <c:v>42083</c:v>
                </c:pt>
                <c:pt idx="2123">
                  <c:v>42086</c:v>
                </c:pt>
                <c:pt idx="2124">
                  <c:v>42087</c:v>
                </c:pt>
                <c:pt idx="2125">
                  <c:v>42088</c:v>
                </c:pt>
                <c:pt idx="2126">
                  <c:v>42089</c:v>
                </c:pt>
                <c:pt idx="2127">
                  <c:v>42090</c:v>
                </c:pt>
                <c:pt idx="2128">
                  <c:v>42093</c:v>
                </c:pt>
                <c:pt idx="2129">
                  <c:v>42094</c:v>
                </c:pt>
                <c:pt idx="2130">
                  <c:v>42095</c:v>
                </c:pt>
                <c:pt idx="2131">
                  <c:v>42096</c:v>
                </c:pt>
                <c:pt idx="2132">
                  <c:v>42100</c:v>
                </c:pt>
                <c:pt idx="2133">
                  <c:v>42101</c:v>
                </c:pt>
                <c:pt idx="2134">
                  <c:v>42102</c:v>
                </c:pt>
                <c:pt idx="2135">
                  <c:v>42103</c:v>
                </c:pt>
                <c:pt idx="2136">
                  <c:v>42104</c:v>
                </c:pt>
                <c:pt idx="2137">
                  <c:v>42107</c:v>
                </c:pt>
                <c:pt idx="2138">
                  <c:v>42108</c:v>
                </c:pt>
                <c:pt idx="2139">
                  <c:v>42109</c:v>
                </c:pt>
                <c:pt idx="2140">
                  <c:v>42110</c:v>
                </c:pt>
                <c:pt idx="2141">
                  <c:v>42111</c:v>
                </c:pt>
                <c:pt idx="2142">
                  <c:v>42114</c:v>
                </c:pt>
                <c:pt idx="2143">
                  <c:v>42115</c:v>
                </c:pt>
                <c:pt idx="2144">
                  <c:v>42116</c:v>
                </c:pt>
                <c:pt idx="2145">
                  <c:v>42117</c:v>
                </c:pt>
                <c:pt idx="2146">
                  <c:v>42118</c:v>
                </c:pt>
                <c:pt idx="2147">
                  <c:v>42121</c:v>
                </c:pt>
                <c:pt idx="2148">
                  <c:v>42122</c:v>
                </c:pt>
                <c:pt idx="2149">
                  <c:v>42123</c:v>
                </c:pt>
                <c:pt idx="2150">
                  <c:v>42124</c:v>
                </c:pt>
                <c:pt idx="2151">
                  <c:v>42125</c:v>
                </c:pt>
                <c:pt idx="2152">
                  <c:v>42128</c:v>
                </c:pt>
                <c:pt idx="2153">
                  <c:v>42129</c:v>
                </c:pt>
                <c:pt idx="2154">
                  <c:v>42130</c:v>
                </c:pt>
                <c:pt idx="2155">
                  <c:v>42131</c:v>
                </c:pt>
                <c:pt idx="2156">
                  <c:v>42132</c:v>
                </c:pt>
                <c:pt idx="2157">
                  <c:v>42135</c:v>
                </c:pt>
                <c:pt idx="2158">
                  <c:v>42136</c:v>
                </c:pt>
                <c:pt idx="2159">
                  <c:v>42137</c:v>
                </c:pt>
                <c:pt idx="2160">
                  <c:v>42138</c:v>
                </c:pt>
                <c:pt idx="2161">
                  <c:v>42139</c:v>
                </c:pt>
                <c:pt idx="2162">
                  <c:v>42142</c:v>
                </c:pt>
                <c:pt idx="2163">
                  <c:v>42143</c:v>
                </c:pt>
                <c:pt idx="2164">
                  <c:v>42144</c:v>
                </c:pt>
                <c:pt idx="2165">
                  <c:v>42145</c:v>
                </c:pt>
                <c:pt idx="2166">
                  <c:v>42146</c:v>
                </c:pt>
                <c:pt idx="2167">
                  <c:v>42150</c:v>
                </c:pt>
                <c:pt idx="2168">
                  <c:v>42151</c:v>
                </c:pt>
              </c:numCache>
            </c:numRef>
          </c:cat>
          <c:val>
            <c:numRef>
              <c:f>'Long vol bis'!$BJ$29:$BJ$2197</c:f>
              <c:numCache>
                <c:formatCode>General</c:formatCode>
                <c:ptCount val="2169"/>
                <c:pt idx="0">
                  <c:v>100</c:v>
                </c:pt>
                <c:pt idx="1">
                  <c:v>99.731444812845652</c:v>
                </c:pt>
                <c:pt idx="2">
                  <c:v>99.811117132081577</c:v>
                </c:pt>
                <c:pt idx="3">
                  <c:v>100.0181640367578</c:v>
                </c:pt>
                <c:pt idx="4">
                  <c:v>99.772179061767773</c:v>
                </c:pt>
                <c:pt idx="5">
                  <c:v>100.72493383393265</c:v>
                </c:pt>
                <c:pt idx="6">
                  <c:v>100.93137880207793</c:v>
                </c:pt>
                <c:pt idx="7">
                  <c:v>101.1862483602647</c:v>
                </c:pt>
                <c:pt idx="8">
                  <c:v>100.81624519793093</c:v>
                </c:pt>
                <c:pt idx="9">
                  <c:v>100.96670525320606</c:v>
                </c:pt>
                <c:pt idx="10">
                  <c:v>101.04449953046543</c:v>
                </c:pt>
                <c:pt idx="11">
                  <c:v>101.16678895609229</c:v>
                </c:pt>
                <c:pt idx="12">
                  <c:v>101.79093453728345</c:v>
                </c:pt>
                <c:pt idx="13">
                  <c:v>101.81696227288154</c:v>
                </c:pt>
                <c:pt idx="14">
                  <c:v>102.17677585361945</c:v>
                </c:pt>
                <c:pt idx="15">
                  <c:v>102.68485844065984</c:v>
                </c:pt>
                <c:pt idx="16">
                  <c:v>101.8306960567716</c:v>
                </c:pt>
                <c:pt idx="17">
                  <c:v>101.87813347090234</c:v>
                </c:pt>
                <c:pt idx="18">
                  <c:v>101.87914472427434</c:v>
                </c:pt>
                <c:pt idx="19">
                  <c:v>101.14289929905217</c:v>
                </c:pt>
                <c:pt idx="20">
                  <c:v>101.13551714943665</c:v>
                </c:pt>
                <c:pt idx="21">
                  <c:v>100.91730311823832</c:v>
                </c:pt>
                <c:pt idx="22">
                  <c:v>102.0658172812511</c:v>
                </c:pt>
                <c:pt idx="23">
                  <c:v>102.29439906725842</c:v>
                </c:pt>
                <c:pt idx="24">
                  <c:v>102.53243366454774</c:v>
                </c:pt>
                <c:pt idx="25">
                  <c:v>102.00744388422615</c:v>
                </c:pt>
                <c:pt idx="26">
                  <c:v>102.19713575484217</c:v>
                </c:pt>
                <c:pt idx="27">
                  <c:v>102.48182284102583</c:v>
                </c:pt>
                <c:pt idx="28">
                  <c:v>103.14522431501912</c:v>
                </c:pt>
                <c:pt idx="29">
                  <c:v>103.41765597343276</c:v>
                </c:pt>
                <c:pt idx="30">
                  <c:v>103.65680776492349</c:v>
                </c:pt>
                <c:pt idx="31">
                  <c:v>103.76400543784649</c:v>
                </c:pt>
                <c:pt idx="32">
                  <c:v>103.71414583111525</c:v>
                </c:pt>
                <c:pt idx="33">
                  <c:v>103.89056620509696</c:v>
                </c:pt>
                <c:pt idx="34">
                  <c:v>104.14222864544685</c:v>
                </c:pt>
                <c:pt idx="35">
                  <c:v>103.77207138736117</c:v>
                </c:pt>
                <c:pt idx="36">
                  <c:v>102.36149332074375</c:v>
                </c:pt>
                <c:pt idx="37">
                  <c:v>102.73946612274722</c:v>
                </c:pt>
                <c:pt idx="38">
                  <c:v>103.72985396682679</c:v>
                </c:pt>
                <c:pt idx="39">
                  <c:v>103.81648948785268</c:v>
                </c:pt>
                <c:pt idx="40">
                  <c:v>103.52583119128202</c:v>
                </c:pt>
                <c:pt idx="41">
                  <c:v>104.44819057638026</c:v>
                </c:pt>
                <c:pt idx="42">
                  <c:v>104.86919461710795</c:v>
                </c:pt>
                <c:pt idx="43">
                  <c:v>104.75850571230548</c:v>
                </c:pt>
                <c:pt idx="44">
                  <c:v>104.34537981689476</c:v>
                </c:pt>
                <c:pt idx="45">
                  <c:v>104.53645854927808</c:v>
                </c:pt>
                <c:pt idx="46">
                  <c:v>104.77554292387734</c:v>
                </c:pt>
                <c:pt idx="47">
                  <c:v>104.66841748333805</c:v>
                </c:pt>
                <c:pt idx="48">
                  <c:v>104.80993998500168</c:v>
                </c:pt>
                <c:pt idx="49">
                  <c:v>105.72852883967008</c:v>
                </c:pt>
                <c:pt idx="50">
                  <c:v>105.8478567375647</c:v>
                </c:pt>
                <c:pt idx="51">
                  <c:v>105.50617830063111</c:v>
                </c:pt>
                <c:pt idx="52">
                  <c:v>105.73856914100624</c:v>
                </c:pt>
                <c:pt idx="53">
                  <c:v>105.59197592600593</c:v>
                </c:pt>
                <c:pt idx="54">
                  <c:v>105.22848812468312</c:v>
                </c:pt>
                <c:pt idx="55">
                  <c:v>104.68400523174341</c:v>
                </c:pt>
                <c:pt idx="56">
                  <c:v>105.14051389681239</c:v>
                </c:pt>
                <c:pt idx="57">
                  <c:v>105.90004704254379</c:v>
                </c:pt>
                <c:pt idx="58">
                  <c:v>105.74802195228821</c:v>
                </c:pt>
                <c:pt idx="59">
                  <c:v>105.27279546885295</c:v>
                </c:pt>
                <c:pt idx="60">
                  <c:v>105.16657534085621</c:v>
                </c:pt>
                <c:pt idx="61">
                  <c:v>105.29568831899788</c:v>
                </c:pt>
                <c:pt idx="62">
                  <c:v>104.65469333043251</c:v>
                </c:pt>
                <c:pt idx="63">
                  <c:v>104.9200654772112</c:v>
                </c:pt>
                <c:pt idx="64">
                  <c:v>104.86591526688734</c:v>
                </c:pt>
                <c:pt idx="65">
                  <c:v>105.08181304631459</c:v>
                </c:pt>
                <c:pt idx="66">
                  <c:v>105.74921137887334</c:v>
                </c:pt>
                <c:pt idx="67">
                  <c:v>106.26236949474267</c:v>
                </c:pt>
                <c:pt idx="68">
                  <c:v>106.34928912981118</c:v>
                </c:pt>
                <c:pt idx="69">
                  <c:v>106.26350113542084</c:v>
                </c:pt>
                <c:pt idx="70">
                  <c:v>105.95028225767035</c:v>
                </c:pt>
                <c:pt idx="71">
                  <c:v>106.25866638120429</c:v>
                </c:pt>
                <c:pt idx="72">
                  <c:v>105.70020892976216</c:v>
                </c:pt>
                <c:pt idx="73">
                  <c:v>106.07412708729318</c:v>
                </c:pt>
                <c:pt idx="74">
                  <c:v>106.97884250879636</c:v>
                </c:pt>
                <c:pt idx="75">
                  <c:v>105.7743434329134</c:v>
                </c:pt>
                <c:pt idx="76">
                  <c:v>105.64649211374061</c:v>
                </c:pt>
                <c:pt idx="77">
                  <c:v>105.54177441932509</c:v>
                </c:pt>
                <c:pt idx="78">
                  <c:v>106.15251848559129</c:v>
                </c:pt>
                <c:pt idx="79">
                  <c:v>106.86485980729655</c:v>
                </c:pt>
                <c:pt idx="80">
                  <c:v>107.46281392615322</c:v>
                </c:pt>
                <c:pt idx="81">
                  <c:v>107.6451429091227</c:v>
                </c:pt>
                <c:pt idx="82">
                  <c:v>107.55131304267893</c:v>
                </c:pt>
                <c:pt idx="83">
                  <c:v>107.62702702728735</c:v>
                </c:pt>
                <c:pt idx="84">
                  <c:v>107.82137547890677</c:v>
                </c:pt>
                <c:pt idx="85">
                  <c:v>107.69656755083443</c:v>
                </c:pt>
                <c:pt idx="86">
                  <c:v>106.93863314852923</c:v>
                </c:pt>
                <c:pt idx="87">
                  <c:v>106.59498999075865</c:v>
                </c:pt>
                <c:pt idx="88">
                  <c:v>107.42394327273091</c:v>
                </c:pt>
                <c:pt idx="89">
                  <c:v>108.2717106829144</c:v>
                </c:pt>
                <c:pt idx="90">
                  <c:v>108.39522805906441</c:v>
                </c:pt>
                <c:pt idx="91">
                  <c:v>108.30352664019405</c:v>
                </c:pt>
                <c:pt idx="92">
                  <c:v>108.61236823549152</c:v>
                </c:pt>
                <c:pt idx="93">
                  <c:v>108.46578946696793</c:v>
                </c:pt>
                <c:pt idx="94">
                  <c:v>108.39817514031991</c:v>
                </c:pt>
                <c:pt idx="95">
                  <c:v>108.02408362506796</c:v>
                </c:pt>
                <c:pt idx="96">
                  <c:v>107.9020975754527</c:v>
                </c:pt>
                <c:pt idx="97">
                  <c:v>104.16456289849107</c:v>
                </c:pt>
                <c:pt idx="98">
                  <c:v>104.77470502822631</c:v>
                </c:pt>
                <c:pt idx="99">
                  <c:v>104.50443552583184</c:v>
                </c:pt>
                <c:pt idx="100">
                  <c:v>103.31292864803279</c:v>
                </c:pt>
                <c:pt idx="101">
                  <c:v>102.34570332166403</c:v>
                </c:pt>
                <c:pt idx="102">
                  <c:v>103.93561513507296</c:v>
                </c:pt>
                <c:pt idx="103">
                  <c:v>103.70866580093755</c:v>
                </c:pt>
                <c:pt idx="104">
                  <c:v>104.45470593739127</c:v>
                </c:pt>
                <c:pt idx="105">
                  <c:v>104.52592706773272</c:v>
                </c:pt>
                <c:pt idx="106">
                  <c:v>104.80924655411812</c:v>
                </c:pt>
                <c:pt idx="107">
                  <c:v>102.70290690560377</c:v>
                </c:pt>
                <c:pt idx="108">
                  <c:v>103.39728162573338</c:v>
                </c:pt>
                <c:pt idx="109">
                  <c:v>103.78265102382912</c:v>
                </c:pt>
                <c:pt idx="110">
                  <c:v>103.38532475848268</c:v>
                </c:pt>
                <c:pt idx="111">
                  <c:v>104.51189953881558</c:v>
                </c:pt>
                <c:pt idx="112">
                  <c:v>105.17504097622751</c:v>
                </c:pt>
                <c:pt idx="113">
                  <c:v>106.97421000525426</c:v>
                </c:pt>
                <c:pt idx="114">
                  <c:v>106.93649506997136</c:v>
                </c:pt>
                <c:pt idx="115">
                  <c:v>107.05397863433515</c:v>
                </c:pt>
                <c:pt idx="116">
                  <c:v>107.15711684729345</c:v>
                </c:pt>
                <c:pt idx="117">
                  <c:v>106.49541042657131</c:v>
                </c:pt>
                <c:pt idx="118">
                  <c:v>105.67035769331959</c:v>
                </c:pt>
                <c:pt idx="119">
                  <c:v>106.07003391888284</c:v>
                </c:pt>
                <c:pt idx="120">
                  <c:v>105.94660322159331</c:v>
                </c:pt>
                <c:pt idx="121">
                  <c:v>106.22258871328563</c:v>
                </c:pt>
                <c:pt idx="122">
                  <c:v>107.22937330846815</c:v>
                </c:pt>
                <c:pt idx="123">
                  <c:v>107.34959688792081</c:v>
                </c:pt>
                <c:pt idx="124">
                  <c:v>107.70866406736036</c:v>
                </c:pt>
                <c:pt idx="125">
                  <c:v>107.77229116642741</c:v>
                </c:pt>
                <c:pt idx="126">
                  <c:v>108.05641484001811</c:v>
                </c:pt>
                <c:pt idx="127">
                  <c:v>107.35855370350127</c:v>
                </c:pt>
                <c:pt idx="128">
                  <c:v>108.02608205435071</c:v>
                </c:pt>
                <c:pt idx="129">
                  <c:v>108.40271614950937</c:v>
                </c:pt>
                <c:pt idx="130">
                  <c:v>109.56946176617146</c:v>
                </c:pt>
                <c:pt idx="131">
                  <c:v>109.79385888941563</c:v>
                </c:pt>
                <c:pt idx="132">
                  <c:v>109.87085379496192</c:v>
                </c:pt>
                <c:pt idx="133">
                  <c:v>109.74085958173897</c:v>
                </c:pt>
                <c:pt idx="134">
                  <c:v>110.76037633842404</c:v>
                </c:pt>
                <c:pt idx="135">
                  <c:v>110.50710552366348</c:v>
                </c:pt>
                <c:pt idx="136">
                  <c:v>110.46820116179541</c:v>
                </c:pt>
                <c:pt idx="137">
                  <c:v>111.59882095561626</c:v>
                </c:pt>
                <c:pt idx="138">
                  <c:v>111.52238946266293</c:v>
                </c:pt>
                <c:pt idx="139">
                  <c:v>111.51247917961746</c:v>
                </c:pt>
                <c:pt idx="140">
                  <c:v>110.63954600694819</c:v>
                </c:pt>
                <c:pt idx="141">
                  <c:v>110.93332955798753</c:v>
                </c:pt>
                <c:pt idx="142">
                  <c:v>111.66350746297778</c:v>
                </c:pt>
                <c:pt idx="143">
                  <c:v>112.17902035455613</c:v>
                </c:pt>
                <c:pt idx="144">
                  <c:v>112.42275649466656</c:v>
                </c:pt>
                <c:pt idx="145">
                  <c:v>112.71510984450838</c:v>
                </c:pt>
                <c:pt idx="146">
                  <c:v>112.59275781748228</c:v>
                </c:pt>
                <c:pt idx="147">
                  <c:v>112.9860149918795</c:v>
                </c:pt>
                <c:pt idx="148">
                  <c:v>111.42750500341695</c:v>
                </c:pt>
                <c:pt idx="149">
                  <c:v>112.51321070104478</c:v>
                </c:pt>
                <c:pt idx="150">
                  <c:v>112.31812547911149</c:v>
                </c:pt>
                <c:pt idx="151">
                  <c:v>112.18203966819537</c:v>
                </c:pt>
                <c:pt idx="152">
                  <c:v>113.18345498952185</c:v>
                </c:pt>
                <c:pt idx="153">
                  <c:v>113.08893169219442</c:v>
                </c:pt>
                <c:pt idx="154">
                  <c:v>113.83687394808594</c:v>
                </c:pt>
                <c:pt idx="155">
                  <c:v>114.01279832636615</c:v>
                </c:pt>
                <c:pt idx="156">
                  <c:v>113.93928502171485</c:v>
                </c:pt>
                <c:pt idx="157">
                  <c:v>113.80387337971339</c:v>
                </c:pt>
                <c:pt idx="158">
                  <c:v>112.71331848139226</c:v>
                </c:pt>
                <c:pt idx="159">
                  <c:v>113.3289069328595</c:v>
                </c:pt>
                <c:pt idx="160">
                  <c:v>113.52001937368854</c:v>
                </c:pt>
                <c:pt idx="161">
                  <c:v>114.46842575635384</c:v>
                </c:pt>
                <c:pt idx="162">
                  <c:v>114.50031876150945</c:v>
                </c:pt>
                <c:pt idx="163">
                  <c:v>114.92794410407757</c:v>
                </c:pt>
                <c:pt idx="164">
                  <c:v>115.14480498195434</c:v>
                </c:pt>
                <c:pt idx="165">
                  <c:v>114.53352158055642</c:v>
                </c:pt>
                <c:pt idx="166">
                  <c:v>113.54702465421289</c:v>
                </c:pt>
                <c:pt idx="167">
                  <c:v>111.55689728010898</c:v>
                </c:pt>
                <c:pt idx="168">
                  <c:v>112.82593839858603</c:v>
                </c:pt>
                <c:pt idx="169">
                  <c:v>112.93643468369861</c:v>
                </c:pt>
                <c:pt idx="170">
                  <c:v>111.72978789827323</c:v>
                </c:pt>
                <c:pt idx="171">
                  <c:v>113.45401823694345</c:v>
                </c:pt>
                <c:pt idx="172">
                  <c:v>114.00773242852173</c:v>
                </c:pt>
                <c:pt idx="173">
                  <c:v>114.75154780755707</c:v>
                </c:pt>
                <c:pt idx="174">
                  <c:v>114.61294830968772</c:v>
                </c:pt>
                <c:pt idx="175">
                  <c:v>114.81359542516695</c:v>
                </c:pt>
                <c:pt idx="176">
                  <c:v>113.25393453405721</c:v>
                </c:pt>
                <c:pt idx="177">
                  <c:v>113.97902246374179</c:v>
                </c:pt>
                <c:pt idx="178">
                  <c:v>112.50950758750645</c:v>
                </c:pt>
                <c:pt idx="179">
                  <c:v>112.14861533650507</c:v>
                </c:pt>
                <c:pt idx="180">
                  <c:v>111.78979374717015</c:v>
                </c:pt>
                <c:pt idx="181">
                  <c:v>112.8193411742069</c:v>
                </c:pt>
                <c:pt idx="182">
                  <c:v>112.774138148479</c:v>
                </c:pt>
                <c:pt idx="183">
                  <c:v>112.59809338289259</c:v>
                </c:pt>
                <c:pt idx="184">
                  <c:v>113.8034496163956</c:v>
                </c:pt>
                <c:pt idx="185">
                  <c:v>114.23410390358741</c:v>
                </c:pt>
                <c:pt idx="186">
                  <c:v>114.27488630743203</c:v>
                </c:pt>
                <c:pt idx="187">
                  <c:v>114.68527218775387</c:v>
                </c:pt>
                <c:pt idx="188">
                  <c:v>114.79191607906839</c:v>
                </c:pt>
                <c:pt idx="189">
                  <c:v>113.16324436855884</c:v>
                </c:pt>
                <c:pt idx="190">
                  <c:v>113.82459925834691</c:v>
                </c:pt>
                <c:pt idx="191">
                  <c:v>115.99489827489336</c:v>
                </c:pt>
                <c:pt idx="192">
                  <c:v>116.35587238926296</c:v>
                </c:pt>
                <c:pt idx="193">
                  <c:v>116.13294399115425</c:v>
                </c:pt>
                <c:pt idx="194">
                  <c:v>116.12130494639189</c:v>
                </c:pt>
                <c:pt idx="195">
                  <c:v>115.8941340996131</c:v>
                </c:pt>
                <c:pt idx="196">
                  <c:v>116.41452508483825</c:v>
                </c:pt>
                <c:pt idx="197">
                  <c:v>114.99213461573756</c:v>
                </c:pt>
                <c:pt idx="198">
                  <c:v>115.55437704408628</c:v>
                </c:pt>
                <c:pt idx="199">
                  <c:v>113.26602141959857</c:v>
                </c:pt>
                <c:pt idx="200">
                  <c:v>113.7958170611832</c:v>
                </c:pt>
                <c:pt idx="201">
                  <c:v>111.14046795701644</c:v>
                </c:pt>
                <c:pt idx="202">
                  <c:v>109.37960135332679</c:v>
                </c:pt>
                <c:pt idx="203">
                  <c:v>110.50342648758632</c:v>
                </c:pt>
                <c:pt idx="204">
                  <c:v>109.10700596817674</c:v>
                </c:pt>
                <c:pt idx="205">
                  <c:v>109.90386399431897</c:v>
                </c:pt>
                <c:pt idx="206">
                  <c:v>110.40924509020849</c:v>
                </c:pt>
                <c:pt idx="207">
                  <c:v>107.48075163477547</c:v>
                </c:pt>
                <c:pt idx="208">
                  <c:v>110.07893121497916</c:v>
                </c:pt>
                <c:pt idx="209">
                  <c:v>110.76090604257129</c:v>
                </c:pt>
                <c:pt idx="210">
                  <c:v>112.35694316211911</c:v>
                </c:pt>
                <c:pt idx="211">
                  <c:v>109.04696159534187</c:v>
                </c:pt>
                <c:pt idx="212">
                  <c:v>109.08814850053528</c:v>
                </c:pt>
                <c:pt idx="213">
                  <c:v>109.05045282722136</c:v>
                </c:pt>
                <c:pt idx="214">
                  <c:v>107.08234669916557</c:v>
                </c:pt>
                <c:pt idx="215">
                  <c:v>105.62278062991369</c:v>
                </c:pt>
                <c:pt idx="216">
                  <c:v>105.97028099697459</c:v>
                </c:pt>
                <c:pt idx="217">
                  <c:v>108.5741235960614</c:v>
                </c:pt>
                <c:pt idx="218">
                  <c:v>108.54472020039778</c:v>
                </c:pt>
                <c:pt idx="219">
                  <c:v>108.66277199284679</c:v>
                </c:pt>
                <c:pt idx="220">
                  <c:v>109.94178118027629</c:v>
                </c:pt>
                <c:pt idx="221">
                  <c:v>109.82585783540071</c:v>
                </c:pt>
                <c:pt idx="222">
                  <c:v>111.10414951448533</c:v>
                </c:pt>
                <c:pt idx="223">
                  <c:v>110.16016856919553</c:v>
                </c:pt>
                <c:pt idx="224">
                  <c:v>107.57929586812958</c:v>
                </c:pt>
                <c:pt idx="225">
                  <c:v>109.96568046830095</c:v>
                </c:pt>
                <c:pt idx="226">
                  <c:v>109.51220556334792</c:v>
                </c:pt>
                <c:pt idx="227">
                  <c:v>110.74253012415457</c:v>
                </c:pt>
                <c:pt idx="228">
                  <c:v>111.90362235291801</c:v>
                </c:pt>
                <c:pt idx="229">
                  <c:v>110.66784183939488</c:v>
                </c:pt>
                <c:pt idx="230">
                  <c:v>111.15818415299525</c:v>
                </c:pt>
                <c:pt idx="231">
                  <c:v>109.27912129208914</c:v>
                </c:pt>
                <c:pt idx="232">
                  <c:v>109.14358926278149</c:v>
                </c:pt>
                <c:pt idx="233">
                  <c:v>110.63170157007693</c:v>
                </c:pt>
                <c:pt idx="234">
                  <c:v>110.66663315084075</c:v>
                </c:pt>
                <c:pt idx="235">
                  <c:v>111.60516777439857</c:v>
                </c:pt>
                <c:pt idx="236">
                  <c:v>111.62828213718687</c:v>
                </c:pt>
                <c:pt idx="237">
                  <c:v>111.0573477453313</c:v>
                </c:pt>
                <c:pt idx="238">
                  <c:v>114.30215162453776</c:v>
                </c:pt>
                <c:pt idx="239">
                  <c:v>115.001207003132</c:v>
                </c:pt>
                <c:pt idx="240">
                  <c:v>114.25300952615136</c:v>
                </c:pt>
                <c:pt idx="241">
                  <c:v>114.77987734844949</c:v>
                </c:pt>
                <c:pt idx="242">
                  <c:v>114.17697771905458</c:v>
                </c:pt>
                <c:pt idx="243">
                  <c:v>114.13990805973283</c:v>
                </c:pt>
                <c:pt idx="244">
                  <c:v>114.77857235005041</c:v>
                </c:pt>
                <c:pt idx="245">
                  <c:v>115.2310022931857</c:v>
                </c:pt>
                <c:pt idx="246">
                  <c:v>114.88417127954722</c:v>
                </c:pt>
                <c:pt idx="247">
                  <c:v>116.41181877819514</c:v>
                </c:pt>
                <c:pt idx="248">
                  <c:v>116.38206385159745</c:v>
                </c:pt>
                <c:pt idx="249">
                  <c:v>115.87541628124684</c:v>
                </c:pt>
                <c:pt idx="250">
                  <c:v>116.12143496468256</c:v>
                </c:pt>
                <c:pt idx="251">
                  <c:v>117.26505658757183</c:v>
                </c:pt>
                <c:pt idx="252">
                  <c:v>116.88784463334346</c:v>
                </c:pt>
                <c:pt idx="253">
                  <c:v>117.83642437372968</c:v>
                </c:pt>
                <c:pt idx="254">
                  <c:v>117.64347723035432</c:v>
                </c:pt>
                <c:pt idx="255">
                  <c:v>117.04272531050184</c:v>
                </c:pt>
                <c:pt idx="256">
                  <c:v>117.60017632406424</c:v>
                </c:pt>
                <c:pt idx="257">
                  <c:v>116.61553817772827</c:v>
                </c:pt>
                <c:pt idx="258">
                  <c:v>115.84925852735805</c:v>
                </c:pt>
                <c:pt idx="259">
                  <c:v>116.06381278444822</c:v>
                </c:pt>
                <c:pt idx="260">
                  <c:v>115.97941646731742</c:v>
                </c:pt>
                <c:pt idx="261">
                  <c:v>113.0087874547182</c:v>
                </c:pt>
                <c:pt idx="262">
                  <c:v>113.44034705445256</c:v>
                </c:pt>
                <c:pt idx="263">
                  <c:v>114.43896457478323</c:v>
                </c:pt>
                <c:pt idx="264">
                  <c:v>114.16125032137403</c:v>
                </c:pt>
                <c:pt idx="265">
                  <c:v>114.05152451502106</c:v>
                </c:pt>
                <c:pt idx="266">
                  <c:v>115.62354195923804</c:v>
                </c:pt>
                <c:pt idx="267">
                  <c:v>116.06934096954845</c:v>
                </c:pt>
                <c:pt idx="268">
                  <c:v>115.32189470935845</c:v>
                </c:pt>
                <c:pt idx="269">
                  <c:v>116.71161206355943</c:v>
                </c:pt>
                <c:pt idx="270">
                  <c:v>113.65564771284113</c:v>
                </c:pt>
                <c:pt idx="271">
                  <c:v>113.75203942116062</c:v>
                </c:pt>
                <c:pt idx="272">
                  <c:v>113.19741028605529</c:v>
                </c:pt>
                <c:pt idx="273">
                  <c:v>114.56304054803397</c:v>
                </c:pt>
                <c:pt idx="274">
                  <c:v>111.25770593127564</c:v>
                </c:pt>
                <c:pt idx="275">
                  <c:v>111.19856687098331</c:v>
                </c:pt>
                <c:pt idx="276">
                  <c:v>109.61307567945767</c:v>
                </c:pt>
                <c:pt idx="277">
                  <c:v>108.51862504790826</c:v>
                </c:pt>
                <c:pt idx="278">
                  <c:v>111.71248583462776</c:v>
                </c:pt>
                <c:pt idx="279">
                  <c:v>110.95170547640424</c:v>
                </c:pt>
                <c:pt idx="280">
                  <c:v>109.49108962984239</c:v>
                </c:pt>
                <c:pt idx="281">
                  <c:v>110.06637722668975</c:v>
                </c:pt>
                <c:pt idx="282">
                  <c:v>108.1470231421483</c:v>
                </c:pt>
                <c:pt idx="283">
                  <c:v>108.63823224435322</c:v>
                </c:pt>
                <c:pt idx="284">
                  <c:v>106.91388633386906</c:v>
                </c:pt>
                <c:pt idx="285">
                  <c:v>108.73158056157222</c:v>
                </c:pt>
                <c:pt idx="286">
                  <c:v>106.20498808912082</c:v>
                </c:pt>
                <c:pt idx="287">
                  <c:v>107.79572335170407</c:v>
                </c:pt>
                <c:pt idx="288">
                  <c:v>110.90893427426137</c:v>
                </c:pt>
                <c:pt idx="289">
                  <c:v>110.96944574984425</c:v>
                </c:pt>
                <c:pt idx="290">
                  <c:v>111.83229528174711</c:v>
                </c:pt>
                <c:pt idx="291">
                  <c:v>111.1771620079429</c:v>
                </c:pt>
                <c:pt idx="292">
                  <c:v>110.45075463338249</c:v>
                </c:pt>
                <c:pt idx="293">
                  <c:v>112.18717779842352</c:v>
                </c:pt>
                <c:pt idx="294">
                  <c:v>113.88511073392975</c:v>
                </c:pt>
                <c:pt idx="295">
                  <c:v>113.68349570450879</c:v>
                </c:pt>
                <c:pt idx="296">
                  <c:v>114.54141898784239</c:v>
                </c:pt>
                <c:pt idx="297">
                  <c:v>111.6478908216189</c:v>
                </c:pt>
                <c:pt idx="298">
                  <c:v>112.33823979022957</c:v>
                </c:pt>
                <c:pt idx="299">
                  <c:v>112.47984897075364</c:v>
                </c:pt>
                <c:pt idx="300">
                  <c:v>110.93873735578154</c:v>
                </c:pt>
                <c:pt idx="301">
                  <c:v>109.27497996875621</c:v>
                </c:pt>
                <c:pt idx="302">
                  <c:v>109.96170768719669</c:v>
                </c:pt>
                <c:pt idx="303">
                  <c:v>109.81581753406454</c:v>
                </c:pt>
                <c:pt idx="304">
                  <c:v>110.38234575051359</c:v>
                </c:pt>
                <c:pt idx="305">
                  <c:v>112.24006153428623</c:v>
                </c:pt>
                <c:pt idx="306">
                  <c:v>113.14782034688986</c:v>
                </c:pt>
                <c:pt idx="307">
                  <c:v>113.2411927415701</c:v>
                </c:pt>
                <c:pt idx="308">
                  <c:v>111.6579214919706</c:v>
                </c:pt>
                <c:pt idx="309">
                  <c:v>111.82094998201184</c:v>
                </c:pt>
                <c:pt idx="310">
                  <c:v>111.05644243278871</c:v>
                </c:pt>
                <c:pt idx="311">
                  <c:v>109.47568005465017</c:v>
                </c:pt>
                <c:pt idx="312">
                  <c:v>109.47606529402997</c:v>
                </c:pt>
                <c:pt idx="313">
                  <c:v>106.78795158061081</c:v>
                </c:pt>
                <c:pt idx="314">
                  <c:v>107.13317903533084</c:v>
                </c:pt>
                <c:pt idx="315">
                  <c:v>105.20244594260839</c:v>
                </c:pt>
                <c:pt idx="316">
                  <c:v>106.6439924398699</c:v>
                </c:pt>
                <c:pt idx="317">
                  <c:v>107.49358010612298</c:v>
                </c:pt>
                <c:pt idx="318">
                  <c:v>106.03842021227761</c:v>
                </c:pt>
                <c:pt idx="319">
                  <c:v>107.191692081631</c:v>
                </c:pt>
                <c:pt idx="320">
                  <c:v>104.52076486004337</c:v>
                </c:pt>
                <c:pt idx="321">
                  <c:v>103.94602141381999</c:v>
                </c:pt>
                <c:pt idx="322">
                  <c:v>100.926028790191</c:v>
                </c:pt>
                <c:pt idx="323">
                  <c:v>100.31810660238189</c:v>
                </c:pt>
                <c:pt idx="324">
                  <c:v>99.206334645217993</c:v>
                </c:pt>
                <c:pt idx="325">
                  <c:v>101.33594275227257</c:v>
                </c:pt>
                <c:pt idx="326">
                  <c:v>102.35832954233717</c:v>
                </c:pt>
                <c:pt idx="327">
                  <c:v>100.73451184801316</c:v>
                </c:pt>
                <c:pt idx="328">
                  <c:v>102.50441713065148</c:v>
                </c:pt>
                <c:pt idx="329">
                  <c:v>103.14062551992279</c:v>
                </c:pt>
                <c:pt idx="330">
                  <c:v>102.65592696323658</c:v>
                </c:pt>
                <c:pt idx="331">
                  <c:v>104.39509977435097</c:v>
                </c:pt>
                <c:pt idx="332">
                  <c:v>105.6724716944163</c:v>
                </c:pt>
                <c:pt idx="333">
                  <c:v>104.56909795573218</c:v>
                </c:pt>
                <c:pt idx="334">
                  <c:v>101.23291048014372</c:v>
                </c:pt>
                <c:pt idx="335">
                  <c:v>100.50172132178146</c:v>
                </c:pt>
                <c:pt idx="336">
                  <c:v>101.3189585111154</c:v>
                </c:pt>
                <c:pt idx="337">
                  <c:v>100.89476661451981</c:v>
                </c:pt>
                <c:pt idx="338">
                  <c:v>101.49385718954689</c:v>
                </c:pt>
                <c:pt idx="339">
                  <c:v>102.23577044914445</c:v>
                </c:pt>
                <c:pt idx="340">
                  <c:v>103.66617871283734</c:v>
                </c:pt>
                <c:pt idx="341">
                  <c:v>102.27819975133774</c:v>
                </c:pt>
                <c:pt idx="342">
                  <c:v>102.37033456451034</c:v>
                </c:pt>
                <c:pt idx="343">
                  <c:v>102.28678095852288</c:v>
                </c:pt>
                <c:pt idx="344">
                  <c:v>103.14562400087577</c:v>
                </c:pt>
                <c:pt idx="345">
                  <c:v>101.8537285561918</c:v>
                </c:pt>
                <c:pt idx="346">
                  <c:v>102.66731560240208</c:v>
                </c:pt>
                <c:pt idx="347">
                  <c:v>104.08741871268518</c:v>
                </c:pt>
                <c:pt idx="348">
                  <c:v>104.80802341908726</c:v>
                </c:pt>
                <c:pt idx="349">
                  <c:v>104.73701417040471</c:v>
                </c:pt>
                <c:pt idx="350">
                  <c:v>103.81263227856248</c:v>
                </c:pt>
                <c:pt idx="351">
                  <c:v>101.00375083506668</c:v>
                </c:pt>
                <c:pt idx="352">
                  <c:v>101.05978390285932</c:v>
                </c:pt>
                <c:pt idx="353">
                  <c:v>100.71228353579843</c:v>
                </c:pt>
                <c:pt idx="354">
                  <c:v>101.29010408156805</c:v>
                </c:pt>
                <c:pt idx="355">
                  <c:v>99.075955192615254</c:v>
                </c:pt>
                <c:pt idx="356">
                  <c:v>98.244430437782796</c:v>
                </c:pt>
                <c:pt idx="357">
                  <c:v>96.729389897838985</c:v>
                </c:pt>
                <c:pt idx="358">
                  <c:v>100.32418375359833</c:v>
                </c:pt>
                <c:pt idx="359">
                  <c:v>99.450037076882708</c:v>
                </c:pt>
                <c:pt idx="360">
                  <c:v>99.963999379957372</c:v>
                </c:pt>
                <c:pt idx="361">
                  <c:v>97.888618531102622</c:v>
                </c:pt>
                <c:pt idx="362">
                  <c:v>97.026178316040827</c:v>
                </c:pt>
                <c:pt idx="363">
                  <c:v>101.14351086656774</c:v>
                </c:pt>
                <c:pt idx="364">
                  <c:v>98.688457346946123</c:v>
                </c:pt>
                <c:pt idx="365">
                  <c:v>101.0513038210114</c:v>
                </c:pt>
                <c:pt idx="366">
                  <c:v>102.59996612782771</c:v>
                </c:pt>
                <c:pt idx="367">
                  <c:v>102.83683537599309</c:v>
                </c:pt>
                <c:pt idx="368">
                  <c:v>101.94035926172552</c:v>
                </c:pt>
                <c:pt idx="369">
                  <c:v>100.79358830690633</c:v>
                </c:pt>
                <c:pt idx="370">
                  <c:v>99.996388380814508</c:v>
                </c:pt>
                <c:pt idx="371">
                  <c:v>100.5676165176972</c:v>
                </c:pt>
                <c:pt idx="372">
                  <c:v>104.17755509657513</c:v>
                </c:pt>
                <c:pt idx="373">
                  <c:v>103.99696450630704</c:v>
                </c:pt>
                <c:pt idx="374">
                  <c:v>104.13299734680845</c:v>
                </c:pt>
                <c:pt idx="375">
                  <c:v>104.21742255689274</c:v>
                </c:pt>
                <c:pt idx="376">
                  <c:v>104.38087481025177</c:v>
                </c:pt>
                <c:pt idx="377">
                  <c:v>103.88359337232266</c:v>
                </c:pt>
                <c:pt idx="378">
                  <c:v>103.05120664437788</c:v>
                </c:pt>
                <c:pt idx="379">
                  <c:v>103.51716330523661</c:v>
                </c:pt>
                <c:pt idx="380">
                  <c:v>101.41490237865594</c:v>
                </c:pt>
                <c:pt idx="381">
                  <c:v>101.07308910793941</c:v>
                </c:pt>
                <c:pt idx="382">
                  <c:v>101.53902650682913</c:v>
                </c:pt>
                <c:pt idx="383">
                  <c:v>103.85441630479468</c:v>
                </c:pt>
                <c:pt idx="384">
                  <c:v>103.92201618496597</c:v>
                </c:pt>
                <c:pt idx="385">
                  <c:v>105.80770034771247</c:v>
                </c:pt>
                <c:pt idx="386">
                  <c:v>105.64574089695017</c:v>
                </c:pt>
                <c:pt idx="387">
                  <c:v>104.71721768177504</c:v>
                </c:pt>
                <c:pt idx="388">
                  <c:v>105.02154716083655</c:v>
                </c:pt>
                <c:pt idx="389">
                  <c:v>105.69830199483232</c:v>
                </c:pt>
                <c:pt idx="390">
                  <c:v>106.38632026519515</c:v>
                </c:pt>
                <c:pt idx="391">
                  <c:v>106.27873735289234</c:v>
                </c:pt>
                <c:pt idx="392">
                  <c:v>105.8684814908612</c:v>
                </c:pt>
                <c:pt idx="393">
                  <c:v>105.46556925450759</c:v>
                </c:pt>
                <c:pt idx="394">
                  <c:v>107.29362160603526</c:v>
                </c:pt>
                <c:pt idx="395">
                  <c:v>107.64065487034814</c:v>
                </c:pt>
                <c:pt idx="396">
                  <c:v>107.16243315073488</c:v>
                </c:pt>
                <c:pt idx="397">
                  <c:v>107.98613273066505</c:v>
                </c:pt>
                <c:pt idx="398">
                  <c:v>106.07420895066159</c:v>
                </c:pt>
                <c:pt idx="399">
                  <c:v>106.46820771086496</c:v>
                </c:pt>
                <c:pt idx="400">
                  <c:v>105.77408821182448</c:v>
                </c:pt>
                <c:pt idx="401">
                  <c:v>106.94299598450569</c:v>
                </c:pt>
                <c:pt idx="402">
                  <c:v>106.9261706545927</c:v>
                </c:pt>
                <c:pt idx="403">
                  <c:v>107.37316872247276</c:v>
                </c:pt>
                <c:pt idx="404">
                  <c:v>108.52979217443044</c:v>
                </c:pt>
                <c:pt idx="405">
                  <c:v>108.66807384981146</c:v>
                </c:pt>
                <c:pt idx="406">
                  <c:v>108.76945922359167</c:v>
                </c:pt>
                <c:pt idx="407">
                  <c:v>107.76045468648303</c:v>
                </c:pt>
                <c:pt idx="408">
                  <c:v>106.03812646725061</c:v>
                </c:pt>
                <c:pt idx="409">
                  <c:v>106.33559386985931</c:v>
                </c:pt>
                <c:pt idx="410">
                  <c:v>104.93216199373727</c:v>
                </c:pt>
                <c:pt idx="411">
                  <c:v>105.65083087225584</c:v>
                </c:pt>
                <c:pt idx="412">
                  <c:v>106.09022046238474</c:v>
                </c:pt>
                <c:pt idx="413">
                  <c:v>106.6687970404372</c:v>
                </c:pt>
                <c:pt idx="414">
                  <c:v>106.83162327980405</c:v>
                </c:pt>
                <c:pt idx="415">
                  <c:v>105.71299887717187</c:v>
                </c:pt>
                <c:pt idx="416">
                  <c:v>105.10514892174649</c:v>
                </c:pt>
                <c:pt idx="417">
                  <c:v>105.12265323606638</c:v>
                </c:pt>
                <c:pt idx="418">
                  <c:v>107.18044309174078</c:v>
                </c:pt>
                <c:pt idx="419">
                  <c:v>103.88154678811745</c:v>
                </c:pt>
                <c:pt idx="420">
                  <c:v>103.96784040919377</c:v>
                </c:pt>
                <c:pt idx="421">
                  <c:v>103.71459367189442</c:v>
                </c:pt>
                <c:pt idx="422">
                  <c:v>101.98427173553104</c:v>
                </c:pt>
                <c:pt idx="423">
                  <c:v>102.32617650060028</c:v>
                </c:pt>
                <c:pt idx="424">
                  <c:v>103.86827529148316</c:v>
                </c:pt>
                <c:pt idx="425">
                  <c:v>103.87689020711404</c:v>
                </c:pt>
                <c:pt idx="426">
                  <c:v>103.1744013825473</c:v>
                </c:pt>
                <c:pt idx="427">
                  <c:v>102.17397805262382</c:v>
                </c:pt>
                <c:pt idx="428">
                  <c:v>102.58456136812779</c:v>
                </c:pt>
                <c:pt idx="429">
                  <c:v>100.68301978941005</c:v>
                </c:pt>
                <c:pt idx="430">
                  <c:v>100.68883690404512</c:v>
                </c:pt>
                <c:pt idx="431">
                  <c:v>100.40671647522939</c:v>
                </c:pt>
                <c:pt idx="432">
                  <c:v>100.99843453162546</c:v>
                </c:pt>
                <c:pt idx="433">
                  <c:v>98.062708206836589</c:v>
                </c:pt>
                <c:pt idx="434">
                  <c:v>97.701084001013598</c:v>
                </c:pt>
                <c:pt idx="435">
                  <c:v>97.825342962969714</c:v>
                </c:pt>
                <c:pt idx="436">
                  <c:v>98.219457294987023</c:v>
                </c:pt>
                <c:pt idx="437">
                  <c:v>96.437123226857722</c:v>
                </c:pt>
                <c:pt idx="438">
                  <c:v>96.544234220920274</c:v>
                </c:pt>
                <c:pt idx="439">
                  <c:v>95.736257223178399</c:v>
                </c:pt>
                <c:pt idx="440">
                  <c:v>97.409048473660121</c:v>
                </c:pt>
                <c:pt idx="441">
                  <c:v>95.200605943020705</c:v>
                </c:pt>
                <c:pt idx="442">
                  <c:v>95.866010661788977</c:v>
                </c:pt>
                <c:pt idx="443">
                  <c:v>94.810445130138646</c:v>
                </c:pt>
                <c:pt idx="444">
                  <c:v>93.954318025413386</c:v>
                </c:pt>
                <c:pt idx="445">
                  <c:v>92.931627859337169</c:v>
                </c:pt>
                <c:pt idx="446">
                  <c:v>95.273030946424058</c:v>
                </c:pt>
                <c:pt idx="447">
                  <c:v>96.42077944616949</c:v>
                </c:pt>
                <c:pt idx="448">
                  <c:v>96.448718932189863</c:v>
                </c:pt>
                <c:pt idx="449">
                  <c:v>96.39918196343919</c:v>
                </c:pt>
                <c:pt idx="450">
                  <c:v>97.701782247389517</c:v>
                </c:pt>
                <c:pt idx="451">
                  <c:v>98.098843660662325</c:v>
                </c:pt>
                <c:pt idx="452">
                  <c:v>95.832441865331234</c:v>
                </c:pt>
                <c:pt idx="453">
                  <c:v>96.233081189343991</c:v>
                </c:pt>
                <c:pt idx="454">
                  <c:v>94.442902684343409</c:v>
                </c:pt>
                <c:pt idx="455">
                  <c:v>96.657186407079124</c:v>
                </c:pt>
                <c:pt idx="456">
                  <c:v>98.274922134694464</c:v>
                </c:pt>
                <c:pt idx="457">
                  <c:v>97.003006167345617</c:v>
                </c:pt>
                <c:pt idx="458">
                  <c:v>96.462106000638101</c:v>
                </c:pt>
                <c:pt idx="459">
                  <c:v>95.598736395572502</c:v>
                </c:pt>
                <c:pt idx="460">
                  <c:v>98.353737296310342</c:v>
                </c:pt>
                <c:pt idx="461">
                  <c:v>98.72862818327539</c:v>
                </c:pt>
                <c:pt idx="462">
                  <c:v>96.967410048651644</c:v>
                </c:pt>
                <c:pt idx="463">
                  <c:v>99.284504530872823</c:v>
                </c:pt>
                <c:pt idx="464">
                  <c:v>99.998059356624481</c:v>
                </c:pt>
                <c:pt idx="465">
                  <c:v>98.797629371690704</c:v>
                </c:pt>
                <c:pt idx="466">
                  <c:v>98.541695589717222</c:v>
                </c:pt>
                <c:pt idx="467">
                  <c:v>99.089438570908541</c:v>
                </c:pt>
                <c:pt idx="468">
                  <c:v>99.505198540578661</c:v>
                </c:pt>
                <c:pt idx="469">
                  <c:v>98.009646297760739</c:v>
                </c:pt>
                <c:pt idx="470">
                  <c:v>97.105224621284677</c:v>
                </c:pt>
                <c:pt idx="471">
                  <c:v>97.713609096349558</c:v>
                </c:pt>
                <c:pt idx="472">
                  <c:v>97.963822073532924</c:v>
                </c:pt>
                <c:pt idx="473">
                  <c:v>99.085393557420616</c:v>
                </c:pt>
                <c:pt idx="474">
                  <c:v>97.141326366664657</c:v>
                </c:pt>
                <c:pt idx="475">
                  <c:v>97.50043207004218</c:v>
                </c:pt>
                <c:pt idx="476">
                  <c:v>98.295623935866772</c:v>
                </c:pt>
                <c:pt idx="477">
                  <c:v>99.770344359221752</c:v>
                </c:pt>
                <c:pt idx="478">
                  <c:v>98.406125036471607</c:v>
                </c:pt>
                <c:pt idx="479">
                  <c:v>98.006694401012993</c:v>
                </c:pt>
                <c:pt idx="480">
                  <c:v>97.856927776621532</c:v>
                </c:pt>
                <c:pt idx="481">
                  <c:v>94.931140627831638</c:v>
                </c:pt>
                <c:pt idx="482">
                  <c:v>95.355563668055098</c:v>
                </c:pt>
                <c:pt idx="483">
                  <c:v>97.327305492757787</c:v>
                </c:pt>
                <c:pt idx="484">
                  <c:v>94.005034789764778</c:v>
                </c:pt>
                <c:pt idx="485">
                  <c:v>94.588224609390409</c:v>
                </c:pt>
                <c:pt idx="486">
                  <c:v>95.924663357364352</c:v>
                </c:pt>
                <c:pt idx="487">
                  <c:v>96.129480689129963</c:v>
                </c:pt>
                <c:pt idx="488">
                  <c:v>91.599041505161338</c:v>
                </c:pt>
                <c:pt idx="489">
                  <c:v>93.203346824898219</c:v>
                </c:pt>
                <c:pt idx="490">
                  <c:v>88.812412451341501</c:v>
                </c:pt>
                <c:pt idx="491">
                  <c:v>92.690978449757495</c:v>
                </c:pt>
                <c:pt idx="492">
                  <c:v>96.421646234774087</c:v>
                </c:pt>
                <c:pt idx="493">
                  <c:v>92.73938377783</c:v>
                </c:pt>
                <c:pt idx="494">
                  <c:v>91.291191901266856</c:v>
                </c:pt>
                <c:pt idx="495">
                  <c:v>91.111569224940496</c:v>
                </c:pt>
                <c:pt idx="496">
                  <c:v>92.902600072068893</c:v>
                </c:pt>
                <c:pt idx="497">
                  <c:v>93.217658467857959</c:v>
                </c:pt>
                <c:pt idx="498">
                  <c:v>85.02827825590019</c:v>
                </c:pt>
                <c:pt idx="499">
                  <c:v>89.63742184516299</c:v>
                </c:pt>
                <c:pt idx="500">
                  <c:v>89.243774615893699</c:v>
                </c:pt>
                <c:pt idx="501">
                  <c:v>85.662627865163941</c:v>
                </c:pt>
                <c:pt idx="502">
                  <c:v>84.507405721450283</c:v>
                </c:pt>
                <c:pt idx="503">
                  <c:v>81.253490930911425</c:v>
                </c:pt>
                <c:pt idx="504">
                  <c:v>76.591025395991366</c:v>
                </c:pt>
                <c:pt idx="505">
                  <c:v>75.764162037654557</c:v>
                </c:pt>
                <c:pt idx="506">
                  <c:v>69.994075499888012</c:v>
                </c:pt>
                <c:pt idx="507">
                  <c:v>69.177536556929979</c:v>
                </c:pt>
                <c:pt idx="508">
                  <c:v>77.188883205003094</c:v>
                </c:pt>
                <c:pt idx="509">
                  <c:v>76.778887379553311</c:v>
                </c:pt>
                <c:pt idx="510">
                  <c:v>69.848926932561966</c:v>
                </c:pt>
                <c:pt idx="511">
                  <c:v>72.820177143661127</c:v>
                </c:pt>
                <c:pt idx="512">
                  <c:v>72.369028121463685</c:v>
                </c:pt>
                <c:pt idx="513">
                  <c:v>75.819920622389105</c:v>
                </c:pt>
                <c:pt idx="514">
                  <c:v>73.485350718801513</c:v>
                </c:pt>
                <c:pt idx="515">
                  <c:v>69.01666540741563</c:v>
                </c:pt>
                <c:pt idx="516">
                  <c:v>69.890773560193296</c:v>
                </c:pt>
                <c:pt idx="517">
                  <c:v>67.479040208830753</c:v>
                </c:pt>
                <c:pt idx="518">
                  <c:v>65.335635716486919</c:v>
                </c:pt>
                <c:pt idx="519">
                  <c:v>72.384471405101621</c:v>
                </c:pt>
                <c:pt idx="520">
                  <c:v>71.5932571358735</c:v>
                </c:pt>
                <c:pt idx="521">
                  <c:v>73.453852584010207</c:v>
                </c:pt>
                <c:pt idx="522">
                  <c:v>74.582998837203306</c:v>
                </c:pt>
                <c:pt idx="523">
                  <c:v>74.395180193071596</c:v>
                </c:pt>
                <c:pt idx="524">
                  <c:v>77.432956429570837</c:v>
                </c:pt>
                <c:pt idx="525">
                  <c:v>73.398411821764014</c:v>
                </c:pt>
                <c:pt idx="526">
                  <c:v>69.728756323524053</c:v>
                </c:pt>
                <c:pt idx="527">
                  <c:v>71.765618049890548</c:v>
                </c:pt>
                <c:pt idx="528">
                  <c:v>70.866811237375146</c:v>
                </c:pt>
                <c:pt idx="529">
                  <c:v>69.305339721180331</c:v>
                </c:pt>
                <c:pt idx="530">
                  <c:v>65.738634631701004</c:v>
                </c:pt>
                <c:pt idx="531">
                  <c:v>70.29739372557755</c:v>
                </c:pt>
                <c:pt idx="532">
                  <c:v>67.378155646244323</c:v>
                </c:pt>
                <c:pt idx="533">
                  <c:v>65.64177100514128</c:v>
                </c:pt>
                <c:pt idx="534">
                  <c:v>66.300400326317217</c:v>
                </c:pt>
                <c:pt idx="535">
                  <c:v>62.252564959907126</c:v>
                </c:pt>
                <c:pt idx="536">
                  <c:v>58.076704916603312</c:v>
                </c:pt>
                <c:pt idx="537">
                  <c:v>61.763022018019846</c:v>
                </c:pt>
                <c:pt idx="538">
                  <c:v>65.762009031070662</c:v>
                </c:pt>
                <c:pt idx="539">
                  <c:v>66.202867346335069</c:v>
                </c:pt>
                <c:pt idx="540">
                  <c:v>68.568005994710191</c:v>
                </c:pt>
                <c:pt idx="541">
                  <c:v>69.231330420827533</c:v>
                </c:pt>
                <c:pt idx="542">
                  <c:v>63.053675065703985</c:v>
                </c:pt>
                <c:pt idx="543">
                  <c:v>65.576834092182892</c:v>
                </c:pt>
                <c:pt idx="544">
                  <c:v>67.306924884918388</c:v>
                </c:pt>
                <c:pt idx="545">
                  <c:v>65.33718148949842</c:v>
                </c:pt>
                <c:pt idx="546">
                  <c:v>67.723296422103928</c:v>
                </c:pt>
                <c:pt idx="547">
                  <c:v>70.335214601689898</c:v>
                </c:pt>
                <c:pt idx="548">
                  <c:v>68.711295782028685</c:v>
                </c:pt>
                <c:pt idx="549">
                  <c:v>69.535698423827</c:v>
                </c:pt>
                <c:pt idx="550">
                  <c:v>67.570813860084826</c:v>
                </c:pt>
                <c:pt idx="551">
                  <c:v>68.04632445756269</c:v>
                </c:pt>
                <c:pt idx="552">
                  <c:v>67.186258280178947</c:v>
                </c:pt>
                <c:pt idx="553">
                  <c:v>70.637223013488068</c:v>
                </c:pt>
                <c:pt idx="554">
                  <c:v>69.963111884736207</c:v>
                </c:pt>
                <c:pt idx="555">
                  <c:v>68.48525176043583</c:v>
                </c:pt>
                <c:pt idx="556">
                  <c:v>68.687584298201699</c:v>
                </c:pt>
                <c:pt idx="557">
                  <c:v>67.436991330525061</c:v>
                </c:pt>
                <c:pt idx="558">
                  <c:v>66.794662450607106</c:v>
                </c:pt>
                <c:pt idx="559">
                  <c:v>67.212478635466923</c:v>
                </c:pt>
                <c:pt idx="560">
                  <c:v>67.572080334545944</c:v>
                </c:pt>
                <c:pt idx="561">
                  <c:v>67.332678137458331</c:v>
                </c:pt>
                <c:pt idx="562">
                  <c:v>68.989245994558033</c:v>
                </c:pt>
                <c:pt idx="563">
                  <c:v>69.967965900921754</c:v>
                </c:pt>
                <c:pt idx="564">
                  <c:v>72.192227323594409</c:v>
                </c:pt>
                <c:pt idx="565">
                  <c:v>71.857107587101993</c:v>
                </c:pt>
                <c:pt idx="566">
                  <c:v>72.418560274722125</c:v>
                </c:pt>
                <c:pt idx="567">
                  <c:v>70.285855806152384</c:v>
                </c:pt>
                <c:pt idx="568">
                  <c:v>70.527766874700959</c:v>
                </c:pt>
                <c:pt idx="569">
                  <c:v>69.025848551131759</c:v>
                </c:pt>
                <c:pt idx="570">
                  <c:v>67.46836907801017</c:v>
                </c:pt>
                <c:pt idx="571">
                  <c:v>67.591559000687326</c:v>
                </c:pt>
                <c:pt idx="572">
                  <c:v>65.336049848820238</c:v>
                </c:pt>
                <c:pt idx="573">
                  <c:v>65.425223134260619</c:v>
                </c:pt>
                <c:pt idx="574">
                  <c:v>65.920169058449645</c:v>
                </c:pt>
                <c:pt idx="575">
                  <c:v>62.439251963360668</c:v>
                </c:pt>
                <c:pt idx="576">
                  <c:v>65.169385662132086</c:v>
                </c:pt>
                <c:pt idx="577">
                  <c:v>64.182821318897084</c:v>
                </c:pt>
                <c:pt idx="578">
                  <c:v>64.528472536934913</c:v>
                </c:pt>
                <c:pt idx="579">
                  <c:v>64.887193000932641</c:v>
                </c:pt>
                <c:pt idx="580">
                  <c:v>65.595874548529764</c:v>
                </c:pt>
                <c:pt idx="581">
                  <c:v>67.805602815599286</c:v>
                </c:pt>
                <c:pt idx="582">
                  <c:v>65.564631634827577</c:v>
                </c:pt>
                <c:pt idx="583">
                  <c:v>64.070620349528866</c:v>
                </c:pt>
                <c:pt idx="584">
                  <c:v>64.037037106594369</c:v>
                </c:pt>
                <c:pt idx="585">
                  <c:v>65.051752817508628</c:v>
                </c:pt>
                <c:pt idx="586">
                  <c:v>64.612608817484357</c:v>
                </c:pt>
                <c:pt idx="587">
                  <c:v>65.674434489056523</c:v>
                </c:pt>
                <c:pt idx="588">
                  <c:v>67.46800310059939</c:v>
                </c:pt>
                <c:pt idx="589">
                  <c:v>67.570703103763165</c:v>
                </c:pt>
                <c:pt idx="590">
                  <c:v>64.253271970478949</c:v>
                </c:pt>
                <c:pt idx="591">
                  <c:v>64.792453006454096</c:v>
                </c:pt>
                <c:pt idx="592">
                  <c:v>64.920097259460249</c:v>
                </c:pt>
                <c:pt idx="593">
                  <c:v>64.278755555453046</c:v>
                </c:pt>
                <c:pt idx="594">
                  <c:v>61.361713340584714</c:v>
                </c:pt>
                <c:pt idx="595">
                  <c:v>61.315378674178667</c:v>
                </c:pt>
                <c:pt idx="596">
                  <c:v>60.618225415022202</c:v>
                </c:pt>
                <c:pt idx="597">
                  <c:v>59.939250639100301</c:v>
                </c:pt>
                <c:pt idx="598">
                  <c:v>57.861071989249709</c:v>
                </c:pt>
                <c:pt idx="599">
                  <c:v>60.182095913144913</c:v>
                </c:pt>
                <c:pt idx="600">
                  <c:v>59.555234394326135</c:v>
                </c:pt>
                <c:pt idx="601">
                  <c:v>58.628175088794272</c:v>
                </c:pt>
                <c:pt idx="602">
                  <c:v>57.248522113390692</c:v>
                </c:pt>
                <c:pt idx="603">
                  <c:v>54.580291567461693</c:v>
                </c:pt>
                <c:pt idx="604">
                  <c:v>54.230932420393238</c:v>
                </c:pt>
                <c:pt idx="605">
                  <c:v>55.539455759808064</c:v>
                </c:pt>
                <c:pt idx="606">
                  <c:v>53.18113584845549</c:v>
                </c:pt>
                <c:pt idx="607">
                  <c:v>53.259238317218717</c:v>
                </c:pt>
                <c:pt idx="608">
                  <c:v>52.73136405704085</c:v>
                </c:pt>
                <c:pt idx="609">
                  <c:v>56.092336871227523</c:v>
                </c:pt>
                <c:pt idx="610">
                  <c:v>56.248493653831503</c:v>
                </c:pt>
                <c:pt idx="611">
                  <c:v>58.550062989046552</c:v>
                </c:pt>
                <c:pt idx="612">
                  <c:v>59.004982541673854</c:v>
                </c:pt>
                <c:pt idx="613">
                  <c:v>58.79875908617197</c:v>
                </c:pt>
                <c:pt idx="614">
                  <c:v>60.689220217228041</c:v>
                </c:pt>
                <c:pt idx="615">
                  <c:v>61.957163403472649</c:v>
                </c:pt>
                <c:pt idx="616">
                  <c:v>61.153139924866025</c:v>
                </c:pt>
                <c:pt idx="617">
                  <c:v>59.945881571925213</c:v>
                </c:pt>
                <c:pt idx="618">
                  <c:v>64.200489359953423</c:v>
                </c:pt>
                <c:pt idx="619">
                  <c:v>62.89169635297273</c:v>
                </c:pt>
                <c:pt idx="620">
                  <c:v>63.497591218545622</c:v>
                </c:pt>
                <c:pt idx="621">
                  <c:v>64.978961836694481</c:v>
                </c:pt>
                <c:pt idx="622">
                  <c:v>63.669802852302972</c:v>
                </c:pt>
                <c:pt idx="623">
                  <c:v>61.456496674493522</c:v>
                </c:pt>
                <c:pt idx="624">
                  <c:v>62.263216828758786</c:v>
                </c:pt>
                <c:pt idx="625">
                  <c:v>63.305958704553859</c:v>
                </c:pt>
                <c:pt idx="626">
                  <c:v>65.128285435799171</c:v>
                </c:pt>
                <c:pt idx="627">
                  <c:v>65.763376630869047</c:v>
                </c:pt>
                <c:pt idx="628">
                  <c:v>65.219095988603712</c:v>
                </c:pt>
                <c:pt idx="629">
                  <c:v>63.704744064051297</c:v>
                </c:pt>
                <c:pt idx="630">
                  <c:v>64.456928768612912</c:v>
                </c:pt>
                <c:pt idx="631">
                  <c:v>66.91062431942072</c:v>
                </c:pt>
                <c:pt idx="632">
                  <c:v>67.085850451325058</c:v>
                </c:pt>
                <c:pt idx="633">
                  <c:v>65.741292783421713</c:v>
                </c:pt>
                <c:pt idx="634">
                  <c:v>66.56743863341363</c:v>
                </c:pt>
                <c:pt idx="635">
                  <c:v>67.604214114313976</c:v>
                </c:pt>
                <c:pt idx="636">
                  <c:v>67.939372374744366</c:v>
                </c:pt>
                <c:pt idx="637">
                  <c:v>65.034185901789527</c:v>
                </c:pt>
                <c:pt idx="638">
                  <c:v>66.41623217684014</c:v>
                </c:pt>
                <c:pt idx="639">
                  <c:v>65.920236475341142</c:v>
                </c:pt>
                <c:pt idx="640">
                  <c:v>66.575143421009713</c:v>
                </c:pt>
                <c:pt idx="641">
                  <c:v>67.693300720893873</c:v>
                </c:pt>
                <c:pt idx="642">
                  <c:v>67.011427018638926</c:v>
                </c:pt>
                <c:pt idx="643">
                  <c:v>66.830359694638304</c:v>
                </c:pt>
                <c:pt idx="644">
                  <c:v>68.283198521220342</c:v>
                </c:pt>
                <c:pt idx="645">
                  <c:v>68.22252331890104</c:v>
                </c:pt>
                <c:pt idx="646">
                  <c:v>68.592353123513888</c:v>
                </c:pt>
                <c:pt idx="647">
                  <c:v>70.914865034513582</c:v>
                </c:pt>
                <c:pt idx="648">
                  <c:v>70.655310002369916</c:v>
                </c:pt>
                <c:pt idx="649">
                  <c:v>71.910232097577108</c:v>
                </c:pt>
                <c:pt idx="650">
                  <c:v>70.963983055438717</c:v>
                </c:pt>
                <c:pt idx="651">
                  <c:v>72.672519704874105</c:v>
                </c:pt>
                <c:pt idx="652">
                  <c:v>71.134451481002444</c:v>
                </c:pt>
                <c:pt idx="653">
                  <c:v>71.068479237210823</c:v>
                </c:pt>
                <c:pt idx="654">
                  <c:v>69.186103317638398</c:v>
                </c:pt>
                <c:pt idx="655">
                  <c:v>69.910834900896646</c:v>
                </c:pt>
                <c:pt idx="656">
                  <c:v>69.125428115319096</c:v>
                </c:pt>
                <c:pt idx="657">
                  <c:v>71.232687522852714</c:v>
                </c:pt>
                <c:pt idx="658">
                  <c:v>71.121926385666526</c:v>
                </c:pt>
                <c:pt idx="659">
                  <c:v>70.762213930265816</c:v>
                </c:pt>
                <c:pt idx="660">
                  <c:v>69.597346355580299</c:v>
                </c:pt>
                <c:pt idx="661">
                  <c:v>69.494294821482455</c:v>
                </c:pt>
                <c:pt idx="662">
                  <c:v>71.322255678657413</c:v>
                </c:pt>
                <c:pt idx="663">
                  <c:v>69.982585735385356</c:v>
                </c:pt>
                <c:pt idx="664">
                  <c:v>71.073771463190923</c:v>
                </c:pt>
                <c:pt idx="665">
                  <c:v>72.03831937587006</c:v>
                </c:pt>
                <c:pt idx="666">
                  <c:v>73.900951777227476</c:v>
                </c:pt>
                <c:pt idx="667">
                  <c:v>74.047337926061147</c:v>
                </c:pt>
                <c:pt idx="668">
                  <c:v>73.045238804835506</c:v>
                </c:pt>
                <c:pt idx="669">
                  <c:v>73.898062481878924</c:v>
                </c:pt>
                <c:pt idx="670">
                  <c:v>73.716513608653557</c:v>
                </c:pt>
                <c:pt idx="671">
                  <c:v>73.657287869500777</c:v>
                </c:pt>
                <c:pt idx="672">
                  <c:v>73.919250647768209</c:v>
                </c:pt>
                <c:pt idx="673">
                  <c:v>73.665474206321633</c:v>
                </c:pt>
                <c:pt idx="674">
                  <c:v>74.134503151234284</c:v>
                </c:pt>
                <c:pt idx="675">
                  <c:v>74.240443980680681</c:v>
                </c:pt>
                <c:pt idx="676">
                  <c:v>72.476052436665796</c:v>
                </c:pt>
                <c:pt idx="677">
                  <c:v>71.554362404989973</c:v>
                </c:pt>
                <c:pt idx="678">
                  <c:v>71.457089461589192</c:v>
                </c:pt>
                <c:pt idx="679">
                  <c:v>72.068175427804945</c:v>
                </c:pt>
                <c:pt idx="680">
                  <c:v>72.29257736654138</c:v>
                </c:pt>
                <c:pt idx="681">
                  <c:v>70.091415860180277</c:v>
                </c:pt>
                <c:pt idx="682">
                  <c:v>70.25417949814792</c:v>
                </c:pt>
                <c:pt idx="683">
                  <c:v>70.714540557014956</c:v>
                </c:pt>
                <c:pt idx="684">
                  <c:v>72.231420614997347</c:v>
                </c:pt>
                <c:pt idx="685">
                  <c:v>72.139926262293642</c:v>
                </c:pt>
                <c:pt idx="686">
                  <c:v>72.795796306411745</c:v>
                </c:pt>
                <c:pt idx="687">
                  <c:v>72.181334680130448</c:v>
                </c:pt>
                <c:pt idx="688">
                  <c:v>72.503977476209428</c:v>
                </c:pt>
                <c:pt idx="689">
                  <c:v>70.392865674877754</c:v>
                </c:pt>
                <c:pt idx="690">
                  <c:v>70.574891281835647</c:v>
                </c:pt>
                <c:pt idx="691">
                  <c:v>69.186103317638455</c:v>
                </c:pt>
                <c:pt idx="692">
                  <c:v>69.111944737025979</c:v>
                </c:pt>
                <c:pt idx="693">
                  <c:v>69.357534841651699</c:v>
                </c:pt>
                <c:pt idx="694">
                  <c:v>69.078236291293038</c:v>
                </c:pt>
                <c:pt idx="695">
                  <c:v>70.808447471334716</c:v>
                </c:pt>
                <c:pt idx="696">
                  <c:v>71.184532600377153</c:v>
                </c:pt>
                <c:pt idx="697">
                  <c:v>73.296125950933572</c:v>
                </c:pt>
                <c:pt idx="698">
                  <c:v>73.932252476836666</c:v>
                </c:pt>
                <c:pt idx="699">
                  <c:v>73.903841072576043</c:v>
                </c:pt>
                <c:pt idx="700">
                  <c:v>74.748959962023363</c:v>
                </c:pt>
                <c:pt idx="701">
                  <c:v>75.021035274010686</c:v>
                </c:pt>
                <c:pt idx="702">
                  <c:v>74.995031615873842</c:v>
                </c:pt>
                <c:pt idx="703">
                  <c:v>76.742092203289758</c:v>
                </c:pt>
                <c:pt idx="704">
                  <c:v>76.975643577296566</c:v>
                </c:pt>
                <c:pt idx="705">
                  <c:v>77.204861008280574</c:v>
                </c:pt>
                <c:pt idx="706">
                  <c:v>77.004054981557189</c:v>
                </c:pt>
                <c:pt idx="707">
                  <c:v>76.662636581204964</c:v>
                </c:pt>
                <c:pt idx="708">
                  <c:v>77.584321797388554</c:v>
                </c:pt>
                <c:pt idx="709">
                  <c:v>77.640667872177275</c:v>
                </c:pt>
                <c:pt idx="710">
                  <c:v>78.832502203449152</c:v>
                </c:pt>
                <c:pt idx="711">
                  <c:v>79.071827352660804</c:v>
                </c:pt>
                <c:pt idx="712">
                  <c:v>78.868618395305887</c:v>
                </c:pt>
                <c:pt idx="713">
                  <c:v>78.435696011265463</c:v>
                </c:pt>
                <c:pt idx="714">
                  <c:v>79.490775178198803</c:v>
                </c:pt>
                <c:pt idx="715">
                  <c:v>79.227367752257095</c:v>
                </c:pt>
                <c:pt idx="716">
                  <c:v>78.24741507987801</c:v>
                </c:pt>
                <c:pt idx="717">
                  <c:v>79.177768182107201</c:v>
                </c:pt>
                <c:pt idx="718">
                  <c:v>79.728178946003666</c:v>
                </c:pt>
                <c:pt idx="719">
                  <c:v>79.048231440647754</c:v>
                </c:pt>
                <c:pt idx="720">
                  <c:v>77.147079916802085</c:v>
                </c:pt>
                <c:pt idx="721">
                  <c:v>77.943557519056768</c:v>
                </c:pt>
                <c:pt idx="722">
                  <c:v>78.488671241480915</c:v>
                </c:pt>
                <c:pt idx="723">
                  <c:v>79.352089001468983</c:v>
                </c:pt>
                <c:pt idx="724">
                  <c:v>80.844410048988792</c:v>
                </c:pt>
                <c:pt idx="725">
                  <c:v>80.801065803268472</c:v>
                </c:pt>
                <c:pt idx="726">
                  <c:v>80.992727210213729</c:v>
                </c:pt>
                <c:pt idx="727">
                  <c:v>81.010544531529703</c:v>
                </c:pt>
                <c:pt idx="728">
                  <c:v>81.245059003986043</c:v>
                </c:pt>
                <c:pt idx="729">
                  <c:v>81.095297195086829</c:v>
                </c:pt>
                <c:pt idx="730">
                  <c:v>80.44376109399154</c:v>
                </c:pt>
                <c:pt idx="731">
                  <c:v>78.667326003865512</c:v>
                </c:pt>
                <c:pt idx="732">
                  <c:v>78.427996039161627</c:v>
                </c:pt>
                <c:pt idx="733">
                  <c:v>79.103132867762227</c:v>
                </c:pt>
                <c:pt idx="734">
                  <c:v>80.146163673092147</c:v>
                </c:pt>
                <c:pt idx="735">
                  <c:v>80.867519596284865</c:v>
                </c:pt>
                <c:pt idx="736">
                  <c:v>81.501243191556426</c:v>
                </c:pt>
                <c:pt idx="737">
                  <c:v>82.351659122476079</c:v>
                </c:pt>
                <c:pt idx="738">
                  <c:v>82.257280289916082</c:v>
                </c:pt>
                <c:pt idx="739">
                  <c:v>82.780237932509195</c:v>
                </c:pt>
                <c:pt idx="740">
                  <c:v>83.040756063102364</c:v>
                </c:pt>
                <c:pt idx="741">
                  <c:v>84.314935311807574</c:v>
                </c:pt>
                <c:pt idx="742">
                  <c:v>84.068863657957081</c:v>
                </c:pt>
                <c:pt idx="743">
                  <c:v>84.291825764511501</c:v>
                </c:pt>
                <c:pt idx="744">
                  <c:v>84.004817611064482</c:v>
                </c:pt>
                <c:pt idx="745">
                  <c:v>84.559562317983762</c:v>
                </c:pt>
                <c:pt idx="746">
                  <c:v>83.708660022347118</c:v>
                </c:pt>
                <c:pt idx="747">
                  <c:v>82.923739601486574</c:v>
                </c:pt>
                <c:pt idx="748">
                  <c:v>82.418594464717202</c:v>
                </c:pt>
                <c:pt idx="749">
                  <c:v>83.901279712249647</c:v>
                </c:pt>
                <c:pt idx="750">
                  <c:v>83.716369625435476</c:v>
                </c:pt>
                <c:pt idx="751">
                  <c:v>83.445738961122416</c:v>
                </c:pt>
                <c:pt idx="752">
                  <c:v>81.297066320259745</c:v>
                </c:pt>
                <c:pt idx="753">
                  <c:v>80.93397820479349</c:v>
                </c:pt>
                <c:pt idx="754">
                  <c:v>82.139295914358541</c:v>
                </c:pt>
                <c:pt idx="755">
                  <c:v>83.266602649513075</c:v>
                </c:pt>
                <c:pt idx="756">
                  <c:v>83.536270215376618</c:v>
                </c:pt>
                <c:pt idx="757">
                  <c:v>84.160358010660801</c:v>
                </c:pt>
                <c:pt idx="758">
                  <c:v>84.637091743169549</c:v>
                </c:pt>
                <c:pt idx="759">
                  <c:v>85.00837101094892</c:v>
                </c:pt>
                <c:pt idx="760">
                  <c:v>84.777222567573645</c:v>
                </c:pt>
                <c:pt idx="761">
                  <c:v>86.268098967419192</c:v>
                </c:pt>
                <c:pt idx="762">
                  <c:v>86.626371590637902</c:v>
                </c:pt>
                <c:pt idx="763">
                  <c:v>85.925235919392705</c:v>
                </c:pt>
                <c:pt idx="764">
                  <c:v>86.732793969309043</c:v>
                </c:pt>
                <c:pt idx="765">
                  <c:v>86.193945202298991</c:v>
                </c:pt>
                <c:pt idx="766">
                  <c:v>85.442723596186894</c:v>
                </c:pt>
                <c:pt idx="767">
                  <c:v>86.35814867244865</c:v>
                </c:pt>
                <c:pt idx="768">
                  <c:v>85.306445165580868</c:v>
                </c:pt>
                <c:pt idx="769">
                  <c:v>84.307230524211519</c:v>
                </c:pt>
                <c:pt idx="770">
                  <c:v>84.027931973852859</c:v>
                </c:pt>
                <c:pt idx="771">
                  <c:v>82.397406298827974</c:v>
                </c:pt>
                <c:pt idx="772">
                  <c:v>84.259557150960646</c:v>
                </c:pt>
                <c:pt idx="773">
                  <c:v>81.895632006631899</c:v>
                </c:pt>
                <c:pt idx="774">
                  <c:v>82.424373055414321</c:v>
                </c:pt>
                <c:pt idx="775">
                  <c:v>82.624702348405194</c:v>
                </c:pt>
                <c:pt idx="776">
                  <c:v>82.740269346854475</c:v>
                </c:pt>
                <c:pt idx="777">
                  <c:v>84.340938969944474</c:v>
                </c:pt>
                <c:pt idx="778">
                  <c:v>84.563409896289642</c:v>
                </c:pt>
                <c:pt idx="779">
                  <c:v>86.465057415836824</c:v>
                </c:pt>
                <c:pt idx="780">
                  <c:v>86.481425273986304</c:v>
                </c:pt>
                <c:pt idx="781">
                  <c:v>86.916269039433502</c:v>
                </c:pt>
                <c:pt idx="782">
                  <c:v>86.036473790311476</c:v>
                </c:pt>
                <c:pt idx="783">
                  <c:v>86.531029659628459</c:v>
                </c:pt>
                <c:pt idx="784">
                  <c:v>87.800388600593848</c:v>
                </c:pt>
                <c:pt idx="785">
                  <c:v>87.891406219565042</c:v>
                </c:pt>
                <c:pt idx="786">
                  <c:v>87.863953098261675</c:v>
                </c:pt>
                <c:pt idx="787">
                  <c:v>86.684639046833453</c:v>
                </c:pt>
                <c:pt idx="788">
                  <c:v>86.42123162089176</c:v>
                </c:pt>
                <c:pt idx="789">
                  <c:v>87.601990319994229</c:v>
                </c:pt>
                <c:pt idx="790">
                  <c:v>87.560581902157423</c:v>
                </c:pt>
                <c:pt idx="791">
                  <c:v>87.96652308313476</c:v>
                </c:pt>
                <c:pt idx="792">
                  <c:v>86.471794289491157</c:v>
                </c:pt>
                <c:pt idx="793">
                  <c:v>86.807920463863297</c:v>
                </c:pt>
                <c:pt idx="794">
                  <c:v>87.860582253688335</c:v>
                </c:pt>
                <c:pt idx="795">
                  <c:v>87.901995487017388</c:v>
                </c:pt>
                <c:pt idx="796">
                  <c:v>87.166669820814505</c:v>
                </c:pt>
                <c:pt idx="797">
                  <c:v>87.647255947121295</c:v>
                </c:pt>
                <c:pt idx="798">
                  <c:v>87.434892739003757</c:v>
                </c:pt>
                <c:pt idx="799">
                  <c:v>86.549328530169149</c:v>
                </c:pt>
                <c:pt idx="800">
                  <c:v>86.876295638286436</c:v>
                </c:pt>
                <c:pt idx="801">
                  <c:v>87.39203967349269</c:v>
                </c:pt>
                <c:pt idx="802">
                  <c:v>87.728637766105109</c:v>
                </c:pt>
                <c:pt idx="803">
                  <c:v>88.342613027669401</c:v>
                </c:pt>
                <c:pt idx="804">
                  <c:v>87.852395916867479</c:v>
                </c:pt>
                <c:pt idx="805">
                  <c:v>87.952558155616799</c:v>
                </c:pt>
                <c:pt idx="806">
                  <c:v>86.917708871615488</c:v>
                </c:pt>
                <c:pt idx="807">
                  <c:v>87.425261754508639</c:v>
                </c:pt>
                <c:pt idx="808">
                  <c:v>88.344539224568436</c:v>
                </c:pt>
                <c:pt idx="809">
                  <c:v>88.661398614458093</c:v>
                </c:pt>
                <c:pt idx="810">
                  <c:v>88.884355905520266</c:v>
                </c:pt>
                <c:pt idx="811">
                  <c:v>89.351458653533896</c:v>
                </c:pt>
                <c:pt idx="812">
                  <c:v>89.466548918250666</c:v>
                </c:pt>
                <c:pt idx="813">
                  <c:v>89.356755695006214</c:v>
                </c:pt>
                <c:pt idx="814">
                  <c:v>89.382277803918313</c:v>
                </c:pt>
                <c:pt idx="815">
                  <c:v>88.484670048972546</c:v>
                </c:pt>
                <c:pt idx="816">
                  <c:v>89.908134372844458</c:v>
                </c:pt>
                <c:pt idx="817">
                  <c:v>90.189354304609907</c:v>
                </c:pt>
                <c:pt idx="818">
                  <c:v>90.277477812740315</c:v>
                </c:pt>
                <c:pt idx="819">
                  <c:v>90.643936772779867</c:v>
                </c:pt>
                <c:pt idx="820">
                  <c:v>90.90541800182254</c:v>
                </c:pt>
                <c:pt idx="821">
                  <c:v>91.063852512259615</c:v>
                </c:pt>
                <c:pt idx="822">
                  <c:v>90.209574556557428</c:v>
                </c:pt>
                <c:pt idx="823">
                  <c:v>90.969464048715125</c:v>
                </c:pt>
                <c:pt idx="824">
                  <c:v>91.191939790552539</c:v>
                </c:pt>
                <c:pt idx="825">
                  <c:v>90.208616273600143</c:v>
                </c:pt>
                <c:pt idx="826">
                  <c:v>91.336404557979435</c:v>
                </c:pt>
                <c:pt idx="827">
                  <c:v>90.381973994512435</c:v>
                </c:pt>
                <c:pt idx="828">
                  <c:v>88.671992697402771</c:v>
                </c:pt>
                <c:pt idx="829">
                  <c:v>86.708234958846518</c:v>
                </c:pt>
                <c:pt idx="830">
                  <c:v>87.108888729336016</c:v>
                </c:pt>
                <c:pt idx="831">
                  <c:v>86.743388052253721</c:v>
                </c:pt>
                <c:pt idx="832">
                  <c:v>87.170522214612589</c:v>
                </c:pt>
                <c:pt idx="833">
                  <c:v>86.147711661230176</c:v>
                </c:pt>
                <c:pt idx="834">
                  <c:v>85.301629673333338</c:v>
                </c:pt>
                <c:pt idx="835">
                  <c:v>86.518504564292542</c:v>
                </c:pt>
                <c:pt idx="836">
                  <c:v>87.641477356424261</c:v>
                </c:pt>
                <c:pt idx="837">
                  <c:v>87.191228831277115</c:v>
                </c:pt>
                <c:pt idx="838">
                  <c:v>84.478180499000047</c:v>
                </c:pt>
                <c:pt idx="839">
                  <c:v>84.722807505176263</c:v>
                </c:pt>
                <c:pt idx="840">
                  <c:v>84.000002118817022</c:v>
                </c:pt>
                <c:pt idx="841">
                  <c:v>85.098420715978435</c:v>
                </c:pt>
                <c:pt idx="842">
                  <c:v>84.930350405553995</c:v>
                </c:pt>
                <c:pt idx="843">
                  <c:v>85.764398478324168</c:v>
                </c:pt>
                <c:pt idx="844">
                  <c:v>85.547219777959072</c:v>
                </c:pt>
                <c:pt idx="845">
                  <c:v>87.098771380123921</c:v>
                </c:pt>
                <c:pt idx="846">
                  <c:v>87.483047661479461</c:v>
                </c:pt>
                <c:pt idx="847">
                  <c:v>88.066208588151611</c:v>
                </c:pt>
                <c:pt idx="848">
                  <c:v>88.272306840855052</c:v>
                </c:pt>
                <c:pt idx="849">
                  <c:v>88.181775586600864</c:v>
                </c:pt>
                <c:pt idx="850">
                  <c:v>87.11466250454086</c:v>
                </c:pt>
                <c:pt idx="851">
                  <c:v>87.978561813753686</c:v>
                </c:pt>
                <c:pt idx="852">
                  <c:v>87.817242823460319</c:v>
                </c:pt>
                <c:pt idx="853">
                  <c:v>87.943890269571227</c:v>
                </c:pt>
                <c:pt idx="854">
                  <c:v>88.839571827617974</c:v>
                </c:pt>
                <c:pt idx="855">
                  <c:v>89.046637994263207</c:v>
                </c:pt>
                <c:pt idx="856">
                  <c:v>89.098163761312122</c:v>
                </c:pt>
                <c:pt idx="857">
                  <c:v>89.433322021742512</c:v>
                </c:pt>
                <c:pt idx="858">
                  <c:v>90.689202399906975</c:v>
                </c:pt>
                <c:pt idx="859">
                  <c:v>90.689683949131734</c:v>
                </c:pt>
                <c:pt idx="860">
                  <c:v>90.849076742526066</c:v>
                </c:pt>
                <c:pt idx="861">
                  <c:v>91.27187696186212</c:v>
                </c:pt>
                <c:pt idx="862">
                  <c:v>91.6715676339021</c:v>
                </c:pt>
                <c:pt idx="863">
                  <c:v>91.652782398644348</c:v>
                </c:pt>
                <c:pt idx="864">
                  <c:v>91.696117013380174</c:v>
                </c:pt>
                <c:pt idx="865">
                  <c:v>92.410259329186033</c:v>
                </c:pt>
                <c:pt idx="866">
                  <c:v>92.949594460913119</c:v>
                </c:pt>
                <c:pt idx="867">
                  <c:v>92.921183056652509</c:v>
                </c:pt>
                <c:pt idx="868">
                  <c:v>92.447820168717044</c:v>
                </c:pt>
                <c:pt idx="869">
                  <c:v>92.921664605877268</c:v>
                </c:pt>
                <c:pt idx="870">
                  <c:v>93.598722815884642</c:v>
                </c:pt>
                <c:pt idx="871">
                  <c:v>93.0853913422944</c:v>
                </c:pt>
                <c:pt idx="872">
                  <c:v>92.926961647349572</c:v>
                </c:pt>
                <c:pt idx="873">
                  <c:v>92.995828001981977</c:v>
                </c:pt>
                <c:pt idx="874">
                  <c:v>93.541418458138637</c:v>
                </c:pt>
                <c:pt idx="875">
                  <c:v>93.55586975037356</c:v>
                </c:pt>
                <c:pt idx="876">
                  <c:v>93.251044275610568</c:v>
                </c:pt>
                <c:pt idx="877">
                  <c:v>93.945919806933929</c:v>
                </c:pt>
                <c:pt idx="878">
                  <c:v>94.69376093748825</c:v>
                </c:pt>
                <c:pt idx="879">
                  <c:v>94.853640095599587</c:v>
                </c:pt>
                <c:pt idx="880">
                  <c:v>94.337419326660807</c:v>
                </c:pt>
                <c:pt idx="881">
                  <c:v>94.659094208798024</c:v>
                </c:pt>
                <c:pt idx="882">
                  <c:v>95.291849890127807</c:v>
                </c:pt>
                <c:pt idx="883">
                  <c:v>95.462318315691547</c:v>
                </c:pt>
                <c:pt idx="884">
                  <c:v>95.535032248629747</c:v>
                </c:pt>
                <c:pt idx="885">
                  <c:v>96.601668596957211</c:v>
                </c:pt>
                <c:pt idx="886">
                  <c:v>96.68256405122402</c:v>
                </c:pt>
                <c:pt idx="887">
                  <c:v>95.123307661463073</c:v>
                </c:pt>
                <c:pt idx="888">
                  <c:v>95.554770951352481</c:v>
                </c:pt>
                <c:pt idx="889">
                  <c:v>96.325736075679586</c:v>
                </c:pt>
                <c:pt idx="890">
                  <c:v>96.228467947771051</c:v>
                </c:pt>
                <c:pt idx="891">
                  <c:v>96.450943689608479</c:v>
                </c:pt>
                <c:pt idx="892">
                  <c:v>97.137623253126492</c:v>
                </c:pt>
                <c:pt idx="893">
                  <c:v>96.721569538429279</c:v>
                </c:pt>
                <c:pt idx="894">
                  <c:v>94.460695928198376</c:v>
                </c:pt>
                <c:pt idx="895">
                  <c:v>95.08815456805587</c:v>
                </c:pt>
                <c:pt idx="896">
                  <c:v>96.326217624904345</c:v>
                </c:pt>
                <c:pt idx="897">
                  <c:v>94.723140255690581</c:v>
                </c:pt>
                <c:pt idx="898">
                  <c:v>95.966500354011387</c:v>
                </c:pt>
                <c:pt idx="899">
                  <c:v>93.679141536418896</c:v>
                </c:pt>
                <c:pt idx="900">
                  <c:v>93.095503876014249</c:v>
                </c:pt>
                <c:pt idx="901">
                  <c:v>90.095452205782422</c:v>
                </c:pt>
                <c:pt idx="902">
                  <c:v>88.716771959812846</c:v>
                </c:pt>
                <c:pt idx="903">
                  <c:v>92.620696340404521</c:v>
                </c:pt>
                <c:pt idx="904">
                  <c:v>92.325025116404149</c:v>
                </c:pt>
                <c:pt idx="905">
                  <c:v>93.625208023246188</c:v>
                </c:pt>
                <c:pt idx="906">
                  <c:v>92.494048894293599</c:v>
                </c:pt>
                <c:pt idx="907">
                  <c:v>90.756137742148056</c:v>
                </c:pt>
                <c:pt idx="908">
                  <c:v>90.873635752988591</c:v>
                </c:pt>
                <c:pt idx="909">
                  <c:v>89.599456504283395</c:v>
                </c:pt>
                <c:pt idx="910">
                  <c:v>89.148244880686718</c:v>
                </c:pt>
                <c:pt idx="911">
                  <c:v>85.682053560890779</c:v>
                </c:pt>
                <c:pt idx="912">
                  <c:v>86.970197737113921</c:v>
                </c:pt>
                <c:pt idx="913">
                  <c:v>85.849151141881222</c:v>
                </c:pt>
                <c:pt idx="914">
                  <c:v>85.879488743040881</c:v>
                </c:pt>
                <c:pt idx="915">
                  <c:v>85.409978248903471</c:v>
                </c:pt>
                <c:pt idx="916">
                  <c:v>88.249192478066675</c:v>
                </c:pt>
                <c:pt idx="917">
                  <c:v>87.159446582443138</c:v>
                </c:pt>
                <c:pt idx="918">
                  <c:v>85.667125534923329</c:v>
                </c:pt>
                <c:pt idx="919">
                  <c:v>87.894772248646035</c:v>
                </c:pt>
                <c:pt idx="920">
                  <c:v>88.254489519539007</c:v>
                </c:pt>
                <c:pt idx="921">
                  <c:v>85.220729403574225</c:v>
                </c:pt>
                <c:pt idx="922">
                  <c:v>84.072234502530407</c:v>
                </c:pt>
                <c:pt idx="923">
                  <c:v>85.00740309700717</c:v>
                </c:pt>
                <c:pt idx="924">
                  <c:v>84.507555001710116</c:v>
                </c:pt>
                <c:pt idx="925">
                  <c:v>87.001012072006063</c:v>
                </c:pt>
                <c:pt idx="926">
                  <c:v>87.413704573114472</c:v>
                </c:pt>
                <c:pt idx="927">
                  <c:v>87.257682624293437</c:v>
                </c:pt>
                <c:pt idx="928">
                  <c:v>89.308600772530568</c:v>
                </c:pt>
                <c:pt idx="929">
                  <c:v>89.260927399279694</c:v>
                </c:pt>
                <c:pt idx="930">
                  <c:v>89.387574845390617</c:v>
                </c:pt>
                <c:pt idx="931">
                  <c:v>89.505554405455911</c:v>
                </c:pt>
                <c:pt idx="932">
                  <c:v>89.161246709755133</c:v>
                </c:pt>
                <c:pt idx="933">
                  <c:v>87.740676496724006</c:v>
                </c:pt>
                <c:pt idx="934">
                  <c:v>87.480639915355596</c:v>
                </c:pt>
                <c:pt idx="935">
                  <c:v>86.010951681399334</c:v>
                </c:pt>
                <c:pt idx="936">
                  <c:v>86.257023335249812</c:v>
                </c:pt>
                <c:pt idx="937">
                  <c:v>86.098107275587992</c:v>
                </c:pt>
                <c:pt idx="938">
                  <c:v>83.430810935155023</c:v>
                </c:pt>
                <c:pt idx="939">
                  <c:v>82.596767677877082</c:v>
                </c:pt>
                <c:pt idx="940">
                  <c:v>82.333841801160133</c:v>
                </c:pt>
                <c:pt idx="941">
                  <c:v>81.952936364377891</c:v>
                </c:pt>
                <c:pt idx="942">
                  <c:v>82.391627708130898</c:v>
                </c:pt>
                <c:pt idx="943">
                  <c:v>85.01366323692902</c:v>
                </c:pt>
                <c:pt idx="944">
                  <c:v>85.816887343822543</c:v>
                </c:pt>
                <c:pt idx="945">
                  <c:v>86.435191732917403</c:v>
                </c:pt>
                <c:pt idx="946">
                  <c:v>86.500687242976511</c:v>
                </c:pt>
                <c:pt idx="947">
                  <c:v>87.837944624632556</c:v>
                </c:pt>
                <c:pt idx="948">
                  <c:v>87.825905894013658</c:v>
                </c:pt>
                <c:pt idx="949">
                  <c:v>87.930888440502798</c:v>
                </c:pt>
                <c:pt idx="950">
                  <c:v>85.399388981451111</c:v>
                </c:pt>
                <c:pt idx="951">
                  <c:v>85.911275807367076</c:v>
                </c:pt>
                <c:pt idx="952">
                  <c:v>86.894594508827225</c:v>
                </c:pt>
                <c:pt idx="953">
                  <c:v>85.792809882584777</c:v>
                </c:pt>
                <c:pt idx="954">
                  <c:v>87.726711569206145</c:v>
                </c:pt>
                <c:pt idx="955">
                  <c:v>88.448553857115868</c:v>
                </c:pt>
                <c:pt idx="956">
                  <c:v>89.440063710889106</c:v>
                </c:pt>
                <c:pt idx="957">
                  <c:v>89.346161612061636</c:v>
                </c:pt>
                <c:pt idx="958">
                  <c:v>88.733149448946861</c:v>
                </c:pt>
                <c:pt idx="959">
                  <c:v>88.378247670301448</c:v>
                </c:pt>
                <c:pt idx="960">
                  <c:v>88.38354471177378</c:v>
                </c:pt>
                <c:pt idx="961">
                  <c:v>90.331411325913066</c:v>
                </c:pt>
                <c:pt idx="962">
                  <c:v>89.898980122081895</c:v>
                </c:pt>
                <c:pt idx="963">
                  <c:v>90.473954711933175</c:v>
                </c:pt>
                <c:pt idx="964">
                  <c:v>90.363193574746973</c:v>
                </c:pt>
                <c:pt idx="965">
                  <c:v>90.038629397261218</c:v>
                </c:pt>
                <c:pt idx="966">
                  <c:v>90.534148365027718</c:v>
                </c:pt>
                <c:pt idx="967">
                  <c:v>89.995771516257918</c:v>
                </c:pt>
                <c:pt idx="968">
                  <c:v>87.503754278144001</c:v>
                </c:pt>
                <c:pt idx="969">
                  <c:v>87.045319416175985</c:v>
                </c:pt>
                <c:pt idx="970">
                  <c:v>86.697640875901939</c:v>
                </c:pt>
                <c:pt idx="971">
                  <c:v>86.712568901869389</c:v>
                </c:pt>
                <c:pt idx="972">
                  <c:v>87.79509637461382</c:v>
                </c:pt>
                <c:pt idx="973">
                  <c:v>87.937630129649449</c:v>
                </c:pt>
                <c:pt idx="974">
                  <c:v>86.449643025152426</c:v>
                </c:pt>
                <c:pt idx="975">
                  <c:v>86.133265184487527</c:v>
                </c:pt>
                <c:pt idx="976">
                  <c:v>85.786549742662984</c:v>
                </c:pt>
                <c:pt idx="977">
                  <c:v>84.543189644342178</c:v>
                </c:pt>
                <c:pt idx="978">
                  <c:v>84.830674531521694</c:v>
                </c:pt>
                <c:pt idx="979">
                  <c:v>84.181546176550185</c:v>
                </c:pt>
                <c:pt idx="980">
                  <c:v>85.600190192682263</c:v>
                </c:pt>
                <c:pt idx="981">
                  <c:v>84.357311643586229</c:v>
                </c:pt>
                <c:pt idx="982">
                  <c:v>84.393909384667708</c:v>
                </c:pt>
                <c:pt idx="983">
                  <c:v>86.893631410377722</c:v>
                </c:pt>
                <c:pt idx="984">
                  <c:v>87.689150729675148</c:v>
                </c:pt>
                <c:pt idx="985">
                  <c:v>88.850647459787368</c:v>
                </c:pt>
                <c:pt idx="986">
                  <c:v>87.836986341675328</c:v>
                </c:pt>
                <c:pt idx="987">
                  <c:v>88.42255019897901</c:v>
                </c:pt>
                <c:pt idx="988">
                  <c:v>88.850165910562609</c:v>
                </c:pt>
                <c:pt idx="989">
                  <c:v>89.284041762068043</c:v>
                </c:pt>
                <c:pt idx="990">
                  <c:v>90.310223160023753</c:v>
                </c:pt>
                <c:pt idx="991">
                  <c:v>90.245690748414148</c:v>
                </c:pt>
                <c:pt idx="992">
                  <c:v>90.566888896818853</c:v>
                </c:pt>
                <c:pt idx="993">
                  <c:v>90.549071575502865</c:v>
                </c:pt>
                <c:pt idx="994">
                  <c:v>90.624198070057105</c:v>
                </c:pt>
                <c:pt idx="995">
                  <c:v>92.004794881941208</c:v>
                </c:pt>
                <c:pt idx="996">
                  <c:v>91.770761958709656</c:v>
                </c:pt>
                <c:pt idx="997">
                  <c:v>91.338812304103243</c:v>
                </c:pt>
                <c:pt idx="998">
                  <c:v>90.577964528988261</c:v>
                </c:pt>
                <c:pt idx="999">
                  <c:v>92.497901288091683</c:v>
                </c:pt>
                <c:pt idx="1000">
                  <c:v>91.974938830006323</c:v>
                </c:pt>
                <c:pt idx="1001">
                  <c:v>92.437707634997139</c:v>
                </c:pt>
                <c:pt idx="1002">
                  <c:v>92.20897175323789</c:v>
                </c:pt>
                <c:pt idx="1003">
                  <c:v>91.925339259856429</c:v>
                </c:pt>
                <c:pt idx="1004">
                  <c:v>92.333211453225033</c:v>
                </c:pt>
                <c:pt idx="1005">
                  <c:v>91.59788578702215</c:v>
                </c:pt>
                <c:pt idx="1006">
                  <c:v>93.508186746138193</c:v>
                </c:pt>
                <c:pt idx="1007">
                  <c:v>93.492781986438246</c:v>
                </c:pt>
                <c:pt idx="1008">
                  <c:v>93.339172599233223</c:v>
                </c:pt>
                <c:pt idx="1009">
                  <c:v>93.910771529018973</c:v>
                </c:pt>
                <c:pt idx="1010">
                  <c:v>93.924731641044659</c:v>
                </c:pt>
                <c:pt idx="1011">
                  <c:v>94.283485813488113</c:v>
                </c:pt>
                <c:pt idx="1012">
                  <c:v>94.965359515743046</c:v>
                </c:pt>
                <c:pt idx="1013">
                  <c:v>94.619607172368021</c:v>
                </c:pt>
                <c:pt idx="1014">
                  <c:v>94.810782214596273</c:v>
                </c:pt>
                <c:pt idx="1015">
                  <c:v>95.499397605997814</c:v>
                </c:pt>
                <c:pt idx="1016">
                  <c:v>93.982517548015437</c:v>
                </c:pt>
                <c:pt idx="1017">
                  <c:v>94.986066132407601</c:v>
                </c:pt>
                <c:pt idx="1018">
                  <c:v>95.159905402544624</c:v>
                </c:pt>
                <c:pt idx="1019">
                  <c:v>95.386715087404852</c:v>
                </c:pt>
                <c:pt idx="1020">
                  <c:v>95.592818155600554</c:v>
                </c:pt>
                <c:pt idx="1021">
                  <c:v>95.593781254050086</c:v>
                </c:pt>
                <c:pt idx="1022">
                  <c:v>95.349154247873869</c:v>
                </c:pt>
                <c:pt idx="1023">
                  <c:v>95.464726061815398</c:v>
                </c:pt>
                <c:pt idx="1024">
                  <c:v>95.423312828486345</c:v>
                </c:pt>
                <c:pt idx="1025">
                  <c:v>95.513844082740533</c:v>
                </c:pt>
                <c:pt idx="1026">
                  <c:v>96.254948339640492</c:v>
                </c:pt>
                <c:pt idx="1027">
                  <c:v>96.626704341152376</c:v>
                </c:pt>
                <c:pt idx="1028">
                  <c:v>98.506672514601021</c:v>
                </c:pt>
                <c:pt idx="1029">
                  <c:v>98.899135132777431</c:v>
                </c:pt>
                <c:pt idx="1030">
                  <c:v>98.7026582335846</c:v>
                </c:pt>
                <c:pt idx="1031">
                  <c:v>97.939889077062858</c:v>
                </c:pt>
                <c:pt idx="1032">
                  <c:v>98.388211405310997</c:v>
                </c:pt>
                <c:pt idx="1033">
                  <c:v>96.818837666337913</c:v>
                </c:pt>
                <c:pt idx="1034">
                  <c:v>96.707123061686701</c:v>
                </c:pt>
                <c:pt idx="1035">
                  <c:v>95.166647091691246</c:v>
                </c:pt>
                <c:pt idx="1036">
                  <c:v>95.202281734323222</c:v>
                </c:pt>
                <c:pt idx="1037">
                  <c:v>96.665228279132904</c:v>
                </c:pt>
                <c:pt idx="1038">
                  <c:v>96.916115425230942</c:v>
                </c:pt>
                <c:pt idx="1039">
                  <c:v>96.768279813230762</c:v>
                </c:pt>
                <c:pt idx="1040">
                  <c:v>95.389604382753433</c:v>
                </c:pt>
                <c:pt idx="1041">
                  <c:v>96.818365748097662</c:v>
                </c:pt>
                <c:pt idx="1042">
                  <c:v>96.118669909034494</c:v>
                </c:pt>
                <c:pt idx="1043">
                  <c:v>96.012729079588098</c:v>
                </c:pt>
                <c:pt idx="1044">
                  <c:v>95.435351559105285</c:v>
                </c:pt>
                <c:pt idx="1045">
                  <c:v>97.512273365479274</c:v>
                </c:pt>
                <c:pt idx="1046">
                  <c:v>98.763819800620936</c:v>
                </c:pt>
                <c:pt idx="1047">
                  <c:v>99.025777763396107</c:v>
                </c:pt>
                <c:pt idx="1048">
                  <c:v>98.900579780451721</c:v>
                </c:pt>
                <c:pt idx="1049">
                  <c:v>98.953063830457907</c:v>
                </c:pt>
                <c:pt idx="1050">
                  <c:v>99.345049714901805</c:v>
                </c:pt>
                <c:pt idx="1051">
                  <c:v>99.734627853221909</c:v>
                </c:pt>
                <c:pt idx="1052">
                  <c:v>100.33415663804351</c:v>
                </c:pt>
                <c:pt idx="1053">
                  <c:v>100.35485843921579</c:v>
                </c:pt>
                <c:pt idx="1054">
                  <c:v>100.44779262410151</c:v>
                </c:pt>
                <c:pt idx="1055">
                  <c:v>99.935429064453032</c:v>
                </c:pt>
                <c:pt idx="1056">
                  <c:v>100.55662274889642</c:v>
                </c:pt>
                <c:pt idx="1057">
                  <c:v>100.64138022794577</c:v>
                </c:pt>
                <c:pt idx="1058">
                  <c:v>100.89997697713217</c:v>
                </c:pt>
                <c:pt idx="1059">
                  <c:v>101.5230968584746</c:v>
                </c:pt>
                <c:pt idx="1060">
                  <c:v>101.88088311697628</c:v>
                </c:pt>
                <c:pt idx="1061">
                  <c:v>101.72101840534168</c:v>
                </c:pt>
                <c:pt idx="1062">
                  <c:v>101.7836101735755</c:v>
                </c:pt>
                <c:pt idx="1063">
                  <c:v>101.86307542664478</c:v>
                </c:pt>
                <c:pt idx="1064">
                  <c:v>101.98394428205863</c:v>
                </c:pt>
                <c:pt idx="1065">
                  <c:v>101.83321455921764</c:v>
                </c:pt>
                <c:pt idx="1066">
                  <c:v>101.81347104100263</c:v>
                </c:pt>
                <c:pt idx="1067">
                  <c:v>102.96967072964254</c:v>
                </c:pt>
                <c:pt idx="1068">
                  <c:v>102.83628159438504</c:v>
                </c:pt>
                <c:pt idx="1069">
                  <c:v>103.36454109394271</c:v>
                </c:pt>
                <c:pt idx="1070">
                  <c:v>103.18444168388385</c:v>
                </c:pt>
                <c:pt idx="1071">
                  <c:v>102.99423455559734</c:v>
                </c:pt>
                <c:pt idx="1072">
                  <c:v>102.85217753429423</c:v>
                </c:pt>
                <c:pt idx="1073">
                  <c:v>103.23549071720025</c:v>
                </c:pt>
                <c:pt idx="1074">
                  <c:v>104.17643790237409</c:v>
                </c:pt>
                <c:pt idx="1075">
                  <c:v>103.99825505822977</c:v>
                </c:pt>
                <c:pt idx="1076">
                  <c:v>104.76969691628939</c:v>
                </c:pt>
                <c:pt idx="1077">
                  <c:v>104.91609269610755</c:v>
                </c:pt>
                <c:pt idx="1078">
                  <c:v>103.86872313226257</c:v>
                </c:pt>
                <c:pt idx="1079">
                  <c:v>103.73436608306334</c:v>
                </c:pt>
                <c:pt idx="1080">
                  <c:v>103.98717942606041</c:v>
                </c:pt>
                <c:pt idx="1081">
                  <c:v>104.59393626474562</c:v>
                </c:pt>
                <c:pt idx="1082">
                  <c:v>104.62475059963776</c:v>
                </c:pt>
                <c:pt idx="1083">
                  <c:v>105.07018363253735</c:v>
                </c:pt>
                <c:pt idx="1084">
                  <c:v>105.31143979414027</c:v>
                </c:pt>
                <c:pt idx="1085">
                  <c:v>103.43436573153238</c:v>
                </c:pt>
                <c:pt idx="1086">
                  <c:v>104.22650939076428</c:v>
                </c:pt>
                <c:pt idx="1087">
                  <c:v>105.96683310452585</c:v>
                </c:pt>
                <c:pt idx="1088">
                  <c:v>105.69716072317006</c:v>
                </c:pt>
                <c:pt idx="1089">
                  <c:v>105.96104969833651</c:v>
                </c:pt>
                <c:pt idx="1090">
                  <c:v>106.26828291922331</c:v>
                </c:pt>
                <c:pt idx="1091">
                  <c:v>106.93282566487927</c:v>
                </c:pt>
                <c:pt idx="1092">
                  <c:v>107.41389334041082</c:v>
                </c:pt>
                <c:pt idx="1093">
                  <c:v>107.12736192069633</c:v>
                </c:pt>
                <c:pt idx="1094">
                  <c:v>107.21741644121801</c:v>
                </c:pt>
                <c:pt idx="1095">
                  <c:v>107.82272863222893</c:v>
                </c:pt>
                <c:pt idx="1096">
                  <c:v>108.10249910082786</c:v>
                </c:pt>
                <c:pt idx="1097">
                  <c:v>107.76589619272318</c:v>
                </c:pt>
                <c:pt idx="1098">
                  <c:v>108.45933189186452</c:v>
                </c:pt>
                <c:pt idx="1099">
                  <c:v>108.80219012439876</c:v>
                </c:pt>
                <c:pt idx="1100">
                  <c:v>109.01263195110953</c:v>
                </c:pt>
                <c:pt idx="1101">
                  <c:v>106.77632216683345</c:v>
                </c:pt>
                <c:pt idx="1102">
                  <c:v>106.12814727932695</c:v>
                </c:pt>
                <c:pt idx="1103">
                  <c:v>106.04821492350965</c:v>
                </c:pt>
                <c:pt idx="1104">
                  <c:v>107.19526517687919</c:v>
                </c:pt>
                <c:pt idx="1105">
                  <c:v>107.79720170782457</c:v>
                </c:pt>
                <c:pt idx="1106">
                  <c:v>106.10070860450031</c:v>
                </c:pt>
                <c:pt idx="1107">
                  <c:v>106.28947108511254</c:v>
                </c:pt>
                <c:pt idx="1108">
                  <c:v>108.12369689770161</c:v>
                </c:pt>
                <c:pt idx="1109">
                  <c:v>107.32672811523767</c:v>
                </c:pt>
                <c:pt idx="1110">
                  <c:v>106.43489895098898</c:v>
                </c:pt>
                <c:pt idx="1111">
                  <c:v>107.40473427415593</c:v>
                </c:pt>
                <c:pt idx="1112">
                  <c:v>107.27472079896397</c:v>
                </c:pt>
                <c:pt idx="1113">
                  <c:v>105.24980149337142</c:v>
                </c:pt>
                <c:pt idx="1114">
                  <c:v>106.02799467156213</c:v>
                </c:pt>
                <c:pt idx="1115">
                  <c:v>105.38994194876001</c:v>
                </c:pt>
                <c:pt idx="1116">
                  <c:v>104.21014634810705</c:v>
                </c:pt>
                <c:pt idx="1117">
                  <c:v>102.18185138244895</c:v>
                </c:pt>
                <c:pt idx="1118">
                  <c:v>103.5537851237797</c:v>
                </c:pt>
                <c:pt idx="1119">
                  <c:v>103.99969970590405</c:v>
                </c:pt>
                <c:pt idx="1120">
                  <c:v>105.55992882509901</c:v>
                </c:pt>
                <c:pt idx="1121">
                  <c:v>105.19780380808226</c:v>
                </c:pt>
                <c:pt idx="1122">
                  <c:v>105.50550894720931</c:v>
                </c:pt>
                <c:pt idx="1123">
                  <c:v>106.49075384556846</c:v>
                </c:pt>
                <c:pt idx="1124">
                  <c:v>106.82783830289789</c:v>
                </c:pt>
                <c:pt idx="1125">
                  <c:v>106.53410290678103</c:v>
                </c:pt>
                <c:pt idx="1126">
                  <c:v>107.30890597842945</c:v>
                </c:pt>
                <c:pt idx="1127">
                  <c:v>108.03797632020276</c:v>
                </c:pt>
                <c:pt idx="1128">
                  <c:v>107.84005477333565</c:v>
                </c:pt>
                <c:pt idx="1129">
                  <c:v>108.37651024069869</c:v>
                </c:pt>
                <c:pt idx="1130">
                  <c:v>108.42754482753837</c:v>
                </c:pt>
                <c:pt idx="1131">
                  <c:v>108.40925077248988</c:v>
                </c:pt>
                <c:pt idx="1132">
                  <c:v>108.69096188446456</c:v>
                </c:pt>
                <c:pt idx="1133">
                  <c:v>108.52963807867896</c:v>
                </c:pt>
                <c:pt idx="1134">
                  <c:v>108.09528067794875</c:v>
                </c:pt>
                <c:pt idx="1135">
                  <c:v>107.79527551092558</c:v>
                </c:pt>
                <c:pt idx="1136">
                  <c:v>106.95786622456659</c:v>
                </c:pt>
                <c:pt idx="1137">
                  <c:v>106.9891621086835</c:v>
                </c:pt>
                <c:pt idx="1138">
                  <c:v>106.99975619162814</c:v>
                </c:pt>
                <c:pt idx="1139">
                  <c:v>107.41966711561565</c:v>
                </c:pt>
                <c:pt idx="1140">
                  <c:v>106.23697740412189</c:v>
                </c:pt>
                <c:pt idx="1141">
                  <c:v>106.84903609977165</c:v>
                </c:pt>
                <c:pt idx="1142">
                  <c:v>108.29560033995512</c:v>
                </c:pt>
                <c:pt idx="1143">
                  <c:v>108.87057974529866</c:v>
                </c:pt>
                <c:pt idx="1144">
                  <c:v>108.69721720889413</c:v>
                </c:pt>
                <c:pt idx="1145">
                  <c:v>109.67331748747519</c:v>
                </c:pt>
                <c:pt idx="1146">
                  <c:v>110.37733763857666</c:v>
                </c:pt>
                <c:pt idx="1147">
                  <c:v>110.77847295829092</c:v>
                </c:pt>
                <c:pt idx="1148">
                  <c:v>111.03369404741177</c:v>
                </c:pt>
                <c:pt idx="1149">
                  <c:v>110.83914816061019</c:v>
                </c:pt>
                <c:pt idx="1150">
                  <c:v>110.46498441297453</c:v>
                </c:pt>
                <c:pt idx="1151">
                  <c:v>109.72724618515562</c:v>
                </c:pt>
                <c:pt idx="1152">
                  <c:v>108.7376721592659</c:v>
                </c:pt>
                <c:pt idx="1153">
                  <c:v>109.16576460458199</c:v>
                </c:pt>
                <c:pt idx="1154">
                  <c:v>109.66320495375528</c:v>
                </c:pt>
                <c:pt idx="1155">
                  <c:v>110.5502186257564</c:v>
                </c:pt>
                <c:pt idx="1156">
                  <c:v>109.38246175572235</c:v>
                </c:pt>
                <c:pt idx="1157">
                  <c:v>109.92998803976252</c:v>
                </c:pt>
                <c:pt idx="1158">
                  <c:v>109.0477850445167</c:v>
                </c:pt>
                <c:pt idx="1159">
                  <c:v>108.37795488837291</c:v>
                </c:pt>
                <c:pt idx="1160">
                  <c:v>108.36543460852926</c:v>
                </c:pt>
                <c:pt idx="1161">
                  <c:v>109.33912714098652</c:v>
                </c:pt>
                <c:pt idx="1162">
                  <c:v>109.58663862701903</c:v>
                </c:pt>
                <c:pt idx="1163">
                  <c:v>108.74392748369549</c:v>
                </c:pt>
                <c:pt idx="1164">
                  <c:v>107.44856488459325</c:v>
                </c:pt>
                <c:pt idx="1165">
                  <c:v>107.36091811019534</c:v>
                </c:pt>
                <c:pt idx="1166">
                  <c:v>107.71052284736844</c:v>
                </c:pt>
                <c:pt idx="1167">
                  <c:v>108.1622112046976</c:v>
                </c:pt>
                <c:pt idx="1168">
                  <c:v>108.62498482518065</c:v>
                </c:pt>
                <c:pt idx="1169">
                  <c:v>109.77684575530552</c:v>
                </c:pt>
                <c:pt idx="1170">
                  <c:v>107.28724107880761</c:v>
                </c:pt>
                <c:pt idx="1171">
                  <c:v>107.16204309586321</c:v>
                </c:pt>
                <c:pt idx="1172">
                  <c:v>106.12430451651338</c:v>
                </c:pt>
                <c:pt idx="1173">
                  <c:v>104.98446787053069</c:v>
                </c:pt>
                <c:pt idx="1174">
                  <c:v>104.88863957480417</c:v>
                </c:pt>
                <c:pt idx="1175">
                  <c:v>104.47210431088222</c:v>
                </c:pt>
                <c:pt idx="1176">
                  <c:v>105.24354616894183</c:v>
                </c:pt>
                <c:pt idx="1177">
                  <c:v>103.77385793498557</c:v>
                </c:pt>
                <c:pt idx="1178">
                  <c:v>103.87738620281593</c:v>
                </c:pt>
                <c:pt idx="1179">
                  <c:v>105.19346504956719</c:v>
                </c:pt>
                <c:pt idx="1180">
                  <c:v>103.36213334781893</c:v>
                </c:pt>
                <c:pt idx="1181">
                  <c:v>103.56101799313555</c:v>
                </c:pt>
                <c:pt idx="1182">
                  <c:v>103.8769046535912</c:v>
                </c:pt>
                <c:pt idx="1183">
                  <c:v>104.43839586514932</c:v>
                </c:pt>
                <c:pt idx="1184">
                  <c:v>105.85173802431683</c:v>
                </c:pt>
                <c:pt idx="1185">
                  <c:v>105.17179533445318</c:v>
                </c:pt>
                <c:pt idx="1186">
                  <c:v>104.87420272904602</c:v>
                </c:pt>
                <c:pt idx="1187">
                  <c:v>103.6443260090184</c:v>
                </c:pt>
                <c:pt idx="1188">
                  <c:v>104.59634882636162</c:v>
                </c:pt>
                <c:pt idx="1189">
                  <c:v>105.97356997818018</c:v>
                </c:pt>
                <c:pt idx="1190">
                  <c:v>106.8654039579211</c:v>
                </c:pt>
                <c:pt idx="1191">
                  <c:v>107.94695870123155</c:v>
                </c:pt>
                <c:pt idx="1192">
                  <c:v>109.51681398942938</c:v>
                </c:pt>
                <c:pt idx="1193">
                  <c:v>109.37379386967675</c:v>
                </c:pt>
                <c:pt idx="1194">
                  <c:v>109.52451396153322</c:v>
                </c:pt>
                <c:pt idx="1195">
                  <c:v>110.67494469046055</c:v>
                </c:pt>
                <c:pt idx="1196">
                  <c:v>109.90494748007519</c:v>
                </c:pt>
                <c:pt idx="1197">
                  <c:v>107.91855692795541</c:v>
                </c:pt>
                <c:pt idx="1198">
                  <c:v>107.44085046601265</c:v>
                </c:pt>
                <c:pt idx="1199">
                  <c:v>107.78468142798091</c:v>
                </c:pt>
                <c:pt idx="1200">
                  <c:v>107.06235759084645</c:v>
                </c:pt>
                <c:pt idx="1201">
                  <c:v>107.657547617153</c:v>
                </c:pt>
                <c:pt idx="1202">
                  <c:v>106.78594833583632</c:v>
                </c:pt>
                <c:pt idx="1203">
                  <c:v>108.52723033255515</c:v>
                </c:pt>
                <c:pt idx="1204">
                  <c:v>108.46992597480914</c:v>
                </c:pt>
                <c:pt idx="1205">
                  <c:v>109.94876364403579</c:v>
                </c:pt>
                <c:pt idx="1206">
                  <c:v>110.05037534595162</c:v>
                </c:pt>
                <c:pt idx="1207">
                  <c:v>109.43061667819801</c:v>
                </c:pt>
                <c:pt idx="1208">
                  <c:v>108.98180798523288</c:v>
                </c:pt>
                <c:pt idx="1209">
                  <c:v>106.77342805599267</c:v>
                </c:pt>
                <c:pt idx="1210">
                  <c:v>106.43827461105452</c:v>
                </c:pt>
                <c:pt idx="1211">
                  <c:v>105.75206696577678</c:v>
                </c:pt>
                <c:pt idx="1212">
                  <c:v>105.31481545420579</c:v>
                </c:pt>
                <c:pt idx="1213">
                  <c:v>102.62296010331025</c:v>
                </c:pt>
                <c:pt idx="1214">
                  <c:v>103.17481551488099</c:v>
                </c:pt>
                <c:pt idx="1215">
                  <c:v>98.245672834783107</c:v>
                </c:pt>
                <c:pt idx="1216">
                  <c:v>98.189813124711364</c:v>
                </c:pt>
                <c:pt idx="1217">
                  <c:v>91.661450284690019</c:v>
                </c:pt>
                <c:pt idx="1218">
                  <c:v>96.009358235014773</c:v>
                </c:pt>
                <c:pt idx="1219">
                  <c:v>91.808804347465454</c:v>
                </c:pt>
                <c:pt idx="1220">
                  <c:v>96.075812028031152</c:v>
                </c:pt>
                <c:pt idx="1221">
                  <c:v>96.582883361699558</c:v>
                </c:pt>
                <c:pt idx="1222">
                  <c:v>98.693995163031246</c:v>
                </c:pt>
                <c:pt idx="1223">
                  <c:v>97.750640231733612</c:v>
                </c:pt>
                <c:pt idx="1224">
                  <c:v>97.870545988697941</c:v>
                </c:pt>
                <c:pt idx="1225">
                  <c:v>93.51300705387807</c:v>
                </c:pt>
                <c:pt idx="1226">
                  <c:v>92.109291063713414</c:v>
                </c:pt>
                <c:pt idx="1227">
                  <c:v>92.133368524951223</c:v>
                </c:pt>
                <c:pt idx="1228">
                  <c:v>95.293294537802154</c:v>
                </c:pt>
                <c:pt idx="1229">
                  <c:v>96.556879703562714</c:v>
                </c:pt>
                <c:pt idx="1230">
                  <c:v>95.055890769997276</c:v>
                </c:pt>
                <c:pt idx="1231">
                  <c:v>96.50776168263755</c:v>
                </c:pt>
                <c:pt idx="1232">
                  <c:v>99.249702968400015</c:v>
                </c:pt>
                <c:pt idx="1233">
                  <c:v>99.505891971462617</c:v>
                </c:pt>
                <c:pt idx="1234">
                  <c:v>100.0071798989417</c:v>
                </c:pt>
                <c:pt idx="1235">
                  <c:v>98.828347396738238</c:v>
                </c:pt>
                <c:pt idx="1236">
                  <c:v>96.333922412500513</c:v>
                </c:pt>
                <c:pt idx="1237">
                  <c:v>95.619784912186901</c:v>
                </c:pt>
                <c:pt idx="1238">
                  <c:v>98.382914363838623</c:v>
                </c:pt>
                <c:pt idx="1239">
                  <c:v>97.341323390690718</c:v>
                </c:pt>
                <c:pt idx="1240">
                  <c:v>94.743365323130405</c:v>
                </c:pt>
                <c:pt idx="1241">
                  <c:v>95.409347900968385</c:v>
                </c:pt>
                <c:pt idx="1242">
                  <c:v>96.313697345060731</c:v>
                </c:pt>
                <c:pt idx="1243">
                  <c:v>97.611954055003764</c:v>
                </c:pt>
                <c:pt idx="1244">
                  <c:v>99.307488875370737</c:v>
                </c:pt>
                <c:pt idx="1245">
                  <c:v>99.87620332530021</c:v>
                </c:pt>
                <c:pt idx="1246">
                  <c:v>98.897690485103112</c:v>
                </c:pt>
                <c:pt idx="1247">
                  <c:v>98.736366679317513</c:v>
                </c:pt>
                <c:pt idx="1248">
                  <c:v>95.837926711001515</c:v>
                </c:pt>
                <c:pt idx="1249">
                  <c:v>92.782978429147462</c:v>
                </c:pt>
                <c:pt idx="1250">
                  <c:v>93.359392851180772</c:v>
                </c:pt>
                <c:pt idx="1251">
                  <c:v>95.537921543978342</c:v>
                </c:pt>
                <c:pt idx="1252">
                  <c:v>96.559764183418991</c:v>
                </c:pt>
                <c:pt idx="1253">
                  <c:v>94.585898726635108</c:v>
                </c:pt>
                <c:pt idx="1254">
                  <c:v>95.35782213391947</c:v>
                </c:pt>
                <c:pt idx="1255">
                  <c:v>92.977042766724253</c:v>
                </c:pt>
                <c:pt idx="1256">
                  <c:v>90.33622681816064</c:v>
                </c:pt>
                <c:pt idx="1257">
                  <c:v>92.379921728026432</c:v>
                </c:pt>
                <c:pt idx="1258">
                  <c:v>94.078827392966701</c:v>
                </c:pt>
                <c:pt idx="1259">
                  <c:v>95.809515306740877</c:v>
                </c:pt>
                <c:pt idx="1260">
                  <c:v>95.029887111860418</c:v>
                </c:pt>
                <c:pt idx="1261">
                  <c:v>98.272639591369426</c:v>
                </c:pt>
                <c:pt idx="1262">
                  <c:v>98.327536202991652</c:v>
                </c:pt>
                <c:pt idx="1263">
                  <c:v>99.306044227696461</c:v>
                </c:pt>
                <c:pt idx="1264">
                  <c:v>99.019040889741717</c:v>
                </c:pt>
                <c:pt idx="1265">
                  <c:v>100.739616269796</c:v>
                </c:pt>
                <c:pt idx="1266">
                  <c:v>98.79174965565673</c:v>
                </c:pt>
                <c:pt idx="1267">
                  <c:v>100.80895454266869</c:v>
                </c:pt>
                <c:pt idx="1268">
                  <c:v>99.549708135423188</c:v>
                </c:pt>
                <c:pt idx="1269">
                  <c:v>100.00573525126741</c:v>
                </c:pt>
                <c:pt idx="1270">
                  <c:v>101.88907908478159</c:v>
                </c:pt>
                <c:pt idx="1271">
                  <c:v>103.20225418970756</c:v>
                </c:pt>
                <c:pt idx="1272">
                  <c:v>101.13351872015444</c:v>
                </c:pt>
                <c:pt idx="1273">
                  <c:v>102.20015988397418</c:v>
                </c:pt>
                <c:pt idx="1274">
                  <c:v>105.71064891695545</c:v>
                </c:pt>
                <c:pt idx="1275">
                  <c:v>105.75446508091603</c:v>
                </c:pt>
                <c:pt idx="1276">
                  <c:v>103.13869932302426</c:v>
                </c:pt>
                <c:pt idx="1277">
                  <c:v>100.25710394659021</c:v>
                </c:pt>
                <c:pt idx="1278">
                  <c:v>101.88136948169326</c:v>
                </c:pt>
                <c:pt idx="1279">
                  <c:v>103.81575753303163</c:v>
                </c:pt>
                <c:pt idx="1280">
                  <c:v>103.16422143193633</c:v>
                </c:pt>
                <c:pt idx="1281">
                  <c:v>103.8220128574612</c:v>
                </c:pt>
                <c:pt idx="1282">
                  <c:v>105.10336237412304</c:v>
                </c:pt>
                <c:pt idx="1283">
                  <c:v>101.25651602314171</c:v>
                </c:pt>
                <c:pt idx="1284">
                  <c:v>102.14313964027079</c:v>
                </c:pt>
                <c:pt idx="1285">
                  <c:v>104.1340567551033</c:v>
                </c:pt>
                <c:pt idx="1286">
                  <c:v>103.15218270131743</c:v>
                </c:pt>
                <c:pt idx="1287">
                  <c:v>103.6679171055392</c:v>
                </c:pt>
                <c:pt idx="1288">
                  <c:v>101.97478521580376</c:v>
                </c:pt>
                <c:pt idx="1289">
                  <c:v>100.26336890200433</c:v>
                </c:pt>
                <c:pt idx="1290">
                  <c:v>100.2306139237364</c:v>
                </c:pt>
                <c:pt idx="1291">
                  <c:v>98.366541690196968</c:v>
                </c:pt>
                <c:pt idx="1292">
                  <c:v>97.966855833649234</c:v>
                </c:pt>
                <c:pt idx="1293">
                  <c:v>95.806144462167651</c:v>
                </c:pt>
                <c:pt idx="1294">
                  <c:v>95.56344365289047</c:v>
                </c:pt>
                <c:pt idx="1295">
                  <c:v>98.370875633219782</c:v>
                </c:pt>
                <c:pt idx="1296">
                  <c:v>98.62417534093386</c:v>
                </c:pt>
                <c:pt idx="1297">
                  <c:v>102.91092653971457</c:v>
                </c:pt>
                <c:pt idx="1298">
                  <c:v>102.71782530058728</c:v>
                </c:pt>
                <c:pt idx="1299">
                  <c:v>102.69710905293827</c:v>
                </c:pt>
                <c:pt idx="1300">
                  <c:v>103.75844354430119</c:v>
                </c:pt>
                <c:pt idx="1301">
                  <c:v>103.87498808767671</c:v>
                </c:pt>
                <c:pt idx="1302">
                  <c:v>104.1143180523806</c:v>
                </c:pt>
                <c:pt idx="1303">
                  <c:v>101.91555466115878</c:v>
                </c:pt>
                <c:pt idx="1304">
                  <c:v>103.63661159043784</c:v>
                </c:pt>
                <c:pt idx="1305">
                  <c:v>102.09565407121762</c:v>
                </c:pt>
                <c:pt idx="1306">
                  <c:v>101.22886546665626</c:v>
                </c:pt>
                <c:pt idx="1307">
                  <c:v>100.09048791482459</c:v>
                </c:pt>
                <c:pt idx="1308">
                  <c:v>100.42419671208845</c:v>
                </c:pt>
                <c:pt idx="1309">
                  <c:v>100.7487608895742</c:v>
                </c:pt>
                <c:pt idx="1310">
                  <c:v>99.568483739696461</c:v>
                </c:pt>
                <c:pt idx="1311">
                  <c:v>102.55408893318561</c:v>
                </c:pt>
                <c:pt idx="1312">
                  <c:v>102.75586768934299</c:v>
                </c:pt>
                <c:pt idx="1313">
                  <c:v>103.63131936445772</c:v>
                </c:pt>
                <c:pt idx="1314">
                  <c:v>104.56841415583351</c:v>
                </c:pt>
                <c:pt idx="1315">
                  <c:v>104.5785266895534</c:v>
                </c:pt>
                <c:pt idx="1316">
                  <c:v>103.29664746874433</c:v>
                </c:pt>
                <c:pt idx="1317">
                  <c:v>104.40565533335813</c:v>
                </c:pt>
                <c:pt idx="1318">
                  <c:v>103.96358351404733</c:v>
                </c:pt>
                <c:pt idx="1319">
                  <c:v>105.57484722008196</c:v>
                </c:pt>
                <c:pt idx="1320">
                  <c:v>105.61722836735278</c:v>
                </c:pt>
                <c:pt idx="1321">
                  <c:v>105.9278276173206</c:v>
                </c:pt>
                <c:pt idx="1322">
                  <c:v>105.69909173556135</c:v>
                </c:pt>
                <c:pt idx="1323">
                  <c:v>105.94082944638902</c:v>
                </c:pt>
                <c:pt idx="1324">
                  <c:v>106.88370764395414</c:v>
                </c:pt>
                <c:pt idx="1325">
                  <c:v>106.92704225868995</c:v>
                </c:pt>
                <c:pt idx="1326">
                  <c:v>107.18033715091177</c:v>
                </c:pt>
                <c:pt idx="1327">
                  <c:v>106.65015145445507</c:v>
                </c:pt>
                <c:pt idx="1328">
                  <c:v>107.02865396060578</c:v>
                </c:pt>
                <c:pt idx="1329">
                  <c:v>108.23492513763586</c:v>
                </c:pt>
                <c:pt idx="1330">
                  <c:v>108.77233888795615</c:v>
                </c:pt>
                <c:pt idx="1331">
                  <c:v>108.84794693173514</c:v>
                </c:pt>
                <c:pt idx="1332">
                  <c:v>108.90091253096607</c:v>
                </c:pt>
                <c:pt idx="1333">
                  <c:v>108.79256395539591</c:v>
                </c:pt>
                <c:pt idx="1334">
                  <c:v>109.7368868006353</c:v>
                </c:pt>
                <c:pt idx="1335">
                  <c:v>109.11135435767684</c:v>
                </c:pt>
                <c:pt idx="1336">
                  <c:v>108.9432936782369</c:v>
                </c:pt>
                <c:pt idx="1337">
                  <c:v>108.67217664920682</c:v>
                </c:pt>
                <c:pt idx="1338">
                  <c:v>108.62257226356468</c:v>
                </c:pt>
                <c:pt idx="1339">
                  <c:v>109.61216073593114</c:v>
                </c:pt>
                <c:pt idx="1340">
                  <c:v>109.7412111126736</c:v>
                </c:pt>
                <c:pt idx="1341">
                  <c:v>111.35777667567278</c:v>
                </c:pt>
                <c:pt idx="1342">
                  <c:v>111.3125110485457</c:v>
                </c:pt>
                <c:pt idx="1343">
                  <c:v>111.53980228263067</c:v>
                </c:pt>
                <c:pt idx="1344">
                  <c:v>111.82103184538062</c:v>
                </c:pt>
                <c:pt idx="1345">
                  <c:v>111.98716632792156</c:v>
                </c:pt>
                <c:pt idx="1346">
                  <c:v>111.21861376521048</c:v>
                </c:pt>
                <c:pt idx="1347">
                  <c:v>111.99920505854047</c:v>
                </c:pt>
                <c:pt idx="1348">
                  <c:v>111.91203983336732</c:v>
                </c:pt>
                <c:pt idx="1349">
                  <c:v>111.34766414195292</c:v>
                </c:pt>
                <c:pt idx="1350">
                  <c:v>112.59199215421548</c:v>
                </c:pt>
                <c:pt idx="1351">
                  <c:v>112.85924234297072</c:v>
                </c:pt>
                <c:pt idx="1352">
                  <c:v>112.94303190807834</c:v>
                </c:pt>
                <c:pt idx="1353">
                  <c:v>112.57031280811695</c:v>
                </c:pt>
                <c:pt idx="1354">
                  <c:v>113.07305982974705</c:v>
                </c:pt>
                <c:pt idx="1355">
                  <c:v>113.27675515181897</c:v>
                </c:pt>
                <c:pt idx="1356">
                  <c:v>113.44047707274387</c:v>
                </c:pt>
                <c:pt idx="1357">
                  <c:v>113.83968138006688</c:v>
                </c:pt>
                <c:pt idx="1358">
                  <c:v>113.31960821733004</c:v>
                </c:pt>
                <c:pt idx="1359">
                  <c:v>114.02460109786554</c:v>
                </c:pt>
                <c:pt idx="1360">
                  <c:v>113.65910042078326</c:v>
                </c:pt>
                <c:pt idx="1361">
                  <c:v>113.22570611850259</c:v>
                </c:pt>
                <c:pt idx="1362">
                  <c:v>111.48875806480656</c:v>
                </c:pt>
                <c:pt idx="1363">
                  <c:v>112.29197735620785</c:v>
                </c:pt>
                <c:pt idx="1364">
                  <c:v>113.40532397933671</c:v>
                </c:pt>
                <c:pt idx="1365">
                  <c:v>113.81705338199562</c:v>
                </c:pt>
                <c:pt idx="1366">
                  <c:v>113.84305704013246</c:v>
                </c:pt>
                <c:pt idx="1367">
                  <c:v>115.94694078760054</c:v>
                </c:pt>
                <c:pt idx="1368">
                  <c:v>115.811625455444</c:v>
                </c:pt>
                <c:pt idx="1369">
                  <c:v>116.50457960536059</c:v>
                </c:pt>
                <c:pt idx="1370">
                  <c:v>116.6355609944943</c:v>
                </c:pt>
                <c:pt idx="1371">
                  <c:v>117.09976963166714</c:v>
                </c:pt>
                <c:pt idx="1372">
                  <c:v>116.7496833452693</c:v>
                </c:pt>
                <c:pt idx="1373">
                  <c:v>116.53587548947749</c:v>
                </c:pt>
                <c:pt idx="1374">
                  <c:v>115.70231378142431</c:v>
                </c:pt>
                <c:pt idx="1375">
                  <c:v>116.06106313837553</c:v>
                </c:pt>
                <c:pt idx="1376">
                  <c:v>117.67328994285968</c:v>
                </c:pt>
                <c:pt idx="1377">
                  <c:v>117.35402762233851</c:v>
                </c:pt>
                <c:pt idx="1378">
                  <c:v>116.80217221076776</c:v>
                </c:pt>
                <c:pt idx="1379">
                  <c:v>116.61677575923657</c:v>
                </c:pt>
                <c:pt idx="1380">
                  <c:v>117.04872059835074</c:v>
                </c:pt>
                <c:pt idx="1381">
                  <c:v>117.93526235211162</c:v>
                </c:pt>
                <c:pt idx="1382">
                  <c:v>117.49270898357607</c:v>
                </c:pt>
                <c:pt idx="1383">
                  <c:v>116.29654552477362</c:v>
                </c:pt>
                <c:pt idx="1384">
                  <c:v>116.2652400096722</c:v>
                </c:pt>
                <c:pt idx="1385">
                  <c:v>114.94724459700643</c:v>
                </c:pt>
                <c:pt idx="1386">
                  <c:v>112.98444995689968</c:v>
                </c:pt>
                <c:pt idx="1387">
                  <c:v>113.84257549090766</c:v>
                </c:pt>
                <c:pt idx="1388">
                  <c:v>115.41241633262875</c:v>
                </c:pt>
                <c:pt idx="1389">
                  <c:v>113.97500152771563</c:v>
                </c:pt>
                <c:pt idx="1390">
                  <c:v>113.91768753898513</c:v>
                </c:pt>
                <c:pt idx="1391">
                  <c:v>115.68208871398451</c:v>
                </c:pt>
                <c:pt idx="1392">
                  <c:v>115.21402768301363</c:v>
                </c:pt>
                <c:pt idx="1393">
                  <c:v>114.53552000983973</c:v>
                </c:pt>
                <c:pt idx="1394">
                  <c:v>114.67228480516276</c:v>
                </c:pt>
                <c:pt idx="1395">
                  <c:v>113.71063100332441</c:v>
                </c:pt>
                <c:pt idx="1396">
                  <c:v>114.1290924641454</c:v>
                </c:pt>
                <c:pt idx="1397">
                  <c:v>115.70231378142428</c:v>
                </c:pt>
                <c:pt idx="1398">
                  <c:v>116.48145561158776</c:v>
                </c:pt>
                <c:pt idx="1399">
                  <c:v>116.76509292046148</c:v>
                </c:pt>
                <c:pt idx="1400">
                  <c:v>116.3143580305973</c:v>
                </c:pt>
                <c:pt idx="1401">
                  <c:v>116.97312700104845</c:v>
                </c:pt>
                <c:pt idx="1402">
                  <c:v>116.69334208597279</c:v>
                </c:pt>
                <c:pt idx="1403">
                  <c:v>115.82077007522209</c:v>
                </c:pt>
                <c:pt idx="1404">
                  <c:v>113.9533221816171</c:v>
                </c:pt>
                <c:pt idx="1405">
                  <c:v>113.99522177966314</c:v>
                </c:pt>
                <c:pt idx="1406">
                  <c:v>113.52282199017716</c:v>
                </c:pt>
                <c:pt idx="1407">
                  <c:v>112.79376127938836</c:v>
                </c:pt>
                <c:pt idx="1408">
                  <c:v>113.11253723519255</c:v>
                </c:pt>
                <c:pt idx="1409">
                  <c:v>112.74174914762243</c:v>
                </c:pt>
                <c:pt idx="1410">
                  <c:v>111.50031524620064</c:v>
                </c:pt>
                <c:pt idx="1411">
                  <c:v>110.87960311098202</c:v>
                </c:pt>
                <c:pt idx="1412">
                  <c:v>110.42934977034261</c:v>
                </c:pt>
                <c:pt idx="1413">
                  <c:v>108.77859421238573</c:v>
                </c:pt>
                <c:pt idx="1414">
                  <c:v>107.97537492098444</c:v>
                </c:pt>
                <c:pt idx="1415">
                  <c:v>109.70847058088239</c:v>
                </c:pt>
                <c:pt idx="1416">
                  <c:v>109.76432547546189</c:v>
                </c:pt>
                <c:pt idx="1417">
                  <c:v>109.95502859944989</c:v>
                </c:pt>
                <c:pt idx="1418">
                  <c:v>110.12405237733937</c:v>
                </c:pt>
                <c:pt idx="1419">
                  <c:v>109.88567588010048</c:v>
                </c:pt>
                <c:pt idx="1420">
                  <c:v>111.12085927258492</c:v>
                </c:pt>
                <c:pt idx="1421">
                  <c:v>109.56159325183948</c:v>
                </c:pt>
                <c:pt idx="1422">
                  <c:v>109.32371275030212</c:v>
                </c:pt>
                <c:pt idx="1423">
                  <c:v>106.63473706377063</c:v>
                </c:pt>
                <c:pt idx="1424">
                  <c:v>106.64870680678079</c:v>
                </c:pt>
                <c:pt idx="1425">
                  <c:v>107.2626820683451</c:v>
                </c:pt>
                <c:pt idx="1426">
                  <c:v>109.76528857391142</c:v>
                </c:pt>
                <c:pt idx="1427">
                  <c:v>109.7585517002571</c:v>
                </c:pt>
                <c:pt idx="1428">
                  <c:v>110.65134877844754</c:v>
                </c:pt>
                <c:pt idx="1429">
                  <c:v>109.26062498636681</c:v>
                </c:pt>
                <c:pt idx="1430">
                  <c:v>110.53480423507202</c:v>
                </c:pt>
                <c:pt idx="1431">
                  <c:v>109.79947856886912</c:v>
                </c:pt>
                <c:pt idx="1432">
                  <c:v>110.98891478500173</c:v>
                </c:pt>
                <c:pt idx="1433">
                  <c:v>112.13643695661152</c:v>
                </c:pt>
                <c:pt idx="1434">
                  <c:v>112.30065487323792</c:v>
                </c:pt>
                <c:pt idx="1435">
                  <c:v>113.40532397933667</c:v>
                </c:pt>
                <c:pt idx="1436">
                  <c:v>113.21895961386373</c:v>
                </c:pt>
                <c:pt idx="1437">
                  <c:v>110.71586674358042</c:v>
                </c:pt>
                <c:pt idx="1438">
                  <c:v>111.50994141520357</c:v>
                </c:pt>
                <c:pt idx="1439">
                  <c:v>109.74410522351442</c:v>
                </c:pt>
                <c:pt idx="1440">
                  <c:v>110.26803559554153</c:v>
                </c:pt>
                <c:pt idx="1441">
                  <c:v>111.28506274273462</c:v>
                </c:pt>
                <c:pt idx="1442">
                  <c:v>111.05584531175062</c:v>
                </c:pt>
                <c:pt idx="1443">
                  <c:v>113.82812419867273</c:v>
                </c:pt>
                <c:pt idx="1444">
                  <c:v>114.11512753662748</c:v>
                </c:pt>
                <c:pt idx="1445">
                  <c:v>114.85238421522165</c:v>
                </c:pt>
                <c:pt idx="1446">
                  <c:v>114.31544719863386</c:v>
                </c:pt>
                <c:pt idx="1447">
                  <c:v>113.27675515181897</c:v>
                </c:pt>
                <c:pt idx="1448">
                  <c:v>113.09279853246981</c:v>
                </c:pt>
                <c:pt idx="1449">
                  <c:v>112.17496571008428</c:v>
                </c:pt>
                <c:pt idx="1450">
                  <c:v>112.18700444070319</c:v>
                </c:pt>
                <c:pt idx="1451">
                  <c:v>111.62744905702858</c:v>
                </c:pt>
                <c:pt idx="1452">
                  <c:v>113.47225450608553</c:v>
                </c:pt>
                <c:pt idx="1453">
                  <c:v>113.2093286293686</c:v>
                </c:pt>
                <c:pt idx="1454">
                  <c:v>114.04819700987859</c:v>
                </c:pt>
                <c:pt idx="1455">
                  <c:v>114.82733884004206</c:v>
                </c:pt>
                <c:pt idx="1456">
                  <c:v>115.15142146830306</c:v>
                </c:pt>
                <c:pt idx="1457">
                  <c:v>113.99522177966315</c:v>
                </c:pt>
                <c:pt idx="1458">
                  <c:v>112.98204221077584</c:v>
                </c:pt>
                <c:pt idx="1459">
                  <c:v>111.96115785429248</c:v>
                </c:pt>
                <c:pt idx="1460">
                  <c:v>111.92793577327654</c:v>
                </c:pt>
                <c:pt idx="1461">
                  <c:v>113.78286338703786</c:v>
                </c:pt>
                <c:pt idx="1462">
                  <c:v>115.96042898138589</c:v>
                </c:pt>
                <c:pt idx="1463">
                  <c:v>115.90841684961995</c:v>
                </c:pt>
                <c:pt idx="1464">
                  <c:v>115.40905511903992</c:v>
                </c:pt>
                <c:pt idx="1465">
                  <c:v>115.07726288769057</c:v>
                </c:pt>
                <c:pt idx="1466">
                  <c:v>114.23840895365733</c:v>
                </c:pt>
                <c:pt idx="1467">
                  <c:v>116.42752691390729</c:v>
                </c:pt>
                <c:pt idx="1468">
                  <c:v>116.70152842279363</c:v>
                </c:pt>
                <c:pt idx="1469">
                  <c:v>117.29960774444871</c:v>
                </c:pt>
                <c:pt idx="1470">
                  <c:v>117.40940096769314</c:v>
                </c:pt>
                <c:pt idx="1471">
                  <c:v>117.50908647270994</c:v>
                </c:pt>
                <c:pt idx="1472">
                  <c:v>117.76959978781086</c:v>
                </c:pt>
                <c:pt idx="1473">
                  <c:v>117.64488335409122</c:v>
                </c:pt>
                <c:pt idx="1474">
                  <c:v>117.65017558007129</c:v>
                </c:pt>
                <c:pt idx="1475">
                  <c:v>117.82643222731659</c:v>
                </c:pt>
                <c:pt idx="1476">
                  <c:v>118.67202303500417</c:v>
                </c:pt>
                <c:pt idx="1477">
                  <c:v>118.89450359233385</c:v>
                </c:pt>
                <c:pt idx="1478">
                  <c:v>118.89402204310908</c:v>
                </c:pt>
                <c:pt idx="1479">
                  <c:v>118.48084799277592</c:v>
                </c:pt>
                <c:pt idx="1480">
                  <c:v>118.51504761871813</c:v>
                </c:pt>
                <c:pt idx="1481">
                  <c:v>117.56013069053409</c:v>
                </c:pt>
                <c:pt idx="1482">
                  <c:v>118.33590167612428</c:v>
                </c:pt>
                <c:pt idx="1483">
                  <c:v>118.27908368309528</c:v>
                </c:pt>
                <c:pt idx="1484">
                  <c:v>118.19095535947265</c:v>
                </c:pt>
                <c:pt idx="1485">
                  <c:v>118.31905226875007</c:v>
                </c:pt>
                <c:pt idx="1486">
                  <c:v>117.41133198008441</c:v>
                </c:pt>
                <c:pt idx="1487">
                  <c:v>118.00845783427449</c:v>
                </c:pt>
                <c:pt idx="1488">
                  <c:v>117.87361923585047</c:v>
                </c:pt>
                <c:pt idx="1489">
                  <c:v>117.77779575561621</c:v>
                </c:pt>
                <c:pt idx="1490">
                  <c:v>120.20046990536522</c:v>
                </c:pt>
                <c:pt idx="1491">
                  <c:v>120.69405786074046</c:v>
                </c:pt>
                <c:pt idx="1492">
                  <c:v>119.95921374376231</c:v>
                </c:pt>
                <c:pt idx="1493">
                  <c:v>120.336743520479</c:v>
                </c:pt>
                <c:pt idx="1494">
                  <c:v>120.62038082935274</c:v>
                </c:pt>
                <c:pt idx="1495">
                  <c:v>122.60387727063176</c:v>
                </c:pt>
                <c:pt idx="1496">
                  <c:v>123.09023717214338</c:v>
                </c:pt>
                <c:pt idx="1497">
                  <c:v>122.71126274775241</c:v>
                </c:pt>
                <c:pt idx="1498">
                  <c:v>122.55668544660564</c:v>
                </c:pt>
                <c:pt idx="1499">
                  <c:v>122.70404432487331</c:v>
                </c:pt>
                <c:pt idx="1500">
                  <c:v>122.65588940239769</c:v>
                </c:pt>
                <c:pt idx="1501">
                  <c:v>122.64673033614284</c:v>
                </c:pt>
                <c:pt idx="1502">
                  <c:v>122.37273364274876</c:v>
                </c:pt>
                <c:pt idx="1503">
                  <c:v>121.10144850488435</c:v>
                </c:pt>
                <c:pt idx="1504">
                  <c:v>120.4316039022638</c:v>
                </c:pt>
                <c:pt idx="1505">
                  <c:v>121.60225488313866</c:v>
                </c:pt>
                <c:pt idx="1506">
                  <c:v>121.05809944367178</c:v>
                </c:pt>
                <c:pt idx="1507">
                  <c:v>121.3845946335488</c:v>
                </c:pt>
                <c:pt idx="1508">
                  <c:v>121.4987266153083</c:v>
                </c:pt>
                <c:pt idx="1509">
                  <c:v>121.96630609705443</c:v>
                </c:pt>
                <c:pt idx="1510">
                  <c:v>122.84224413688618</c:v>
                </c:pt>
                <c:pt idx="1511">
                  <c:v>122.84465188300997</c:v>
                </c:pt>
                <c:pt idx="1512">
                  <c:v>122.4199254667749</c:v>
                </c:pt>
                <c:pt idx="1513">
                  <c:v>121.21267674481858</c:v>
                </c:pt>
                <c:pt idx="1514">
                  <c:v>120.47157730341087</c:v>
                </c:pt>
                <c:pt idx="1515">
                  <c:v>120.51539346737145</c:v>
                </c:pt>
                <c:pt idx="1516">
                  <c:v>120.16001495499354</c:v>
                </c:pt>
                <c:pt idx="1517">
                  <c:v>121.13081337660999</c:v>
                </c:pt>
                <c:pt idx="1518">
                  <c:v>122.37514138887258</c:v>
                </c:pt>
                <c:pt idx="1519">
                  <c:v>122.89376990393512</c:v>
                </c:pt>
                <c:pt idx="1520">
                  <c:v>122.60002487683376</c:v>
                </c:pt>
                <c:pt idx="1521">
                  <c:v>120.5702948944859</c:v>
                </c:pt>
                <c:pt idx="1522">
                  <c:v>120.62615460455761</c:v>
                </c:pt>
                <c:pt idx="1523">
                  <c:v>118.88390950938927</c:v>
                </c:pt>
                <c:pt idx="1524">
                  <c:v>118.5179272830822</c:v>
                </c:pt>
                <c:pt idx="1525">
                  <c:v>118.87524643883587</c:v>
                </c:pt>
                <c:pt idx="1526">
                  <c:v>118.78856276288749</c:v>
                </c:pt>
                <c:pt idx="1527">
                  <c:v>118.82275275784521</c:v>
                </c:pt>
                <c:pt idx="1528">
                  <c:v>120.13063563679108</c:v>
                </c:pt>
                <c:pt idx="1529">
                  <c:v>119.00525991402785</c:v>
                </c:pt>
                <c:pt idx="1530">
                  <c:v>119.27684886129815</c:v>
                </c:pt>
                <c:pt idx="1531">
                  <c:v>120.21683776351472</c:v>
                </c:pt>
                <c:pt idx="1532">
                  <c:v>117.47297028085323</c:v>
                </c:pt>
                <c:pt idx="1533">
                  <c:v>116.03987978797845</c:v>
                </c:pt>
                <c:pt idx="1534">
                  <c:v>116.24212564688385</c:v>
                </c:pt>
                <c:pt idx="1535">
                  <c:v>116.2575400375683</c:v>
                </c:pt>
                <c:pt idx="1536">
                  <c:v>115.83088260894196</c:v>
                </c:pt>
                <c:pt idx="1537">
                  <c:v>114.26873692383248</c:v>
                </c:pt>
                <c:pt idx="1538">
                  <c:v>114.09442573545518</c:v>
                </c:pt>
                <c:pt idx="1539">
                  <c:v>114.65783351292781</c:v>
                </c:pt>
                <c:pt idx="1540">
                  <c:v>116.94278458439652</c:v>
                </c:pt>
                <c:pt idx="1541">
                  <c:v>117.03042654330217</c:v>
                </c:pt>
                <c:pt idx="1542">
                  <c:v>117.30394650296374</c:v>
                </c:pt>
                <c:pt idx="1543">
                  <c:v>118.84924278069902</c:v>
                </c:pt>
                <c:pt idx="1544">
                  <c:v>118.61135746366939</c:v>
                </c:pt>
                <c:pt idx="1545">
                  <c:v>118.00267442808516</c:v>
                </c:pt>
                <c:pt idx="1546">
                  <c:v>118.96529132837301</c:v>
                </c:pt>
                <c:pt idx="1547">
                  <c:v>119.49258291398894</c:v>
                </c:pt>
                <c:pt idx="1548">
                  <c:v>119.51185451396368</c:v>
                </c:pt>
                <c:pt idx="1549">
                  <c:v>118.94603417487501</c:v>
                </c:pt>
                <c:pt idx="1550">
                  <c:v>118.74521851716713</c:v>
                </c:pt>
                <c:pt idx="1551">
                  <c:v>118.97107473456234</c:v>
                </c:pt>
                <c:pt idx="1552">
                  <c:v>119.39530997058816</c:v>
                </c:pt>
                <c:pt idx="1553">
                  <c:v>119.75359222479136</c:v>
                </c:pt>
                <c:pt idx="1554">
                  <c:v>119.79885303642621</c:v>
                </c:pt>
                <c:pt idx="1555">
                  <c:v>120.58378308827125</c:v>
                </c:pt>
                <c:pt idx="1556">
                  <c:v>120.66467854253807</c:v>
                </c:pt>
                <c:pt idx="1557">
                  <c:v>119.9327285364007</c:v>
                </c:pt>
                <c:pt idx="1558">
                  <c:v>119.44154832714925</c:v>
                </c:pt>
                <c:pt idx="1559">
                  <c:v>120.86115544173087</c:v>
                </c:pt>
                <c:pt idx="1560">
                  <c:v>122.25186478733484</c:v>
                </c:pt>
                <c:pt idx="1561">
                  <c:v>121.32825337425223</c:v>
                </c:pt>
                <c:pt idx="1562">
                  <c:v>122.02023479473482</c:v>
                </c:pt>
                <c:pt idx="1563">
                  <c:v>120.88426980451916</c:v>
                </c:pt>
                <c:pt idx="1564">
                  <c:v>120.60448488944353</c:v>
                </c:pt>
                <c:pt idx="1565">
                  <c:v>120.02807046741022</c:v>
                </c:pt>
                <c:pt idx="1566">
                  <c:v>119.90431231664783</c:v>
                </c:pt>
                <c:pt idx="1567">
                  <c:v>118.59160912996214</c:v>
                </c:pt>
                <c:pt idx="1568">
                  <c:v>120.60110922937798</c:v>
                </c:pt>
                <c:pt idx="1569">
                  <c:v>123.68832612478296</c:v>
                </c:pt>
                <c:pt idx="1570">
                  <c:v>123.43021092482131</c:v>
                </c:pt>
                <c:pt idx="1571">
                  <c:v>124.03070280809243</c:v>
                </c:pt>
                <c:pt idx="1572">
                  <c:v>123.6440187806131</c:v>
                </c:pt>
                <c:pt idx="1573">
                  <c:v>123.2847830589449</c:v>
                </c:pt>
                <c:pt idx="1574">
                  <c:v>123.61464909339522</c:v>
                </c:pt>
                <c:pt idx="1575">
                  <c:v>124.55367008167002</c:v>
                </c:pt>
                <c:pt idx="1576">
                  <c:v>124.56185160299863</c:v>
                </c:pt>
                <c:pt idx="1577">
                  <c:v>124.44532150609984</c:v>
                </c:pt>
                <c:pt idx="1578">
                  <c:v>124.58641542895343</c:v>
                </c:pt>
                <c:pt idx="1579">
                  <c:v>124.62590246538345</c:v>
                </c:pt>
                <c:pt idx="1580">
                  <c:v>125.32992261648494</c:v>
                </c:pt>
                <c:pt idx="1581">
                  <c:v>125.75850624201028</c:v>
                </c:pt>
                <c:pt idx="1582">
                  <c:v>126.32095573652566</c:v>
                </c:pt>
                <c:pt idx="1583">
                  <c:v>126.51405697565295</c:v>
                </c:pt>
                <c:pt idx="1584">
                  <c:v>126.51887728339277</c:v>
                </c:pt>
                <c:pt idx="1585">
                  <c:v>127.20796459303456</c:v>
                </c:pt>
                <c:pt idx="1586">
                  <c:v>126.97634904691128</c:v>
                </c:pt>
                <c:pt idx="1587">
                  <c:v>127.63124636159536</c:v>
                </c:pt>
                <c:pt idx="1588">
                  <c:v>127.166074625973</c:v>
                </c:pt>
                <c:pt idx="1589">
                  <c:v>126.84776577291682</c:v>
                </c:pt>
                <c:pt idx="1590">
                  <c:v>128.12580223091231</c:v>
                </c:pt>
                <c:pt idx="1591">
                  <c:v>126.64985385703424</c:v>
                </c:pt>
                <c:pt idx="1592">
                  <c:v>127.984226758834</c:v>
                </c:pt>
                <c:pt idx="1593">
                  <c:v>128.07042407006537</c:v>
                </c:pt>
                <c:pt idx="1594">
                  <c:v>127.89177412317302</c:v>
                </c:pt>
                <c:pt idx="1595">
                  <c:v>128.61457950953226</c:v>
                </c:pt>
                <c:pt idx="1596">
                  <c:v>128.54331022426831</c:v>
                </c:pt>
                <c:pt idx="1597">
                  <c:v>128.75518706766883</c:v>
                </c:pt>
                <c:pt idx="1598">
                  <c:v>128.89147031376712</c:v>
                </c:pt>
                <c:pt idx="1599">
                  <c:v>128.995961680047</c:v>
                </c:pt>
                <c:pt idx="1600">
                  <c:v>128.87268507850939</c:v>
                </c:pt>
                <c:pt idx="1601">
                  <c:v>129.83819127414583</c:v>
                </c:pt>
                <c:pt idx="1602">
                  <c:v>128.23366444176551</c:v>
                </c:pt>
                <c:pt idx="1603">
                  <c:v>127.45404106237729</c:v>
                </c:pt>
                <c:pt idx="1604">
                  <c:v>128.5909835975192</c:v>
                </c:pt>
                <c:pt idx="1605">
                  <c:v>126.23620307296858</c:v>
                </c:pt>
                <c:pt idx="1606">
                  <c:v>127.02738363375096</c:v>
                </c:pt>
                <c:pt idx="1607">
                  <c:v>128.67525471185155</c:v>
                </c:pt>
                <c:pt idx="1608">
                  <c:v>128.56978580064541</c:v>
                </c:pt>
                <c:pt idx="1609">
                  <c:v>128.87123561534287</c:v>
                </c:pt>
                <c:pt idx="1610">
                  <c:v>129.46643527263393</c:v>
                </c:pt>
                <c:pt idx="1611">
                  <c:v>130.70931863722222</c:v>
                </c:pt>
                <c:pt idx="1612">
                  <c:v>130.88845494883157</c:v>
                </c:pt>
                <c:pt idx="1613">
                  <c:v>131.13885573021261</c:v>
                </c:pt>
                <c:pt idx="1614">
                  <c:v>131.73597195341819</c:v>
                </c:pt>
                <c:pt idx="1615">
                  <c:v>132.17611757582998</c:v>
                </c:pt>
                <c:pt idx="1616">
                  <c:v>131.8650367766374</c:v>
                </c:pt>
                <c:pt idx="1617">
                  <c:v>132.08269702622727</c:v>
                </c:pt>
                <c:pt idx="1618">
                  <c:v>132.82572266453403</c:v>
                </c:pt>
                <c:pt idx="1619">
                  <c:v>132.60999342733544</c:v>
                </c:pt>
                <c:pt idx="1620">
                  <c:v>131.88091827006988</c:v>
                </c:pt>
                <c:pt idx="1621">
                  <c:v>131.56358696193996</c:v>
                </c:pt>
                <c:pt idx="1622">
                  <c:v>132.4462570599338</c:v>
                </c:pt>
                <c:pt idx="1623">
                  <c:v>131.3516956720627</c:v>
                </c:pt>
                <c:pt idx="1624">
                  <c:v>132.29361077117829</c:v>
                </c:pt>
                <c:pt idx="1625">
                  <c:v>131.852034947569</c:v>
                </c:pt>
                <c:pt idx="1626">
                  <c:v>132.92300042342703</c:v>
                </c:pt>
                <c:pt idx="1627">
                  <c:v>132.85221268738786</c:v>
                </c:pt>
                <c:pt idx="1628">
                  <c:v>133.3915430036227</c:v>
                </c:pt>
                <c:pt idx="1629">
                  <c:v>132.80309466646273</c:v>
                </c:pt>
                <c:pt idx="1630">
                  <c:v>133.49074695941474</c:v>
                </c:pt>
                <c:pt idx="1631">
                  <c:v>132.10724640570535</c:v>
                </c:pt>
                <c:pt idx="1632">
                  <c:v>132.65091548045524</c:v>
                </c:pt>
                <c:pt idx="1633">
                  <c:v>132.08221547700253</c:v>
                </c:pt>
                <c:pt idx="1634">
                  <c:v>132.95814870134205</c:v>
                </c:pt>
                <c:pt idx="1635">
                  <c:v>133.42959020787072</c:v>
                </c:pt>
                <c:pt idx="1636">
                  <c:v>135.06541292436791</c:v>
                </c:pt>
                <c:pt idx="1637">
                  <c:v>135.55706986735186</c:v>
                </c:pt>
                <c:pt idx="1638">
                  <c:v>135.17568769683712</c:v>
                </c:pt>
                <c:pt idx="1639">
                  <c:v>132.07113021384865</c:v>
                </c:pt>
                <c:pt idx="1640">
                  <c:v>133.96025745355217</c:v>
                </c:pt>
                <c:pt idx="1641">
                  <c:v>132.04127897740602</c:v>
                </c:pt>
                <c:pt idx="1642">
                  <c:v>131.1605254453267</c:v>
                </c:pt>
                <c:pt idx="1643">
                  <c:v>132.32683285219426</c:v>
                </c:pt>
                <c:pt idx="1644">
                  <c:v>132.94610997072314</c:v>
                </c:pt>
                <c:pt idx="1645">
                  <c:v>134.33105035661455</c:v>
                </c:pt>
                <c:pt idx="1646">
                  <c:v>134.34885804694605</c:v>
                </c:pt>
                <c:pt idx="1647">
                  <c:v>134.89542123253671</c:v>
                </c:pt>
                <c:pt idx="1648">
                  <c:v>134.6527204232595</c:v>
                </c:pt>
                <c:pt idx="1649">
                  <c:v>135.62303729565122</c:v>
                </c:pt>
                <c:pt idx="1650">
                  <c:v>135.9615664006549</c:v>
                </c:pt>
                <c:pt idx="1651">
                  <c:v>134.70280154263415</c:v>
                </c:pt>
                <c:pt idx="1652">
                  <c:v>135.98083800062963</c:v>
                </c:pt>
                <c:pt idx="1653">
                  <c:v>137.42836533926263</c:v>
                </c:pt>
                <c:pt idx="1654">
                  <c:v>137.69130084696405</c:v>
                </c:pt>
                <c:pt idx="1655">
                  <c:v>138.41939845930335</c:v>
                </c:pt>
                <c:pt idx="1656">
                  <c:v>139.05264050535015</c:v>
                </c:pt>
                <c:pt idx="1657">
                  <c:v>138.6043133616098</c:v>
                </c:pt>
                <c:pt idx="1658">
                  <c:v>139.20480524488093</c:v>
                </c:pt>
                <c:pt idx="1659">
                  <c:v>141.43004421247986</c:v>
                </c:pt>
                <c:pt idx="1660">
                  <c:v>140.7279406272929</c:v>
                </c:pt>
                <c:pt idx="1661">
                  <c:v>142.18030272014246</c:v>
                </c:pt>
                <c:pt idx="1662">
                  <c:v>142.08254341202468</c:v>
                </c:pt>
                <c:pt idx="1663">
                  <c:v>142.33101799650669</c:v>
                </c:pt>
                <c:pt idx="1664">
                  <c:v>141.17001244660372</c:v>
                </c:pt>
                <c:pt idx="1665">
                  <c:v>140.77754019744282</c:v>
                </c:pt>
                <c:pt idx="1666">
                  <c:v>140.70290006760558</c:v>
                </c:pt>
                <c:pt idx="1667">
                  <c:v>141.59714179347029</c:v>
                </c:pt>
                <c:pt idx="1668">
                  <c:v>140.62103669939702</c:v>
                </c:pt>
                <c:pt idx="1669">
                  <c:v>141.16085338034884</c:v>
                </c:pt>
                <c:pt idx="1670">
                  <c:v>139.14172229643785</c:v>
                </c:pt>
                <c:pt idx="1671">
                  <c:v>139.98202087814536</c:v>
                </c:pt>
                <c:pt idx="1672">
                  <c:v>139.21684397549981</c:v>
                </c:pt>
                <c:pt idx="1673">
                  <c:v>137.33253704353612</c:v>
                </c:pt>
                <c:pt idx="1674">
                  <c:v>138.51763450115365</c:v>
                </c:pt>
                <c:pt idx="1675">
                  <c:v>140.29744043585299</c:v>
                </c:pt>
                <c:pt idx="1676">
                  <c:v>140.25746703470597</c:v>
                </c:pt>
                <c:pt idx="1677">
                  <c:v>138.8340171573108</c:v>
                </c:pt>
                <c:pt idx="1678">
                  <c:v>137.70478422525724</c:v>
                </c:pt>
                <c:pt idx="1679">
                  <c:v>139.7609994149667</c:v>
                </c:pt>
                <c:pt idx="1680">
                  <c:v>138.93850852359068</c:v>
                </c:pt>
                <c:pt idx="1681">
                  <c:v>139.99214304284976</c:v>
                </c:pt>
                <c:pt idx="1682">
                  <c:v>141.08477823382182</c:v>
                </c:pt>
                <c:pt idx="1683">
                  <c:v>139.13160976271794</c:v>
                </c:pt>
                <c:pt idx="1684">
                  <c:v>135.6735999642506</c:v>
                </c:pt>
                <c:pt idx="1685">
                  <c:v>136.03621134598436</c:v>
                </c:pt>
                <c:pt idx="1686">
                  <c:v>134.38401114035321</c:v>
                </c:pt>
                <c:pt idx="1687">
                  <c:v>135.6735999642506</c:v>
                </c:pt>
                <c:pt idx="1688">
                  <c:v>137.00268064007028</c:v>
                </c:pt>
                <c:pt idx="1689">
                  <c:v>137.86368583844234</c:v>
                </c:pt>
                <c:pt idx="1690">
                  <c:v>137.27330648889111</c:v>
                </c:pt>
                <c:pt idx="1691">
                  <c:v>138.03174651788231</c:v>
                </c:pt>
                <c:pt idx="1692">
                  <c:v>137.98696725547222</c:v>
                </c:pt>
                <c:pt idx="1693">
                  <c:v>138.10109923723172</c:v>
                </c:pt>
                <c:pt idx="1694">
                  <c:v>139.51059381809344</c:v>
                </c:pt>
                <c:pt idx="1695">
                  <c:v>140.28492015600935</c:v>
                </c:pt>
                <c:pt idx="1696">
                  <c:v>141.30147538496217</c:v>
                </c:pt>
                <c:pt idx="1697">
                  <c:v>141.33325281830381</c:v>
                </c:pt>
                <c:pt idx="1698">
                  <c:v>143.26378847584414</c:v>
                </c:pt>
                <c:pt idx="1699">
                  <c:v>143.70584584867817</c:v>
                </c:pt>
                <c:pt idx="1700">
                  <c:v>143.90376739554529</c:v>
                </c:pt>
                <c:pt idx="1701">
                  <c:v>143.3697244897983</c:v>
                </c:pt>
                <c:pt idx="1702">
                  <c:v>143.7833800893562</c:v>
                </c:pt>
                <c:pt idx="1703">
                  <c:v>144.52303488308965</c:v>
                </c:pt>
                <c:pt idx="1704">
                  <c:v>144.75995228617751</c:v>
                </c:pt>
                <c:pt idx="1705">
                  <c:v>145.05707297334442</c:v>
                </c:pt>
                <c:pt idx="1706">
                  <c:v>144.78836850593038</c:v>
                </c:pt>
                <c:pt idx="1707">
                  <c:v>144.23843929125869</c:v>
                </c:pt>
                <c:pt idx="1708">
                  <c:v>144.6097137435458</c:v>
                </c:pt>
                <c:pt idx="1709">
                  <c:v>144.73010104973488</c:v>
                </c:pt>
                <c:pt idx="1710">
                  <c:v>144.19750760715439</c:v>
                </c:pt>
                <c:pt idx="1711">
                  <c:v>144.25673334630719</c:v>
                </c:pt>
                <c:pt idx="1712">
                  <c:v>144.25866435869844</c:v>
                </c:pt>
                <c:pt idx="1713">
                  <c:v>146.08229608834287</c:v>
                </c:pt>
                <c:pt idx="1714">
                  <c:v>146.32498726663556</c:v>
                </c:pt>
                <c:pt idx="1715">
                  <c:v>146.12273659223791</c:v>
                </c:pt>
                <c:pt idx="1716">
                  <c:v>145.29110108108375</c:v>
                </c:pt>
                <c:pt idx="1717">
                  <c:v>144.78402974741536</c:v>
                </c:pt>
                <c:pt idx="1718">
                  <c:v>145.37971095393118</c:v>
                </c:pt>
                <c:pt idx="1719">
                  <c:v>144.88804919545498</c:v>
                </c:pt>
                <c:pt idx="1720">
                  <c:v>144.72576229121984</c:v>
                </c:pt>
                <c:pt idx="1721">
                  <c:v>145.1596381427253</c:v>
                </c:pt>
                <c:pt idx="1722">
                  <c:v>144.43683275636607</c:v>
                </c:pt>
                <c:pt idx="1723">
                  <c:v>142.39796296973236</c:v>
                </c:pt>
                <c:pt idx="1724">
                  <c:v>141.93470780002454</c:v>
                </c:pt>
                <c:pt idx="1725">
                  <c:v>141.10692468266845</c:v>
                </c:pt>
                <c:pt idx="1726">
                  <c:v>141.6515616713601</c:v>
                </c:pt>
                <c:pt idx="1727">
                  <c:v>140.84014641215347</c:v>
                </c:pt>
                <c:pt idx="1728">
                  <c:v>142.05509510621366</c:v>
                </c:pt>
                <c:pt idx="1729">
                  <c:v>142.63777448366105</c:v>
                </c:pt>
                <c:pt idx="1730">
                  <c:v>142.06327662754225</c:v>
                </c:pt>
                <c:pt idx="1731">
                  <c:v>139.80770487427594</c:v>
                </c:pt>
                <c:pt idx="1732">
                  <c:v>140.2189527277101</c:v>
                </c:pt>
                <c:pt idx="1733">
                  <c:v>140.51413758699346</c:v>
                </c:pt>
                <c:pt idx="1734">
                  <c:v>140.08074328471278</c:v>
                </c:pt>
                <c:pt idx="1735">
                  <c:v>140.6716041834888</c:v>
                </c:pt>
                <c:pt idx="1736">
                  <c:v>141.84610755816169</c:v>
                </c:pt>
                <c:pt idx="1737">
                  <c:v>142.0218682097055</c:v>
                </c:pt>
                <c:pt idx="1738">
                  <c:v>142.0473903186176</c:v>
                </c:pt>
                <c:pt idx="1739">
                  <c:v>143.47518377002007</c:v>
                </c:pt>
                <c:pt idx="1740">
                  <c:v>144.53026293695339</c:v>
                </c:pt>
                <c:pt idx="1741">
                  <c:v>144.99157746328544</c:v>
                </c:pt>
                <c:pt idx="1742">
                  <c:v>144.54278321679706</c:v>
                </c:pt>
                <c:pt idx="1743">
                  <c:v>144.93620411793071</c:v>
                </c:pt>
                <c:pt idx="1744">
                  <c:v>145.76205622289552</c:v>
                </c:pt>
                <c:pt idx="1745">
                  <c:v>146.37892559530061</c:v>
                </c:pt>
                <c:pt idx="1746">
                  <c:v>148.16355183773979</c:v>
                </c:pt>
                <c:pt idx="1747">
                  <c:v>147.9131462408665</c:v>
                </c:pt>
                <c:pt idx="1748">
                  <c:v>146.84699144176378</c:v>
                </c:pt>
                <c:pt idx="1749">
                  <c:v>146.15452847205646</c:v>
                </c:pt>
                <c:pt idx="1750">
                  <c:v>145.78999089342369</c:v>
                </c:pt>
                <c:pt idx="1751">
                  <c:v>145.394643795391</c:v>
                </c:pt>
                <c:pt idx="1752">
                  <c:v>145.92915380388601</c:v>
                </c:pt>
                <c:pt idx="1753">
                  <c:v>145.34311321284983</c:v>
                </c:pt>
                <c:pt idx="1754">
                  <c:v>144.47343049744771</c:v>
                </c:pt>
                <c:pt idx="1755">
                  <c:v>145.638779621358</c:v>
                </c:pt>
                <c:pt idx="1756">
                  <c:v>145.56992289771009</c:v>
                </c:pt>
                <c:pt idx="1757">
                  <c:v>144.26300311721371</c:v>
                </c:pt>
                <c:pt idx="1758">
                  <c:v>145.28580885510388</c:v>
                </c:pt>
                <c:pt idx="1759">
                  <c:v>144.05014872888694</c:v>
                </c:pt>
                <c:pt idx="1760">
                  <c:v>142.31753461821373</c:v>
                </c:pt>
                <c:pt idx="1761">
                  <c:v>142.41336291394023</c:v>
                </c:pt>
                <c:pt idx="1762">
                  <c:v>145.54487752253056</c:v>
                </c:pt>
                <c:pt idx="1763">
                  <c:v>146.45982104956755</c:v>
                </c:pt>
                <c:pt idx="1764">
                  <c:v>147.05743326847463</c:v>
                </c:pt>
                <c:pt idx="1765">
                  <c:v>146.01872677518301</c:v>
                </c:pt>
                <c:pt idx="1766">
                  <c:v>148.05423534822796</c:v>
                </c:pt>
                <c:pt idx="1767">
                  <c:v>149.0597053140269</c:v>
                </c:pt>
                <c:pt idx="1768">
                  <c:v>150.03966280189823</c:v>
                </c:pt>
                <c:pt idx="1769">
                  <c:v>150.05507719258267</c:v>
                </c:pt>
                <c:pt idx="1770">
                  <c:v>150.91656394017949</c:v>
                </c:pt>
                <c:pt idx="1771">
                  <c:v>150.20483418598965</c:v>
                </c:pt>
                <c:pt idx="1772">
                  <c:v>150.69649112897361</c:v>
                </c:pt>
                <c:pt idx="1773">
                  <c:v>151.35862131301354</c:v>
                </c:pt>
                <c:pt idx="1774">
                  <c:v>151.56088161839568</c:v>
                </c:pt>
                <c:pt idx="1775">
                  <c:v>152.41563149233815</c:v>
                </c:pt>
                <c:pt idx="1776">
                  <c:v>151.68463013817359</c:v>
                </c:pt>
                <c:pt idx="1777">
                  <c:v>151.11448548704661</c:v>
                </c:pt>
                <c:pt idx="1778">
                  <c:v>151.55365356453214</c:v>
                </c:pt>
                <c:pt idx="1779">
                  <c:v>152.09587799160775</c:v>
                </c:pt>
                <c:pt idx="1780">
                  <c:v>151.68607960134014</c:v>
                </c:pt>
                <c:pt idx="1781">
                  <c:v>152.4165849598032</c:v>
                </c:pt>
                <c:pt idx="1782">
                  <c:v>150.44176122006206</c:v>
                </c:pt>
                <c:pt idx="1783">
                  <c:v>152.46378641481382</c:v>
                </c:pt>
                <c:pt idx="1784">
                  <c:v>152.22253025321092</c:v>
                </c:pt>
                <c:pt idx="1785">
                  <c:v>153.50055226472969</c:v>
                </c:pt>
                <c:pt idx="1786">
                  <c:v>154.27151257356454</c:v>
                </c:pt>
                <c:pt idx="1787">
                  <c:v>154.9240165886016</c:v>
                </c:pt>
                <c:pt idx="1788">
                  <c:v>154.35867779873772</c:v>
                </c:pt>
                <c:pt idx="1789">
                  <c:v>154.07215601000772</c:v>
                </c:pt>
                <c:pt idx="1790">
                  <c:v>153.5198190492122</c:v>
                </c:pt>
                <c:pt idx="1791">
                  <c:v>154.77762080878347</c:v>
                </c:pt>
                <c:pt idx="1792">
                  <c:v>155.56640325442655</c:v>
                </c:pt>
                <c:pt idx="1793">
                  <c:v>155.37330201529929</c:v>
                </c:pt>
                <c:pt idx="1794">
                  <c:v>155.41327541644628</c:v>
                </c:pt>
                <c:pt idx="1795">
                  <c:v>155.83606600479786</c:v>
                </c:pt>
                <c:pt idx="1796">
                  <c:v>155.71953590789906</c:v>
                </c:pt>
                <c:pt idx="1797">
                  <c:v>155.30251909475237</c:v>
                </c:pt>
                <c:pt idx="1798">
                  <c:v>154.81566801303146</c:v>
                </c:pt>
                <c:pt idx="1799">
                  <c:v>154.65387228900559</c:v>
                </c:pt>
                <c:pt idx="1800">
                  <c:v>153.98788489567536</c:v>
                </c:pt>
                <c:pt idx="1801">
                  <c:v>155.73253773696746</c:v>
                </c:pt>
                <c:pt idx="1802">
                  <c:v>156.02146727182125</c:v>
                </c:pt>
                <c:pt idx="1803">
                  <c:v>155.52691621799653</c:v>
                </c:pt>
                <c:pt idx="1804">
                  <c:v>153.78370802437868</c:v>
                </c:pt>
                <c:pt idx="1805">
                  <c:v>153.2448592573686</c:v>
                </c:pt>
                <c:pt idx="1806">
                  <c:v>153.23233897752493</c:v>
                </c:pt>
                <c:pt idx="1807">
                  <c:v>154.20265584991665</c:v>
                </c:pt>
                <c:pt idx="1808">
                  <c:v>153.72640848212492</c:v>
                </c:pt>
                <c:pt idx="1809">
                  <c:v>156.29113965317703</c:v>
                </c:pt>
                <c:pt idx="1810">
                  <c:v>156.22178693382762</c:v>
                </c:pt>
                <c:pt idx="1811">
                  <c:v>156.97493473683875</c:v>
                </c:pt>
                <c:pt idx="1812">
                  <c:v>157.83354182007153</c:v>
                </c:pt>
                <c:pt idx="1813">
                  <c:v>159.0629273598899</c:v>
                </c:pt>
                <c:pt idx="1814">
                  <c:v>159.03933144787686</c:v>
                </c:pt>
                <c:pt idx="1815">
                  <c:v>159.02200049127788</c:v>
                </c:pt>
                <c:pt idx="1816">
                  <c:v>159.66198422647128</c:v>
                </c:pt>
                <c:pt idx="1817">
                  <c:v>158.27029733594102</c:v>
                </c:pt>
                <c:pt idx="1818">
                  <c:v>158.22166086424065</c:v>
                </c:pt>
                <c:pt idx="1819">
                  <c:v>157.82679531543272</c:v>
                </c:pt>
                <c:pt idx="1820">
                  <c:v>158.78844911727106</c:v>
                </c:pt>
                <c:pt idx="1821">
                  <c:v>158.802414044789</c:v>
                </c:pt>
                <c:pt idx="1822">
                  <c:v>158.85683392267873</c:v>
                </c:pt>
                <c:pt idx="1823">
                  <c:v>159.22376961645077</c:v>
                </c:pt>
                <c:pt idx="1824">
                  <c:v>157.23882371200526</c:v>
                </c:pt>
                <c:pt idx="1825">
                  <c:v>158.94062348778633</c:v>
                </c:pt>
                <c:pt idx="1826">
                  <c:v>159.76599404352643</c:v>
                </c:pt>
                <c:pt idx="1827">
                  <c:v>159.55459874935065</c:v>
                </c:pt>
                <c:pt idx="1828">
                  <c:v>158.93580318004658</c:v>
                </c:pt>
                <c:pt idx="1829">
                  <c:v>159.38027311449665</c:v>
                </c:pt>
                <c:pt idx="1830">
                  <c:v>159.49102943619059</c:v>
                </c:pt>
                <c:pt idx="1831">
                  <c:v>158.07526989991479</c:v>
                </c:pt>
                <c:pt idx="1832">
                  <c:v>154.77617616110925</c:v>
                </c:pt>
                <c:pt idx="1833">
                  <c:v>154.0268951983729</c:v>
                </c:pt>
                <c:pt idx="1834">
                  <c:v>154.97265306030206</c:v>
                </c:pt>
                <c:pt idx="1835">
                  <c:v>153.40713653061925</c:v>
                </c:pt>
                <c:pt idx="1836">
                  <c:v>155.14456613354005</c:v>
                </c:pt>
                <c:pt idx="1837">
                  <c:v>154.14149909837263</c:v>
                </c:pt>
                <c:pt idx="1838">
                  <c:v>150.62234217934574</c:v>
                </c:pt>
                <c:pt idx="1839">
                  <c:v>151.7814215323497</c:v>
                </c:pt>
                <c:pt idx="1840">
                  <c:v>151.51898202034974</c:v>
                </c:pt>
                <c:pt idx="1841">
                  <c:v>153.48177666045649</c:v>
                </c:pt>
                <c:pt idx="1842">
                  <c:v>155.52305900870627</c:v>
                </c:pt>
                <c:pt idx="1843">
                  <c:v>155.77106167494802</c:v>
                </c:pt>
                <c:pt idx="1844">
                  <c:v>157.50223113794698</c:v>
                </c:pt>
                <c:pt idx="1845">
                  <c:v>157.5373842313542</c:v>
                </c:pt>
                <c:pt idx="1846">
                  <c:v>158.46918679674991</c:v>
                </c:pt>
                <c:pt idx="1847">
                  <c:v>159.24447141762309</c:v>
                </c:pt>
                <c:pt idx="1848">
                  <c:v>159.45395014588433</c:v>
                </c:pt>
                <c:pt idx="1849">
                  <c:v>158.42151342349905</c:v>
                </c:pt>
                <c:pt idx="1850">
                  <c:v>159.40579522340869</c:v>
                </c:pt>
                <c:pt idx="1851">
                  <c:v>159.12120444706994</c:v>
                </c:pt>
                <c:pt idx="1852">
                  <c:v>160.10741725937086</c:v>
                </c:pt>
                <c:pt idx="1853">
                  <c:v>159.89504442026882</c:v>
                </c:pt>
                <c:pt idx="1854">
                  <c:v>159.92971596445128</c:v>
                </c:pt>
                <c:pt idx="1855">
                  <c:v>160.74353896978172</c:v>
                </c:pt>
                <c:pt idx="1856">
                  <c:v>161.19281958098711</c:v>
                </c:pt>
                <c:pt idx="1857">
                  <c:v>160.01158896364439</c:v>
                </c:pt>
                <c:pt idx="1858">
                  <c:v>162.45736784519721</c:v>
                </c:pt>
                <c:pt idx="1859">
                  <c:v>162.47952874052049</c:v>
                </c:pt>
                <c:pt idx="1860">
                  <c:v>162.78723387964752</c:v>
                </c:pt>
                <c:pt idx="1861">
                  <c:v>162.88740093388907</c:v>
                </c:pt>
                <c:pt idx="1862">
                  <c:v>162.82238697305471</c:v>
                </c:pt>
                <c:pt idx="1863">
                  <c:v>162.00134072935293</c:v>
                </c:pt>
                <c:pt idx="1864">
                  <c:v>162.09284471304113</c:v>
                </c:pt>
                <c:pt idx="1865">
                  <c:v>160.21672893339053</c:v>
                </c:pt>
                <c:pt idx="1866">
                  <c:v>159.76888815436715</c:v>
                </c:pt>
                <c:pt idx="1867">
                  <c:v>161.30502536584751</c:v>
                </c:pt>
                <c:pt idx="1868">
                  <c:v>162.47374533433111</c:v>
                </c:pt>
                <c:pt idx="1869">
                  <c:v>161.47741998831029</c:v>
                </c:pt>
                <c:pt idx="1870">
                  <c:v>162.45545127928261</c:v>
                </c:pt>
                <c:pt idx="1871">
                  <c:v>161.97967582973109</c:v>
                </c:pt>
                <c:pt idx="1872">
                  <c:v>161.191866113522</c:v>
                </c:pt>
                <c:pt idx="1873">
                  <c:v>161.91803271347001</c:v>
                </c:pt>
                <c:pt idx="1874">
                  <c:v>160.78928614613346</c:v>
                </c:pt>
                <c:pt idx="1875">
                  <c:v>160.51143224344906</c:v>
                </c:pt>
                <c:pt idx="1876">
                  <c:v>161.26265384956116</c:v>
                </c:pt>
                <c:pt idx="1877">
                  <c:v>162.54742236571877</c:v>
                </c:pt>
                <c:pt idx="1878">
                  <c:v>163.70314050513392</c:v>
                </c:pt>
                <c:pt idx="1879">
                  <c:v>164.19865465740816</c:v>
                </c:pt>
                <c:pt idx="1880">
                  <c:v>164.01566595200075</c:v>
                </c:pt>
                <c:pt idx="1881">
                  <c:v>161.96474298827135</c:v>
                </c:pt>
                <c:pt idx="1882">
                  <c:v>160.22442890549428</c:v>
                </c:pt>
                <c:pt idx="1883">
                  <c:v>160.87789601898083</c:v>
                </c:pt>
                <c:pt idx="1884">
                  <c:v>162.64855251840982</c:v>
                </c:pt>
                <c:pt idx="1885">
                  <c:v>159.25218583620352</c:v>
                </c:pt>
                <c:pt idx="1886">
                  <c:v>157.75745222706766</c:v>
                </c:pt>
                <c:pt idx="1887">
                  <c:v>159.05474583856116</c:v>
                </c:pt>
                <c:pt idx="1888">
                  <c:v>160.12956370821726</c:v>
                </c:pt>
                <c:pt idx="1889">
                  <c:v>161.81354134719007</c:v>
                </c:pt>
                <c:pt idx="1890">
                  <c:v>162.04131413049981</c:v>
                </c:pt>
                <c:pt idx="1891">
                  <c:v>162.65528939206411</c:v>
                </c:pt>
                <c:pt idx="1892">
                  <c:v>163.32127678539433</c:v>
                </c:pt>
                <c:pt idx="1893">
                  <c:v>162.9803351187746</c:v>
                </c:pt>
                <c:pt idx="1894">
                  <c:v>163.26396279666383</c:v>
                </c:pt>
                <c:pt idx="1895">
                  <c:v>161.94259653942473</c:v>
                </c:pt>
                <c:pt idx="1896">
                  <c:v>162.47663462967949</c:v>
                </c:pt>
                <c:pt idx="1897">
                  <c:v>163.25288716449444</c:v>
                </c:pt>
                <c:pt idx="1898">
                  <c:v>163.74888768148568</c:v>
                </c:pt>
                <c:pt idx="1899">
                  <c:v>163.73636740164198</c:v>
                </c:pt>
                <c:pt idx="1900">
                  <c:v>163.51534112297108</c:v>
                </c:pt>
                <c:pt idx="1901">
                  <c:v>163.83412189426753</c:v>
                </c:pt>
                <c:pt idx="1902">
                  <c:v>162.36491520953601</c:v>
                </c:pt>
                <c:pt idx="1903">
                  <c:v>163.34631734508164</c:v>
                </c:pt>
                <c:pt idx="1904">
                  <c:v>163.16284227495723</c:v>
                </c:pt>
                <c:pt idx="1905">
                  <c:v>163.4402146284169</c:v>
                </c:pt>
                <c:pt idx="1906">
                  <c:v>165.02740087321371</c:v>
                </c:pt>
                <c:pt idx="1907">
                  <c:v>165.13767564568289</c:v>
                </c:pt>
                <c:pt idx="1908">
                  <c:v>164.39320535970185</c:v>
                </c:pt>
                <c:pt idx="1909">
                  <c:v>162.88498837227283</c:v>
                </c:pt>
                <c:pt idx="1910">
                  <c:v>163.4960743384886</c:v>
                </c:pt>
                <c:pt idx="1911">
                  <c:v>164.13701635663924</c:v>
                </c:pt>
                <c:pt idx="1912">
                  <c:v>163.07568186527632</c:v>
                </c:pt>
                <c:pt idx="1913">
                  <c:v>164.42257504691972</c:v>
                </c:pt>
                <c:pt idx="1914">
                  <c:v>164.8338180848616</c:v>
                </c:pt>
                <c:pt idx="1915">
                  <c:v>165.53640321927335</c:v>
                </c:pt>
                <c:pt idx="1916">
                  <c:v>166.52886654051161</c:v>
                </c:pt>
                <c:pt idx="1917">
                  <c:v>166.36947374711727</c:v>
                </c:pt>
                <c:pt idx="1918">
                  <c:v>167.28346380668924</c:v>
                </c:pt>
                <c:pt idx="1919">
                  <c:v>167.5930951427153</c:v>
                </c:pt>
                <c:pt idx="1920">
                  <c:v>167.73033185627861</c:v>
                </c:pt>
                <c:pt idx="1921">
                  <c:v>167.67544006014862</c:v>
                </c:pt>
                <c:pt idx="1922">
                  <c:v>168.02263705119793</c:v>
                </c:pt>
                <c:pt idx="1923">
                  <c:v>169.13020026813746</c:v>
                </c:pt>
                <c:pt idx="1924">
                  <c:v>169.9377583180538</c:v>
                </c:pt>
                <c:pt idx="1925">
                  <c:v>170.10581899749371</c:v>
                </c:pt>
                <c:pt idx="1926">
                  <c:v>170.06489212888167</c:v>
                </c:pt>
                <c:pt idx="1927">
                  <c:v>169.48221275143428</c:v>
                </c:pt>
                <c:pt idx="1928">
                  <c:v>168.32890717363517</c:v>
                </c:pt>
                <c:pt idx="1929">
                  <c:v>168.8590928700919</c:v>
                </c:pt>
                <c:pt idx="1930">
                  <c:v>169.0016266251275</c:v>
                </c:pt>
                <c:pt idx="1931">
                  <c:v>169.37193797896512</c:v>
                </c:pt>
                <c:pt idx="1932">
                  <c:v>170.68126550558529</c:v>
                </c:pt>
                <c:pt idx="1933">
                  <c:v>170.92300321641298</c:v>
                </c:pt>
                <c:pt idx="1934">
                  <c:v>171.21964716984738</c:v>
                </c:pt>
                <c:pt idx="1935">
                  <c:v>171.1974862745241</c:v>
                </c:pt>
                <c:pt idx="1936">
                  <c:v>170.1106393052336</c:v>
                </c:pt>
                <c:pt idx="1937">
                  <c:v>170.9480485915926</c:v>
                </c:pt>
                <c:pt idx="1938">
                  <c:v>170.77564915363757</c:v>
                </c:pt>
                <c:pt idx="1939">
                  <c:v>171.11129859427723</c:v>
                </c:pt>
                <c:pt idx="1940">
                  <c:v>171.05494770399625</c:v>
                </c:pt>
                <c:pt idx="1941">
                  <c:v>172.22848798021963</c:v>
                </c:pt>
                <c:pt idx="1942">
                  <c:v>172.35176939724948</c:v>
                </c:pt>
                <c:pt idx="1943">
                  <c:v>173.29656416072913</c:v>
                </c:pt>
                <c:pt idx="1944">
                  <c:v>172.6233583445198</c:v>
                </c:pt>
                <c:pt idx="1945">
                  <c:v>171.45704612215999</c:v>
                </c:pt>
                <c:pt idx="1946">
                  <c:v>172.26364107362681</c:v>
                </c:pt>
                <c:pt idx="1947">
                  <c:v>171.55142977021222</c:v>
                </c:pt>
                <c:pt idx="1948">
                  <c:v>171.82062060234324</c:v>
                </c:pt>
                <c:pt idx="1949">
                  <c:v>172.65321921194689</c:v>
                </c:pt>
                <c:pt idx="1950">
                  <c:v>172.32046388214803</c:v>
                </c:pt>
                <c:pt idx="1951">
                  <c:v>173.06445261890428</c:v>
                </c:pt>
                <c:pt idx="1952">
                  <c:v>171.03328280437441</c:v>
                </c:pt>
                <c:pt idx="1953">
                  <c:v>172.78997437628544</c:v>
                </c:pt>
                <c:pt idx="1954">
                  <c:v>172.39414091353575</c:v>
                </c:pt>
                <c:pt idx="1955">
                  <c:v>173.25900332119809</c:v>
                </c:pt>
                <c:pt idx="1956">
                  <c:v>173.56478707891839</c:v>
                </c:pt>
                <c:pt idx="1957">
                  <c:v>173.65147075486678</c:v>
                </c:pt>
                <c:pt idx="1958">
                  <c:v>172.8126023743568</c:v>
                </c:pt>
                <c:pt idx="1959">
                  <c:v>172.86316985844846</c:v>
                </c:pt>
                <c:pt idx="1960">
                  <c:v>172.08883388954806</c:v>
                </c:pt>
                <c:pt idx="1961">
                  <c:v>172.12736264302083</c:v>
                </c:pt>
                <c:pt idx="1962">
                  <c:v>168.6958380519151</c:v>
                </c:pt>
                <c:pt idx="1963">
                  <c:v>168.21380727793402</c:v>
                </c:pt>
                <c:pt idx="1964">
                  <c:v>169.42395011073114</c:v>
                </c:pt>
                <c:pt idx="1965">
                  <c:v>167.79872147717859</c:v>
                </c:pt>
                <c:pt idx="1966">
                  <c:v>167.85216381014206</c:v>
                </c:pt>
                <c:pt idx="1967">
                  <c:v>166.95985309666861</c:v>
                </c:pt>
                <c:pt idx="1968">
                  <c:v>168.8894256557594</c:v>
                </c:pt>
                <c:pt idx="1969">
                  <c:v>169.38638445570794</c:v>
                </c:pt>
                <c:pt idx="1970">
                  <c:v>169.11816153751866</c:v>
                </c:pt>
                <c:pt idx="1971">
                  <c:v>170.29602612578034</c:v>
                </c:pt>
                <c:pt idx="1972">
                  <c:v>171.04483998576868</c:v>
                </c:pt>
                <c:pt idx="1973">
                  <c:v>171.05446615477157</c:v>
                </c:pt>
                <c:pt idx="1974">
                  <c:v>172.52464075344486</c:v>
                </c:pt>
                <c:pt idx="1975">
                  <c:v>173.42177177465814</c:v>
                </c:pt>
                <c:pt idx="1976">
                  <c:v>173.86286604904268</c:v>
                </c:pt>
                <c:pt idx="1977">
                  <c:v>174.38004991643098</c:v>
                </c:pt>
                <c:pt idx="1978">
                  <c:v>174.05596728816997</c:v>
                </c:pt>
                <c:pt idx="1979">
                  <c:v>174.89194155783917</c:v>
                </c:pt>
                <c:pt idx="1980">
                  <c:v>175.0773331938781</c:v>
                </c:pt>
                <c:pt idx="1981">
                  <c:v>175.12211245628819</c:v>
                </c:pt>
                <c:pt idx="1982">
                  <c:v>174.84956041056836</c:v>
                </c:pt>
                <c:pt idx="1983">
                  <c:v>175.44476006785939</c:v>
                </c:pt>
                <c:pt idx="1984">
                  <c:v>175.35711329346151</c:v>
                </c:pt>
                <c:pt idx="1985">
                  <c:v>175.25262192718165</c:v>
                </c:pt>
                <c:pt idx="1986">
                  <c:v>174.98873295201517</c:v>
                </c:pt>
                <c:pt idx="1987">
                  <c:v>175.87429716084978</c:v>
                </c:pt>
                <c:pt idx="1988">
                  <c:v>175.36385016711583</c:v>
                </c:pt>
                <c:pt idx="1989">
                  <c:v>174.21920765987005</c:v>
                </c:pt>
                <c:pt idx="1990">
                  <c:v>174.87219322413185</c:v>
                </c:pt>
                <c:pt idx="1991">
                  <c:v>175.07492063226201</c:v>
                </c:pt>
                <c:pt idx="1992">
                  <c:v>174.03478393777286</c:v>
                </c:pt>
                <c:pt idx="1993">
                  <c:v>173.91246561919252</c:v>
                </c:pt>
                <c:pt idx="1994">
                  <c:v>175.21650573532489</c:v>
                </c:pt>
                <c:pt idx="1995">
                  <c:v>175.44763973222342</c:v>
                </c:pt>
                <c:pt idx="1996">
                  <c:v>176.330324276694</c:v>
                </c:pt>
                <c:pt idx="1997">
                  <c:v>176.24846090848541</c:v>
                </c:pt>
                <c:pt idx="1998">
                  <c:v>174.83607703227514</c:v>
                </c:pt>
                <c:pt idx="1999">
                  <c:v>173.84409044476939</c:v>
                </c:pt>
                <c:pt idx="2000">
                  <c:v>175.20879131674428</c:v>
                </c:pt>
                <c:pt idx="2001">
                  <c:v>172.37584685848739</c:v>
                </c:pt>
                <c:pt idx="2002">
                  <c:v>173.88646196105569</c:v>
                </c:pt>
                <c:pt idx="2003">
                  <c:v>173.45836951573958</c:v>
                </c:pt>
                <c:pt idx="2004">
                  <c:v>172.98452026308712</c:v>
                </c:pt>
                <c:pt idx="2005">
                  <c:v>170.70823707766399</c:v>
                </c:pt>
                <c:pt idx="2006">
                  <c:v>170.72364665285622</c:v>
                </c:pt>
                <c:pt idx="2007">
                  <c:v>172.632502964298</c:v>
                </c:pt>
                <c:pt idx="2008">
                  <c:v>172.36668779223251</c:v>
                </c:pt>
                <c:pt idx="2009">
                  <c:v>169.76006665411882</c:v>
                </c:pt>
                <c:pt idx="2010">
                  <c:v>172.78323750263121</c:v>
                </c:pt>
                <c:pt idx="2011">
                  <c:v>169.22218098555828</c:v>
                </c:pt>
                <c:pt idx="2012">
                  <c:v>167.3012763125131</c:v>
                </c:pt>
                <c:pt idx="2013">
                  <c:v>164.54585164845747</c:v>
                </c:pt>
                <c:pt idx="2014">
                  <c:v>164.80684651278315</c:v>
                </c:pt>
                <c:pt idx="2015">
                  <c:v>163.48740645244311</c:v>
                </c:pt>
                <c:pt idx="2016">
                  <c:v>163.516776139661</c:v>
                </c:pt>
                <c:pt idx="2017">
                  <c:v>165.62355399796988</c:v>
                </c:pt>
                <c:pt idx="2018">
                  <c:v>167.14043405595226</c:v>
                </c:pt>
                <c:pt idx="2019">
                  <c:v>170.41545033351994</c:v>
                </c:pt>
                <c:pt idx="2020">
                  <c:v>169.19087547045689</c:v>
                </c:pt>
                <c:pt idx="2021">
                  <c:v>171.27261276907842</c:v>
                </c:pt>
                <c:pt idx="2022">
                  <c:v>172.48226923715853</c:v>
                </c:pt>
                <c:pt idx="2023">
                  <c:v>172.22463558642164</c:v>
                </c:pt>
                <c:pt idx="2024">
                  <c:v>174.28036441141413</c:v>
                </c:pt>
                <c:pt idx="2025">
                  <c:v>174.05741193584421</c:v>
                </c:pt>
                <c:pt idx="2026">
                  <c:v>175.15389952061435</c:v>
                </c:pt>
                <c:pt idx="2027">
                  <c:v>177.20963316109902</c:v>
                </c:pt>
                <c:pt idx="2028">
                  <c:v>177.1898944583763</c:v>
                </c:pt>
                <c:pt idx="2029">
                  <c:v>176.68907363364525</c:v>
                </c:pt>
                <c:pt idx="2030">
                  <c:v>177.75811291260425</c:v>
                </c:pt>
                <c:pt idx="2031">
                  <c:v>178.48381240980424</c:v>
                </c:pt>
                <c:pt idx="2032">
                  <c:v>178.58060380398027</c:v>
                </c:pt>
                <c:pt idx="2033">
                  <c:v>179.14835033996798</c:v>
                </c:pt>
                <c:pt idx="2034">
                  <c:v>179.27307640467211</c:v>
                </c:pt>
                <c:pt idx="2035">
                  <c:v>179.19891300856739</c:v>
                </c:pt>
                <c:pt idx="2036">
                  <c:v>179.30871104730409</c:v>
                </c:pt>
                <c:pt idx="2037">
                  <c:v>179.37322901243692</c:v>
                </c:pt>
                <c:pt idx="2038">
                  <c:v>179.51481411549977</c:v>
                </c:pt>
                <c:pt idx="2039">
                  <c:v>180.47212915882307</c:v>
                </c:pt>
                <c:pt idx="2040">
                  <c:v>180.21257894217166</c:v>
                </c:pt>
                <c:pt idx="2041">
                  <c:v>180.57470395918838</c:v>
                </c:pt>
                <c:pt idx="2042">
                  <c:v>181.54550238080486</c:v>
                </c:pt>
                <c:pt idx="2043">
                  <c:v>182.0679784741732</c:v>
                </c:pt>
                <c:pt idx="2044">
                  <c:v>181.87824807961923</c:v>
                </c:pt>
                <c:pt idx="2045">
                  <c:v>182.4310665896395</c:v>
                </c:pt>
                <c:pt idx="2046">
                  <c:v>181.97552583851228</c:v>
                </c:pt>
                <c:pt idx="2047">
                  <c:v>180.74035689250459</c:v>
                </c:pt>
                <c:pt idx="2048">
                  <c:v>181.90377500402357</c:v>
                </c:pt>
                <c:pt idx="2049">
                  <c:v>182.63668810861043</c:v>
                </c:pt>
                <c:pt idx="2050">
                  <c:v>182.42722382682592</c:v>
                </c:pt>
                <c:pt idx="2051">
                  <c:v>182.73251640433696</c:v>
                </c:pt>
                <c:pt idx="2052">
                  <c:v>181.43330141143667</c:v>
                </c:pt>
                <c:pt idx="2053">
                  <c:v>181.39141144437514</c:v>
                </c:pt>
                <c:pt idx="2054">
                  <c:v>178.43854678267715</c:v>
                </c:pt>
                <c:pt idx="2055">
                  <c:v>179.29619076746039</c:v>
                </c:pt>
                <c:pt idx="2056">
                  <c:v>176.39630133597788</c:v>
                </c:pt>
                <c:pt idx="2057">
                  <c:v>175.28247316362425</c:v>
                </c:pt>
                <c:pt idx="2058">
                  <c:v>173.79400932539474</c:v>
                </c:pt>
                <c:pt idx="2059">
                  <c:v>177.34013300100798</c:v>
                </c:pt>
                <c:pt idx="2060">
                  <c:v>181.62688419978869</c:v>
                </c:pt>
                <c:pt idx="2061">
                  <c:v>182.45755661249333</c:v>
                </c:pt>
                <c:pt idx="2062">
                  <c:v>183.17843098646128</c:v>
                </c:pt>
                <c:pt idx="2063">
                  <c:v>183.50781547168688</c:v>
                </c:pt>
                <c:pt idx="2064">
                  <c:v>183.48903023642913</c:v>
                </c:pt>
                <c:pt idx="2065">
                  <c:v>184.0962686243391</c:v>
                </c:pt>
                <c:pt idx="2066">
                  <c:v>184.28648056811784</c:v>
                </c:pt>
                <c:pt idx="2067">
                  <c:v>183.40716686822054</c:v>
                </c:pt>
                <c:pt idx="2068">
                  <c:v>181.51708616105202</c:v>
                </c:pt>
                <c:pt idx="2069">
                  <c:v>181.48048841997056</c:v>
                </c:pt>
                <c:pt idx="2070">
                  <c:v>178.17465780751073</c:v>
                </c:pt>
                <c:pt idx="2071">
                  <c:v>176.59083759179495</c:v>
                </c:pt>
                <c:pt idx="2072">
                  <c:v>178.70002319622762</c:v>
                </c:pt>
                <c:pt idx="2073">
                  <c:v>181.9003993439581</c:v>
                </c:pt>
                <c:pt idx="2074">
                  <c:v>180.3724436538063</c:v>
                </c:pt>
                <c:pt idx="2075">
                  <c:v>178.91287758455442</c:v>
                </c:pt>
                <c:pt idx="2076">
                  <c:v>178.46936111756935</c:v>
                </c:pt>
                <c:pt idx="2077">
                  <c:v>177.43740594440879</c:v>
                </c:pt>
                <c:pt idx="2078">
                  <c:v>175.80110167868685</c:v>
                </c:pt>
                <c:pt idx="2079">
                  <c:v>178.1631006261166</c:v>
                </c:pt>
                <c:pt idx="2080">
                  <c:v>178.4448021071068</c:v>
                </c:pt>
                <c:pt idx="2081">
                  <c:v>179.31063724420312</c:v>
                </c:pt>
                <c:pt idx="2082">
                  <c:v>182.05016596834955</c:v>
                </c:pt>
                <c:pt idx="2083">
                  <c:v>181.0509513269802</c:v>
                </c:pt>
                <c:pt idx="2084">
                  <c:v>181.51757252576905</c:v>
                </c:pt>
                <c:pt idx="2085">
                  <c:v>179.08767513764869</c:v>
                </c:pt>
                <c:pt idx="2086">
                  <c:v>176.68523087083167</c:v>
                </c:pt>
                <c:pt idx="2087">
                  <c:v>178.3826918880977</c:v>
                </c:pt>
                <c:pt idx="2088">
                  <c:v>176.06787994920185</c:v>
                </c:pt>
                <c:pt idx="2089">
                  <c:v>178.35475721756956</c:v>
                </c:pt>
                <c:pt idx="2090">
                  <c:v>180.9344212300814</c:v>
                </c:pt>
                <c:pt idx="2091">
                  <c:v>180.23617485418472</c:v>
                </c:pt>
                <c:pt idx="2092">
                  <c:v>182.12721865980279</c:v>
                </c:pt>
                <c:pt idx="2093">
                  <c:v>181.55368871762576</c:v>
                </c:pt>
                <c:pt idx="2094">
                  <c:v>180.790919561104</c:v>
                </c:pt>
                <c:pt idx="2095">
                  <c:v>182.72963673997293</c:v>
                </c:pt>
                <c:pt idx="2096">
                  <c:v>182.78742264694367</c:v>
                </c:pt>
                <c:pt idx="2097">
                  <c:v>184.59467688745414</c:v>
                </c:pt>
                <c:pt idx="2098">
                  <c:v>185.36226153622346</c:v>
                </c:pt>
                <c:pt idx="2099">
                  <c:v>185.68730726293396</c:v>
                </c:pt>
                <c:pt idx="2100">
                  <c:v>185.6372261435593</c:v>
                </c:pt>
                <c:pt idx="2101">
                  <c:v>185.47012856256887</c:v>
                </c:pt>
                <c:pt idx="2102">
                  <c:v>186.62922236204957</c:v>
                </c:pt>
                <c:pt idx="2103">
                  <c:v>186.57432093493512</c:v>
                </c:pt>
                <c:pt idx="2104">
                  <c:v>187.0948756468967</c:v>
                </c:pt>
                <c:pt idx="2105">
                  <c:v>186.98315622675321</c:v>
                </c:pt>
                <c:pt idx="2106">
                  <c:v>186.73757093761975</c:v>
                </c:pt>
                <c:pt idx="2107">
                  <c:v>186.18715054273878</c:v>
                </c:pt>
                <c:pt idx="2108">
                  <c:v>187.33806282089085</c:v>
                </c:pt>
                <c:pt idx="2109">
                  <c:v>186.49004982060274</c:v>
                </c:pt>
                <c:pt idx="2110">
                  <c:v>185.70994007649753</c:v>
                </c:pt>
                <c:pt idx="2111">
                  <c:v>185.94012060593104</c:v>
                </c:pt>
                <c:pt idx="2112">
                  <c:v>183.32771606162802</c:v>
                </c:pt>
                <c:pt idx="2113">
                  <c:v>184.06833395381099</c:v>
                </c:pt>
                <c:pt idx="2114">
                  <c:v>180.95801714209446</c:v>
                </c:pt>
                <c:pt idx="2115">
                  <c:v>180.63874519058876</c:v>
                </c:pt>
                <c:pt idx="2116">
                  <c:v>182.96125228609625</c:v>
                </c:pt>
                <c:pt idx="2117">
                  <c:v>181.85417061838149</c:v>
                </c:pt>
                <c:pt idx="2118">
                  <c:v>184.31874918166884</c:v>
                </c:pt>
                <c:pt idx="2119">
                  <c:v>183.70669048601906</c:v>
                </c:pt>
                <c:pt idx="2120">
                  <c:v>185.94493128268641</c:v>
                </c:pt>
                <c:pt idx="2121">
                  <c:v>185.0410730188033</c:v>
                </c:pt>
                <c:pt idx="2122">
                  <c:v>186.70915471786694</c:v>
                </c:pt>
                <c:pt idx="2123">
                  <c:v>186.38314589270689</c:v>
                </c:pt>
                <c:pt idx="2124">
                  <c:v>185.25439450987813</c:v>
                </c:pt>
                <c:pt idx="2125">
                  <c:v>182.56156642954855</c:v>
                </c:pt>
                <c:pt idx="2126">
                  <c:v>182.13202933655816</c:v>
                </c:pt>
                <c:pt idx="2127">
                  <c:v>182.59864571985477</c:v>
                </c:pt>
                <c:pt idx="2128">
                  <c:v>184.84988834559053</c:v>
                </c:pt>
                <c:pt idx="2129">
                  <c:v>183.24248184884621</c:v>
                </c:pt>
                <c:pt idx="2130">
                  <c:v>182.538933615985</c:v>
                </c:pt>
                <c:pt idx="2131">
                  <c:v>183.18806197095651</c:v>
                </c:pt>
                <c:pt idx="2132">
                  <c:v>184.40013100065266</c:v>
                </c:pt>
                <c:pt idx="2133">
                  <c:v>184.02355469140096</c:v>
                </c:pt>
                <c:pt idx="2134">
                  <c:v>184.58744883359063</c:v>
                </c:pt>
                <c:pt idx="2135">
                  <c:v>185.41041645869919</c:v>
                </c:pt>
                <c:pt idx="2136">
                  <c:v>186.3744828221536</c:v>
                </c:pt>
                <c:pt idx="2137">
                  <c:v>185.53754063854262</c:v>
                </c:pt>
                <c:pt idx="2138">
                  <c:v>185.84043991640658</c:v>
                </c:pt>
                <c:pt idx="2139">
                  <c:v>186.79776459071439</c:v>
                </c:pt>
                <c:pt idx="2140">
                  <c:v>186.6566610368763</c:v>
                </c:pt>
                <c:pt idx="2141">
                  <c:v>184.54555886652915</c:v>
                </c:pt>
                <c:pt idx="2142">
                  <c:v>186.2545770651893</c:v>
                </c:pt>
                <c:pt idx="2143">
                  <c:v>185.98152902376799</c:v>
                </c:pt>
                <c:pt idx="2144">
                  <c:v>186.934033390336</c:v>
                </c:pt>
                <c:pt idx="2145">
                  <c:v>187.39295461702102</c:v>
                </c:pt>
                <c:pt idx="2146">
                  <c:v>187.81575483635706</c:v>
                </c:pt>
                <c:pt idx="2147">
                  <c:v>187.03853920309263</c:v>
                </c:pt>
                <c:pt idx="2148">
                  <c:v>187.57353557630466</c:v>
                </c:pt>
                <c:pt idx="2149">
                  <c:v>186.88443382018613</c:v>
                </c:pt>
                <c:pt idx="2150">
                  <c:v>185.00061806843169</c:v>
                </c:pt>
                <c:pt idx="2151">
                  <c:v>187.02168016473394</c:v>
                </c:pt>
                <c:pt idx="2152">
                  <c:v>187.57112301468865</c:v>
                </c:pt>
                <c:pt idx="2153">
                  <c:v>185.36803531142851</c:v>
                </c:pt>
                <c:pt idx="2154">
                  <c:v>184.61152629482856</c:v>
                </c:pt>
                <c:pt idx="2155">
                  <c:v>185.35455193313533</c:v>
                </c:pt>
                <c:pt idx="2156">
                  <c:v>187.85283412666334</c:v>
                </c:pt>
                <c:pt idx="2157">
                  <c:v>186.93403339033605</c:v>
                </c:pt>
                <c:pt idx="2158">
                  <c:v>186.39277206170993</c:v>
                </c:pt>
                <c:pt idx="2159">
                  <c:v>186.37689056827747</c:v>
                </c:pt>
                <c:pt idx="2160">
                  <c:v>188.40709728435786</c:v>
                </c:pt>
                <c:pt idx="2161">
                  <c:v>188.57419486534832</c:v>
                </c:pt>
                <c:pt idx="2162">
                  <c:v>189.15975390715977</c:v>
                </c:pt>
                <c:pt idx="2163">
                  <c:v>189.07596434205217</c:v>
                </c:pt>
                <c:pt idx="2164">
                  <c:v>188.92042394245587</c:v>
                </c:pt>
                <c:pt idx="2165">
                  <c:v>189.388489788919</c:v>
                </c:pt>
                <c:pt idx="2166">
                  <c:v>188.967615766482</c:v>
                </c:pt>
                <c:pt idx="2167">
                  <c:v>187.02793548916355</c:v>
                </c:pt>
                <c:pt idx="2168">
                  <c:v>188.77259796144017</c:v>
                </c:pt>
              </c:numCache>
            </c:numRef>
          </c:val>
          <c:smooth val="0"/>
        </c:ser>
        <c:dLbls>
          <c:showLegendKey val="0"/>
          <c:showVal val="0"/>
          <c:showCatName val="0"/>
          <c:showSerName val="0"/>
          <c:showPercent val="0"/>
          <c:showBubbleSize val="0"/>
        </c:dLbls>
        <c:marker val="1"/>
        <c:smooth val="0"/>
        <c:axId val="412922624"/>
        <c:axId val="412924160"/>
      </c:lineChart>
      <c:dateAx>
        <c:axId val="412922624"/>
        <c:scaling>
          <c:orientation val="minMax"/>
        </c:scaling>
        <c:delete val="0"/>
        <c:axPos val="b"/>
        <c:numFmt formatCode="m/d/yyyy" sourceLinked="0"/>
        <c:majorTickMark val="out"/>
        <c:minorTickMark val="none"/>
        <c:tickLblPos val="nextTo"/>
        <c:crossAx val="412924160"/>
        <c:crosses val="autoZero"/>
        <c:auto val="1"/>
        <c:lblOffset val="100"/>
        <c:baseTimeUnit val="days"/>
      </c:dateAx>
      <c:valAx>
        <c:axId val="412924160"/>
        <c:scaling>
          <c:orientation val="minMax"/>
        </c:scaling>
        <c:delete val="0"/>
        <c:axPos val="l"/>
        <c:majorGridlines/>
        <c:numFmt formatCode="General" sourceLinked="1"/>
        <c:majorTickMark val="out"/>
        <c:minorTickMark val="none"/>
        <c:tickLblPos val="nextTo"/>
        <c:crossAx val="412922624"/>
        <c:crosses val="autoZero"/>
        <c:crossBetween val="between"/>
      </c:valAx>
    </c:plotArea>
    <c:legend>
      <c:legendPos val="r"/>
      <c:layout/>
      <c:overlay val="0"/>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SPX</c:v>
                </c:pt>
              </c:strCache>
            </c:strRef>
          </c:tx>
          <c:spPr>
            <a:ln>
              <a:solidFill>
                <a:schemeClr val="tx2"/>
              </a:solidFill>
            </a:ln>
          </c:spPr>
          <c:marker>
            <c:symbol val="none"/>
          </c:marker>
          <c:cat>
            <c:numRef>
              <c:f>Sheet1!$A$2:$A$2348</c:f>
              <c:numCache>
                <c:formatCode>dd/mm/yyyy</c:formatCode>
                <c:ptCount val="2347"/>
                <c:pt idx="0">
                  <c:v>38720</c:v>
                </c:pt>
                <c:pt idx="1">
                  <c:v>38721</c:v>
                </c:pt>
                <c:pt idx="2">
                  <c:v>38722</c:v>
                </c:pt>
                <c:pt idx="3">
                  <c:v>38723</c:v>
                </c:pt>
                <c:pt idx="4">
                  <c:v>38726</c:v>
                </c:pt>
                <c:pt idx="5">
                  <c:v>38727</c:v>
                </c:pt>
                <c:pt idx="6">
                  <c:v>38728</c:v>
                </c:pt>
                <c:pt idx="7">
                  <c:v>38729</c:v>
                </c:pt>
                <c:pt idx="8">
                  <c:v>38730</c:v>
                </c:pt>
                <c:pt idx="9">
                  <c:v>38734</c:v>
                </c:pt>
                <c:pt idx="10">
                  <c:v>38735</c:v>
                </c:pt>
                <c:pt idx="11">
                  <c:v>38736</c:v>
                </c:pt>
                <c:pt idx="12">
                  <c:v>38737</c:v>
                </c:pt>
                <c:pt idx="13">
                  <c:v>38740</c:v>
                </c:pt>
                <c:pt idx="14">
                  <c:v>38741</c:v>
                </c:pt>
                <c:pt idx="15">
                  <c:v>38742</c:v>
                </c:pt>
                <c:pt idx="16">
                  <c:v>38743</c:v>
                </c:pt>
                <c:pt idx="17">
                  <c:v>38744</c:v>
                </c:pt>
                <c:pt idx="18">
                  <c:v>38747</c:v>
                </c:pt>
                <c:pt idx="19">
                  <c:v>38748</c:v>
                </c:pt>
                <c:pt idx="20">
                  <c:v>38749</c:v>
                </c:pt>
                <c:pt idx="21">
                  <c:v>38750</c:v>
                </c:pt>
                <c:pt idx="22">
                  <c:v>38751</c:v>
                </c:pt>
                <c:pt idx="23">
                  <c:v>38754</c:v>
                </c:pt>
                <c:pt idx="24">
                  <c:v>38755</c:v>
                </c:pt>
                <c:pt idx="25">
                  <c:v>38756</c:v>
                </c:pt>
                <c:pt idx="26">
                  <c:v>38757</c:v>
                </c:pt>
                <c:pt idx="27">
                  <c:v>38758</c:v>
                </c:pt>
                <c:pt idx="28">
                  <c:v>38761</c:v>
                </c:pt>
                <c:pt idx="29">
                  <c:v>38762</c:v>
                </c:pt>
                <c:pt idx="30">
                  <c:v>38763</c:v>
                </c:pt>
                <c:pt idx="31">
                  <c:v>38764</c:v>
                </c:pt>
                <c:pt idx="32">
                  <c:v>38765</c:v>
                </c:pt>
                <c:pt idx="33">
                  <c:v>38769</c:v>
                </c:pt>
                <c:pt idx="34">
                  <c:v>38770</c:v>
                </c:pt>
                <c:pt idx="35">
                  <c:v>38771</c:v>
                </c:pt>
                <c:pt idx="36">
                  <c:v>38772</c:v>
                </c:pt>
                <c:pt idx="37">
                  <c:v>38775</c:v>
                </c:pt>
                <c:pt idx="38">
                  <c:v>38776</c:v>
                </c:pt>
                <c:pt idx="39">
                  <c:v>38777</c:v>
                </c:pt>
                <c:pt idx="40">
                  <c:v>38778</c:v>
                </c:pt>
                <c:pt idx="41">
                  <c:v>38779</c:v>
                </c:pt>
                <c:pt idx="42">
                  <c:v>38782</c:v>
                </c:pt>
                <c:pt idx="43">
                  <c:v>38783</c:v>
                </c:pt>
                <c:pt idx="44">
                  <c:v>38784</c:v>
                </c:pt>
                <c:pt idx="45">
                  <c:v>38785</c:v>
                </c:pt>
                <c:pt idx="46">
                  <c:v>38786</c:v>
                </c:pt>
                <c:pt idx="47">
                  <c:v>38789</c:v>
                </c:pt>
                <c:pt idx="48">
                  <c:v>38790</c:v>
                </c:pt>
                <c:pt idx="49">
                  <c:v>38791</c:v>
                </c:pt>
                <c:pt idx="50">
                  <c:v>38792</c:v>
                </c:pt>
                <c:pt idx="51">
                  <c:v>38793</c:v>
                </c:pt>
                <c:pt idx="52">
                  <c:v>38796</c:v>
                </c:pt>
                <c:pt idx="53">
                  <c:v>38797</c:v>
                </c:pt>
                <c:pt idx="54">
                  <c:v>38798</c:v>
                </c:pt>
                <c:pt idx="55">
                  <c:v>38799</c:v>
                </c:pt>
                <c:pt idx="56">
                  <c:v>38800</c:v>
                </c:pt>
                <c:pt idx="57">
                  <c:v>38803</c:v>
                </c:pt>
                <c:pt idx="58">
                  <c:v>38804</c:v>
                </c:pt>
                <c:pt idx="59">
                  <c:v>38805</c:v>
                </c:pt>
                <c:pt idx="60">
                  <c:v>38806</c:v>
                </c:pt>
                <c:pt idx="61">
                  <c:v>38807</c:v>
                </c:pt>
                <c:pt idx="62">
                  <c:v>38810</c:v>
                </c:pt>
                <c:pt idx="63">
                  <c:v>38811</c:v>
                </c:pt>
                <c:pt idx="64">
                  <c:v>38812</c:v>
                </c:pt>
                <c:pt idx="65">
                  <c:v>38813</c:v>
                </c:pt>
                <c:pt idx="66">
                  <c:v>38814</c:v>
                </c:pt>
                <c:pt idx="67">
                  <c:v>38817</c:v>
                </c:pt>
                <c:pt idx="68">
                  <c:v>38818</c:v>
                </c:pt>
                <c:pt idx="69">
                  <c:v>38819</c:v>
                </c:pt>
                <c:pt idx="70">
                  <c:v>38820</c:v>
                </c:pt>
                <c:pt idx="71">
                  <c:v>38824</c:v>
                </c:pt>
                <c:pt idx="72">
                  <c:v>38825</c:v>
                </c:pt>
                <c:pt idx="73">
                  <c:v>38826</c:v>
                </c:pt>
                <c:pt idx="74">
                  <c:v>38827</c:v>
                </c:pt>
                <c:pt idx="75">
                  <c:v>38828</c:v>
                </c:pt>
                <c:pt idx="76">
                  <c:v>38831</c:v>
                </c:pt>
                <c:pt idx="77">
                  <c:v>38832</c:v>
                </c:pt>
                <c:pt idx="78">
                  <c:v>38833</c:v>
                </c:pt>
                <c:pt idx="79">
                  <c:v>38834</c:v>
                </c:pt>
                <c:pt idx="80">
                  <c:v>38835</c:v>
                </c:pt>
                <c:pt idx="81">
                  <c:v>38838</c:v>
                </c:pt>
                <c:pt idx="82">
                  <c:v>38839</c:v>
                </c:pt>
                <c:pt idx="83">
                  <c:v>38840</c:v>
                </c:pt>
                <c:pt idx="84">
                  <c:v>38841</c:v>
                </c:pt>
                <c:pt idx="85">
                  <c:v>38842</c:v>
                </c:pt>
                <c:pt idx="86">
                  <c:v>38845</c:v>
                </c:pt>
                <c:pt idx="87">
                  <c:v>38846</c:v>
                </c:pt>
                <c:pt idx="88">
                  <c:v>38847</c:v>
                </c:pt>
                <c:pt idx="89">
                  <c:v>38848</c:v>
                </c:pt>
                <c:pt idx="90">
                  <c:v>38849</c:v>
                </c:pt>
                <c:pt idx="91">
                  <c:v>38852</c:v>
                </c:pt>
                <c:pt idx="92">
                  <c:v>38853</c:v>
                </c:pt>
                <c:pt idx="93">
                  <c:v>38854</c:v>
                </c:pt>
                <c:pt idx="94">
                  <c:v>38855</c:v>
                </c:pt>
                <c:pt idx="95">
                  <c:v>38856</c:v>
                </c:pt>
                <c:pt idx="96">
                  <c:v>38859</c:v>
                </c:pt>
                <c:pt idx="97">
                  <c:v>38860</c:v>
                </c:pt>
                <c:pt idx="98">
                  <c:v>38861</c:v>
                </c:pt>
                <c:pt idx="99">
                  <c:v>38862</c:v>
                </c:pt>
                <c:pt idx="100">
                  <c:v>38863</c:v>
                </c:pt>
                <c:pt idx="101">
                  <c:v>38867</c:v>
                </c:pt>
                <c:pt idx="102">
                  <c:v>38868</c:v>
                </c:pt>
                <c:pt idx="103">
                  <c:v>38869</c:v>
                </c:pt>
                <c:pt idx="104">
                  <c:v>38870</c:v>
                </c:pt>
                <c:pt idx="105">
                  <c:v>38873</c:v>
                </c:pt>
                <c:pt idx="106">
                  <c:v>38874</c:v>
                </c:pt>
                <c:pt idx="107">
                  <c:v>38875</c:v>
                </c:pt>
                <c:pt idx="108">
                  <c:v>38876</c:v>
                </c:pt>
                <c:pt idx="109">
                  <c:v>38877</c:v>
                </c:pt>
                <c:pt idx="110">
                  <c:v>38880</c:v>
                </c:pt>
                <c:pt idx="111">
                  <c:v>38881</c:v>
                </c:pt>
                <c:pt idx="112">
                  <c:v>38882</c:v>
                </c:pt>
                <c:pt idx="113">
                  <c:v>38883</c:v>
                </c:pt>
                <c:pt idx="114">
                  <c:v>38884</c:v>
                </c:pt>
                <c:pt idx="115">
                  <c:v>38887</c:v>
                </c:pt>
                <c:pt idx="116">
                  <c:v>38888</c:v>
                </c:pt>
                <c:pt idx="117">
                  <c:v>38889</c:v>
                </c:pt>
                <c:pt idx="118">
                  <c:v>38890</c:v>
                </c:pt>
                <c:pt idx="119">
                  <c:v>38891</c:v>
                </c:pt>
                <c:pt idx="120">
                  <c:v>38894</c:v>
                </c:pt>
                <c:pt idx="121">
                  <c:v>38895</c:v>
                </c:pt>
                <c:pt idx="122">
                  <c:v>38896</c:v>
                </c:pt>
                <c:pt idx="123">
                  <c:v>38897</c:v>
                </c:pt>
                <c:pt idx="124">
                  <c:v>38898</c:v>
                </c:pt>
                <c:pt idx="125">
                  <c:v>38901</c:v>
                </c:pt>
                <c:pt idx="126">
                  <c:v>38903</c:v>
                </c:pt>
                <c:pt idx="127">
                  <c:v>38904</c:v>
                </c:pt>
                <c:pt idx="128">
                  <c:v>38905</c:v>
                </c:pt>
                <c:pt idx="129">
                  <c:v>38908</c:v>
                </c:pt>
                <c:pt idx="130">
                  <c:v>38909</c:v>
                </c:pt>
                <c:pt idx="131">
                  <c:v>38910</c:v>
                </c:pt>
                <c:pt idx="132">
                  <c:v>38911</c:v>
                </c:pt>
                <c:pt idx="133">
                  <c:v>38912</c:v>
                </c:pt>
                <c:pt idx="134">
                  <c:v>38915</c:v>
                </c:pt>
                <c:pt idx="135">
                  <c:v>38916</c:v>
                </c:pt>
                <c:pt idx="136">
                  <c:v>38917</c:v>
                </c:pt>
                <c:pt idx="137">
                  <c:v>38918</c:v>
                </c:pt>
                <c:pt idx="138">
                  <c:v>38919</c:v>
                </c:pt>
                <c:pt idx="139">
                  <c:v>38922</c:v>
                </c:pt>
                <c:pt idx="140">
                  <c:v>38923</c:v>
                </c:pt>
                <c:pt idx="141">
                  <c:v>38924</c:v>
                </c:pt>
                <c:pt idx="142">
                  <c:v>38925</c:v>
                </c:pt>
                <c:pt idx="143">
                  <c:v>38926</c:v>
                </c:pt>
                <c:pt idx="144">
                  <c:v>38929</c:v>
                </c:pt>
                <c:pt idx="145">
                  <c:v>38930</c:v>
                </c:pt>
                <c:pt idx="146">
                  <c:v>38931</c:v>
                </c:pt>
                <c:pt idx="147">
                  <c:v>38932</c:v>
                </c:pt>
                <c:pt idx="148">
                  <c:v>38933</c:v>
                </c:pt>
                <c:pt idx="149">
                  <c:v>38936</c:v>
                </c:pt>
                <c:pt idx="150">
                  <c:v>38937</c:v>
                </c:pt>
                <c:pt idx="151">
                  <c:v>38938</c:v>
                </c:pt>
                <c:pt idx="152">
                  <c:v>38939</c:v>
                </c:pt>
                <c:pt idx="153">
                  <c:v>38940</c:v>
                </c:pt>
                <c:pt idx="154">
                  <c:v>38943</c:v>
                </c:pt>
                <c:pt idx="155">
                  <c:v>38944</c:v>
                </c:pt>
                <c:pt idx="156">
                  <c:v>38945</c:v>
                </c:pt>
                <c:pt idx="157">
                  <c:v>38946</c:v>
                </c:pt>
                <c:pt idx="158">
                  <c:v>38947</c:v>
                </c:pt>
                <c:pt idx="159">
                  <c:v>38950</c:v>
                </c:pt>
                <c:pt idx="160">
                  <c:v>38951</c:v>
                </c:pt>
                <c:pt idx="161">
                  <c:v>38952</c:v>
                </c:pt>
                <c:pt idx="162">
                  <c:v>38953</c:v>
                </c:pt>
                <c:pt idx="163">
                  <c:v>38954</c:v>
                </c:pt>
                <c:pt idx="164">
                  <c:v>38957</c:v>
                </c:pt>
                <c:pt idx="165">
                  <c:v>38958</c:v>
                </c:pt>
                <c:pt idx="166">
                  <c:v>38959</c:v>
                </c:pt>
                <c:pt idx="167">
                  <c:v>38960</c:v>
                </c:pt>
                <c:pt idx="168">
                  <c:v>38961</c:v>
                </c:pt>
                <c:pt idx="169">
                  <c:v>38965</c:v>
                </c:pt>
                <c:pt idx="170">
                  <c:v>38966</c:v>
                </c:pt>
                <c:pt idx="171">
                  <c:v>38967</c:v>
                </c:pt>
                <c:pt idx="172">
                  <c:v>38968</c:v>
                </c:pt>
                <c:pt idx="173">
                  <c:v>38971</c:v>
                </c:pt>
                <c:pt idx="174">
                  <c:v>38972</c:v>
                </c:pt>
                <c:pt idx="175">
                  <c:v>38973</c:v>
                </c:pt>
                <c:pt idx="176">
                  <c:v>38974</c:v>
                </c:pt>
                <c:pt idx="177">
                  <c:v>38975</c:v>
                </c:pt>
                <c:pt idx="178">
                  <c:v>38978</c:v>
                </c:pt>
                <c:pt idx="179">
                  <c:v>38979</c:v>
                </c:pt>
                <c:pt idx="180">
                  <c:v>38980</c:v>
                </c:pt>
                <c:pt idx="181">
                  <c:v>38981</c:v>
                </c:pt>
                <c:pt idx="182">
                  <c:v>38982</c:v>
                </c:pt>
                <c:pt idx="183">
                  <c:v>38985</c:v>
                </c:pt>
                <c:pt idx="184">
                  <c:v>38986</c:v>
                </c:pt>
                <c:pt idx="185">
                  <c:v>38987</c:v>
                </c:pt>
                <c:pt idx="186">
                  <c:v>38988</c:v>
                </c:pt>
                <c:pt idx="187">
                  <c:v>38989</c:v>
                </c:pt>
                <c:pt idx="188">
                  <c:v>38992</c:v>
                </c:pt>
                <c:pt idx="189">
                  <c:v>38993</c:v>
                </c:pt>
                <c:pt idx="190">
                  <c:v>38994</c:v>
                </c:pt>
                <c:pt idx="191">
                  <c:v>38995</c:v>
                </c:pt>
                <c:pt idx="192">
                  <c:v>38996</c:v>
                </c:pt>
                <c:pt idx="193">
                  <c:v>38999</c:v>
                </c:pt>
                <c:pt idx="194">
                  <c:v>39000</c:v>
                </c:pt>
                <c:pt idx="195">
                  <c:v>39001</c:v>
                </c:pt>
                <c:pt idx="196">
                  <c:v>39002</c:v>
                </c:pt>
                <c:pt idx="197">
                  <c:v>39003</c:v>
                </c:pt>
                <c:pt idx="198">
                  <c:v>39006</c:v>
                </c:pt>
                <c:pt idx="199">
                  <c:v>39007</c:v>
                </c:pt>
                <c:pt idx="200">
                  <c:v>39008</c:v>
                </c:pt>
                <c:pt idx="201">
                  <c:v>39009</c:v>
                </c:pt>
                <c:pt idx="202">
                  <c:v>39010</c:v>
                </c:pt>
                <c:pt idx="203">
                  <c:v>39013</c:v>
                </c:pt>
                <c:pt idx="204">
                  <c:v>39014</c:v>
                </c:pt>
                <c:pt idx="205">
                  <c:v>39015</c:v>
                </c:pt>
                <c:pt idx="206">
                  <c:v>39016</c:v>
                </c:pt>
                <c:pt idx="207">
                  <c:v>39017</c:v>
                </c:pt>
                <c:pt idx="208">
                  <c:v>39020</c:v>
                </c:pt>
                <c:pt idx="209">
                  <c:v>39021</c:v>
                </c:pt>
                <c:pt idx="210">
                  <c:v>39022</c:v>
                </c:pt>
                <c:pt idx="211">
                  <c:v>39023</c:v>
                </c:pt>
                <c:pt idx="212">
                  <c:v>39024</c:v>
                </c:pt>
                <c:pt idx="213">
                  <c:v>39027</c:v>
                </c:pt>
                <c:pt idx="214">
                  <c:v>39028</c:v>
                </c:pt>
                <c:pt idx="215">
                  <c:v>39029</c:v>
                </c:pt>
                <c:pt idx="216">
                  <c:v>39030</c:v>
                </c:pt>
                <c:pt idx="217">
                  <c:v>39031</c:v>
                </c:pt>
                <c:pt idx="218">
                  <c:v>39034</c:v>
                </c:pt>
                <c:pt idx="219">
                  <c:v>39035</c:v>
                </c:pt>
                <c:pt idx="220">
                  <c:v>39036</c:v>
                </c:pt>
                <c:pt idx="221">
                  <c:v>39037</c:v>
                </c:pt>
                <c:pt idx="222">
                  <c:v>39038</c:v>
                </c:pt>
                <c:pt idx="223">
                  <c:v>39041</c:v>
                </c:pt>
                <c:pt idx="224">
                  <c:v>39042</c:v>
                </c:pt>
                <c:pt idx="225">
                  <c:v>39043</c:v>
                </c:pt>
                <c:pt idx="226">
                  <c:v>39045</c:v>
                </c:pt>
                <c:pt idx="227">
                  <c:v>39048</c:v>
                </c:pt>
                <c:pt idx="228">
                  <c:v>39049</c:v>
                </c:pt>
                <c:pt idx="229">
                  <c:v>39050</c:v>
                </c:pt>
                <c:pt idx="230">
                  <c:v>39051</c:v>
                </c:pt>
                <c:pt idx="231">
                  <c:v>39052</c:v>
                </c:pt>
                <c:pt idx="232">
                  <c:v>39055</c:v>
                </c:pt>
                <c:pt idx="233">
                  <c:v>39056</c:v>
                </c:pt>
                <c:pt idx="234">
                  <c:v>39057</c:v>
                </c:pt>
                <c:pt idx="235">
                  <c:v>39058</c:v>
                </c:pt>
                <c:pt idx="236">
                  <c:v>39059</c:v>
                </c:pt>
                <c:pt idx="237">
                  <c:v>39062</c:v>
                </c:pt>
                <c:pt idx="238">
                  <c:v>39063</c:v>
                </c:pt>
                <c:pt idx="239">
                  <c:v>39064</c:v>
                </c:pt>
                <c:pt idx="240">
                  <c:v>39065</c:v>
                </c:pt>
                <c:pt idx="241">
                  <c:v>39066</c:v>
                </c:pt>
                <c:pt idx="242">
                  <c:v>39069</c:v>
                </c:pt>
                <c:pt idx="243">
                  <c:v>39070</c:v>
                </c:pt>
                <c:pt idx="244">
                  <c:v>39071</c:v>
                </c:pt>
                <c:pt idx="245">
                  <c:v>39072</c:v>
                </c:pt>
                <c:pt idx="246">
                  <c:v>39073</c:v>
                </c:pt>
                <c:pt idx="247">
                  <c:v>39077</c:v>
                </c:pt>
                <c:pt idx="248">
                  <c:v>39078</c:v>
                </c:pt>
                <c:pt idx="249">
                  <c:v>39079</c:v>
                </c:pt>
                <c:pt idx="250">
                  <c:v>39080</c:v>
                </c:pt>
                <c:pt idx="251">
                  <c:v>39085</c:v>
                </c:pt>
                <c:pt idx="252">
                  <c:v>39086</c:v>
                </c:pt>
                <c:pt idx="253">
                  <c:v>39087</c:v>
                </c:pt>
                <c:pt idx="254">
                  <c:v>39090</c:v>
                </c:pt>
                <c:pt idx="255">
                  <c:v>39091</c:v>
                </c:pt>
                <c:pt idx="256">
                  <c:v>39092</c:v>
                </c:pt>
                <c:pt idx="257">
                  <c:v>39093</c:v>
                </c:pt>
                <c:pt idx="258">
                  <c:v>39094</c:v>
                </c:pt>
                <c:pt idx="259">
                  <c:v>39098</c:v>
                </c:pt>
                <c:pt idx="260">
                  <c:v>39099</c:v>
                </c:pt>
                <c:pt idx="261">
                  <c:v>39100</c:v>
                </c:pt>
                <c:pt idx="262">
                  <c:v>39101</c:v>
                </c:pt>
                <c:pt idx="263">
                  <c:v>39104</c:v>
                </c:pt>
                <c:pt idx="264">
                  <c:v>39105</c:v>
                </c:pt>
                <c:pt idx="265">
                  <c:v>39106</c:v>
                </c:pt>
                <c:pt idx="266">
                  <c:v>39107</c:v>
                </c:pt>
                <c:pt idx="267">
                  <c:v>39108</c:v>
                </c:pt>
                <c:pt idx="268">
                  <c:v>39111</c:v>
                </c:pt>
                <c:pt idx="269">
                  <c:v>39112</c:v>
                </c:pt>
                <c:pt idx="270">
                  <c:v>39113</c:v>
                </c:pt>
                <c:pt idx="271">
                  <c:v>39114</c:v>
                </c:pt>
                <c:pt idx="272">
                  <c:v>39115</c:v>
                </c:pt>
                <c:pt idx="273">
                  <c:v>39118</c:v>
                </c:pt>
                <c:pt idx="274">
                  <c:v>39119</c:v>
                </c:pt>
                <c:pt idx="275">
                  <c:v>39120</c:v>
                </c:pt>
                <c:pt idx="276">
                  <c:v>39121</c:v>
                </c:pt>
                <c:pt idx="277">
                  <c:v>39122</c:v>
                </c:pt>
                <c:pt idx="278">
                  <c:v>39125</c:v>
                </c:pt>
                <c:pt idx="279">
                  <c:v>39126</c:v>
                </c:pt>
                <c:pt idx="280">
                  <c:v>39127</c:v>
                </c:pt>
                <c:pt idx="281">
                  <c:v>39128</c:v>
                </c:pt>
                <c:pt idx="282">
                  <c:v>39129</c:v>
                </c:pt>
                <c:pt idx="283">
                  <c:v>39133</c:v>
                </c:pt>
                <c:pt idx="284">
                  <c:v>39134</c:v>
                </c:pt>
                <c:pt idx="285">
                  <c:v>39135</c:v>
                </c:pt>
                <c:pt idx="286">
                  <c:v>39136</c:v>
                </c:pt>
                <c:pt idx="287">
                  <c:v>39139</c:v>
                </c:pt>
                <c:pt idx="288">
                  <c:v>39140</c:v>
                </c:pt>
                <c:pt idx="289">
                  <c:v>39141</c:v>
                </c:pt>
                <c:pt idx="290">
                  <c:v>39142</c:v>
                </c:pt>
                <c:pt idx="291">
                  <c:v>39143</c:v>
                </c:pt>
                <c:pt idx="292">
                  <c:v>39146</c:v>
                </c:pt>
                <c:pt idx="293">
                  <c:v>39147</c:v>
                </c:pt>
                <c:pt idx="294">
                  <c:v>39148</c:v>
                </c:pt>
                <c:pt idx="295">
                  <c:v>39149</c:v>
                </c:pt>
                <c:pt idx="296">
                  <c:v>39150</c:v>
                </c:pt>
                <c:pt idx="297">
                  <c:v>39153</c:v>
                </c:pt>
                <c:pt idx="298">
                  <c:v>39154</c:v>
                </c:pt>
                <c:pt idx="299">
                  <c:v>39155</c:v>
                </c:pt>
                <c:pt idx="300">
                  <c:v>39156</c:v>
                </c:pt>
                <c:pt idx="301">
                  <c:v>39157</c:v>
                </c:pt>
                <c:pt idx="302">
                  <c:v>39160</c:v>
                </c:pt>
                <c:pt idx="303">
                  <c:v>39161</c:v>
                </c:pt>
                <c:pt idx="304">
                  <c:v>39162</c:v>
                </c:pt>
                <c:pt idx="305">
                  <c:v>39163</c:v>
                </c:pt>
                <c:pt idx="306">
                  <c:v>39164</c:v>
                </c:pt>
                <c:pt idx="307">
                  <c:v>39167</c:v>
                </c:pt>
                <c:pt idx="308">
                  <c:v>39168</c:v>
                </c:pt>
                <c:pt idx="309">
                  <c:v>39169</c:v>
                </c:pt>
                <c:pt idx="310">
                  <c:v>39170</c:v>
                </c:pt>
                <c:pt idx="311">
                  <c:v>39171</c:v>
                </c:pt>
                <c:pt idx="312">
                  <c:v>39174</c:v>
                </c:pt>
                <c:pt idx="313">
                  <c:v>39175</c:v>
                </c:pt>
                <c:pt idx="314">
                  <c:v>39176</c:v>
                </c:pt>
                <c:pt idx="315">
                  <c:v>39177</c:v>
                </c:pt>
                <c:pt idx="316">
                  <c:v>39181</c:v>
                </c:pt>
                <c:pt idx="317">
                  <c:v>39182</c:v>
                </c:pt>
                <c:pt idx="318">
                  <c:v>39183</c:v>
                </c:pt>
                <c:pt idx="319">
                  <c:v>39184</c:v>
                </c:pt>
                <c:pt idx="320">
                  <c:v>39185</c:v>
                </c:pt>
                <c:pt idx="321">
                  <c:v>39188</c:v>
                </c:pt>
                <c:pt idx="322">
                  <c:v>39189</c:v>
                </c:pt>
                <c:pt idx="323">
                  <c:v>39190</c:v>
                </c:pt>
                <c:pt idx="324">
                  <c:v>39191</c:v>
                </c:pt>
                <c:pt idx="325">
                  <c:v>39192</c:v>
                </c:pt>
                <c:pt idx="326">
                  <c:v>39195</c:v>
                </c:pt>
                <c:pt idx="327">
                  <c:v>39196</c:v>
                </c:pt>
                <c:pt idx="328">
                  <c:v>39197</c:v>
                </c:pt>
                <c:pt idx="329">
                  <c:v>39198</c:v>
                </c:pt>
                <c:pt idx="330">
                  <c:v>39199</c:v>
                </c:pt>
                <c:pt idx="331">
                  <c:v>39202</c:v>
                </c:pt>
                <c:pt idx="332">
                  <c:v>39203</c:v>
                </c:pt>
                <c:pt idx="333">
                  <c:v>39204</c:v>
                </c:pt>
                <c:pt idx="334">
                  <c:v>39205</c:v>
                </c:pt>
                <c:pt idx="335">
                  <c:v>39206</c:v>
                </c:pt>
                <c:pt idx="336">
                  <c:v>39209</c:v>
                </c:pt>
                <c:pt idx="337">
                  <c:v>39210</c:v>
                </c:pt>
                <c:pt idx="338">
                  <c:v>39211</c:v>
                </c:pt>
                <c:pt idx="339">
                  <c:v>39212</c:v>
                </c:pt>
                <c:pt idx="340">
                  <c:v>39213</c:v>
                </c:pt>
                <c:pt idx="341">
                  <c:v>39216</c:v>
                </c:pt>
                <c:pt idx="342">
                  <c:v>39217</c:v>
                </c:pt>
                <c:pt idx="343">
                  <c:v>39218</c:v>
                </c:pt>
                <c:pt idx="344">
                  <c:v>39219</c:v>
                </c:pt>
                <c:pt idx="345">
                  <c:v>39220</c:v>
                </c:pt>
                <c:pt idx="346">
                  <c:v>39223</c:v>
                </c:pt>
                <c:pt idx="347">
                  <c:v>39224</c:v>
                </c:pt>
                <c:pt idx="348">
                  <c:v>39225</c:v>
                </c:pt>
                <c:pt idx="349">
                  <c:v>39226</c:v>
                </c:pt>
                <c:pt idx="350">
                  <c:v>39227</c:v>
                </c:pt>
                <c:pt idx="351">
                  <c:v>39231</c:v>
                </c:pt>
                <c:pt idx="352">
                  <c:v>39232</c:v>
                </c:pt>
                <c:pt idx="353">
                  <c:v>39233</c:v>
                </c:pt>
                <c:pt idx="354">
                  <c:v>39234</c:v>
                </c:pt>
                <c:pt idx="355">
                  <c:v>39237</c:v>
                </c:pt>
                <c:pt idx="356">
                  <c:v>39238</c:v>
                </c:pt>
                <c:pt idx="357">
                  <c:v>39239</c:v>
                </c:pt>
                <c:pt idx="358">
                  <c:v>39240</c:v>
                </c:pt>
                <c:pt idx="359">
                  <c:v>39241</c:v>
                </c:pt>
                <c:pt idx="360">
                  <c:v>39244</c:v>
                </c:pt>
                <c:pt idx="361">
                  <c:v>39245</c:v>
                </c:pt>
                <c:pt idx="362">
                  <c:v>39246</c:v>
                </c:pt>
                <c:pt idx="363">
                  <c:v>39247</c:v>
                </c:pt>
                <c:pt idx="364">
                  <c:v>39248</c:v>
                </c:pt>
                <c:pt idx="365">
                  <c:v>39251</c:v>
                </c:pt>
                <c:pt idx="366">
                  <c:v>39252</c:v>
                </c:pt>
                <c:pt idx="367">
                  <c:v>39253</c:v>
                </c:pt>
                <c:pt idx="368">
                  <c:v>39254</c:v>
                </c:pt>
                <c:pt idx="369">
                  <c:v>39255</c:v>
                </c:pt>
                <c:pt idx="370">
                  <c:v>39258</c:v>
                </c:pt>
                <c:pt idx="371">
                  <c:v>39259</c:v>
                </c:pt>
                <c:pt idx="372">
                  <c:v>39260</c:v>
                </c:pt>
                <c:pt idx="373">
                  <c:v>39261</c:v>
                </c:pt>
                <c:pt idx="374">
                  <c:v>39262</c:v>
                </c:pt>
                <c:pt idx="375">
                  <c:v>39265</c:v>
                </c:pt>
                <c:pt idx="376">
                  <c:v>39266</c:v>
                </c:pt>
                <c:pt idx="377">
                  <c:v>39268</c:v>
                </c:pt>
                <c:pt idx="378">
                  <c:v>39269</c:v>
                </c:pt>
                <c:pt idx="379">
                  <c:v>39272</c:v>
                </c:pt>
                <c:pt idx="380">
                  <c:v>39273</c:v>
                </c:pt>
                <c:pt idx="381">
                  <c:v>39274</c:v>
                </c:pt>
                <c:pt idx="382">
                  <c:v>39275</c:v>
                </c:pt>
                <c:pt idx="383">
                  <c:v>39276</c:v>
                </c:pt>
                <c:pt idx="384">
                  <c:v>39279</c:v>
                </c:pt>
                <c:pt idx="385">
                  <c:v>39280</c:v>
                </c:pt>
                <c:pt idx="386">
                  <c:v>39281</c:v>
                </c:pt>
                <c:pt idx="387">
                  <c:v>39282</c:v>
                </c:pt>
                <c:pt idx="388">
                  <c:v>39283</c:v>
                </c:pt>
                <c:pt idx="389">
                  <c:v>39286</c:v>
                </c:pt>
                <c:pt idx="390">
                  <c:v>39287</c:v>
                </c:pt>
                <c:pt idx="391">
                  <c:v>39288</c:v>
                </c:pt>
                <c:pt idx="392">
                  <c:v>39289</c:v>
                </c:pt>
                <c:pt idx="393">
                  <c:v>39290</c:v>
                </c:pt>
                <c:pt idx="394">
                  <c:v>39293</c:v>
                </c:pt>
                <c:pt idx="395">
                  <c:v>39294</c:v>
                </c:pt>
                <c:pt idx="396">
                  <c:v>39295</c:v>
                </c:pt>
                <c:pt idx="397">
                  <c:v>39296</c:v>
                </c:pt>
                <c:pt idx="398">
                  <c:v>39297</c:v>
                </c:pt>
                <c:pt idx="399">
                  <c:v>39300</c:v>
                </c:pt>
                <c:pt idx="400">
                  <c:v>39301</c:v>
                </c:pt>
                <c:pt idx="401">
                  <c:v>39302</c:v>
                </c:pt>
                <c:pt idx="402">
                  <c:v>39303</c:v>
                </c:pt>
                <c:pt idx="403">
                  <c:v>39304</c:v>
                </c:pt>
                <c:pt idx="404">
                  <c:v>39307</c:v>
                </c:pt>
                <c:pt idx="405">
                  <c:v>39308</c:v>
                </c:pt>
                <c:pt idx="406">
                  <c:v>39309</c:v>
                </c:pt>
                <c:pt idx="407">
                  <c:v>39310</c:v>
                </c:pt>
                <c:pt idx="408">
                  <c:v>39311</c:v>
                </c:pt>
                <c:pt idx="409">
                  <c:v>39314</c:v>
                </c:pt>
                <c:pt idx="410">
                  <c:v>39315</c:v>
                </c:pt>
                <c:pt idx="411">
                  <c:v>39316</c:v>
                </c:pt>
                <c:pt idx="412">
                  <c:v>39317</c:v>
                </c:pt>
                <c:pt idx="413">
                  <c:v>39318</c:v>
                </c:pt>
                <c:pt idx="414">
                  <c:v>39321</c:v>
                </c:pt>
                <c:pt idx="415">
                  <c:v>39322</c:v>
                </c:pt>
                <c:pt idx="416">
                  <c:v>39323</c:v>
                </c:pt>
                <c:pt idx="417">
                  <c:v>39324</c:v>
                </c:pt>
                <c:pt idx="418">
                  <c:v>39325</c:v>
                </c:pt>
                <c:pt idx="419">
                  <c:v>39329</c:v>
                </c:pt>
                <c:pt idx="420">
                  <c:v>39330</c:v>
                </c:pt>
                <c:pt idx="421">
                  <c:v>39331</c:v>
                </c:pt>
                <c:pt idx="422">
                  <c:v>39332</c:v>
                </c:pt>
                <c:pt idx="423">
                  <c:v>39335</c:v>
                </c:pt>
                <c:pt idx="424">
                  <c:v>39336</c:v>
                </c:pt>
                <c:pt idx="425">
                  <c:v>39337</c:v>
                </c:pt>
                <c:pt idx="426">
                  <c:v>39338</c:v>
                </c:pt>
                <c:pt idx="427">
                  <c:v>39339</c:v>
                </c:pt>
                <c:pt idx="428">
                  <c:v>39342</c:v>
                </c:pt>
                <c:pt idx="429">
                  <c:v>39343</c:v>
                </c:pt>
                <c:pt idx="430">
                  <c:v>39344</c:v>
                </c:pt>
                <c:pt idx="431">
                  <c:v>39345</c:v>
                </c:pt>
                <c:pt idx="432">
                  <c:v>39346</c:v>
                </c:pt>
                <c:pt idx="433">
                  <c:v>39349</c:v>
                </c:pt>
                <c:pt idx="434">
                  <c:v>39350</c:v>
                </c:pt>
                <c:pt idx="435">
                  <c:v>39351</c:v>
                </c:pt>
                <c:pt idx="436">
                  <c:v>39352</c:v>
                </c:pt>
                <c:pt idx="437">
                  <c:v>39353</c:v>
                </c:pt>
                <c:pt idx="438">
                  <c:v>39356</c:v>
                </c:pt>
                <c:pt idx="439">
                  <c:v>39357</c:v>
                </c:pt>
                <c:pt idx="440">
                  <c:v>39358</c:v>
                </c:pt>
                <c:pt idx="441">
                  <c:v>39359</c:v>
                </c:pt>
                <c:pt idx="442">
                  <c:v>39360</c:v>
                </c:pt>
                <c:pt idx="443">
                  <c:v>39363</c:v>
                </c:pt>
                <c:pt idx="444">
                  <c:v>39364</c:v>
                </c:pt>
                <c:pt idx="445">
                  <c:v>39365</c:v>
                </c:pt>
                <c:pt idx="446">
                  <c:v>39366</c:v>
                </c:pt>
                <c:pt idx="447">
                  <c:v>39367</c:v>
                </c:pt>
                <c:pt idx="448">
                  <c:v>39370</c:v>
                </c:pt>
                <c:pt idx="449">
                  <c:v>39371</c:v>
                </c:pt>
                <c:pt idx="450">
                  <c:v>39372</c:v>
                </c:pt>
                <c:pt idx="451">
                  <c:v>39373</c:v>
                </c:pt>
                <c:pt idx="452">
                  <c:v>39374</c:v>
                </c:pt>
                <c:pt idx="453">
                  <c:v>39377</c:v>
                </c:pt>
                <c:pt idx="454">
                  <c:v>39378</c:v>
                </c:pt>
                <c:pt idx="455">
                  <c:v>39379</c:v>
                </c:pt>
                <c:pt idx="456">
                  <c:v>39380</c:v>
                </c:pt>
                <c:pt idx="457">
                  <c:v>39381</c:v>
                </c:pt>
                <c:pt idx="458">
                  <c:v>39384</c:v>
                </c:pt>
                <c:pt idx="459">
                  <c:v>39385</c:v>
                </c:pt>
                <c:pt idx="460">
                  <c:v>39386</c:v>
                </c:pt>
                <c:pt idx="461">
                  <c:v>39387</c:v>
                </c:pt>
                <c:pt idx="462">
                  <c:v>39388</c:v>
                </c:pt>
                <c:pt idx="463">
                  <c:v>39391</c:v>
                </c:pt>
                <c:pt idx="464">
                  <c:v>39392</c:v>
                </c:pt>
                <c:pt idx="465">
                  <c:v>39393</c:v>
                </c:pt>
                <c:pt idx="466">
                  <c:v>39394</c:v>
                </c:pt>
                <c:pt idx="467">
                  <c:v>39395</c:v>
                </c:pt>
                <c:pt idx="468">
                  <c:v>39398</c:v>
                </c:pt>
                <c:pt idx="469">
                  <c:v>39399</c:v>
                </c:pt>
                <c:pt idx="470">
                  <c:v>39400</c:v>
                </c:pt>
                <c:pt idx="471">
                  <c:v>39401</c:v>
                </c:pt>
                <c:pt idx="472">
                  <c:v>39402</c:v>
                </c:pt>
                <c:pt idx="473">
                  <c:v>39405</c:v>
                </c:pt>
                <c:pt idx="474">
                  <c:v>39406</c:v>
                </c:pt>
                <c:pt idx="475">
                  <c:v>39407</c:v>
                </c:pt>
                <c:pt idx="476">
                  <c:v>39409</c:v>
                </c:pt>
                <c:pt idx="477">
                  <c:v>39412</c:v>
                </c:pt>
                <c:pt idx="478">
                  <c:v>39413</c:v>
                </c:pt>
                <c:pt idx="479">
                  <c:v>39414</c:v>
                </c:pt>
                <c:pt idx="480">
                  <c:v>39415</c:v>
                </c:pt>
                <c:pt idx="481">
                  <c:v>39416</c:v>
                </c:pt>
                <c:pt idx="482">
                  <c:v>39419</c:v>
                </c:pt>
                <c:pt idx="483">
                  <c:v>39420</c:v>
                </c:pt>
                <c:pt idx="484">
                  <c:v>39421</c:v>
                </c:pt>
                <c:pt idx="485">
                  <c:v>39422</c:v>
                </c:pt>
                <c:pt idx="486">
                  <c:v>39423</c:v>
                </c:pt>
                <c:pt idx="487">
                  <c:v>39426</c:v>
                </c:pt>
                <c:pt idx="488">
                  <c:v>39427</c:v>
                </c:pt>
                <c:pt idx="489">
                  <c:v>39428</c:v>
                </c:pt>
                <c:pt idx="490">
                  <c:v>39429</c:v>
                </c:pt>
                <c:pt idx="491">
                  <c:v>39430</c:v>
                </c:pt>
                <c:pt idx="492">
                  <c:v>39433</c:v>
                </c:pt>
                <c:pt idx="493">
                  <c:v>39434</c:v>
                </c:pt>
                <c:pt idx="494">
                  <c:v>39435</c:v>
                </c:pt>
                <c:pt idx="495">
                  <c:v>39436</c:v>
                </c:pt>
                <c:pt idx="496">
                  <c:v>39437</c:v>
                </c:pt>
                <c:pt idx="497">
                  <c:v>39440</c:v>
                </c:pt>
                <c:pt idx="498">
                  <c:v>39442</c:v>
                </c:pt>
                <c:pt idx="499">
                  <c:v>39443</c:v>
                </c:pt>
                <c:pt idx="500">
                  <c:v>39444</c:v>
                </c:pt>
                <c:pt idx="501">
                  <c:v>39447</c:v>
                </c:pt>
                <c:pt idx="502">
                  <c:v>39449</c:v>
                </c:pt>
                <c:pt idx="503">
                  <c:v>39450</c:v>
                </c:pt>
                <c:pt idx="504">
                  <c:v>39451</c:v>
                </c:pt>
                <c:pt idx="505">
                  <c:v>39454</c:v>
                </c:pt>
                <c:pt idx="506">
                  <c:v>39455</c:v>
                </c:pt>
                <c:pt idx="507">
                  <c:v>39456</c:v>
                </c:pt>
                <c:pt idx="508">
                  <c:v>39457</c:v>
                </c:pt>
                <c:pt idx="509">
                  <c:v>39458</c:v>
                </c:pt>
                <c:pt idx="510">
                  <c:v>39461</c:v>
                </c:pt>
                <c:pt idx="511">
                  <c:v>39462</c:v>
                </c:pt>
                <c:pt idx="512">
                  <c:v>39463</c:v>
                </c:pt>
                <c:pt idx="513">
                  <c:v>39464</c:v>
                </c:pt>
                <c:pt idx="514">
                  <c:v>39465</c:v>
                </c:pt>
                <c:pt idx="515">
                  <c:v>39469</c:v>
                </c:pt>
                <c:pt idx="516">
                  <c:v>39470</c:v>
                </c:pt>
                <c:pt idx="517">
                  <c:v>39471</c:v>
                </c:pt>
                <c:pt idx="518">
                  <c:v>39472</c:v>
                </c:pt>
                <c:pt idx="519">
                  <c:v>39475</c:v>
                </c:pt>
                <c:pt idx="520">
                  <c:v>39476</c:v>
                </c:pt>
                <c:pt idx="521">
                  <c:v>39477</c:v>
                </c:pt>
                <c:pt idx="522">
                  <c:v>39478</c:v>
                </c:pt>
                <c:pt idx="523">
                  <c:v>39479</c:v>
                </c:pt>
                <c:pt idx="524">
                  <c:v>39482</c:v>
                </c:pt>
                <c:pt idx="525">
                  <c:v>39483</c:v>
                </c:pt>
                <c:pt idx="526">
                  <c:v>39484</c:v>
                </c:pt>
                <c:pt idx="527">
                  <c:v>39485</c:v>
                </c:pt>
                <c:pt idx="528">
                  <c:v>39486</c:v>
                </c:pt>
                <c:pt idx="529">
                  <c:v>39489</c:v>
                </c:pt>
                <c:pt idx="530">
                  <c:v>39490</c:v>
                </c:pt>
                <c:pt idx="531">
                  <c:v>39491</c:v>
                </c:pt>
                <c:pt idx="532">
                  <c:v>39492</c:v>
                </c:pt>
                <c:pt idx="533">
                  <c:v>39493</c:v>
                </c:pt>
                <c:pt idx="534">
                  <c:v>39497</c:v>
                </c:pt>
                <c:pt idx="535">
                  <c:v>39498</c:v>
                </c:pt>
                <c:pt idx="536">
                  <c:v>39499</c:v>
                </c:pt>
                <c:pt idx="537">
                  <c:v>39500</c:v>
                </c:pt>
                <c:pt idx="538">
                  <c:v>39503</c:v>
                </c:pt>
                <c:pt idx="539">
                  <c:v>39504</c:v>
                </c:pt>
                <c:pt idx="540">
                  <c:v>39505</c:v>
                </c:pt>
                <c:pt idx="541">
                  <c:v>39506</c:v>
                </c:pt>
                <c:pt idx="542">
                  <c:v>39507</c:v>
                </c:pt>
                <c:pt idx="543">
                  <c:v>39510</c:v>
                </c:pt>
                <c:pt idx="544">
                  <c:v>39511</c:v>
                </c:pt>
                <c:pt idx="545">
                  <c:v>39512</c:v>
                </c:pt>
                <c:pt idx="546">
                  <c:v>39513</c:v>
                </c:pt>
                <c:pt idx="547">
                  <c:v>39514</c:v>
                </c:pt>
                <c:pt idx="548">
                  <c:v>39517</c:v>
                </c:pt>
                <c:pt idx="549">
                  <c:v>39518</c:v>
                </c:pt>
                <c:pt idx="550">
                  <c:v>39519</c:v>
                </c:pt>
                <c:pt idx="551">
                  <c:v>39520</c:v>
                </c:pt>
                <c:pt idx="552">
                  <c:v>39521</c:v>
                </c:pt>
                <c:pt idx="553">
                  <c:v>39524</c:v>
                </c:pt>
                <c:pt idx="554">
                  <c:v>39525</c:v>
                </c:pt>
                <c:pt idx="555">
                  <c:v>39526</c:v>
                </c:pt>
                <c:pt idx="556">
                  <c:v>39527</c:v>
                </c:pt>
                <c:pt idx="557">
                  <c:v>39531</c:v>
                </c:pt>
                <c:pt idx="558">
                  <c:v>39532</c:v>
                </c:pt>
                <c:pt idx="559">
                  <c:v>39533</c:v>
                </c:pt>
                <c:pt idx="560">
                  <c:v>39534</c:v>
                </c:pt>
                <c:pt idx="561">
                  <c:v>39535</c:v>
                </c:pt>
                <c:pt idx="562">
                  <c:v>39538</c:v>
                </c:pt>
                <c:pt idx="563">
                  <c:v>39539</c:v>
                </c:pt>
                <c:pt idx="564">
                  <c:v>39540</c:v>
                </c:pt>
                <c:pt idx="565">
                  <c:v>39541</c:v>
                </c:pt>
                <c:pt idx="566">
                  <c:v>39542</c:v>
                </c:pt>
                <c:pt idx="567">
                  <c:v>39545</c:v>
                </c:pt>
                <c:pt idx="568">
                  <c:v>39546</c:v>
                </c:pt>
                <c:pt idx="569">
                  <c:v>39547</c:v>
                </c:pt>
                <c:pt idx="570">
                  <c:v>39548</c:v>
                </c:pt>
                <c:pt idx="571">
                  <c:v>39549</c:v>
                </c:pt>
                <c:pt idx="572">
                  <c:v>39552</c:v>
                </c:pt>
                <c:pt idx="573">
                  <c:v>39553</c:v>
                </c:pt>
                <c:pt idx="574">
                  <c:v>39554</c:v>
                </c:pt>
                <c:pt idx="575">
                  <c:v>39555</c:v>
                </c:pt>
                <c:pt idx="576">
                  <c:v>39556</c:v>
                </c:pt>
                <c:pt idx="577">
                  <c:v>39559</c:v>
                </c:pt>
                <c:pt idx="578">
                  <c:v>39560</c:v>
                </c:pt>
                <c:pt idx="579">
                  <c:v>39561</c:v>
                </c:pt>
                <c:pt idx="580">
                  <c:v>39562</c:v>
                </c:pt>
                <c:pt idx="581">
                  <c:v>39563</c:v>
                </c:pt>
                <c:pt idx="582">
                  <c:v>39566</c:v>
                </c:pt>
                <c:pt idx="583">
                  <c:v>39567</c:v>
                </c:pt>
                <c:pt idx="584">
                  <c:v>39568</c:v>
                </c:pt>
                <c:pt idx="585">
                  <c:v>39569</c:v>
                </c:pt>
                <c:pt idx="586">
                  <c:v>39570</c:v>
                </c:pt>
                <c:pt idx="587">
                  <c:v>39573</c:v>
                </c:pt>
                <c:pt idx="588">
                  <c:v>39574</c:v>
                </c:pt>
                <c:pt idx="589">
                  <c:v>39575</c:v>
                </c:pt>
                <c:pt idx="590">
                  <c:v>39576</c:v>
                </c:pt>
                <c:pt idx="591">
                  <c:v>39577</c:v>
                </c:pt>
                <c:pt idx="592">
                  <c:v>39580</c:v>
                </c:pt>
                <c:pt idx="593">
                  <c:v>39581</c:v>
                </c:pt>
                <c:pt idx="594">
                  <c:v>39582</c:v>
                </c:pt>
                <c:pt idx="595">
                  <c:v>39583</c:v>
                </c:pt>
                <c:pt idx="596">
                  <c:v>39584</c:v>
                </c:pt>
                <c:pt idx="597">
                  <c:v>39587</c:v>
                </c:pt>
                <c:pt idx="598">
                  <c:v>39588</c:v>
                </c:pt>
                <c:pt idx="599">
                  <c:v>39589</c:v>
                </c:pt>
                <c:pt idx="600">
                  <c:v>39590</c:v>
                </c:pt>
                <c:pt idx="601">
                  <c:v>39591</c:v>
                </c:pt>
                <c:pt idx="602">
                  <c:v>39595</c:v>
                </c:pt>
                <c:pt idx="603">
                  <c:v>39596</c:v>
                </c:pt>
                <c:pt idx="604">
                  <c:v>39597</c:v>
                </c:pt>
                <c:pt idx="605">
                  <c:v>39598</c:v>
                </c:pt>
                <c:pt idx="606">
                  <c:v>39601</c:v>
                </c:pt>
                <c:pt idx="607">
                  <c:v>39602</c:v>
                </c:pt>
                <c:pt idx="608">
                  <c:v>39603</c:v>
                </c:pt>
                <c:pt idx="609">
                  <c:v>39604</c:v>
                </c:pt>
                <c:pt idx="610">
                  <c:v>39605</c:v>
                </c:pt>
                <c:pt idx="611">
                  <c:v>39608</c:v>
                </c:pt>
                <c:pt idx="612">
                  <c:v>39609</c:v>
                </c:pt>
                <c:pt idx="613">
                  <c:v>39610</c:v>
                </c:pt>
                <c:pt idx="614">
                  <c:v>39611</c:v>
                </c:pt>
                <c:pt idx="615">
                  <c:v>39612</c:v>
                </c:pt>
                <c:pt idx="616">
                  <c:v>39615</c:v>
                </c:pt>
                <c:pt idx="617">
                  <c:v>39616</c:v>
                </c:pt>
                <c:pt idx="618">
                  <c:v>39617</c:v>
                </c:pt>
                <c:pt idx="619">
                  <c:v>39618</c:v>
                </c:pt>
                <c:pt idx="620">
                  <c:v>39619</c:v>
                </c:pt>
                <c:pt idx="621">
                  <c:v>39622</c:v>
                </c:pt>
                <c:pt idx="622">
                  <c:v>39623</c:v>
                </c:pt>
                <c:pt idx="623">
                  <c:v>39624</c:v>
                </c:pt>
                <c:pt idx="624">
                  <c:v>39625</c:v>
                </c:pt>
                <c:pt idx="625">
                  <c:v>39626</c:v>
                </c:pt>
                <c:pt idx="626">
                  <c:v>39629</c:v>
                </c:pt>
                <c:pt idx="627">
                  <c:v>39630</c:v>
                </c:pt>
                <c:pt idx="628">
                  <c:v>39631</c:v>
                </c:pt>
                <c:pt idx="629">
                  <c:v>39632</c:v>
                </c:pt>
                <c:pt idx="630">
                  <c:v>39636</c:v>
                </c:pt>
                <c:pt idx="631">
                  <c:v>39637</c:v>
                </c:pt>
                <c:pt idx="632">
                  <c:v>39638</c:v>
                </c:pt>
                <c:pt idx="633">
                  <c:v>39639</c:v>
                </c:pt>
                <c:pt idx="634">
                  <c:v>39640</c:v>
                </c:pt>
                <c:pt idx="635">
                  <c:v>39643</c:v>
                </c:pt>
                <c:pt idx="636">
                  <c:v>39644</c:v>
                </c:pt>
                <c:pt idx="637">
                  <c:v>39645</c:v>
                </c:pt>
                <c:pt idx="638">
                  <c:v>39646</c:v>
                </c:pt>
                <c:pt idx="639">
                  <c:v>39647</c:v>
                </c:pt>
                <c:pt idx="640">
                  <c:v>39650</c:v>
                </c:pt>
                <c:pt idx="641">
                  <c:v>39651</c:v>
                </c:pt>
                <c:pt idx="642">
                  <c:v>39652</c:v>
                </c:pt>
                <c:pt idx="643">
                  <c:v>39653</c:v>
                </c:pt>
                <c:pt idx="644">
                  <c:v>39654</c:v>
                </c:pt>
                <c:pt idx="645">
                  <c:v>39657</c:v>
                </c:pt>
                <c:pt idx="646">
                  <c:v>39658</c:v>
                </c:pt>
                <c:pt idx="647">
                  <c:v>39659</c:v>
                </c:pt>
                <c:pt idx="648">
                  <c:v>39660</c:v>
                </c:pt>
                <c:pt idx="649">
                  <c:v>39661</c:v>
                </c:pt>
                <c:pt idx="650">
                  <c:v>39664</c:v>
                </c:pt>
                <c:pt idx="651">
                  <c:v>39665</c:v>
                </c:pt>
                <c:pt idx="652">
                  <c:v>39666</c:v>
                </c:pt>
                <c:pt idx="653">
                  <c:v>39667</c:v>
                </c:pt>
                <c:pt idx="654">
                  <c:v>39668</c:v>
                </c:pt>
                <c:pt idx="655">
                  <c:v>39671</c:v>
                </c:pt>
                <c:pt idx="656">
                  <c:v>39672</c:v>
                </c:pt>
                <c:pt idx="657">
                  <c:v>39673</c:v>
                </c:pt>
                <c:pt idx="658">
                  <c:v>39674</c:v>
                </c:pt>
                <c:pt idx="659">
                  <c:v>39675</c:v>
                </c:pt>
                <c:pt idx="660">
                  <c:v>39678</c:v>
                </c:pt>
                <c:pt idx="661">
                  <c:v>39679</c:v>
                </c:pt>
                <c:pt idx="662">
                  <c:v>39680</c:v>
                </c:pt>
                <c:pt idx="663">
                  <c:v>39681</c:v>
                </c:pt>
                <c:pt idx="664">
                  <c:v>39682</c:v>
                </c:pt>
                <c:pt idx="665">
                  <c:v>39685</c:v>
                </c:pt>
                <c:pt idx="666">
                  <c:v>39686</c:v>
                </c:pt>
                <c:pt idx="667">
                  <c:v>39687</c:v>
                </c:pt>
                <c:pt idx="668">
                  <c:v>39688</c:v>
                </c:pt>
                <c:pt idx="669">
                  <c:v>39689</c:v>
                </c:pt>
                <c:pt idx="670">
                  <c:v>39693</c:v>
                </c:pt>
                <c:pt idx="671">
                  <c:v>39694</c:v>
                </c:pt>
                <c:pt idx="672">
                  <c:v>39695</c:v>
                </c:pt>
                <c:pt idx="673">
                  <c:v>39696</c:v>
                </c:pt>
                <c:pt idx="674">
                  <c:v>39699</c:v>
                </c:pt>
                <c:pt idx="675">
                  <c:v>39700</c:v>
                </c:pt>
                <c:pt idx="676">
                  <c:v>39701</c:v>
                </c:pt>
                <c:pt idx="677">
                  <c:v>39702</c:v>
                </c:pt>
                <c:pt idx="678">
                  <c:v>39703</c:v>
                </c:pt>
                <c:pt idx="679">
                  <c:v>39706</c:v>
                </c:pt>
                <c:pt idx="680">
                  <c:v>39707</c:v>
                </c:pt>
                <c:pt idx="681">
                  <c:v>39708</c:v>
                </c:pt>
                <c:pt idx="682">
                  <c:v>39709</c:v>
                </c:pt>
                <c:pt idx="683">
                  <c:v>39710</c:v>
                </c:pt>
                <c:pt idx="684">
                  <c:v>39713</c:v>
                </c:pt>
                <c:pt idx="685">
                  <c:v>39714</c:v>
                </c:pt>
                <c:pt idx="686">
                  <c:v>39715</c:v>
                </c:pt>
                <c:pt idx="687">
                  <c:v>39716</c:v>
                </c:pt>
                <c:pt idx="688">
                  <c:v>39717</c:v>
                </c:pt>
                <c:pt idx="689">
                  <c:v>39720</c:v>
                </c:pt>
                <c:pt idx="690">
                  <c:v>39721</c:v>
                </c:pt>
                <c:pt idx="691">
                  <c:v>39722</c:v>
                </c:pt>
                <c:pt idx="692">
                  <c:v>39723</c:v>
                </c:pt>
                <c:pt idx="693">
                  <c:v>39724</c:v>
                </c:pt>
                <c:pt idx="694">
                  <c:v>39727</c:v>
                </c:pt>
                <c:pt idx="695">
                  <c:v>39728</c:v>
                </c:pt>
                <c:pt idx="696">
                  <c:v>39729</c:v>
                </c:pt>
                <c:pt idx="697">
                  <c:v>39730</c:v>
                </c:pt>
                <c:pt idx="698">
                  <c:v>39731</c:v>
                </c:pt>
                <c:pt idx="699">
                  <c:v>39734</c:v>
                </c:pt>
                <c:pt idx="700">
                  <c:v>39735</c:v>
                </c:pt>
                <c:pt idx="701">
                  <c:v>39736</c:v>
                </c:pt>
                <c:pt idx="702">
                  <c:v>39737</c:v>
                </c:pt>
                <c:pt idx="703">
                  <c:v>39738</c:v>
                </c:pt>
                <c:pt idx="704">
                  <c:v>39741</c:v>
                </c:pt>
                <c:pt idx="705">
                  <c:v>39742</c:v>
                </c:pt>
                <c:pt idx="706">
                  <c:v>39743</c:v>
                </c:pt>
                <c:pt idx="707">
                  <c:v>39744</c:v>
                </c:pt>
                <c:pt idx="708">
                  <c:v>39745</c:v>
                </c:pt>
                <c:pt idx="709">
                  <c:v>39748</c:v>
                </c:pt>
                <c:pt idx="710">
                  <c:v>39749</c:v>
                </c:pt>
                <c:pt idx="711">
                  <c:v>39750</c:v>
                </c:pt>
                <c:pt idx="712">
                  <c:v>39751</c:v>
                </c:pt>
                <c:pt idx="713">
                  <c:v>39752</c:v>
                </c:pt>
                <c:pt idx="714">
                  <c:v>39755</c:v>
                </c:pt>
                <c:pt idx="715">
                  <c:v>39756</c:v>
                </c:pt>
                <c:pt idx="716">
                  <c:v>39757</c:v>
                </c:pt>
                <c:pt idx="717">
                  <c:v>39758</c:v>
                </c:pt>
                <c:pt idx="718">
                  <c:v>39759</c:v>
                </c:pt>
                <c:pt idx="719">
                  <c:v>39762</c:v>
                </c:pt>
                <c:pt idx="720">
                  <c:v>39763</c:v>
                </c:pt>
                <c:pt idx="721">
                  <c:v>39764</c:v>
                </c:pt>
                <c:pt idx="722">
                  <c:v>39765</c:v>
                </c:pt>
                <c:pt idx="723">
                  <c:v>39766</c:v>
                </c:pt>
                <c:pt idx="724">
                  <c:v>39769</c:v>
                </c:pt>
                <c:pt idx="725">
                  <c:v>39770</c:v>
                </c:pt>
                <c:pt idx="726">
                  <c:v>39771</c:v>
                </c:pt>
                <c:pt idx="727">
                  <c:v>39772</c:v>
                </c:pt>
                <c:pt idx="728">
                  <c:v>39773</c:v>
                </c:pt>
                <c:pt idx="729">
                  <c:v>39776</c:v>
                </c:pt>
                <c:pt idx="730">
                  <c:v>39777</c:v>
                </c:pt>
                <c:pt idx="731">
                  <c:v>39778</c:v>
                </c:pt>
                <c:pt idx="732">
                  <c:v>39780</c:v>
                </c:pt>
                <c:pt idx="733">
                  <c:v>39783</c:v>
                </c:pt>
                <c:pt idx="734">
                  <c:v>39784</c:v>
                </c:pt>
                <c:pt idx="735">
                  <c:v>39785</c:v>
                </c:pt>
                <c:pt idx="736">
                  <c:v>39786</c:v>
                </c:pt>
                <c:pt idx="737">
                  <c:v>39787</c:v>
                </c:pt>
                <c:pt idx="738">
                  <c:v>39790</c:v>
                </c:pt>
                <c:pt idx="739">
                  <c:v>39791</c:v>
                </c:pt>
                <c:pt idx="740">
                  <c:v>39792</c:v>
                </c:pt>
                <c:pt idx="741">
                  <c:v>39793</c:v>
                </c:pt>
                <c:pt idx="742">
                  <c:v>39794</c:v>
                </c:pt>
                <c:pt idx="743">
                  <c:v>39797</c:v>
                </c:pt>
                <c:pt idx="744">
                  <c:v>39798</c:v>
                </c:pt>
                <c:pt idx="745">
                  <c:v>39799</c:v>
                </c:pt>
                <c:pt idx="746">
                  <c:v>39800</c:v>
                </c:pt>
                <c:pt idx="747">
                  <c:v>39801</c:v>
                </c:pt>
                <c:pt idx="748">
                  <c:v>39804</c:v>
                </c:pt>
                <c:pt idx="749">
                  <c:v>39805</c:v>
                </c:pt>
                <c:pt idx="750">
                  <c:v>39806</c:v>
                </c:pt>
                <c:pt idx="751">
                  <c:v>39808</c:v>
                </c:pt>
                <c:pt idx="752">
                  <c:v>39811</c:v>
                </c:pt>
                <c:pt idx="753">
                  <c:v>39812</c:v>
                </c:pt>
                <c:pt idx="754">
                  <c:v>39813</c:v>
                </c:pt>
                <c:pt idx="755">
                  <c:v>39815</c:v>
                </c:pt>
                <c:pt idx="756">
                  <c:v>39818</c:v>
                </c:pt>
                <c:pt idx="757">
                  <c:v>39819</c:v>
                </c:pt>
                <c:pt idx="758">
                  <c:v>39820</c:v>
                </c:pt>
                <c:pt idx="759">
                  <c:v>39821</c:v>
                </c:pt>
                <c:pt idx="760">
                  <c:v>39822</c:v>
                </c:pt>
                <c:pt idx="761">
                  <c:v>39825</c:v>
                </c:pt>
                <c:pt idx="762">
                  <c:v>39826</c:v>
                </c:pt>
                <c:pt idx="763">
                  <c:v>39827</c:v>
                </c:pt>
                <c:pt idx="764">
                  <c:v>39828</c:v>
                </c:pt>
                <c:pt idx="765">
                  <c:v>39829</c:v>
                </c:pt>
                <c:pt idx="766">
                  <c:v>39833</c:v>
                </c:pt>
                <c:pt idx="767">
                  <c:v>39834</c:v>
                </c:pt>
                <c:pt idx="768">
                  <c:v>39835</c:v>
                </c:pt>
                <c:pt idx="769">
                  <c:v>39836</c:v>
                </c:pt>
                <c:pt idx="770">
                  <c:v>39839</c:v>
                </c:pt>
                <c:pt idx="771">
                  <c:v>39840</c:v>
                </c:pt>
                <c:pt idx="772">
                  <c:v>39841</c:v>
                </c:pt>
                <c:pt idx="773">
                  <c:v>39842</c:v>
                </c:pt>
                <c:pt idx="774">
                  <c:v>39843</c:v>
                </c:pt>
                <c:pt idx="775">
                  <c:v>39846</c:v>
                </c:pt>
                <c:pt idx="776">
                  <c:v>39847</c:v>
                </c:pt>
                <c:pt idx="777">
                  <c:v>39848</c:v>
                </c:pt>
                <c:pt idx="778">
                  <c:v>39849</c:v>
                </c:pt>
                <c:pt idx="779">
                  <c:v>39850</c:v>
                </c:pt>
                <c:pt idx="780">
                  <c:v>39853</c:v>
                </c:pt>
                <c:pt idx="781">
                  <c:v>39854</c:v>
                </c:pt>
                <c:pt idx="782">
                  <c:v>39855</c:v>
                </c:pt>
                <c:pt idx="783">
                  <c:v>39856</c:v>
                </c:pt>
                <c:pt idx="784">
                  <c:v>39857</c:v>
                </c:pt>
                <c:pt idx="785">
                  <c:v>39861</c:v>
                </c:pt>
                <c:pt idx="786">
                  <c:v>39862</c:v>
                </c:pt>
                <c:pt idx="787">
                  <c:v>39863</c:v>
                </c:pt>
                <c:pt idx="788">
                  <c:v>39864</c:v>
                </c:pt>
                <c:pt idx="789">
                  <c:v>39867</c:v>
                </c:pt>
                <c:pt idx="790">
                  <c:v>39868</c:v>
                </c:pt>
                <c:pt idx="791">
                  <c:v>39869</c:v>
                </c:pt>
                <c:pt idx="792">
                  <c:v>39870</c:v>
                </c:pt>
                <c:pt idx="793">
                  <c:v>39871</c:v>
                </c:pt>
                <c:pt idx="794">
                  <c:v>39874</c:v>
                </c:pt>
                <c:pt idx="795">
                  <c:v>39875</c:v>
                </c:pt>
                <c:pt idx="796">
                  <c:v>39876</c:v>
                </c:pt>
                <c:pt idx="797">
                  <c:v>39877</c:v>
                </c:pt>
                <c:pt idx="798">
                  <c:v>39878</c:v>
                </c:pt>
                <c:pt idx="799">
                  <c:v>39881</c:v>
                </c:pt>
                <c:pt idx="800">
                  <c:v>39882</c:v>
                </c:pt>
                <c:pt idx="801">
                  <c:v>39883</c:v>
                </c:pt>
                <c:pt idx="802">
                  <c:v>39884</c:v>
                </c:pt>
                <c:pt idx="803">
                  <c:v>39885</c:v>
                </c:pt>
                <c:pt idx="804">
                  <c:v>39888</c:v>
                </c:pt>
                <c:pt idx="805">
                  <c:v>39889</c:v>
                </c:pt>
                <c:pt idx="806">
                  <c:v>39890</c:v>
                </c:pt>
                <c:pt idx="807">
                  <c:v>39891</c:v>
                </c:pt>
                <c:pt idx="808">
                  <c:v>39892</c:v>
                </c:pt>
                <c:pt idx="809">
                  <c:v>39895</c:v>
                </c:pt>
                <c:pt idx="810">
                  <c:v>39896</c:v>
                </c:pt>
                <c:pt idx="811">
                  <c:v>39897</c:v>
                </c:pt>
                <c:pt idx="812">
                  <c:v>39898</c:v>
                </c:pt>
                <c:pt idx="813">
                  <c:v>39899</c:v>
                </c:pt>
                <c:pt idx="814">
                  <c:v>39902</c:v>
                </c:pt>
                <c:pt idx="815">
                  <c:v>39903</c:v>
                </c:pt>
                <c:pt idx="816">
                  <c:v>39904</c:v>
                </c:pt>
                <c:pt idx="817">
                  <c:v>39905</c:v>
                </c:pt>
                <c:pt idx="818">
                  <c:v>39906</c:v>
                </c:pt>
                <c:pt idx="819">
                  <c:v>39909</c:v>
                </c:pt>
                <c:pt idx="820">
                  <c:v>39910</c:v>
                </c:pt>
                <c:pt idx="821">
                  <c:v>39911</c:v>
                </c:pt>
                <c:pt idx="822">
                  <c:v>39912</c:v>
                </c:pt>
                <c:pt idx="823">
                  <c:v>39916</c:v>
                </c:pt>
                <c:pt idx="824">
                  <c:v>39917</c:v>
                </c:pt>
                <c:pt idx="825">
                  <c:v>39918</c:v>
                </c:pt>
                <c:pt idx="826">
                  <c:v>39919</c:v>
                </c:pt>
                <c:pt idx="827">
                  <c:v>39920</c:v>
                </c:pt>
                <c:pt idx="828">
                  <c:v>39923</c:v>
                </c:pt>
                <c:pt idx="829">
                  <c:v>39924</c:v>
                </c:pt>
                <c:pt idx="830">
                  <c:v>39925</c:v>
                </c:pt>
                <c:pt idx="831">
                  <c:v>39926</c:v>
                </c:pt>
                <c:pt idx="832">
                  <c:v>39927</c:v>
                </c:pt>
                <c:pt idx="833">
                  <c:v>39930</c:v>
                </c:pt>
                <c:pt idx="834">
                  <c:v>39931</c:v>
                </c:pt>
                <c:pt idx="835">
                  <c:v>39932</c:v>
                </c:pt>
                <c:pt idx="836">
                  <c:v>39933</c:v>
                </c:pt>
                <c:pt idx="837">
                  <c:v>39934</c:v>
                </c:pt>
                <c:pt idx="838">
                  <c:v>39937</c:v>
                </c:pt>
                <c:pt idx="839">
                  <c:v>39938</c:v>
                </c:pt>
                <c:pt idx="840">
                  <c:v>39939</c:v>
                </c:pt>
                <c:pt idx="841">
                  <c:v>39940</c:v>
                </c:pt>
                <c:pt idx="842">
                  <c:v>39941</c:v>
                </c:pt>
                <c:pt idx="843">
                  <c:v>39944</c:v>
                </c:pt>
                <c:pt idx="844">
                  <c:v>39945</c:v>
                </c:pt>
                <c:pt idx="845">
                  <c:v>39946</c:v>
                </c:pt>
                <c:pt idx="846">
                  <c:v>39947</c:v>
                </c:pt>
                <c:pt idx="847">
                  <c:v>39948</c:v>
                </c:pt>
                <c:pt idx="848">
                  <c:v>39951</c:v>
                </c:pt>
                <c:pt idx="849">
                  <c:v>39952</c:v>
                </c:pt>
                <c:pt idx="850">
                  <c:v>39953</c:v>
                </c:pt>
                <c:pt idx="851">
                  <c:v>39954</c:v>
                </c:pt>
                <c:pt idx="852">
                  <c:v>39955</c:v>
                </c:pt>
                <c:pt idx="853">
                  <c:v>39959</c:v>
                </c:pt>
                <c:pt idx="854">
                  <c:v>39960</c:v>
                </c:pt>
                <c:pt idx="855">
                  <c:v>39961</c:v>
                </c:pt>
                <c:pt idx="856">
                  <c:v>39962</c:v>
                </c:pt>
                <c:pt idx="857">
                  <c:v>39965</c:v>
                </c:pt>
                <c:pt idx="858">
                  <c:v>39966</c:v>
                </c:pt>
                <c:pt idx="859">
                  <c:v>39967</c:v>
                </c:pt>
                <c:pt idx="860">
                  <c:v>39968</c:v>
                </c:pt>
                <c:pt idx="861">
                  <c:v>39969</c:v>
                </c:pt>
                <c:pt idx="862">
                  <c:v>39972</c:v>
                </c:pt>
                <c:pt idx="863">
                  <c:v>39973</c:v>
                </c:pt>
                <c:pt idx="864">
                  <c:v>39974</c:v>
                </c:pt>
                <c:pt idx="865">
                  <c:v>39975</c:v>
                </c:pt>
                <c:pt idx="866">
                  <c:v>39976</c:v>
                </c:pt>
                <c:pt idx="867">
                  <c:v>39979</c:v>
                </c:pt>
                <c:pt idx="868">
                  <c:v>39980</c:v>
                </c:pt>
                <c:pt idx="869">
                  <c:v>39981</c:v>
                </c:pt>
                <c:pt idx="870">
                  <c:v>39982</c:v>
                </c:pt>
                <c:pt idx="871">
                  <c:v>39983</c:v>
                </c:pt>
                <c:pt idx="872">
                  <c:v>39986</c:v>
                </c:pt>
                <c:pt idx="873">
                  <c:v>39987</c:v>
                </c:pt>
                <c:pt idx="874">
                  <c:v>39988</c:v>
                </c:pt>
                <c:pt idx="875">
                  <c:v>39989</c:v>
                </c:pt>
                <c:pt idx="876">
                  <c:v>39990</c:v>
                </c:pt>
                <c:pt idx="877">
                  <c:v>39993</c:v>
                </c:pt>
                <c:pt idx="878">
                  <c:v>39994</c:v>
                </c:pt>
                <c:pt idx="879">
                  <c:v>39995</c:v>
                </c:pt>
                <c:pt idx="880">
                  <c:v>39996</c:v>
                </c:pt>
                <c:pt idx="881">
                  <c:v>40000</c:v>
                </c:pt>
                <c:pt idx="882">
                  <c:v>40001</c:v>
                </c:pt>
                <c:pt idx="883">
                  <c:v>40002</c:v>
                </c:pt>
                <c:pt idx="884">
                  <c:v>40003</c:v>
                </c:pt>
                <c:pt idx="885">
                  <c:v>40004</c:v>
                </c:pt>
                <c:pt idx="886">
                  <c:v>40007</c:v>
                </c:pt>
                <c:pt idx="887">
                  <c:v>40008</c:v>
                </c:pt>
                <c:pt idx="888">
                  <c:v>40009</c:v>
                </c:pt>
                <c:pt idx="889">
                  <c:v>40010</c:v>
                </c:pt>
                <c:pt idx="890">
                  <c:v>40011</c:v>
                </c:pt>
                <c:pt idx="891">
                  <c:v>40014</c:v>
                </c:pt>
                <c:pt idx="892">
                  <c:v>40015</c:v>
                </c:pt>
                <c:pt idx="893">
                  <c:v>40016</c:v>
                </c:pt>
                <c:pt idx="894">
                  <c:v>40017</c:v>
                </c:pt>
                <c:pt idx="895">
                  <c:v>40018</c:v>
                </c:pt>
                <c:pt idx="896">
                  <c:v>40021</c:v>
                </c:pt>
                <c:pt idx="897">
                  <c:v>40022</c:v>
                </c:pt>
                <c:pt idx="898">
                  <c:v>40023</c:v>
                </c:pt>
                <c:pt idx="899">
                  <c:v>40024</c:v>
                </c:pt>
                <c:pt idx="900">
                  <c:v>40025</c:v>
                </c:pt>
                <c:pt idx="901">
                  <c:v>40028</c:v>
                </c:pt>
                <c:pt idx="902">
                  <c:v>40029</c:v>
                </c:pt>
                <c:pt idx="903">
                  <c:v>40030</c:v>
                </c:pt>
                <c:pt idx="904">
                  <c:v>40031</c:v>
                </c:pt>
                <c:pt idx="905">
                  <c:v>40032</c:v>
                </c:pt>
                <c:pt idx="906">
                  <c:v>40035</c:v>
                </c:pt>
                <c:pt idx="907">
                  <c:v>40036</c:v>
                </c:pt>
                <c:pt idx="908">
                  <c:v>40037</c:v>
                </c:pt>
                <c:pt idx="909">
                  <c:v>40038</c:v>
                </c:pt>
                <c:pt idx="910">
                  <c:v>40039</c:v>
                </c:pt>
                <c:pt idx="911">
                  <c:v>40042</c:v>
                </c:pt>
                <c:pt idx="912">
                  <c:v>40043</c:v>
                </c:pt>
                <c:pt idx="913">
                  <c:v>40044</c:v>
                </c:pt>
                <c:pt idx="914">
                  <c:v>40045</c:v>
                </c:pt>
                <c:pt idx="915">
                  <c:v>40046</c:v>
                </c:pt>
                <c:pt idx="916">
                  <c:v>40049</c:v>
                </c:pt>
                <c:pt idx="917">
                  <c:v>40050</c:v>
                </c:pt>
                <c:pt idx="918">
                  <c:v>40051</c:v>
                </c:pt>
                <c:pt idx="919">
                  <c:v>40052</c:v>
                </c:pt>
                <c:pt idx="920">
                  <c:v>40053</c:v>
                </c:pt>
                <c:pt idx="921">
                  <c:v>40056</c:v>
                </c:pt>
                <c:pt idx="922">
                  <c:v>40057</c:v>
                </c:pt>
                <c:pt idx="923">
                  <c:v>40058</c:v>
                </c:pt>
                <c:pt idx="924">
                  <c:v>40059</c:v>
                </c:pt>
                <c:pt idx="925">
                  <c:v>40060</c:v>
                </c:pt>
                <c:pt idx="926">
                  <c:v>40064</c:v>
                </c:pt>
                <c:pt idx="927">
                  <c:v>40065</c:v>
                </c:pt>
                <c:pt idx="928">
                  <c:v>40066</c:v>
                </c:pt>
                <c:pt idx="929">
                  <c:v>40067</c:v>
                </c:pt>
                <c:pt idx="930">
                  <c:v>40070</c:v>
                </c:pt>
                <c:pt idx="931">
                  <c:v>40071</c:v>
                </c:pt>
                <c:pt idx="932">
                  <c:v>40072</c:v>
                </c:pt>
                <c:pt idx="933">
                  <c:v>40073</c:v>
                </c:pt>
                <c:pt idx="934">
                  <c:v>40074</c:v>
                </c:pt>
                <c:pt idx="935">
                  <c:v>40077</c:v>
                </c:pt>
                <c:pt idx="936">
                  <c:v>40078</c:v>
                </c:pt>
                <c:pt idx="937">
                  <c:v>40079</c:v>
                </c:pt>
                <c:pt idx="938">
                  <c:v>40080</c:v>
                </c:pt>
                <c:pt idx="939">
                  <c:v>40081</c:v>
                </c:pt>
                <c:pt idx="940">
                  <c:v>40084</c:v>
                </c:pt>
                <c:pt idx="941">
                  <c:v>40085</c:v>
                </c:pt>
                <c:pt idx="942">
                  <c:v>40086</c:v>
                </c:pt>
                <c:pt idx="943">
                  <c:v>40087</c:v>
                </c:pt>
                <c:pt idx="944">
                  <c:v>40088</c:v>
                </c:pt>
                <c:pt idx="945">
                  <c:v>40091</c:v>
                </c:pt>
                <c:pt idx="946">
                  <c:v>40092</c:v>
                </c:pt>
                <c:pt idx="947">
                  <c:v>40093</c:v>
                </c:pt>
                <c:pt idx="948">
                  <c:v>40094</c:v>
                </c:pt>
                <c:pt idx="949">
                  <c:v>40095</c:v>
                </c:pt>
                <c:pt idx="950">
                  <c:v>40098</c:v>
                </c:pt>
                <c:pt idx="951">
                  <c:v>40099</c:v>
                </c:pt>
                <c:pt idx="952">
                  <c:v>40100</c:v>
                </c:pt>
                <c:pt idx="953">
                  <c:v>40101</c:v>
                </c:pt>
                <c:pt idx="954">
                  <c:v>40102</c:v>
                </c:pt>
                <c:pt idx="955">
                  <c:v>40105</c:v>
                </c:pt>
                <c:pt idx="956">
                  <c:v>40106</c:v>
                </c:pt>
                <c:pt idx="957">
                  <c:v>40107</c:v>
                </c:pt>
                <c:pt idx="958">
                  <c:v>40108</c:v>
                </c:pt>
                <c:pt idx="959">
                  <c:v>40109</c:v>
                </c:pt>
                <c:pt idx="960">
                  <c:v>40112</c:v>
                </c:pt>
                <c:pt idx="961">
                  <c:v>40113</c:v>
                </c:pt>
                <c:pt idx="962">
                  <c:v>40114</c:v>
                </c:pt>
                <c:pt idx="963">
                  <c:v>40115</c:v>
                </c:pt>
                <c:pt idx="964">
                  <c:v>40116</c:v>
                </c:pt>
                <c:pt idx="965">
                  <c:v>40119</c:v>
                </c:pt>
                <c:pt idx="966">
                  <c:v>40120</c:v>
                </c:pt>
                <c:pt idx="967">
                  <c:v>40121</c:v>
                </c:pt>
                <c:pt idx="968">
                  <c:v>40122</c:v>
                </c:pt>
                <c:pt idx="969">
                  <c:v>40123</c:v>
                </c:pt>
                <c:pt idx="970">
                  <c:v>40126</c:v>
                </c:pt>
                <c:pt idx="971">
                  <c:v>40127</c:v>
                </c:pt>
                <c:pt idx="972">
                  <c:v>40128</c:v>
                </c:pt>
                <c:pt idx="973">
                  <c:v>40129</c:v>
                </c:pt>
                <c:pt idx="974">
                  <c:v>40130</c:v>
                </c:pt>
                <c:pt idx="975">
                  <c:v>40133</c:v>
                </c:pt>
                <c:pt idx="976">
                  <c:v>40134</c:v>
                </c:pt>
                <c:pt idx="977">
                  <c:v>40135</c:v>
                </c:pt>
                <c:pt idx="978">
                  <c:v>40136</c:v>
                </c:pt>
                <c:pt idx="979">
                  <c:v>40137</c:v>
                </c:pt>
                <c:pt idx="980">
                  <c:v>40140</c:v>
                </c:pt>
                <c:pt idx="981">
                  <c:v>40141</c:v>
                </c:pt>
                <c:pt idx="982">
                  <c:v>40142</c:v>
                </c:pt>
                <c:pt idx="983">
                  <c:v>40144</c:v>
                </c:pt>
                <c:pt idx="984">
                  <c:v>40147</c:v>
                </c:pt>
                <c:pt idx="985">
                  <c:v>40148</c:v>
                </c:pt>
                <c:pt idx="986">
                  <c:v>40149</c:v>
                </c:pt>
                <c:pt idx="987">
                  <c:v>40150</c:v>
                </c:pt>
                <c:pt idx="988">
                  <c:v>40151</c:v>
                </c:pt>
                <c:pt idx="989">
                  <c:v>40154</c:v>
                </c:pt>
                <c:pt idx="990">
                  <c:v>40155</c:v>
                </c:pt>
                <c:pt idx="991">
                  <c:v>40156</c:v>
                </c:pt>
                <c:pt idx="992">
                  <c:v>40157</c:v>
                </c:pt>
                <c:pt idx="993">
                  <c:v>40158</c:v>
                </c:pt>
                <c:pt idx="994">
                  <c:v>40161</c:v>
                </c:pt>
                <c:pt idx="995">
                  <c:v>40162</c:v>
                </c:pt>
                <c:pt idx="996">
                  <c:v>40163</c:v>
                </c:pt>
                <c:pt idx="997">
                  <c:v>40164</c:v>
                </c:pt>
                <c:pt idx="998">
                  <c:v>40165</c:v>
                </c:pt>
                <c:pt idx="999">
                  <c:v>40168</c:v>
                </c:pt>
                <c:pt idx="1000">
                  <c:v>40169</c:v>
                </c:pt>
                <c:pt idx="1001">
                  <c:v>40170</c:v>
                </c:pt>
                <c:pt idx="1002">
                  <c:v>40171</c:v>
                </c:pt>
                <c:pt idx="1003">
                  <c:v>40175</c:v>
                </c:pt>
                <c:pt idx="1004">
                  <c:v>40176</c:v>
                </c:pt>
                <c:pt idx="1005">
                  <c:v>40177</c:v>
                </c:pt>
                <c:pt idx="1006">
                  <c:v>40178</c:v>
                </c:pt>
                <c:pt idx="1007">
                  <c:v>40182</c:v>
                </c:pt>
                <c:pt idx="1008">
                  <c:v>40183</c:v>
                </c:pt>
                <c:pt idx="1009">
                  <c:v>40184</c:v>
                </c:pt>
                <c:pt idx="1010">
                  <c:v>40185</c:v>
                </c:pt>
                <c:pt idx="1011">
                  <c:v>40186</c:v>
                </c:pt>
                <c:pt idx="1012">
                  <c:v>40189</c:v>
                </c:pt>
                <c:pt idx="1013">
                  <c:v>40190</c:v>
                </c:pt>
                <c:pt idx="1014">
                  <c:v>40191</c:v>
                </c:pt>
                <c:pt idx="1015">
                  <c:v>40192</c:v>
                </c:pt>
                <c:pt idx="1016">
                  <c:v>40193</c:v>
                </c:pt>
                <c:pt idx="1017">
                  <c:v>40197</c:v>
                </c:pt>
                <c:pt idx="1018">
                  <c:v>40198</c:v>
                </c:pt>
                <c:pt idx="1019">
                  <c:v>40199</c:v>
                </c:pt>
                <c:pt idx="1020">
                  <c:v>40200</c:v>
                </c:pt>
                <c:pt idx="1021">
                  <c:v>40203</c:v>
                </c:pt>
                <c:pt idx="1022">
                  <c:v>40204</c:v>
                </c:pt>
                <c:pt idx="1023">
                  <c:v>40205</c:v>
                </c:pt>
                <c:pt idx="1024">
                  <c:v>40206</c:v>
                </c:pt>
                <c:pt idx="1025">
                  <c:v>40207</c:v>
                </c:pt>
                <c:pt idx="1026">
                  <c:v>40210</c:v>
                </c:pt>
                <c:pt idx="1027">
                  <c:v>40211</c:v>
                </c:pt>
                <c:pt idx="1028">
                  <c:v>40212</c:v>
                </c:pt>
                <c:pt idx="1029">
                  <c:v>40213</c:v>
                </c:pt>
                <c:pt idx="1030">
                  <c:v>40214</c:v>
                </c:pt>
                <c:pt idx="1031">
                  <c:v>40217</c:v>
                </c:pt>
                <c:pt idx="1032">
                  <c:v>40218</c:v>
                </c:pt>
                <c:pt idx="1033">
                  <c:v>40219</c:v>
                </c:pt>
                <c:pt idx="1034">
                  <c:v>40220</c:v>
                </c:pt>
                <c:pt idx="1035">
                  <c:v>40221</c:v>
                </c:pt>
                <c:pt idx="1036">
                  <c:v>40225</c:v>
                </c:pt>
                <c:pt idx="1037">
                  <c:v>40226</c:v>
                </c:pt>
                <c:pt idx="1038">
                  <c:v>40227</c:v>
                </c:pt>
                <c:pt idx="1039">
                  <c:v>40228</c:v>
                </c:pt>
                <c:pt idx="1040">
                  <c:v>40231</c:v>
                </c:pt>
                <c:pt idx="1041">
                  <c:v>40232</c:v>
                </c:pt>
                <c:pt idx="1042">
                  <c:v>40233</c:v>
                </c:pt>
                <c:pt idx="1043">
                  <c:v>40234</c:v>
                </c:pt>
                <c:pt idx="1044">
                  <c:v>40235</c:v>
                </c:pt>
                <c:pt idx="1045">
                  <c:v>40238</c:v>
                </c:pt>
                <c:pt idx="1046">
                  <c:v>40239</c:v>
                </c:pt>
                <c:pt idx="1047">
                  <c:v>40240</c:v>
                </c:pt>
                <c:pt idx="1048">
                  <c:v>40241</c:v>
                </c:pt>
                <c:pt idx="1049">
                  <c:v>40242</c:v>
                </c:pt>
                <c:pt idx="1050">
                  <c:v>40245</c:v>
                </c:pt>
                <c:pt idx="1051">
                  <c:v>40246</c:v>
                </c:pt>
                <c:pt idx="1052">
                  <c:v>40247</c:v>
                </c:pt>
                <c:pt idx="1053">
                  <c:v>40248</c:v>
                </c:pt>
                <c:pt idx="1054">
                  <c:v>40249</c:v>
                </c:pt>
                <c:pt idx="1055">
                  <c:v>40252</c:v>
                </c:pt>
                <c:pt idx="1056">
                  <c:v>40253</c:v>
                </c:pt>
                <c:pt idx="1057">
                  <c:v>40254</c:v>
                </c:pt>
                <c:pt idx="1058">
                  <c:v>40255</c:v>
                </c:pt>
                <c:pt idx="1059">
                  <c:v>40256</c:v>
                </c:pt>
                <c:pt idx="1060">
                  <c:v>40259</c:v>
                </c:pt>
                <c:pt idx="1061">
                  <c:v>40260</c:v>
                </c:pt>
                <c:pt idx="1062">
                  <c:v>40261</c:v>
                </c:pt>
                <c:pt idx="1063">
                  <c:v>40262</c:v>
                </c:pt>
                <c:pt idx="1064">
                  <c:v>40263</c:v>
                </c:pt>
                <c:pt idx="1065">
                  <c:v>40266</c:v>
                </c:pt>
                <c:pt idx="1066">
                  <c:v>40267</c:v>
                </c:pt>
                <c:pt idx="1067">
                  <c:v>40268</c:v>
                </c:pt>
                <c:pt idx="1068">
                  <c:v>40269</c:v>
                </c:pt>
                <c:pt idx="1069">
                  <c:v>40273</c:v>
                </c:pt>
                <c:pt idx="1070">
                  <c:v>40274</c:v>
                </c:pt>
                <c:pt idx="1071">
                  <c:v>40275</c:v>
                </c:pt>
                <c:pt idx="1072">
                  <c:v>40276</c:v>
                </c:pt>
                <c:pt idx="1073">
                  <c:v>40277</c:v>
                </c:pt>
                <c:pt idx="1074">
                  <c:v>40280</c:v>
                </c:pt>
                <c:pt idx="1075">
                  <c:v>40281</c:v>
                </c:pt>
                <c:pt idx="1076">
                  <c:v>40282</c:v>
                </c:pt>
                <c:pt idx="1077">
                  <c:v>40283</c:v>
                </c:pt>
                <c:pt idx="1078">
                  <c:v>40284</c:v>
                </c:pt>
                <c:pt idx="1079">
                  <c:v>40287</c:v>
                </c:pt>
                <c:pt idx="1080">
                  <c:v>40288</c:v>
                </c:pt>
                <c:pt idx="1081">
                  <c:v>40289</c:v>
                </c:pt>
                <c:pt idx="1082">
                  <c:v>40290</c:v>
                </c:pt>
                <c:pt idx="1083">
                  <c:v>40291</c:v>
                </c:pt>
                <c:pt idx="1084">
                  <c:v>40294</c:v>
                </c:pt>
                <c:pt idx="1085">
                  <c:v>40295</c:v>
                </c:pt>
                <c:pt idx="1086">
                  <c:v>40296</c:v>
                </c:pt>
                <c:pt idx="1087">
                  <c:v>40297</c:v>
                </c:pt>
                <c:pt idx="1088">
                  <c:v>40298</c:v>
                </c:pt>
                <c:pt idx="1089">
                  <c:v>40301</c:v>
                </c:pt>
                <c:pt idx="1090">
                  <c:v>40302</c:v>
                </c:pt>
                <c:pt idx="1091">
                  <c:v>40303</c:v>
                </c:pt>
                <c:pt idx="1092">
                  <c:v>40304</c:v>
                </c:pt>
                <c:pt idx="1093">
                  <c:v>40305</c:v>
                </c:pt>
                <c:pt idx="1094">
                  <c:v>40308</c:v>
                </c:pt>
                <c:pt idx="1095">
                  <c:v>40309</c:v>
                </c:pt>
                <c:pt idx="1096">
                  <c:v>40310</c:v>
                </c:pt>
                <c:pt idx="1097">
                  <c:v>40311</c:v>
                </c:pt>
                <c:pt idx="1098">
                  <c:v>40312</c:v>
                </c:pt>
                <c:pt idx="1099">
                  <c:v>40315</c:v>
                </c:pt>
                <c:pt idx="1100">
                  <c:v>40316</c:v>
                </c:pt>
                <c:pt idx="1101">
                  <c:v>40317</c:v>
                </c:pt>
                <c:pt idx="1102">
                  <c:v>40318</c:v>
                </c:pt>
                <c:pt idx="1103">
                  <c:v>40319</c:v>
                </c:pt>
                <c:pt idx="1104">
                  <c:v>40322</c:v>
                </c:pt>
                <c:pt idx="1105">
                  <c:v>40323</c:v>
                </c:pt>
                <c:pt idx="1106">
                  <c:v>40324</c:v>
                </c:pt>
                <c:pt idx="1107">
                  <c:v>40325</c:v>
                </c:pt>
                <c:pt idx="1108">
                  <c:v>40326</c:v>
                </c:pt>
                <c:pt idx="1109">
                  <c:v>40330</c:v>
                </c:pt>
                <c:pt idx="1110">
                  <c:v>40331</c:v>
                </c:pt>
                <c:pt idx="1111">
                  <c:v>40332</c:v>
                </c:pt>
                <c:pt idx="1112">
                  <c:v>40333</c:v>
                </c:pt>
                <c:pt idx="1113">
                  <c:v>40336</c:v>
                </c:pt>
                <c:pt idx="1114">
                  <c:v>40337</c:v>
                </c:pt>
                <c:pt idx="1115">
                  <c:v>40338</c:v>
                </c:pt>
                <c:pt idx="1116">
                  <c:v>40339</c:v>
                </c:pt>
                <c:pt idx="1117">
                  <c:v>40340</c:v>
                </c:pt>
                <c:pt idx="1118">
                  <c:v>40343</c:v>
                </c:pt>
                <c:pt idx="1119">
                  <c:v>40344</c:v>
                </c:pt>
                <c:pt idx="1120">
                  <c:v>40345</c:v>
                </c:pt>
                <c:pt idx="1121">
                  <c:v>40346</c:v>
                </c:pt>
                <c:pt idx="1122">
                  <c:v>40347</c:v>
                </c:pt>
                <c:pt idx="1123">
                  <c:v>40350</c:v>
                </c:pt>
                <c:pt idx="1124">
                  <c:v>40351</c:v>
                </c:pt>
                <c:pt idx="1125">
                  <c:v>40352</c:v>
                </c:pt>
                <c:pt idx="1126">
                  <c:v>40353</c:v>
                </c:pt>
                <c:pt idx="1127">
                  <c:v>40354</c:v>
                </c:pt>
                <c:pt idx="1128">
                  <c:v>40357</c:v>
                </c:pt>
                <c:pt idx="1129">
                  <c:v>40358</c:v>
                </c:pt>
                <c:pt idx="1130">
                  <c:v>40359</c:v>
                </c:pt>
                <c:pt idx="1131">
                  <c:v>40360</c:v>
                </c:pt>
                <c:pt idx="1132">
                  <c:v>40361</c:v>
                </c:pt>
                <c:pt idx="1133">
                  <c:v>40365</c:v>
                </c:pt>
                <c:pt idx="1134">
                  <c:v>40366</c:v>
                </c:pt>
                <c:pt idx="1135">
                  <c:v>40367</c:v>
                </c:pt>
                <c:pt idx="1136">
                  <c:v>40368</c:v>
                </c:pt>
                <c:pt idx="1137">
                  <c:v>40371</c:v>
                </c:pt>
                <c:pt idx="1138">
                  <c:v>40372</c:v>
                </c:pt>
                <c:pt idx="1139">
                  <c:v>40373</c:v>
                </c:pt>
                <c:pt idx="1140">
                  <c:v>40374</c:v>
                </c:pt>
                <c:pt idx="1141">
                  <c:v>40375</c:v>
                </c:pt>
                <c:pt idx="1142">
                  <c:v>40378</c:v>
                </c:pt>
                <c:pt idx="1143">
                  <c:v>40379</c:v>
                </c:pt>
                <c:pt idx="1144">
                  <c:v>40380</c:v>
                </c:pt>
                <c:pt idx="1145">
                  <c:v>40381</c:v>
                </c:pt>
                <c:pt idx="1146">
                  <c:v>40382</c:v>
                </c:pt>
                <c:pt idx="1147">
                  <c:v>40385</c:v>
                </c:pt>
                <c:pt idx="1148">
                  <c:v>40386</c:v>
                </c:pt>
                <c:pt idx="1149">
                  <c:v>40387</c:v>
                </c:pt>
                <c:pt idx="1150">
                  <c:v>40388</c:v>
                </c:pt>
                <c:pt idx="1151">
                  <c:v>40389</c:v>
                </c:pt>
                <c:pt idx="1152">
                  <c:v>40392</c:v>
                </c:pt>
                <c:pt idx="1153">
                  <c:v>40393</c:v>
                </c:pt>
                <c:pt idx="1154">
                  <c:v>40394</c:v>
                </c:pt>
                <c:pt idx="1155">
                  <c:v>40395</c:v>
                </c:pt>
                <c:pt idx="1156">
                  <c:v>40396</c:v>
                </c:pt>
                <c:pt idx="1157">
                  <c:v>40399</c:v>
                </c:pt>
                <c:pt idx="1158">
                  <c:v>40400</c:v>
                </c:pt>
                <c:pt idx="1159">
                  <c:v>40401</c:v>
                </c:pt>
                <c:pt idx="1160">
                  <c:v>40402</c:v>
                </c:pt>
                <c:pt idx="1161">
                  <c:v>40403</c:v>
                </c:pt>
                <c:pt idx="1162">
                  <c:v>40406</c:v>
                </c:pt>
                <c:pt idx="1163">
                  <c:v>40407</c:v>
                </c:pt>
                <c:pt idx="1164">
                  <c:v>40408</c:v>
                </c:pt>
                <c:pt idx="1165">
                  <c:v>40409</c:v>
                </c:pt>
                <c:pt idx="1166">
                  <c:v>40410</c:v>
                </c:pt>
                <c:pt idx="1167">
                  <c:v>40413</c:v>
                </c:pt>
                <c:pt idx="1168">
                  <c:v>40414</c:v>
                </c:pt>
                <c:pt idx="1169">
                  <c:v>40415</c:v>
                </c:pt>
                <c:pt idx="1170">
                  <c:v>40416</c:v>
                </c:pt>
                <c:pt idx="1171">
                  <c:v>40417</c:v>
                </c:pt>
                <c:pt idx="1172">
                  <c:v>40420</c:v>
                </c:pt>
                <c:pt idx="1173">
                  <c:v>40421</c:v>
                </c:pt>
                <c:pt idx="1174">
                  <c:v>40422</c:v>
                </c:pt>
                <c:pt idx="1175">
                  <c:v>40423</c:v>
                </c:pt>
                <c:pt idx="1176">
                  <c:v>40424</c:v>
                </c:pt>
                <c:pt idx="1177">
                  <c:v>40428</c:v>
                </c:pt>
                <c:pt idx="1178">
                  <c:v>40429</c:v>
                </c:pt>
                <c:pt idx="1179">
                  <c:v>40430</c:v>
                </c:pt>
                <c:pt idx="1180">
                  <c:v>40431</c:v>
                </c:pt>
                <c:pt idx="1181">
                  <c:v>40434</c:v>
                </c:pt>
                <c:pt idx="1182">
                  <c:v>40435</c:v>
                </c:pt>
                <c:pt idx="1183">
                  <c:v>40436</c:v>
                </c:pt>
                <c:pt idx="1184">
                  <c:v>40437</c:v>
                </c:pt>
                <c:pt idx="1185">
                  <c:v>40438</c:v>
                </c:pt>
                <c:pt idx="1186">
                  <c:v>40441</c:v>
                </c:pt>
                <c:pt idx="1187">
                  <c:v>40442</c:v>
                </c:pt>
                <c:pt idx="1188">
                  <c:v>40443</c:v>
                </c:pt>
                <c:pt idx="1189">
                  <c:v>40444</c:v>
                </c:pt>
                <c:pt idx="1190">
                  <c:v>40445</c:v>
                </c:pt>
                <c:pt idx="1191">
                  <c:v>40448</c:v>
                </c:pt>
                <c:pt idx="1192">
                  <c:v>40449</c:v>
                </c:pt>
                <c:pt idx="1193">
                  <c:v>40450</c:v>
                </c:pt>
                <c:pt idx="1194">
                  <c:v>40451</c:v>
                </c:pt>
                <c:pt idx="1195">
                  <c:v>40452</c:v>
                </c:pt>
                <c:pt idx="1196">
                  <c:v>40455</c:v>
                </c:pt>
                <c:pt idx="1197">
                  <c:v>40456</c:v>
                </c:pt>
                <c:pt idx="1198">
                  <c:v>40457</c:v>
                </c:pt>
                <c:pt idx="1199">
                  <c:v>40458</c:v>
                </c:pt>
                <c:pt idx="1200">
                  <c:v>40459</c:v>
                </c:pt>
                <c:pt idx="1201">
                  <c:v>40462</c:v>
                </c:pt>
                <c:pt idx="1202">
                  <c:v>40463</c:v>
                </c:pt>
                <c:pt idx="1203">
                  <c:v>40464</c:v>
                </c:pt>
                <c:pt idx="1204">
                  <c:v>40465</c:v>
                </c:pt>
                <c:pt idx="1205">
                  <c:v>40466</c:v>
                </c:pt>
                <c:pt idx="1206">
                  <c:v>40469</c:v>
                </c:pt>
                <c:pt idx="1207">
                  <c:v>40470</c:v>
                </c:pt>
                <c:pt idx="1208">
                  <c:v>40471</c:v>
                </c:pt>
                <c:pt idx="1209">
                  <c:v>40472</c:v>
                </c:pt>
                <c:pt idx="1210">
                  <c:v>40473</c:v>
                </c:pt>
                <c:pt idx="1211">
                  <c:v>40476</c:v>
                </c:pt>
                <c:pt idx="1212">
                  <c:v>40477</c:v>
                </c:pt>
                <c:pt idx="1213">
                  <c:v>40478</c:v>
                </c:pt>
                <c:pt idx="1214">
                  <c:v>40479</c:v>
                </c:pt>
                <c:pt idx="1215">
                  <c:v>40480</c:v>
                </c:pt>
                <c:pt idx="1216">
                  <c:v>40483</c:v>
                </c:pt>
                <c:pt idx="1217">
                  <c:v>40484</c:v>
                </c:pt>
                <c:pt idx="1218">
                  <c:v>40485</c:v>
                </c:pt>
                <c:pt idx="1219">
                  <c:v>40486</c:v>
                </c:pt>
                <c:pt idx="1220">
                  <c:v>40487</c:v>
                </c:pt>
                <c:pt idx="1221">
                  <c:v>40490</c:v>
                </c:pt>
                <c:pt idx="1222">
                  <c:v>40491</c:v>
                </c:pt>
                <c:pt idx="1223">
                  <c:v>40492</c:v>
                </c:pt>
                <c:pt idx="1224">
                  <c:v>40493</c:v>
                </c:pt>
                <c:pt idx="1225">
                  <c:v>40494</c:v>
                </c:pt>
                <c:pt idx="1226">
                  <c:v>40497</c:v>
                </c:pt>
                <c:pt idx="1227">
                  <c:v>40498</c:v>
                </c:pt>
                <c:pt idx="1228">
                  <c:v>40499</c:v>
                </c:pt>
                <c:pt idx="1229">
                  <c:v>40500</c:v>
                </c:pt>
                <c:pt idx="1230">
                  <c:v>40501</c:v>
                </c:pt>
                <c:pt idx="1231">
                  <c:v>40504</c:v>
                </c:pt>
                <c:pt idx="1232">
                  <c:v>40505</c:v>
                </c:pt>
                <c:pt idx="1233">
                  <c:v>40506</c:v>
                </c:pt>
                <c:pt idx="1234">
                  <c:v>40508</c:v>
                </c:pt>
                <c:pt idx="1235">
                  <c:v>40511</c:v>
                </c:pt>
                <c:pt idx="1236">
                  <c:v>40512</c:v>
                </c:pt>
                <c:pt idx="1237">
                  <c:v>40513</c:v>
                </c:pt>
                <c:pt idx="1238">
                  <c:v>40514</c:v>
                </c:pt>
                <c:pt idx="1239">
                  <c:v>40515</c:v>
                </c:pt>
                <c:pt idx="1240">
                  <c:v>40518</c:v>
                </c:pt>
                <c:pt idx="1241">
                  <c:v>40519</c:v>
                </c:pt>
                <c:pt idx="1242">
                  <c:v>40520</c:v>
                </c:pt>
                <c:pt idx="1243">
                  <c:v>40521</c:v>
                </c:pt>
                <c:pt idx="1244">
                  <c:v>40522</c:v>
                </c:pt>
                <c:pt idx="1245">
                  <c:v>40525</c:v>
                </c:pt>
                <c:pt idx="1246">
                  <c:v>40526</c:v>
                </c:pt>
                <c:pt idx="1247">
                  <c:v>40527</c:v>
                </c:pt>
                <c:pt idx="1248">
                  <c:v>40528</c:v>
                </c:pt>
                <c:pt idx="1249">
                  <c:v>40529</c:v>
                </c:pt>
                <c:pt idx="1250">
                  <c:v>40532</c:v>
                </c:pt>
                <c:pt idx="1251">
                  <c:v>40533</c:v>
                </c:pt>
                <c:pt idx="1252">
                  <c:v>40534</c:v>
                </c:pt>
                <c:pt idx="1253">
                  <c:v>40535</c:v>
                </c:pt>
                <c:pt idx="1254">
                  <c:v>40539</c:v>
                </c:pt>
                <c:pt idx="1255">
                  <c:v>40540</c:v>
                </c:pt>
                <c:pt idx="1256">
                  <c:v>40541</c:v>
                </c:pt>
                <c:pt idx="1257">
                  <c:v>40542</c:v>
                </c:pt>
                <c:pt idx="1258">
                  <c:v>40543</c:v>
                </c:pt>
                <c:pt idx="1259">
                  <c:v>40546</c:v>
                </c:pt>
                <c:pt idx="1260">
                  <c:v>40547</c:v>
                </c:pt>
                <c:pt idx="1261">
                  <c:v>40548</c:v>
                </c:pt>
                <c:pt idx="1262">
                  <c:v>40549</c:v>
                </c:pt>
                <c:pt idx="1263">
                  <c:v>40550</c:v>
                </c:pt>
                <c:pt idx="1264">
                  <c:v>40553</c:v>
                </c:pt>
                <c:pt idx="1265">
                  <c:v>40554</c:v>
                </c:pt>
                <c:pt idx="1266">
                  <c:v>40555</c:v>
                </c:pt>
                <c:pt idx="1267">
                  <c:v>40556</c:v>
                </c:pt>
                <c:pt idx="1268">
                  <c:v>40557</c:v>
                </c:pt>
                <c:pt idx="1269">
                  <c:v>40561</c:v>
                </c:pt>
                <c:pt idx="1270">
                  <c:v>40562</c:v>
                </c:pt>
                <c:pt idx="1271">
                  <c:v>40563</c:v>
                </c:pt>
                <c:pt idx="1272">
                  <c:v>40564</c:v>
                </c:pt>
                <c:pt idx="1273">
                  <c:v>40567</c:v>
                </c:pt>
                <c:pt idx="1274">
                  <c:v>40568</c:v>
                </c:pt>
                <c:pt idx="1275">
                  <c:v>40569</c:v>
                </c:pt>
                <c:pt idx="1276">
                  <c:v>40570</c:v>
                </c:pt>
                <c:pt idx="1277">
                  <c:v>40571</c:v>
                </c:pt>
                <c:pt idx="1278">
                  <c:v>40574</c:v>
                </c:pt>
                <c:pt idx="1279">
                  <c:v>40575</c:v>
                </c:pt>
                <c:pt idx="1280">
                  <c:v>40576</c:v>
                </c:pt>
                <c:pt idx="1281">
                  <c:v>40577</c:v>
                </c:pt>
                <c:pt idx="1282">
                  <c:v>40578</c:v>
                </c:pt>
                <c:pt idx="1283">
                  <c:v>40581</c:v>
                </c:pt>
                <c:pt idx="1284">
                  <c:v>40582</c:v>
                </c:pt>
                <c:pt idx="1285">
                  <c:v>40583</c:v>
                </c:pt>
                <c:pt idx="1286">
                  <c:v>40584</c:v>
                </c:pt>
                <c:pt idx="1287">
                  <c:v>40585</c:v>
                </c:pt>
                <c:pt idx="1288">
                  <c:v>40588</c:v>
                </c:pt>
                <c:pt idx="1289">
                  <c:v>40589</c:v>
                </c:pt>
                <c:pt idx="1290">
                  <c:v>40590</c:v>
                </c:pt>
                <c:pt idx="1291">
                  <c:v>40591</c:v>
                </c:pt>
                <c:pt idx="1292">
                  <c:v>40592</c:v>
                </c:pt>
                <c:pt idx="1293">
                  <c:v>40596</c:v>
                </c:pt>
                <c:pt idx="1294">
                  <c:v>40597</c:v>
                </c:pt>
                <c:pt idx="1295">
                  <c:v>40598</c:v>
                </c:pt>
                <c:pt idx="1296">
                  <c:v>40599</c:v>
                </c:pt>
                <c:pt idx="1297">
                  <c:v>40602</c:v>
                </c:pt>
                <c:pt idx="1298">
                  <c:v>40603</c:v>
                </c:pt>
                <c:pt idx="1299">
                  <c:v>40604</c:v>
                </c:pt>
                <c:pt idx="1300">
                  <c:v>40605</c:v>
                </c:pt>
                <c:pt idx="1301">
                  <c:v>40606</c:v>
                </c:pt>
                <c:pt idx="1302">
                  <c:v>40609</c:v>
                </c:pt>
                <c:pt idx="1303">
                  <c:v>40610</c:v>
                </c:pt>
                <c:pt idx="1304">
                  <c:v>40611</c:v>
                </c:pt>
                <c:pt idx="1305">
                  <c:v>40612</c:v>
                </c:pt>
                <c:pt idx="1306">
                  <c:v>40613</c:v>
                </c:pt>
                <c:pt idx="1307">
                  <c:v>40616</c:v>
                </c:pt>
                <c:pt idx="1308">
                  <c:v>40617</c:v>
                </c:pt>
                <c:pt idx="1309">
                  <c:v>40618</c:v>
                </c:pt>
                <c:pt idx="1310">
                  <c:v>40619</c:v>
                </c:pt>
                <c:pt idx="1311">
                  <c:v>40620</c:v>
                </c:pt>
                <c:pt idx="1312">
                  <c:v>40623</c:v>
                </c:pt>
                <c:pt idx="1313">
                  <c:v>40624</c:v>
                </c:pt>
                <c:pt idx="1314">
                  <c:v>40625</c:v>
                </c:pt>
                <c:pt idx="1315">
                  <c:v>40626</c:v>
                </c:pt>
                <c:pt idx="1316">
                  <c:v>40627</c:v>
                </c:pt>
                <c:pt idx="1317">
                  <c:v>40630</c:v>
                </c:pt>
                <c:pt idx="1318">
                  <c:v>40631</c:v>
                </c:pt>
                <c:pt idx="1319">
                  <c:v>40632</c:v>
                </c:pt>
                <c:pt idx="1320">
                  <c:v>40633</c:v>
                </c:pt>
                <c:pt idx="1321">
                  <c:v>40634</c:v>
                </c:pt>
                <c:pt idx="1322">
                  <c:v>40637</c:v>
                </c:pt>
                <c:pt idx="1323">
                  <c:v>40638</c:v>
                </c:pt>
                <c:pt idx="1324">
                  <c:v>40639</c:v>
                </c:pt>
                <c:pt idx="1325">
                  <c:v>40640</c:v>
                </c:pt>
                <c:pt idx="1326">
                  <c:v>40641</c:v>
                </c:pt>
                <c:pt idx="1327">
                  <c:v>40644</c:v>
                </c:pt>
                <c:pt idx="1328">
                  <c:v>40645</c:v>
                </c:pt>
                <c:pt idx="1329">
                  <c:v>40646</c:v>
                </c:pt>
                <c:pt idx="1330">
                  <c:v>40647</c:v>
                </c:pt>
                <c:pt idx="1331">
                  <c:v>40648</c:v>
                </c:pt>
                <c:pt idx="1332">
                  <c:v>40651</c:v>
                </c:pt>
                <c:pt idx="1333">
                  <c:v>40652</c:v>
                </c:pt>
                <c:pt idx="1334">
                  <c:v>40653</c:v>
                </c:pt>
                <c:pt idx="1335">
                  <c:v>40654</c:v>
                </c:pt>
                <c:pt idx="1336">
                  <c:v>40658</c:v>
                </c:pt>
                <c:pt idx="1337">
                  <c:v>40659</c:v>
                </c:pt>
                <c:pt idx="1338">
                  <c:v>40660</c:v>
                </c:pt>
                <c:pt idx="1339">
                  <c:v>40661</c:v>
                </c:pt>
                <c:pt idx="1340">
                  <c:v>40662</c:v>
                </c:pt>
                <c:pt idx="1341">
                  <c:v>40665</c:v>
                </c:pt>
                <c:pt idx="1342">
                  <c:v>40666</c:v>
                </c:pt>
                <c:pt idx="1343">
                  <c:v>40667</c:v>
                </c:pt>
                <c:pt idx="1344">
                  <c:v>40668</c:v>
                </c:pt>
                <c:pt idx="1345">
                  <c:v>40669</c:v>
                </c:pt>
                <c:pt idx="1346">
                  <c:v>40672</c:v>
                </c:pt>
                <c:pt idx="1347">
                  <c:v>40673</c:v>
                </c:pt>
                <c:pt idx="1348">
                  <c:v>40674</c:v>
                </c:pt>
                <c:pt idx="1349">
                  <c:v>40675</c:v>
                </c:pt>
                <c:pt idx="1350">
                  <c:v>40676</c:v>
                </c:pt>
                <c:pt idx="1351">
                  <c:v>40679</c:v>
                </c:pt>
                <c:pt idx="1352">
                  <c:v>40680</c:v>
                </c:pt>
                <c:pt idx="1353">
                  <c:v>40681</c:v>
                </c:pt>
                <c:pt idx="1354">
                  <c:v>40682</c:v>
                </c:pt>
                <c:pt idx="1355">
                  <c:v>40683</c:v>
                </c:pt>
                <c:pt idx="1356">
                  <c:v>40686</c:v>
                </c:pt>
                <c:pt idx="1357">
                  <c:v>40687</c:v>
                </c:pt>
                <c:pt idx="1358">
                  <c:v>40688</c:v>
                </c:pt>
                <c:pt idx="1359">
                  <c:v>40689</c:v>
                </c:pt>
                <c:pt idx="1360">
                  <c:v>40690</c:v>
                </c:pt>
                <c:pt idx="1361">
                  <c:v>40694</c:v>
                </c:pt>
                <c:pt idx="1362">
                  <c:v>40695</c:v>
                </c:pt>
                <c:pt idx="1363">
                  <c:v>40696</c:v>
                </c:pt>
                <c:pt idx="1364">
                  <c:v>40697</c:v>
                </c:pt>
                <c:pt idx="1365">
                  <c:v>40700</c:v>
                </c:pt>
                <c:pt idx="1366">
                  <c:v>40701</c:v>
                </c:pt>
                <c:pt idx="1367">
                  <c:v>40702</c:v>
                </c:pt>
                <c:pt idx="1368">
                  <c:v>40703</c:v>
                </c:pt>
                <c:pt idx="1369">
                  <c:v>40704</c:v>
                </c:pt>
                <c:pt idx="1370">
                  <c:v>40707</c:v>
                </c:pt>
                <c:pt idx="1371">
                  <c:v>40708</c:v>
                </c:pt>
                <c:pt idx="1372">
                  <c:v>40709</c:v>
                </c:pt>
                <c:pt idx="1373">
                  <c:v>40710</c:v>
                </c:pt>
                <c:pt idx="1374">
                  <c:v>40711</c:v>
                </c:pt>
                <c:pt idx="1375">
                  <c:v>40714</c:v>
                </c:pt>
                <c:pt idx="1376">
                  <c:v>40715</c:v>
                </c:pt>
                <c:pt idx="1377">
                  <c:v>40716</c:v>
                </c:pt>
                <c:pt idx="1378">
                  <c:v>40717</c:v>
                </c:pt>
                <c:pt idx="1379">
                  <c:v>40718</c:v>
                </c:pt>
                <c:pt idx="1380">
                  <c:v>40721</c:v>
                </c:pt>
                <c:pt idx="1381">
                  <c:v>40722</c:v>
                </c:pt>
                <c:pt idx="1382">
                  <c:v>40723</c:v>
                </c:pt>
                <c:pt idx="1383">
                  <c:v>40724</c:v>
                </c:pt>
                <c:pt idx="1384">
                  <c:v>40725</c:v>
                </c:pt>
                <c:pt idx="1385">
                  <c:v>40729</c:v>
                </c:pt>
                <c:pt idx="1386">
                  <c:v>40730</c:v>
                </c:pt>
                <c:pt idx="1387">
                  <c:v>40731</c:v>
                </c:pt>
                <c:pt idx="1388">
                  <c:v>40732</c:v>
                </c:pt>
                <c:pt idx="1389">
                  <c:v>40735</c:v>
                </c:pt>
                <c:pt idx="1390">
                  <c:v>40736</c:v>
                </c:pt>
                <c:pt idx="1391">
                  <c:v>40737</c:v>
                </c:pt>
                <c:pt idx="1392">
                  <c:v>40738</c:v>
                </c:pt>
                <c:pt idx="1393">
                  <c:v>40739</c:v>
                </c:pt>
                <c:pt idx="1394">
                  <c:v>40742</c:v>
                </c:pt>
                <c:pt idx="1395">
                  <c:v>40743</c:v>
                </c:pt>
                <c:pt idx="1396">
                  <c:v>40744</c:v>
                </c:pt>
                <c:pt idx="1397">
                  <c:v>40745</c:v>
                </c:pt>
                <c:pt idx="1398">
                  <c:v>40746</c:v>
                </c:pt>
                <c:pt idx="1399">
                  <c:v>40749</c:v>
                </c:pt>
                <c:pt idx="1400">
                  <c:v>40750</c:v>
                </c:pt>
                <c:pt idx="1401">
                  <c:v>40751</c:v>
                </c:pt>
                <c:pt idx="1402">
                  <c:v>40752</c:v>
                </c:pt>
                <c:pt idx="1403">
                  <c:v>40753</c:v>
                </c:pt>
                <c:pt idx="1404">
                  <c:v>40756</c:v>
                </c:pt>
                <c:pt idx="1405">
                  <c:v>40757</c:v>
                </c:pt>
                <c:pt idx="1406">
                  <c:v>40758</c:v>
                </c:pt>
                <c:pt idx="1407">
                  <c:v>40759</c:v>
                </c:pt>
                <c:pt idx="1408">
                  <c:v>40760</c:v>
                </c:pt>
                <c:pt idx="1409">
                  <c:v>40763</c:v>
                </c:pt>
                <c:pt idx="1410">
                  <c:v>40764</c:v>
                </c:pt>
                <c:pt idx="1411">
                  <c:v>40765</c:v>
                </c:pt>
                <c:pt idx="1412">
                  <c:v>40766</c:v>
                </c:pt>
                <c:pt idx="1413">
                  <c:v>40767</c:v>
                </c:pt>
                <c:pt idx="1414">
                  <c:v>40770</c:v>
                </c:pt>
                <c:pt idx="1415">
                  <c:v>40771</c:v>
                </c:pt>
                <c:pt idx="1416">
                  <c:v>40772</c:v>
                </c:pt>
                <c:pt idx="1417">
                  <c:v>40773</c:v>
                </c:pt>
                <c:pt idx="1418">
                  <c:v>40774</c:v>
                </c:pt>
                <c:pt idx="1419">
                  <c:v>40777</c:v>
                </c:pt>
                <c:pt idx="1420">
                  <c:v>40778</c:v>
                </c:pt>
                <c:pt idx="1421">
                  <c:v>40779</c:v>
                </c:pt>
                <c:pt idx="1422">
                  <c:v>40780</c:v>
                </c:pt>
                <c:pt idx="1423">
                  <c:v>40781</c:v>
                </c:pt>
                <c:pt idx="1424">
                  <c:v>40784</c:v>
                </c:pt>
                <c:pt idx="1425">
                  <c:v>40785</c:v>
                </c:pt>
                <c:pt idx="1426">
                  <c:v>40786</c:v>
                </c:pt>
                <c:pt idx="1427">
                  <c:v>40787</c:v>
                </c:pt>
                <c:pt idx="1428">
                  <c:v>40788</c:v>
                </c:pt>
                <c:pt idx="1429">
                  <c:v>40792</c:v>
                </c:pt>
                <c:pt idx="1430">
                  <c:v>40793</c:v>
                </c:pt>
                <c:pt idx="1431">
                  <c:v>40794</c:v>
                </c:pt>
                <c:pt idx="1432">
                  <c:v>40795</c:v>
                </c:pt>
                <c:pt idx="1433">
                  <c:v>40798</c:v>
                </c:pt>
                <c:pt idx="1434">
                  <c:v>40799</c:v>
                </c:pt>
                <c:pt idx="1435">
                  <c:v>40800</c:v>
                </c:pt>
                <c:pt idx="1436">
                  <c:v>40801</c:v>
                </c:pt>
                <c:pt idx="1437">
                  <c:v>40802</c:v>
                </c:pt>
                <c:pt idx="1438">
                  <c:v>40805</c:v>
                </c:pt>
                <c:pt idx="1439">
                  <c:v>40806</c:v>
                </c:pt>
                <c:pt idx="1440">
                  <c:v>40807</c:v>
                </c:pt>
                <c:pt idx="1441">
                  <c:v>40808</c:v>
                </c:pt>
                <c:pt idx="1442">
                  <c:v>40809</c:v>
                </c:pt>
                <c:pt idx="1443">
                  <c:v>40812</c:v>
                </c:pt>
                <c:pt idx="1444">
                  <c:v>40813</c:v>
                </c:pt>
                <c:pt idx="1445">
                  <c:v>40814</c:v>
                </c:pt>
                <c:pt idx="1446">
                  <c:v>40815</c:v>
                </c:pt>
                <c:pt idx="1447">
                  <c:v>40816</c:v>
                </c:pt>
                <c:pt idx="1448">
                  <c:v>40819</c:v>
                </c:pt>
                <c:pt idx="1449">
                  <c:v>40820</c:v>
                </c:pt>
                <c:pt idx="1450">
                  <c:v>40821</c:v>
                </c:pt>
                <c:pt idx="1451">
                  <c:v>40822</c:v>
                </c:pt>
                <c:pt idx="1452">
                  <c:v>40823</c:v>
                </c:pt>
                <c:pt idx="1453">
                  <c:v>40826</c:v>
                </c:pt>
                <c:pt idx="1454">
                  <c:v>40827</c:v>
                </c:pt>
                <c:pt idx="1455">
                  <c:v>40828</c:v>
                </c:pt>
                <c:pt idx="1456">
                  <c:v>40829</c:v>
                </c:pt>
                <c:pt idx="1457">
                  <c:v>40830</c:v>
                </c:pt>
                <c:pt idx="1458">
                  <c:v>40833</c:v>
                </c:pt>
                <c:pt idx="1459">
                  <c:v>40834</c:v>
                </c:pt>
                <c:pt idx="1460">
                  <c:v>40835</c:v>
                </c:pt>
                <c:pt idx="1461">
                  <c:v>40836</c:v>
                </c:pt>
                <c:pt idx="1462">
                  <c:v>40837</c:v>
                </c:pt>
                <c:pt idx="1463">
                  <c:v>40840</c:v>
                </c:pt>
                <c:pt idx="1464">
                  <c:v>40841</c:v>
                </c:pt>
                <c:pt idx="1465">
                  <c:v>40842</c:v>
                </c:pt>
                <c:pt idx="1466">
                  <c:v>40843</c:v>
                </c:pt>
                <c:pt idx="1467">
                  <c:v>40844</c:v>
                </c:pt>
                <c:pt idx="1468">
                  <c:v>40847</c:v>
                </c:pt>
                <c:pt idx="1469">
                  <c:v>40848</c:v>
                </c:pt>
                <c:pt idx="1470">
                  <c:v>40849</c:v>
                </c:pt>
                <c:pt idx="1471">
                  <c:v>40850</c:v>
                </c:pt>
                <c:pt idx="1472">
                  <c:v>40851</c:v>
                </c:pt>
                <c:pt idx="1473">
                  <c:v>40854</c:v>
                </c:pt>
                <c:pt idx="1474">
                  <c:v>40855</c:v>
                </c:pt>
                <c:pt idx="1475">
                  <c:v>40856</c:v>
                </c:pt>
                <c:pt idx="1476">
                  <c:v>40857</c:v>
                </c:pt>
                <c:pt idx="1477">
                  <c:v>40858</c:v>
                </c:pt>
                <c:pt idx="1478">
                  <c:v>40861</c:v>
                </c:pt>
                <c:pt idx="1479">
                  <c:v>40862</c:v>
                </c:pt>
                <c:pt idx="1480">
                  <c:v>40863</c:v>
                </c:pt>
                <c:pt idx="1481">
                  <c:v>40864</c:v>
                </c:pt>
                <c:pt idx="1482">
                  <c:v>40865</c:v>
                </c:pt>
                <c:pt idx="1483">
                  <c:v>40868</c:v>
                </c:pt>
                <c:pt idx="1484">
                  <c:v>40869</c:v>
                </c:pt>
                <c:pt idx="1485">
                  <c:v>40870</c:v>
                </c:pt>
                <c:pt idx="1486">
                  <c:v>40872</c:v>
                </c:pt>
                <c:pt idx="1487">
                  <c:v>40875</c:v>
                </c:pt>
                <c:pt idx="1488">
                  <c:v>40876</c:v>
                </c:pt>
                <c:pt idx="1489">
                  <c:v>40877</c:v>
                </c:pt>
                <c:pt idx="1490">
                  <c:v>40878</c:v>
                </c:pt>
                <c:pt idx="1491">
                  <c:v>40879</c:v>
                </c:pt>
                <c:pt idx="1492">
                  <c:v>40882</c:v>
                </c:pt>
                <c:pt idx="1493">
                  <c:v>40883</c:v>
                </c:pt>
                <c:pt idx="1494">
                  <c:v>40884</c:v>
                </c:pt>
                <c:pt idx="1495">
                  <c:v>40885</c:v>
                </c:pt>
                <c:pt idx="1496">
                  <c:v>40886</c:v>
                </c:pt>
                <c:pt idx="1497">
                  <c:v>40889</c:v>
                </c:pt>
                <c:pt idx="1498">
                  <c:v>40890</c:v>
                </c:pt>
                <c:pt idx="1499">
                  <c:v>40891</c:v>
                </c:pt>
                <c:pt idx="1500">
                  <c:v>40892</c:v>
                </c:pt>
                <c:pt idx="1501">
                  <c:v>40893</c:v>
                </c:pt>
                <c:pt idx="1502">
                  <c:v>40896</c:v>
                </c:pt>
                <c:pt idx="1503">
                  <c:v>40897</c:v>
                </c:pt>
                <c:pt idx="1504">
                  <c:v>40898</c:v>
                </c:pt>
                <c:pt idx="1505">
                  <c:v>40899</c:v>
                </c:pt>
                <c:pt idx="1506">
                  <c:v>40900</c:v>
                </c:pt>
                <c:pt idx="1507">
                  <c:v>40904</c:v>
                </c:pt>
                <c:pt idx="1508">
                  <c:v>40905</c:v>
                </c:pt>
                <c:pt idx="1509">
                  <c:v>40906</c:v>
                </c:pt>
                <c:pt idx="1510">
                  <c:v>40907</c:v>
                </c:pt>
                <c:pt idx="1511">
                  <c:v>40911</c:v>
                </c:pt>
                <c:pt idx="1512">
                  <c:v>40912</c:v>
                </c:pt>
                <c:pt idx="1513">
                  <c:v>40913</c:v>
                </c:pt>
                <c:pt idx="1514">
                  <c:v>40914</c:v>
                </c:pt>
                <c:pt idx="1515">
                  <c:v>40917</c:v>
                </c:pt>
                <c:pt idx="1516">
                  <c:v>40918</c:v>
                </c:pt>
                <c:pt idx="1517">
                  <c:v>40919</c:v>
                </c:pt>
                <c:pt idx="1518">
                  <c:v>40920</c:v>
                </c:pt>
                <c:pt idx="1519">
                  <c:v>40921</c:v>
                </c:pt>
                <c:pt idx="1520">
                  <c:v>40925</c:v>
                </c:pt>
                <c:pt idx="1521">
                  <c:v>40926</c:v>
                </c:pt>
                <c:pt idx="1522">
                  <c:v>40927</c:v>
                </c:pt>
                <c:pt idx="1523">
                  <c:v>40928</c:v>
                </c:pt>
                <c:pt idx="1524">
                  <c:v>40931</c:v>
                </c:pt>
                <c:pt idx="1525">
                  <c:v>40932</c:v>
                </c:pt>
                <c:pt idx="1526">
                  <c:v>40933</c:v>
                </c:pt>
                <c:pt idx="1527">
                  <c:v>40934</c:v>
                </c:pt>
                <c:pt idx="1528">
                  <c:v>40935</c:v>
                </c:pt>
                <c:pt idx="1529">
                  <c:v>40938</c:v>
                </c:pt>
                <c:pt idx="1530">
                  <c:v>40939</c:v>
                </c:pt>
                <c:pt idx="1531">
                  <c:v>40940</c:v>
                </c:pt>
                <c:pt idx="1532">
                  <c:v>40941</c:v>
                </c:pt>
                <c:pt idx="1533">
                  <c:v>40942</c:v>
                </c:pt>
                <c:pt idx="1534">
                  <c:v>40945</c:v>
                </c:pt>
                <c:pt idx="1535">
                  <c:v>40946</c:v>
                </c:pt>
                <c:pt idx="1536">
                  <c:v>40947</c:v>
                </c:pt>
                <c:pt idx="1537">
                  <c:v>40948</c:v>
                </c:pt>
                <c:pt idx="1538">
                  <c:v>40949</c:v>
                </c:pt>
                <c:pt idx="1539">
                  <c:v>40952</c:v>
                </c:pt>
                <c:pt idx="1540">
                  <c:v>40953</c:v>
                </c:pt>
                <c:pt idx="1541">
                  <c:v>40954</c:v>
                </c:pt>
                <c:pt idx="1542">
                  <c:v>40955</c:v>
                </c:pt>
                <c:pt idx="1543">
                  <c:v>40956</c:v>
                </c:pt>
                <c:pt idx="1544">
                  <c:v>40960</c:v>
                </c:pt>
                <c:pt idx="1545">
                  <c:v>40961</c:v>
                </c:pt>
                <c:pt idx="1546">
                  <c:v>40962</c:v>
                </c:pt>
                <c:pt idx="1547">
                  <c:v>40963</c:v>
                </c:pt>
                <c:pt idx="1548">
                  <c:v>40966</c:v>
                </c:pt>
                <c:pt idx="1549">
                  <c:v>40967</c:v>
                </c:pt>
                <c:pt idx="1550">
                  <c:v>40968</c:v>
                </c:pt>
                <c:pt idx="1551">
                  <c:v>40969</c:v>
                </c:pt>
                <c:pt idx="1552">
                  <c:v>40970</c:v>
                </c:pt>
                <c:pt idx="1553">
                  <c:v>40973</c:v>
                </c:pt>
                <c:pt idx="1554">
                  <c:v>40974</c:v>
                </c:pt>
                <c:pt idx="1555">
                  <c:v>40975</c:v>
                </c:pt>
                <c:pt idx="1556">
                  <c:v>40976</c:v>
                </c:pt>
                <c:pt idx="1557">
                  <c:v>40977</c:v>
                </c:pt>
                <c:pt idx="1558">
                  <c:v>40980</c:v>
                </c:pt>
                <c:pt idx="1559">
                  <c:v>40981</c:v>
                </c:pt>
                <c:pt idx="1560">
                  <c:v>40982</c:v>
                </c:pt>
                <c:pt idx="1561">
                  <c:v>40983</c:v>
                </c:pt>
                <c:pt idx="1562">
                  <c:v>40984</c:v>
                </c:pt>
                <c:pt idx="1563">
                  <c:v>40987</c:v>
                </c:pt>
                <c:pt idx="1564">
                  <c:v>40988</c:v>
                </c:pt>
                <c:pt idx="1565">
                  <c:v>40989</c:v>
                </c:pt>
                <c:pt idx="1566">
                  <c:v>40990</c:v>
                </c:pt>
                <c:pt idx="1567">
                  <c:v>40991</c:v>
                </c:pt>
                <c:pt idx="1568">
                  <c:v>40994</c:v>
                </c:pt>
                <c:pt idx="1569">
                  <c:v>40995</c:v>
                </c:pt>
                <c:pt idx="1570">
                  <c:v>40996</c:v>
                </c:pt>
                <c:pt idx="1571">
                  <c:v>40997</c:v>
                </c:pt>
                <c:pt idx="1572">
                  <c:v>40998</c:v>
                </c:pt>
                <c:pt idx="1573">
                  <c:v>41001</c:v>
                </c:pt>
                <c:pt idx="1574">
                  <c:v>41002</c:v>
                </c:pt>
                <c:pt idx="1575">
                  <c:v>41003</c:v>
                </c:pt>
                <c:pt idx="1576">
                  <c:v>41004</c:v>
                </c:pt>
                <c:pt idx="1577">
                  <c:v>41008</c:v>
                </c:pt>
                <c:pt idx="1578">
                  <c:v>41009</c:v>
                </c:pt>
                <c:pt idx="1579">
                  <c:v>41010</c:v>
                </c:pt>
                <c:pt idx="1580">
                  <c:v>41011</c:v>
                </c:pt>
                <c:pt idx="1581">
                  <c:v>41012</c:v>
                </c:pt>
                <c:pt idx="1582">
                  <c:v>41015</c:v>
                </c:pt>
                <c:pt idx="1583">
                  <c:v>41016</c:v>
                </c:pt>
                <c:pt idx="1584">
                  <c:v>41017</c:v>
                </c:pt>
                <c:pt idx="1585">
                  <c:v>41018</c:v>
                </c:pt>
                <c:pt idx="1586">
                  <c:v>41019</c:v>
                </c:pt>
                <c:pt idx="1587">
                  <c:v>41022</c:v>
                </c:pt>
                <c:pt idx="1588">
                  <c:v>41023</c:v>
                </c:pt>
                <c:pt idx="1589">
                  <c:v>41024</c:v>
                </c:pt>
                <c:pt idx="1590">
                  <c:v>41025</c:v>
                </c:pt>
                <c:pt idx="1591">
                  <c:v>41026</c:v>
                </c:pt>
                <c:pt idx="1592">
                  <c:v>41029</c:v>
                </c:pt>
                <c:pt idx="1593">
                  <c:v>41030</c:v>
                </c:pt>
                <c:pt idx="1594">
                  <c:v>41031</c:v>
                </c:pt>
                <c:pt idx="1595">
                  <c:v>41032</c:v>
                </c:pt>
                <c:pt idx="1596">
                  <c:v>41033</c:v>
                </c:pt>
                <c:pt idx="1597">
                  <c:v>41036</c:v>
                </c:pt>
                <c:pt idx="1598">
                  <c:v>41037</c:v>
                </c:pt>
                <c:pt idx="1599">
                  <c:v>41038</c:v>
                </c:pt>
                <c:pt idx="1600">
                  <c:v>41039</c:v>
                </c:pt>
                <c:pt idx="1601">
                  <c:v>41040</c:v>
                </c:pt>
                <c:pt idx="1602">
                  <c:v>41043</c:v>
                </c:pt>
                <c:pt idx="1603">
                  <c:v>41044</c:v>
                </c:pt>
                <c:pt idx="1604">
                  <c:v>41045</c:v>
                </c:pt>
                <c:pt idx="1605">
                  <c:v>41046</c:v>
                </c:pt>
                <c:pt idx="1606">
                  <c:v>41047</c:v>
                </c:pt>
                <c:pt idx="1607">
                  <c:v>41050</c:v>
                </c:pt>
                <c:pt idx="1608">
                  <c:v>41051</c:v>
                </c:pt>
                <c:pt idx="1609">
                  <c:v>41052</c:v>
                </c:pt>
                <c:pt idx="1610">
                  <c:v>41053</c:v>
                </c:pt>
                <c:pt idx="1611">
                  <c:v>41054</c:v>
                </c:pt>
                <c:pt idx="1612">
                  <c:v>41058</c:v>
                </c:pt>
                <c:pt idx="1613">
                  <c:v>41059</c:v>
                </c:pt>
                <c:pt idx="1614">
                  <c:v>41060</c:v>
                </c:pt>
                <c:pt idx="1615">
                  <c:v>41061</c:v>
                </c:pt>
                <c:pt idx="1616">
                  <c:v>41064</c:v>
                </c:pt>
                <c:pt idx="1617">
                  <c:v>41065</c:v>
                </c:pt>
                <c:pt idx="1618">
                  <c:v>41066</c:v>
                </c:pt>
                <c:pt idx="1619">
                  <c:v>41067</c:v>
                </c:pt>
                <c:pt idx="1620">
                  <c:v>41068</c:v>
                </c:pt>
                <c:pt idx="1621">
                  <c:v>41071</c:v>
                </c:pt>
                <c:pt idx="1622">
                  <c:v>41072</c:v>
                </c:pt>
                <c:pt idx="1623">
                  <c:v>41073</c:v>
                </c:pt>
                <c:pt idx="1624">
                  <c:v>41074</c:v>
                </c:pt>
                <c:pt idx="1625">
                  <c:v>41075</c:v>
                </c:pt>
                <c:pt idx="1626">
                  <c:v>41078</c:v>
                </c:pt>
                <c:pt idx="1627">
                  <c:v>41079</c:v>
                </c:pt>
                <c:pt idx="1628">
                  <c:v>41080</c:v>
                </c:pt>
                <c:pt idx="1629">
                  <c:v>41081</c:v>
                </c:pt>
                <c:pt idx="1630">
                  <c:v>41082</c:v>
                </c:pt>
                <c:pt idx="1631">
                  <c:v>41085</c:v>
                </c:pt>
                <c:pt idx="1632">
                  <c:v>41086</c:v>
                </c:pt>
                <c:pt idx="1633">
                  <c:v>41087</c:v>
                </c:pt>
                <c:pt idx="1634">
                  <c:v>41088</c:v>
                </c:pt>
                <c:pt idx="1635">
                  <c:v>41089</c:v>
                </c:pt>
                <c:pt idx="1636">
                  <c:v>41092</c:v>
                </c:pt>
                <c:pt idx="1637">
                  <c:v>41093</c:v>
                </c:pt>
                <c:pt idx="1638">
                  <c:v>41095</c:v>
                </c:pt>
                <c:pt idx="1639">
                  <c:v>41096</c:v>
                </c:pt>
                <c:pt idx="1640">
                  <c:v>41099</c:v>
                </c:pt>
                <c:pt idx="1641">
                  <c:v>41100</c:v>
                </c:pt>
                <c:pt idx="1642">
                  <c:v>41101</c:v>
                </c:pt>
                <c:pt idx="1643">
                  <c:v>41102</c:v>
                </c:pt>
                <c:pt idx="1644">
                  <c:v>41103</c:v>
                </c:pt>
                <c:pt idx="1645">
                  <c:v>41106</c:v>
                </c:pt>
                <c:pt idx="1646">
                  <c:v>41107</c:v>
                </c:pt>
                <c:pt idx="1647">
                  <c:v>41108</c:v>
                </c:pt>
                <c:pt idx="1648">
                  <c:v>41109</c:v>
                </c:pt>
                <c:pt idx="1649">
                  <c:v>41110</c:v>
                </c:pt>
                <c:pt idx="1650">
                  <c:v>41113</c:v>
                </c:pt>
                <c:pt idx="1651">
                  <c:v>41114</c:v>
                </c:pt>
                <c:pt idx="1652">
                  <c:v>41115</c:v>
                </c:pt>
                <c:pt idx="1653">
                  <c:v>41116</c:v>
                </c:pt>
                <c:pt idx="1654">
                  <c:v>41117</c:v>
                </c:pt>
                <c:pt idx="1655">
                  <c:v>41120</c:v>
                </c:pt>
                <c:pt idx="1656">
                  <c:v>41121</c:v>
                </c:pt>
                <c:pt idx="1657">
                  <c:v>41122</c:v>
                </c:pt>
                <c:pt idx="1658">
                  <c:v>41123</c:v>
                </c:pt>
                <c:pt idx="1659">
                  <c:v>41124</c:v>
                </c:pt>
                <c:pt idx="1660">
                  <c:v>41127</c:v>
                </c:pt>
                <c:pt idx="1661">
                  <c:v>41128</c:v>
                </c:pt>
                <c:pt idx="1662">
                  <c:v>41129</c:v>
                </c:pt>
                <c:pt idx="1663">
                  <c:v>41130</c:v>
                </c:pt>
                <c:pt idx="1664">
                  <c:v>41131</c:v>
                </c:pt>
                <c:pt idx="1665">
                  <c:v>41134</c:v>
                </c:pt>
                <c:pt idx="1666">
                  <c:v>41135</c:v>
                </c:pt>
                <c:pt idx="1667">
                  <c:v>41136</c:v>
                </c:pt>
                <c:pt idx="1668">
                  <c:v>41137</c:v>
                </c:pt>
                <c:pt idx="1669">
                  <c:v>41138</c:v>
                </c:pt>
                <c:pt idx="1670">
                  <c:v>41141</c:v>
                </c:pt>
                <c:pt idx="1671">
                  <c:v>41142</c:v>
                </c:pt>
                <c:pt idx="1672">
                  <c:v>41143</c:v>
                </c:pt>
                <c:pt idx="1673">
                  <c:v>41144</c:v>
                </c:pt>
                <c:pt idx="1674">
                  <c:v>41145</c:v>
                </c:pt>
                <c:pt idx="1675">
                  <c:v>41148</c:v>
                </c:pt>
                <c:pt idx="1676">
                  <c:v>41149</c:v>
                </c:pt>
                <c:pt idx="1677">
                  <c:v>41150</c:v>
                </c:pt>
                <c:pt idx="1678">
                  <c:v>41151</c:v>
                </c:pt>
                <c:pt idx="1679">
                  <c:v>41152</c:v>
                </c:pt>
                <c:pt idx="1680">
                  <c:v>41156</c:v>
                </c:pt>
                <c:pt idx="1681">
                  <c:v>41157</c:v>
                </c:pt>
                <c:pt idx="1682">
                  <c:v>41158</c:v>
                </c:pt>
                <c:pt idx="1683">
                  <c:v>41159</c:v>
                </c:pt>
                <c:pt idx="1684">
                  <c:v>41162</c:v>
                </c:pt>
                <c:pt idx="1685">
                  <c:v>41163</c:v>
                </c:pt>
                <c:pt idx="1686">
                  <c:v>41164</c:v>
                </c:pt>
                <c:pt idx="1687">
                  <c:v>41165</c:v>
                </c:pt>
                <c:pt idx="1688">
                  <c:v>41166</c:v>
                </c:pt>
                <c:pt idx="1689">
                  <c:v>41169</c:v>
                </c:pt>
                <c:pt idx="1690">
                  <c:v>41170</c:v>
                </c:pt>
                <c:pt idx="1691">
                  <c:v>41171</c:v>
                </c:pt>
                <c:pt idx="1692">
                  <c:v>41172</c:v>
                </c:pt>
                <c:pt idx="1693">
                  <c:v>41173</c:v>
                </c:pt>
                <c:pt idx="1694">
                  <c:v>41176</c:v>
                </c:pt>
                <c:pt idx="1695">
                  <c:v>41177</c:v>
                </c:pt>
                <c:pt idx="1696">
                  <c:v>41178</c:v>
                </c:pt>
                <c:pt idx="1697">
                  <c:v>41179</c:v>
                </c:pt>
                <c:pt idx="1698">
                  <c:v>41180</c:v>
                </c:pt>
                <c:pt idx="1699">
                  <c:v>41183</c:v>
                </c:pt>
                <c:pt idx="1700">
                  <c:v>41184</c:v>
                </c:pt>
                <c:pt idx="1701">
                  <c:v>41185</c:v>
                </c:pt>
                <c:pt idx="1702">
                  <c:v>41186</c:v>
                </c:pt>
                <c:pt idx="1703">
                  <c:v>41187</c:v>
                </c:pt>
                <c:pt idx="1704">
                  <c:v>41190</c:v>
                </c:pt>
                <c:pt idx="1705">
                  <c:v>41191</c:v>
                </c:pt>
                <c:pt idx="1706">
                  <c:v>41192</c:v>
                </c:pt>
                <c:pt idx="1707">
                  <c:v>41193</c:v>
                </c:pt>
                <c:pt idx="1708">
                  <c:v>41194</c:v>
                </c:pt>
                <c:pt idx="1709">
                  <c:v>41197</c:v>
                </c:pt>
                <c:pt idx="1710">
                  <c:v>41198</c:v>
                </c:pt>
                <c:pt idx="1711">
                  <c:v>41199</c:v>
                </c:pt>
                <c:pt idx="1712">
                  <c:v>41200</c:v>
                </c:pt>
                <c:pt idx="1713">
                  <c:v>41201</c:v>
                </c:pt>
                <c:pt idx="1714">
                  <c:v>41204</c:v>
                </c:pt>
                <c:pt idx="1715">
                  <c:v>41205</c:v>
                </c:pt>
                <c:pt idx="1716">
                  <c:v>41206</c:v>
                </c:pt>
                <c:pt idx="1717">
                  <c:v>41207</c:v>
                </c:pt>
                <c:pt idx="1718">
                  <c:v>41208</c:v>
                </c:pt>
                <c:pt idx="1719">
                  <c:v>41213</c:v>
                </c:pt>
                <c:pt idx="1720">
                  <c:v>41214</c:v>
                </c:pt>
                <c:pt idx="1721">
                  <c:v>41215</c:v>
                </c:pt>
                <c:pt idx="1722">
                  <c:v>41218</c:v>
                </c:pt>
                <c:pt idx="1723">
                  <c:v>41219</c:v>
                </c:pt>
                <c:pt idx="1724">
                  <c:v>41220</c:v>
                </c:pt>
                <c:pt idx="1725">
                  <c:v>41221</c:v>
                </c:pt>
                <c:pt idx="1726">
                  <c:v>41222</c:v>
                </c:pt>
                <c:pt idx="1727">
                  <c:v>41225</c:v>
                </c:pt>
                <c:pt idx="1728">
                  <c:v>41226</c:v>
                </c:pt>
                <c:pt idx="1729">
                  <c:v>41227</c:v>
                </c:pt>
                <c:pt idx="1730">
                  <c:v>41228</c:v>
                </c:pt>
                <c:pt idx="1731">
                  <c:v>41229</c:v>
                </c:pt>
                <c:pt idx="1732">
                  <c:v>41232</c:v>
                </c:pt>
                <c:pt idx="1733">
                  <c:v>41233</c:v>
                </c:pt>
                <c:pt idx="1734">
                  <c:v>41234</c:v>
                </c:pt>
                <c:pt idx="1735">
                  <c:v>41236</c:v>
                </c:pt>
                <c:pt idx="1736">
                  <c:v>41239</c:v>
                </c:pt>
                <c:pt idx="1737">
                  <c:v>41240</c:v>
                </c:pt>
                <c:pt idx="1738">
                  <c:v>41241</c:v>
                </c:pt>
                <c:pt idx="1739">
                  <c:v>41242</c:v>
                </c:pt>
                <c:pt idx="1740">
                  <c:v>41243</c:v>
                </c:pt>
                <c:pt idx="1741">
                  <c:v>41246</c:v>
                </c:pt>
                <c:pt idx="1742">
                  <c:v>41247</c:v>
                </c:pt>
                <c:pt idx="1743">
                  <c:v>41248</c:v>
                </c:pt>
                <c:pt idx="1744">
                  <c:v>41249</c:v>
                </c:pt>
                <c:pt idx="1745">
                  <c:v>41250</c:v>
                </c:pt>
                <c:pt idx="1746">
                  <c:v>41253</c:v>
                </c:pt>
                <c:pt idx="1747">
                  <c:v>41254</c:v>
                </c:pt>
                <c:pt idx="1748">
                  <c:v>41255</c:v>
                </c:pt>
                <c:pt idx="1749">
                  <c:v>41256</c:v>
                </c:pt>
                <c:pt idx="1750">
                  <c:v>41257</c:v>
                </c:pt>
                <c:pt idx="1751">
                  <c:v>41260</c:v>
                </c:pt>
                <c:pt idx="1752">
                  <c:v>41261</c:v>
                </c:pt>
                <c:pt idx="1753">
                  <c:v>41262</c:v>
                </c:pt>
                <c:pt idx="1754">
                  <c:v>41263</c:v>
                </c:pt>
                <c:pt idx="1755">
                  <c:v>41264</c:v>
                </c:pt>
                <c:pt idx="1756">
                  <c:v>41267</c:v>
                </c:pt>
                <c:pt idx="1757">
                  <c:v>41269</c:v>
                </c:pt>
                <c:pt idx="1758">
                  <c:v>41270</c:v>
                </c:pt>
                <c:pt idx="1759">
                  <c:v>41271</c:v>
                </c:pt>
                <c:pt idx="1760">
                  <c:v>41274</c:v>
                </c:pt>
                <c:pt idx="1761">
                  <c:v>41276</c:v>
                </c:pt>
                <c:pt idx="1762">
                  <c:v>41277</c:v>
                </c:pt>
                <c:pt idx="1763">
                  <c:v>41278</c:v>
                </c:pt>
                <c:pt idx="1764">
                  <c:v>41281</c:v>
                </c:pt>
                <c:pt idx="1765">
                  <c:v>41282</c:v>
                </c:pt>
                <c:pt idx="1766">
                  <c:v>41283</c:v>
                </c:pt>
                <c:pt idx="1767">
                  <c:v>41284</c:v>
                </c:pt>
                <c:pt idx="1768">
                  <c:v>41285</c:v>
                </c:pt>
                <c:pt idx="1769">
                  <c:v>41288</c:v>
                </c:pt>
                <c:pt idx="1770">
                  <c:v>41289</c:v>
                </c:pt>
                <c:pt idx="1771">
                  <c:v>41290</c:v>
                </c:pt>
                <c:pt idx="1772">
                  <c:v>41291</c:v>
                </c:pt>
                <c:pt idx="1773">
                  <c:v>41292</c:v>
                </c:pt>
                <c:pt idx="1774">
                  <c:v>41296</c:v>
                </c:pt>
                <c:pt idx="1775">
                  <c:v>41297</c:v>
                </c:pt>
                <c:pt idx="1776">
                  <c:v>41298</c:v>
                </c:pt>
                <c:pt idx="1777">
                  <c:v>41299</c:v>
                </c:pt>
                <c:pt idx="1778">
                  <c:v>41302</c:v>
                </c:pt>
                <c:pt idx="1779">
                  <c:v>41303</c:v>
                </c:pt>
                <c:pt idx="1780">
                  <c:v>41304</c:v>
                </c:pt>
                <c:pt idx="1781">
                  <c:v>41305</c:v>
                </c:pt>
                <c:pt idx="1782">
                  <c:v>41306</c:v>
                </c:pt>
                <c:pt idx="1783">
                  <c:v>41309</c:v>
                </c:pt>
                <c:pt idx="1784">
                  <c:v>41310</c:v>
                </c:pt>
                <c:pt idx="1785">
                  <c:v>41311</c:v>
                </c:pt>
                <c:pt idx="1786">
                  <c:v>41312</c:v>
                </c:pt>
                <c:pt idx="1787">
                  <c:v>41313</c:v>
                </c:pt>
                <c:pt idx="1788">
                  <c:v>41316</c:v>
                </c:pt>
                <c:pt idx="1789">
                  <c:v>41317</c:v>
                </c:pt>
                <c:pt idx="1790">
                  <c:v>41318</c:v>
                </c:pt>
                <c:pt idx="1791">
                  <c:v>41319</c:v>
                </c:pt>
                <c:pt idx="1792">
                  <c:v>41320</c:v>
                </c:pt>
                <c:pt idx="1793">
                  <c:v>41324</c:v>
                </c:pt>
                <c:pt idx="1794">
                  <c:v>41325</c:v>
                </c:pt>
                <c:pt idx="1795">
                  <c:v>41326</c:v>
                </c:pt>
                <c:pt idx="1796">
                  <c:v>41327</c:v>
                </c:pt>
                <c:pt idx="1797">
                  <c:v>41330</c:v>
                </c:pt>
                <c:pt idx="1798">
                  <c:v>41331</c:v>
                </c:pt>
                <c:pt idx="1799">
                  <c:v>41332</c:v>
                </c:pt>
                <c:pt idx="1800">
                  <c:v>41333</c:v>
                </c:pt>
                <c:pt idx="1801">
                  <c:v>41334</c:v>
                </c:pt>
                <c:pt idx="1802">
                  <c:v>41337</c:v>
                </c:pt>
                <c:pt idx="1803">
                  <c:v>41338</c:v>
                </c:pt>
                <c:pt idx="1804">
                  <c:v>41339</c:v>
                </c:pt>
                <c:pt idx="1805">
                  <c:v>41340</c:v>
                </c:pt>
                <c:pt idx="1806">
                  <c:v>41341</c:v>
                </c:pt>
                <c:pt idx="1807">
                  <c:v>41344</c:v>
                </c:pt>
                <c:pt idx="1808">
                  <c:v>41345</c:v>
                </c:pt>
                <c:pt idx="1809">
                  <c:v>41346</c:v>
                </c:pt>
                <c:pt idx="1810">
                  <c:v>41347</c:v>
                </c:pt>
                <c:pt idx="1811">
                  <c:v>41348</c:v>
                </c:pt>
                <c:pt idx="1812">
                  <c:v>41351</c:v>
                </c:pt>
                <c:pt idx="1813">
                  <c:v>41352</c:v>
                </c:pt>
                <c:pt idx="1814">
                  <c:v>41353</c:v>
                </c:pt>
                <c:pt idx="1815">
                  <c:v>41354</c:v>
                </c:pt>
                <c:pt idx="1816">
                  <c:v>41355</c:v>
                </c:pt>
                <c:pt idx="1817">
                  <c:v>41358</c:v>
                </c:pt>
                <c:pt idx="1818">
                  <c:v>41359</c:v>
                </c:pt>
                <c:pt idx="1819">
                  <c:v>41360</c:v>
                </c:pt>
                <c:pt idx="1820">
                  <c:v>41361</c:v>
                </c:pt>
                <c:pt idx="1821">
                  <c:v>41365</c:v>
                </c:pt>
                <c:pt idx="1822">
                  <c:v>41366</c:v>
                </c:pt>
                <c:pt idx="1823">
                  <c:v>41367</c:v>
                </c:pt>
                <c:pt idx="1824">
                  <c:v>41368</c:v>
                </c:pt>
                <c:pt idx="1825">
                  <c:v>41369</c:v>
                </c:pt>
                <c:pt idx="1826">
                  <c:v>41372</c:v>
                </c:pt>
                <c:pt idx="1827">
                  <c:v>41373</c:v>
                </c:pt>
                <c:pt idx="1828">
                  <c:v>41374</c:v>
                </c:pt>
                <c:pt idx="1829">
                  <c:v>41375</c:v>
                </c:pt>
                <c:pt idx="1830">
                  <c:v>41376</c:v>
                </c:pt>
                <c:pt idx="1831">
                  <c:v>41379</c:v>
                </c:pt>
                <c:pt idx="1832">
                  <c:v>41380</c:v>
                </c:pt>
                <c:pt idx="1833">
                  <c:v>41381</c:v>
                </c:pt>
                <c:pt idx="1834">
                  <c:v>41382</c:v>
                </c:pt>
                <c:pt idx="1835">
                  <c:v>41383</c:v>
                </c:pt>
                <c:pt idx="1836">
                  <c:v>41386</c:v>
                </c:pt>
                <c:pt idx="1837">
                  <c:v>41387</c:v>
                </c:pt>
                <c:pt idx="1838">
                  <c:v>41388</c:v>
                </c:pt>
                <c:pt idx="1839">
                  <c:v>41389</c:v>
                </c:pt>
                <c:pt idx="1840">
                  <c:v>41390</c:v>
                </c:pt>
                <c:pt idx="1841">
                  <c:v>41393</c:v>
                </c:pt>
                <c:pt idx="1842">
                  <c:v>41394</c:v>
                </c:pt>
                <c:pt idx="1843">
                  <c:v>41395</c:v>
                </c:pt>
                <c:pt idx="1844">
                  <c:v>41396</c:v>
                </c:pt>
                <c:pt idx="1845">
                  <c:v>41397</c:v>
                </c:pt>
                <c:pt idx="1846">
                  <c:v>41400</c:v>
                </c:pt>
                <c:pt idx="1847">
                  <c:v>41401</c:v>
                </c:pt>
                <c:pt idx="1848">
                  <c:v>41402</c:v>
                </c:pt>
                <c:pt idx="1849">
                  <c:v>41403</c:v>
                </c:pt>
                <c:pt idx="1850">
                  <c:v>41404</c:v>
                </c:pt>
                <c:pt idx="1851">
                  <c:v>41407</c:v>
                </c:pt>
                <c:pt idx="1852">
                  <c:v>41408</c:v>
                </c:pt>
                <c:pt idx="1853">
                  <c:v>41409</c:v>
                </c:pt>
                <c:pt idx="1854">
                  <c:v>41410</c:v>
                </c:pt>
                <c:pt idx="1855">
                  <c:v>41411</c:v>
                </c:pt>
                <c:pt idx="1856">
                  <c:v>41414</c:v>
                </c:pt>
                <c:pt idx="1857">
                  <c:v>41415</c:v>
                </c:pt>
                <c:pt idx="1858">
                  <c:v>41416</c:v>
                </c:pt>
                <c:pt idx="1859">
                  <c:v>41417</c:v>
                </c:pt>
                <c:pt idx="1860">
                  <c:v>41418</c:v>
                </c:pt>
                <c:pt idx="1861">
                  <c:v>41422</c:v>
                </c:pt>
                <c:pt idx="1862">
                  <c:v>41423</c:v>
                </c:pt>
                <c:pt idx="1863">
                  <c:v>41424</c:v>
                </c:pt>
                <c:pt idx="1864">
                  <c:v>41425</c:v>
                </c:pt>
                <c:pt idx="1865">
                  <c:v>41428</c:v>
                </c:pt>
                <c:pt idx="1866">
                  <c:v>41429</c:v>
                </c:pt>
                <c:pt idx="1867">
                  <c:v>41430</c:v>
                </c:pt>
                <c:pt idx="1868">
                  <c:v>41431</c:v>
                </c:pt>
                <c:pt idx="1869">
                  <c:v>41432</c:v>
                </c:pt>
                <c:pt idx="1870">
                  <c:v>41435</c:v>
                </c:pt>
                <c:pt idx="1871">
                  <c:v>41436</c:v>
                </c:pt>
                <c:pt idx="1872">
                  <c:v>41437</c:v>
                </c:pt>
                <c:pt idx="1873">
                  <c:v>41438</c:v>
                </c:pt>
                <c:pt idx="1874">
                  <c:v>41439</c:v>
                </c:pt>
                <c:pt idx="1875">
                  <c:v>41442</c:v>
                </c:pt>
                <c:pt idx="1876">
                  <c:v>41443</c:v>
                </c:pt>
                <c:pt idx="1877">
                  <c:v>41444</c:v>
                </c:pt>
                <c:pt idx="1878">
                  <c:v>41445</c:v>
                </c:pt>
                <c:pt idx="1879">
                  <c:v>41446</c:v>
                </c:pt>
                <c:pt idx="1880">
                  <c:v>41449</c:v>
                </c:pt>
                <c:pt idx="1881">
                  <c:v>41450</c:v>
                </c:pt>
                <c:pt idx="1882">
                  <c:v>41451</c:v>
                </c:pt>
                <c:pt idx="1883">
                  <c:v>41452</c:v>
                </c:pt>
                <c:pt idx="1884">
                  <c:v>41453</c:v>
                </c:pt>
                <c:pt idx="1885">
                  <c:v>41456</c:v>
                </c:pt>
                <c:pt idx="1886">
                  <c:v>41457</c:v>
                </c:pt>
                <c:pt idx="1887">
                  <c:v>41458</c:v>
                </c:pt>
                <c:pt idx="1888">
                  <c:v>41460</c:v>
                </c:pt>
                <c:pt idx="1889">
                  <c:v>41463</c:v>
                </c:pt>
                <c:pt idx="1890">
                  <c:v>41464</c:v>
                </c:pt>
                <c:pt idx="1891">
                  <c:v>41465</c:v>
                </c:pt>
                <c:pt idx="1892">
                  <c:v>41466</c:v>
                </c:pt>
                <c:pt idx="1893">
                  <c:v>41467</c:v>
                </c:pt>
                <c:pt idx="1894">
                  <c:v>41470</c:v>
                </c:pt>
                <c:pt idx="1895">
                  <c:v>41471</c:v>
                </c:pt>
                <c:pt idx="1896">
                  <c:v>41472</c:v>
                </c:pt>
                <c:pt idx="1897">
                  <c:v>41473</c:v>
                </c:pt>
                <c:pt idx="1898">
                  <c:v>41474</c:v>
                </c:pt>
                <c:pt idx="1899">
                  <c:v>41477</c:v>
                </c:pt>
                <c:pt idx="1900">
                  <c:v>41478</c:v>
                </c:pt>
                <c:pt idx="1901">
                  <c:v>41479</c:v>
                </c:pt>
                <c:pt idx="1902">
                  <c:v>41480</c:v>
                </c:pt>
                <c:pt idx="1903">
                  <c:v>41481</c:v>
                </c:pt>
                <c:pt idx="1904">
                  <c:v>41484</c:v>
                </c:pt>
                <c:pt idx="1905">
                  <c:v>41485</c:v>
                </c:pt>
                <c:pt idx="1906">
                  <c:v>41486</c:v>
                </c:pt>
                <c:pt idx="1907">
                  <c:v>41487</c:v>
                </c:pt>
                <c:pt idx="1908">
                  <c:v>41488</c:v>
                </c:pt>
                <c:pt idx="1909">
                  <c:v>41491</c:v>
                </c:pt>
                <c:pt idx="1910">
                  <c:v>41492</c:v>
                </c:pt>
                <c:pt idx="1911">
                  <c:v>41493</c:v>
                </c:pt>
                <c:pt idx="1912">
                  <c:v>41494</c:v>
                </c:pt>
                <c:pt idx="1913">
                  <c:v>41495</c:v>
                </c:pt>
                <c:pt idx="1914">
                  <c:v>41498</c:v>
                </c:pt>
                <c:pt idx="1915">
                  <c:v>41499</c:v>
                </c:pt>
                <c:pt idx="1916">
                  <c:v>41500</c:v>
                </c:pt>
                <c:pt idx="1917">
                  <c:v>41501</c:v>
                </c:pt>
                <c:pt idx="1918">
                  <c:v>41502</c:v>
                </c:pt>
                <c:pt idx="1919">
                  <c:v>41505</c:v>
                </c:pt>
                <c:pt idx="1920">
                  <c:v>41506</c:v>
                </c:pt>
                <c:pt idx="1921">
                  <c:v>41507</c:v>
                </c:pt>
                <c:pt idx="1922">
                  <c:v>41508</c:v>
                </c:pt>
                <c:pt idx="1923">
                  <c:v>41509</c:v>
                </c:pt>
                <c:pt idx="1924">
                  <c:v>41512</c:v>
                </c:pt>
                <c:pt idx="1925">
                  <c:v>41513</c:v>
                </c:pt>
                <c:pt idx="1926">
                  <c:v>41514</c:v>
                </c:pt>
                <c:pt idx="1927">
                  <c:v>41515</c:v>
                </c:pt>
                <c:pt idx="1928">
                  <c:v>41516</c:v>
                </c:pt>
                <c:pt idx="1929">
                  <c:v>41520</c:v>
                </c:pt>
                <c:pt idx="1930">
                  <c:v>41521</c:v>
                </c:pt>
                <c:pt idx="1931">
                  <c:v>41522</c:v>
                </c:pt>
                <c:pt idx="1932">
                  <c:v>41523</c:v>
                </c:pt>
                <c:pt idx="1933">
                  <c:v>41526</c:v>
                </c:pt>
                <c:pt idx="1934">
                  <c:v>41527</c:v>
                </c:pt>
                <c:pt idx="1935">
                  <c:v>41528</c:v>
                </c:pt>
                <c:pt idx="1936">
                  <c:v>41529</c:v>
                </c:pt>
                <c:pt idx="1937">
                  <c:v>41530</c:v>
                </c:pt>
                <c:pt idx="1938">
                  <c:v>41533</c:v>
                </c:pt>
                <c:pt idx="1939">
                  <c:v>41534</c:v>
                </c:pt>
                <c:pt idx="1940">
                  <c:v>41535</c:v>
                </c:pt>
                <c:pt idx="1941">
                  <c:v>41536</c:v>
                </c:pt>
                <c:pt idx="1942">
                  <c:v>41537</c:v>
                </c:pt>
                <c:pt idx="1943">
                  <c:v>41540</c:v>
                </c:pt>
                <c:pt idx="1944">
                  <c:v>41541</c:v>
                </c:pt>
                <c:pt idx="1945">
                  <c:v>41542</c:v>
                </c:pt>
                <c:pt idx="1946">
                  <c:v>41543</c:v>
                </c:pt>
                <c:pt idx="1947">
                  <c:v>41544</c:v>
                </c:pt>
                <c:pt idx="1948">
                  <c:v>41547</c:v>
                </c:pt>
                <c:pt idx="1949">
                  <c:v>41548</c:v>
                </c:pt>
                <c:pt idx="1950">
                  <c:v>41549</c:v>
                </c:pt>
                <c:pt idx="1951">
                  <c:v>41550</c:v>
                </c:pt>
                <c:pt idx="1952">
                  <c:v>41551</c:v>
                </c:pt>
                <c:pt idx="1953">
                  <c:v>41554</c:v>
                </c:pt>
                <c:pt idx="1954">
                  <c:v>41555</c:v>
                </c:pt>
                <c:pt idx="1955">
                  <c:v>41556</c:v>
                </c:pt>
                <c:pt idx="1956">
                  <c:v>41557</c:v>
                </c:pt>
                <c:pt idx="1957">
                  <c:v>41558</c:v>
                </c:pt>
                <c:pt idx="1958">
                  <c:v>41561</c:v>
                </c:pt>
                <c:pt idx="1959">
                  <c:v>41562</c:v>
                </c:pt>
                <c:pt idx="1960">
                  <c:v>41563</c:v>
                </c:pt>
                <c:pt idx="1961">
                  <c:v>41564</c:v>
                </c:pt>
                <c:pt idx="1962">
                  <c:v>41565</c:v>
                </c:pt>
                <c:pt idx="1963">
                  <c:v>41568</c:v>
                </c:pt>
                <c:pt idx="1964">
                  <c:v>41569</c:v>
                </c:pt>
                <c:pt idx="1965">
                  <c:v>41570</c:v>
                </c:pt>
                <c:pt idx="1966">
                  <c:v>41571</c:v>
                </c:pt>
                <c:pt idx="1967">
                  <c:v>41572</c:v>
                </c:pt>
                <c:pt idx="1968">
                  <c:v>41575</c:v>
                </c:pt>
                <c:pt idx="1969">
                  <c:v>41576</c:v>
                </c:pt>
                <c:pt idx="1970">
                  <c:v>41577</c:v>
                </c:pt>
                <c:pt idx="1971">
                  <c:v>41578</c:v>
                </c:pt>
                <c:pt idx="1972">
                  <c:v>41579</c:v>
                </c:pt>
                <c:pt idx="1973">
                  <c:v>41582</c:v>
                </c:pt>
                <c:pt idx="1974">
                  <c:v>41583</c:v>
                </c:pt>
                <c:pt idx="1975">
                  <c:v>41584</c:v>
                </c:pt>
                <c:pt idx="1976">
                  <c:v>41585</c:v>
                </c:pt>
                <c:pt idx="1977">
                  <c:v>41586</c:v>
                </c:pt>
                <c:pt idx="1978">
                  <c:v>41589</c:v>
                </c:pt>
                <c:pt idx="1979">
                  <c:v>41590</c:v>
                </c:pt>
                <c:pt idx="1980">
                  <c:v>41591</c:v>
                </c:pt>
                <c:pt idx="1981">
                  <c:v>41592</c:v>
                </c:pt>
                <c:pt idx="1982">
                  <c:v>41593</c:v>
                </c:pt>
                <c:pt idx="1983">
                  <c:v>41596</c:v>
                </c:pt>
                <c:pt idx="1984">
                  <c:v>41597</c:v>
                </c:pt>
                <c:pt idx="1985">
                  <c:v>41598</c:v>
                </c:pt>
                <c:pt idx="1986">
                  <c:v>41599</c:v>
                </c:pt>
                <c:pt idx="1987">
                  <c:v>41600</c:v>
                </c:pt>
                <c:pt idx="1988">
                  <c:v>41603</c:v>
                </c:pt>
                <c:pt idx="1989">
                  <c:v>41604</c:v>
                </c:pt>
                <c:pt idx="1990">
                  <c:v>41605</c:v>
                </c:pt>
                <c:pt idx="1991">
                  <c:v>41607</c:v>
                </c:pt>
                <c:pt idx="1992">
                  <c:v>41610</c:v>
                </c:pt>
                <c:pt idx="1993">
                  <c:v>41611</c:v>
                </c:pt>
                <c:pt idx="1994">
                  <c:v>41612</c:v>
                </c:pt>
                <c:pt idx="1995">
                  <c:v>41613</c:v>
                </c:pt>
                <c:pt idx="1996">
                  <c:v>41614</c:v>
                </c:pt>
                <c:pt idx="1997">
                  <c:v>41617</c:v>
                </c:pt>
                <c:pt idx="1998">
                  <c:v>41618</c:v>
                </c:pt>
                <c:pt idx="1999">
                  <c:v>41619</c:v>
                </c:pt>
                <c:pt idx="2000">
                  <c:v>41620</c:v>
                </c:pt>
                <c:pt idx="2001">
                  <c:v>41621</c:v>
                </c:pt>
                <c:pt idx="2002">
                  <c:v>41624</c:v>
                </c:pt>
                <c:pt idx="2003">
                  <c:v>41625</c:v>
                </c:pt>
                <c:pt idx="2004">
                  <c:v>41626</c:v>
                </c:pt>
                <c:pt idx="2005">
                  <c:v>41627</c:v>
                </c:pt>
                <c:pt idx="2006">
                  <c:v>41628</c:v>
                </c:pt>
                <c:pt idx="2007">
                  <c:v>41631</c:v>
                </c:pt>
                <c:pt idx="2008">
                  <c:v>41632</c:v>
                </c:pt>
                <c:pt idx="2009">
                  <c:v>41634</c:v>
                </c:pt>
                <c:pt idx="2010">
                  <c:v>41635</c:v>
                </c:pt>
                <c:pt idx="2011">
                  <c:v>41638</c:v>
                </c:pt>
                <c:pt idx="2012">
                  <c:v>41639</c:v>
                </c:pt>
                <c:pt idx="2013">
                  <c:v>41641</c:v>
                </c:pt>
                <c:pt idx="2014">
                  <c:v>41642</c:v>
                </c:pt>
                <c:pt idx="2015">
                  <c:v>41645</c:v>
                </c:pt>
                <c:pt idx="2016">
                  <c:v>41646</c:v>
                </c:pt>
                <c:pt idx="2017">
                  <c:v>41647</c:v>
                </c:pt>
                <c:pt idx="2018">
                  <c:v>41648</c:v>
                </c:pt>
                <c:pt idx="2019">
                  <c:v>41649</c:v>
                </c:pt>
                <c:pt idx="2020">
                  <c:v>41652</c:v>
                </c:pt>
                <c:pt idx="2021">
                  <c:v>41653</c:v>
                </c:pt>
                <c:pt idx="2022">
                  <c:v>41654</c:v>
                </c:pt>
                <c:pt idx="2023">
                  <c:v>41655</c:v>
                </c:pt>
                <c:pt idx="2024">
                  <c:v>41656</c:v>
                </c:pt>
                <c:pt idx="2025">
                  <c:v>41660</c:v>
                </c:pt>
                <c:pt idx="2026">
                  <c:v>41661</c:v>
                </c:pt>
                <c:pt idx="2027">
                  <c:v>41662</c:v>
                </c:pt>
                <c:pt idx="2028">
                  <c:v>41663</c:v>
                </c:pt>
                <c:pt idx="2029">
                  <c:v>41666</c:v>
                </c:pt>
                <c:pt idx="2030">
                  <c:v>41667</c:v>
                </c:pt>
                <c:pt idx="2031">
                  <c:v>41668</c:v>
                </c:pt>
                <c:pt idx="2032">
                  <c:v>41669</c:v>
                </c:pt>
                <c:pt idx="2033">
                  <c:v>41670</c:v>
                </c:pt>
                <c:pt idx="2034">
                  <c:v>41673</c:v>
                </c:pt>
                <c:pt idx="2035">
                  <c:v>41674</c:v>
                </c:pt>
                <c:pt idx="2036">
                  <c:v>41675</c:v>
                </c:pt>
                <c:pt idx="2037">
                  <c:v>41676</c:v>
                </c:pt>
                <c:pt idx="2038">
                  <c:v>41677</c:v>
                </c:pt>
                <c:pt idx="2039">
                  <c:v>41680</c:v>
                </c:pt>
                <c:pt idx="2040">
                  <c:v>41681</c:v>
                </c:pt>
                <c:pt idx="2041">
                  <c:v>41682</c:v>
                </c:pt>
                <c:pt idx="2042">
                  <c:v>41683</c:v>
                </c:pt>
                <c:pt idx="2043">
                  <c:v>41684</c:v>
                </c:pt>
                <c:pt idx="2044">
                  <c:v>41688</c:v>
                </c:pt>
                <c:pt idx="2045">
                  <c:v>41689</c:v>
                </c:pt>
                <c:pt idx="2046">
                  <c:v>41690</c:v>
                </c:pt>
                <c:pt idx="2047">
                  <c:v>41691</c:v>
                </c:pt>
                <c:pt idx="2048">
                  <c:v>41694</c:v>
                </c:pt>
                <c:pt idx="2049">
                  <c:v>41695</c:v>
                </c:pt>
                <c:pt idx="2050">
                  <c:v>41696</c:v>
                </c:pt>
                <c:pt idx="2051">
                  <c:v>41697</c:v>
                </c:pt>
                <c:pt idx="2052">
                  <c:v>41698</c:v>
                </c:pt>
                <c:pt idx="2053">
                  <c:v>41701</c:v>
                </c:pt>
                <c:pt idx="2054">
                  <c:v>41702</c:v>
                </c:pt>
                <c:pt idx="2055">
                  <c:v>41703</c:v>
                </c:pt>
                <c:pt idx="2056">
                  <c:v>41704</c:v>
                </c:pt>
                <c:pt idx="2057">
                  <c:v>41705</c:v>
                </c:pt>
                <c:pt idx="2058">
                  <c:v>41708</c:v>
                </c:pt>
                <c:pt idx="2059">
                  <c:v>41709</c:v>
                </c:pt>
                <c:pt idx="2060">
                  <c:v>41710</c:v>
                </c:pt>
                <c:pt idx="2061">
                  <c:v>41711</c:v>
                </c:pt>
                <c:pt idx="2062">
                  <c:v>41712</c:v>
                </c:pt>
                <c:pt idx="2063">
                  <c:v>41715</c:v>
                </c:pt>
                <c:pt idx="2064">
                  <c:v>41716</c:v>
                </c:pt>
                <c:pt idx="2065">
                  <c:v>41717</c:v>
                </c:pt>
                <c:pt idx="2066">
                  <c:v>41718</c:v>
                </c:pt>
                <c:pt idx="2067">
                  <c:v>41719</c:v>
                </c:pt>
                <c:pt idx="2068">
                  <c:v>41722</c:v>
                </c:pt>
                <c:pt idx="2069">
                  <c:v>41723</c:v>
                </c:pt>
                <c:pt idx="2070">
                  <c:v>41724</c:v>
                </c:pt>
                <c:pt idx="2071">
                  <c:v>41725</c:v>
                </c:pt>
                <c:pt idx="2072">
                  <c:v>41726</c:v>
                </c:pt>
                <c:pt idx="2073">
                  <c:v>41729</c:v>
                </c:pt>
                <c:pt idx="2074">
                  <c:v>41730</c:v>
                </c:pt>
                <c:pt idx="2075">
                  <c:v>41731</c:v>
                </c:pt>
                <c:pt idx="2076">
                  <c:v>41732</c:v>
                </c:pt>
                <c:pt idx="2077">
                  <c:v>41733</c:v>
                </c:pt>
                <c:pt idx="2078">
                  <c:v>41736</c:v>
                </c:pt>
                <c:pt idx="2079">
                  <c:v>41737</c:v>
                </c:pt>
                <c:pt idx="2080">
                  <c:v>41738</c:v>
                </c:pt>
                <c:pt idx="2081">
                  <c:v>41739</c:v>
                </c:pt>
                <c:pt idx="2082">
                  <c:v>41740</c:v>
                </c:pt>
                <c:pt idx="2083">
                  <c:v>41743</c:v>
                </c:pt>
                <c:pt idx="2084">
                  <c:v>41744</c:v>
                </c:pt>
                <c:pt idx="2085">
                  <c:v>41745</c:v>
                </c:pt>
                <c:pt idx="2086">
                  <c:v>41746</c:v>
                </c:pt>
                <c:pt idx="2087">
                  <c:v>41750</c:v>
                </c:pt>
                <c:pt idx="2088">
                  <c:v>41751</c:v>
                </c:pt>
                <c:pt idx="2089">
                  <c:v>41752</c:v>
                </c:pt>
                <c:pt idx="2090">
                  <c:v>41753</c:v>
                </c:pt>
                <c:pt idx="2091">
                  <c:v>41754</c:v>
                </c:pt>
                <c:pt idx="2092">
                  <c:v>41757</c:v>
                </c:pt>
                <c:pt idx="2093">
                  <c:v>41758</c:v>
                </c:pt>
                <c:pt idx="2094">
                  <c:v>41759</c:v>
                </c:pt>
                <c:pt idx="2095">
                  <c:v>41760</c:v>
                </c:pt>
                <c:pt idx="2096">
                  <c:v>41761</c:v>
                </c:pt>
                <c:pt idx="2097">
                  <c:v>41764</c:v>
                </c:pt>
                <c:pt idx="2098">
                  <c:v>41765</c:v>
                </c:pt>
                <c:pt idx="2099">
                  <c:v>41766</c:v>
                </c:pt>
                <c:pt idx="2100">
                  <c:v>41767</c:v>
                </c:pt>
                <c:pt idx="2101">
                  <c:v>41768</c:v>
                </c:pt>
                <c:pt idx="2102">
                  <c:v>41771</c:v>
                </c:pt>
                <c:pt idx="2103">
                  <c:v>41772</c:v>
                </c:pt>
                <c:pt idx="2104">
                  <c:v>41773</c:v>
                </c:pt>
                <c:pt idx="2105">
                  <c:v>41774</c:v>
                </c:pt>
                <c:pt idx="2106">
                  <c:v>41775</c:v>
                </c:pt>
                <c:pt idx="2107">
                  <c:v>41778</c:v>
                </c:pt>
                <c:pt idx="2108">
                  <c:v>41779</c:v>
                </c:pt>
                <c:pt idx="2109">
                  <c:v>41780</c:v>
                </c:pt>
                <c:pt idx="2110">
                  <c:v>41781</c:v>
                </c:pt>
                <c:pt idx="2111">
                  <c:v>41782</c:v>
                </c:pt>
                <c:pt idx="2112">
                  <c:v>41786</c:v>
                </c:pt>
                <c:pt idx="2113">
                  <c:v>41787</c:v>
                </c:pt>
                <c:pt idx="2114">
                  <c:v>41788</c:v>
                </c:pt>
                <c:pt idx="2115">
                  <c:v>41789</c:v>
                </c:pt>
                <c:pt idx="2116">
                  <c:v>41792</c:v>
                </c:pt>
                <c:pt idx="2117">
                  <c:v>41793</c:v>
                </c:pt>
                <c:pt idx="2118">
                  <c:v>41794</c:v>
                </c:pt>
                <c:pt idx="2119">
                  <c:v>41795</c:v>
                </c:pt>
                <c:pt idx="2120">
                  <c:v>41796</c:v>
                </c:pt>
                <c:pt idx="2121">
                  <c:v>41799</c:v>
                </c:pt>
                <c:pt idx="2122">
                  <c:v>41800</c:v>
                </c:pt>
                <c:pt idx="2123">
                  <c:v>41801</c:v>
                </c:pt>
                <c:pt idx="2124">
                  <c:v>41802</c:v>
                </c:pt>
                <c:pt idx="2125">
                  <c:v>41803</c:v>
                </c:pt>
                <c:pt idx="2126">
                  <c:v>41806</c:v>
                </c:pt>
                <c:pt idx="2127">
                  <c:v>41807</c:v>
                </c:pt>
                <c:pt idx="2128">
                  <c:v>41808</c:v>
                </c:pt>
                <c:pt idx="2129">
                  <c:v>41809</c:v>
                </c:pt>
                <c:pt idx="2130">
                  <c:v>41810</c:v>
                </c:pt>
                <c:pt idx="2131">
                  <c:v>41813</c:v>
                </c:pt>
                <c:pt idx="2132">
                  <c:v>41814</c:v>
                </c:pt>
                <c:pt idx="2133">
                  <c:v>41815</c:v>
                </c:pt>
                <c:pt idx="2134">
                  <c:v>41816</c:v>
                </c:pt>
                <c:pt idx="2135">
                  <c:v>41817</c:v>
                </c:pt>
                <c:pt idx="2136">
                  <c:v>41820</c:v>
                </c:pt>
                <c:pt idx="2137">
                  <c:v>41821</c:v>
                </c:pt>
                <c:pt idx="2138">
                  <c:v>41822</c:v>
                </c:pt>
                <c:pt idx="2139">
                  <c:v>41823</c:v>
                </c:pt>
                <c:pt idx="2140">
                  <c:v>41827</c:v>
                </c:pt>
                <c:pt idx="2141">
                  <c:v>41828</c:v>
                </c:pt>
                <c:pt idx="2142">
                  <c:v>41829</c:v>
                </c:pt>
                <c:pt idx="2143">
                  <c:v>41830</c:v>
                </c:pt>
                <c:pt idx="2144">
                  <c:v>41831</c:v>
                </c:pt>
                <c:pt idx="2145">
                  <c:v>41834</c:v>
                </c:pt>
                <c:pt idx="2146">
                  <c:v>41835</c:v>
                </c:pt>
                <c:pt idx="2147">
                  <c:v>41836</c:v>
                </c:pt>
                <c:pt idx="2148">
                  <c:v>41837</c:v>
                </c:pt>
                <c:pt idx="2149">
                  <c:v>41838</c:v>
                </c:pt>
                <c:pt idx="2150">
                  <c:v>41841</c:v>
                </c:pt>
                <c:pt idx="2151">
                  <c:v>41842</c:v>
                </c:pt>
                <c:pt idx="2152">
                  <c:v>41843</c:v>
                </c:pt>
                <c:pt idx="2153">
                  <c:v>41844</c:v>
                </c:pt>
                <c:pt idx="2154">
                  <c:v>41845</c:v>
                </c:pt>
                <c:pt idx="2155">
                  <c:v>41848</c:v>
                </c:pt>
                <c:pt idx="2156">
                  <c:v>41849</c:v>
                </c:pt>
                <c:pt idx="2157">
                  <c:v>41850</c:v>
                </c:pt>
                <c:pt idx="2158">
                  <c:v>41851</c:v>
                </c:pt>
                <c:pt idx="2159">
                  <c:v>41852</c:v>
                </c:pt>
                <c:pt idx="2160">
                  <c:v>41855</c:v>
                </c:pt>
                <c:pt idx="2161">
                  <c:v>41856</c:v>
                </c:pt>
                <c:pt idx="2162">
                  <c:v>41857</c:v>
                </c:pt>
                <c:pt idx="2163">
                  <c:v>41858</c:v>
                </c:pt>
                <c:pt idx="2164">
                  <c:v>41859</c:v>
                </c:pt>
                <c:pt idx="2165">
                  <c:v>41862</c:v>
                </c:pt>
                <c:pt idx="2166">
                  <c:v>41863</c:v>
                </c:pt>
                <c:pt idx="2167">
                  <c:v>41864</c:v>
                </c:pt>
                <c:pt idx="2168">
                  <c:v>41865</c:v>
                </c:pt>
                <c:pt idx="2169">
                  <c:v>41866</c:v>
                </c:pt>
                <c:pt idx="2170">
                  <c:v>41869</c:v>
                </c:pt>
                <c:pt idx="2171">
                  <c:v>41870</c:v>
                </c:pt>
                <c:pt idx="2172">
                  <c:v>41871</c:v>
                </c:pt>
                <c:pt idx="2173">
                  <c:v>41872</c:v>
                </c:pt>
                <c:pt idx="2174">
                  <c:v>41873</c:v>
                </c:pt>
                <c:pt idx="2175">
                  <c:v>41876</c:v>
                </c:pt>
                <c:pt idx="2176">
                  <c:v>41877</c:v>
                </c:pt>
                <c:pt idx="2177">
                  <c:v>41878</c:v>
                </c:pt>
                <c:pt idx="2178">
                  <c:v>41879</c:v>
                </c:pt>
                <c:pt idx="2179">
                  <c:v>41880</c:v>
                </c:pt>
                <c:pt idx="2180">
                  <c:v>41884</c:v>
                </c:pt>
                <c:pt idx="2181">
                  <c:v>41885</c:v>
                </c:pt>
                <c:pt idx="2182">
                  <c:v>41886</c:v>
                </c:pt>
                <c:pt idx="2183">
                  <c:v>41887</c:v>
                </c:pt>
                <c:pt idx="2184">
                  <c:v>41890</c:v>
                </c:pt>
                <c:pt idx="2185">
                  <c:v>41891</c:v>
                </c:pt>
                <c:pt idx="2186">
                  <c:v>41892</c:v>
                </c:pt>
                <c:pt idx="2187">
                  <c:v>41893</c:v>
                </c:pt>
                <c:pt idx="2188">
                  <c:v>41894</c:v>
                </c:pt>
                <c:pt idx="2189">
                  <c:v>41897</c:v>
                </c:pt>
                <c:pt idx="2190">
                  <c:v>41898</c:v>
                </c:pt>
                <c:pt idx="2191">
                  <c:v>41899</c:v>
                </c:pt>
                <c:pt idx="2192">
                  <c:v>41900</c:v>
                </c:pt>
                <c:pt idx="2193">
                  <c:v>41901</c:v>
                </c:pt>
                <c:pt idx="2194">
                  <c:v>41904</c:v>
                </c:pt>
                <c:pt idx="2195">
                  <c:v>41905</c:v>
                </c:pt>
                <c:pt idx="2196">
                  <c:v>41906</c:v>
                </c:pt>
                <c:pt idx="2197">
                  <c:v>41907</c:v>
                </c:pt>
                <c:pt idx="2198">
                  <c:v>41908</c:v>
                </c:pt>
                <c:pt idx="2199">
                  <c:v>41911</c:v>
                </c:pt>
                <c:pt idx="2200">
                  <c:v>41912</c:v>
                </c:pt>
                <c:pt idx="2201">
                  <c:v>41913</c:v>
                </c:pt>
                <c:pt idx="2202">
                  <c:v>41914</c:v>
                </c:pt>
                <c:pt idx="2203">
                  <c:v>41915</c:v>
                </c:pt>
                <c:pt idx="2204">
                  <c:v>41918</c:v>
                </c:pt>
                <c:pt idx="2205">
                  <c:v>41919</c:v>
                </c:pt>
                <c:pt idx="2206">
                  <c:v>41920</c:v>
                </c:pt>
                <c:pt idx="2207">
                  <c:v>41921</c:v>
                </c:pt>
                <c:pt idx="2208">
                  <c:v>41922</c:v>
                </c:pt>
                <c:pt idx="2209">
                  <c:v>41925</c:v>
                </c:pt>
                <c:pt idx="2210">
                  <c:v>41926</c:v>
                </c:pt>
                <c:pt idx="2211">
                  <c:v>41927</c:v>
                </c:pt>
                <c:pt idx="2212">
                  <c:v>41928</c:v>
                </c:pt>
                <c:pt idx="2213">
                  <c:v>41929</c:v>
                </c:pt>
                <c:pt idx="2214">
                  <c:v>41932</c:v>
                </c:pt>
                <c:pt idx="2215">
                  <c:v>41933</c:v>
                </c:pt>
                <c:pt idx="2216">
                  <c:v>41934</c:v>
                </c:pt>
                <c:pt idx="2217">
                  <c:v>41935</c:v>
                </c:pt>
                <c:pt idx="2218">
                  <c:v>41936</c:v>
                </c:pt>
                <c:pt idx="2219">
                  <c:v>41939</c:v>
                </c:pt>
                <c:pt idx="2220">
                  <c:v>41940</c:v>
                </c:pt>
                <c:pt idx="2221">
                  <c:v>41941</c:v>
                </c:pt>
                <c:pt idx="2222">
                  <c:v>41942</c:v>
                </c:pt>
                <c:pt idx="2223">
                  <c:v>41943</c:v>
                </c:pt>
                <c:pt idx="2224">
                  <c:v>41946</c:v>
                </c:pt>
                <c:pt idx="2225">
                  <c:v>41947</c:v>
                </c:pt>
                <c:pt idx="2226">
                  <c:v>41948</c:v>
                </c:pt>
                <c:pt idx="2227">
                  <c:v>41949</c:v>
                </c:pt>
                <c:pt idx="2228">
                  <c:v>41950</c:v>
                </c:pt>
                <c:pt idx="2229">
                  <c:v>41953</c:v>
                </c:pt>
                <c:pt idx="2230">
                  <c:v>41954</c:v>
                </c:pt>
                <c:pt idx="2231">
                  <c:v>41955</c:v>
                </c:pt>
                <c:pt idx="2232">
                  <c:v>41956</c:v>
                </c:pt>
                <c:pt idx="2233">
                  <c:v>41957</c:v>
                </c:pt>
                <c:pt idx="2234">
                  <c:v>41960</c:v>
                </c:pt>
                <c:pt idx="2235">
                  <c:v>41961</c:v>
                </c:pt>
                <c:pt idx="2236">
                  <c:v>41962</c:v>
                </c:pt>
                <c:pt idx="2237">
                  <c:v>41963</c:v>
                </c:pt>
                <c:pt idx="2238">
                  <c:v>41964</c:v>
                </c:pt>
                <c:pt idx="2239">
                  <c:v>41967</c:v>
                </c:pt>
                <c:pt idx="2240">
                  <c:v>41968</c:v>
                </c:pt>
                <c:pt idx="2241">
                  <c:v>41969</c:v>
                </c:pt>
                <c:pt idx="2242">
                  <c:v>41971</c:v>
                </c:pt>
                <c:pt idx="2243">
                  <c:v>41974</c:v>
                </c:pt>
                <c:pt idx="2244">
                  <c:v>41975</c:v>
                </c:pt>
                <c:pt idx="2245">
                  <c:v>41976</c:v>
                </c:pt>
                <c:pt idx="2246">
                  <c:v>41977</c:v>
                </c:pt>
                <c:pt idx="2247">
                  <c:v>41978</c:v>
                </c:pt>
                <c:pt idx="2248">
                  <c:v>41981</c:v>
                </c:pt>
                <c:pt idx="2249">
                  <c:v>41982</c:v>
                </c:pt>
                <c:pt idx="2250">
                  <c:v>41983</c:v>
                </c:pt>
                <c:pt idx="2251">
                  <c:v>41984</c:v>
                </c:pt>
                <c:pt idx="2252">
                  <c:v>41985</c:v>
                </c:pt>
                <c:pt idx="2253">
                  <c:v>41988</c:v>
                </c:pt>
                <c:pt idx="2254">
                  <c:v>41989</c:v>
                </c:pt>
                <c:pt idx="2255">
                  <c:v>41990</c:v>
                </c:pt>
                <c:pt idx="2256">
                  <c:v>41991</c:v>
                </c:pt>
                <c:pt idx="2257">
                  <c:v>41992</c:v>
                </c:pt>
                <c:pt idx="2258">
                  <c:v>41995</c:v>
                </c:pt>
                <c:pt idx="2259">
                  <c:v>41996</c:v>
                </c:pt>
                <c:pt idx="2260">
                  <c:v>41997</c:v>
                </c:pt>
                <c:pt idx="2261">
                  <c:v>41999</c:v>
                </c:pt>
                <c:pt idx="2262">
                  <c:v>42002</c:v>
                </c:pt>
                <c:pt idx="2263">
                  <c:v>42003</c:v>
                </c:pt>
                <c:pt idx="2264">
                  <c:v>42004</c:v>
                </c:pt>
                <c:pt idx="2265">
                  <c:v>42006</c:v>
                </c:pt>
                <c:pt idx="2266">
                  <c:v>42009</c:v>
                </c:pt>
                <c:pt idx="2267">
                  <c:v>42010</c:v>
                </c:pt>
                <c:pt idx="2268">
                  <c:v>42011</c:v>
                </c:pt>
                <c:pt idx="2269">
                  <c:v>42012</c:v>
                </c:pt>
                <c:pt idx="2270">
                  <c:v>42013</c:v>
                </c:pt>
                <c:pt idx="2271">
                  <c:v>42016</c:v>
                </c:pt>
                <c:pt idx="2272">
                  <c:v>42017</c:v>
                </c:pt>
                <c:pt idx="2273">
                  <c:v>42018</c:v>
                </c:pt>
                <c:pt idx="2274">
                  <c:v>42019</c:v>
                </c:pt>
                <c:pt idx="2275">
                  <c:v>42020</c:v>
                </c:pt>
                <c:pt idx="2276">
                  <c:v>42024</c:v>
                </c:pt>
                <c:pt idx="2277">
                  <c:v>42025</c:v>
                </c:pt>
                <c:pt idx="2278">
                  <c:v>42026</c:v>
                </c:pt>
                <c:pt idx="2279">
                  <c:v>42027</c:v>
                </c:pt>
                <c:pt idx="2280">
                  <c:v>42030</c:v>
                </c:pt>
                <c:pt idx="2281">
                  <c:v>42031</c:v>
                </c:pt>
                <c:pt idx="2282">
                  <c:v>42032</c:v>
                </c:pt>
                <c:pt idx="2283">
                  <c:v>42033</c:v>
                </c:pt>
                <c:pt idx="2284">
                  <c:v>42034</c:v>
                </c:pt>
                <c:pt idx="2285">
                  <c:v>42037</c:v>
                </c:pt>
                <c:pt idx="2286">
                  <c:v>42038</c:v>
                </c:pt>
                <c:pt idx="2287">
                  <c:v>42039</c:v>
                </c:pt>
                <c:pt idx="2288">
                  <c:v>42040</c:v>
                </c:pt>
                <c:pt idx="2289">
                  <c:v>42041</c:v>
                </c:pt>
                <c:pt idx="2290">
                  <c:v>42044</c:v>
                </c:pt>
                <c:pt idx="2291">
                  <c:v>42045</c:v>
                </c:pt>
                <c:pt idx="2292">
                  <c:v>42046</c:v>
                </c:pt>
                <c:pt idx="2293">
                  <c:v>42047</c:v>
                </c:pt>
                <c:pt idx="2294">
                  <c:v>42048</c:v>
                </c:pt>
                <c:pt idx="2295">
                  <c:v>42052</c:v>
                </c:pt>
                <c:pt idx="2296">
                  <c:v>42053</c:v>
                </c:pt>
                <c:pt idx="2297">
                  <c:v>42054</c:v>
                </c:pt>
                <c:pt idx="2298">
                  <c:v>42055</c:v>
                </c:pt>
                <c:pt idx="2299">
                  <c:v>42058</c:v>
                </c:pt>
                <c:pt idx="2300">
                  <c:v>42059</c:v>
                </c:pt>
                <c:pt idx="2301">
                  <c:v>42060</c:v>
                </c:pt>
                <c:pt idx="2302">
                  <c:v>42061</c:v>
                </c:pt>
                <c:pt idx="2303">
                  <c:v>42062</c:v>
                </c:pt>
                <c:pt idx="2304">
                  <c:v>42065</c:v>
                </c:pt>
                <c:pt idx="2305">
                  <c:v>42066</c:v>
                </c:pt>
                <c:pt idx="2306">
                  <c:v>42067</c:v>
                </c:pt>
                <c:pt idx="2307">
                  <c:v>42068</c:v>
                </c:pt>
                <c:pt idx="2308">
                  <c:v>42069</c:v>
                </c:pt>
                <c:pt idx="2309">
                  <c:v>42072</c:v>
                </c:pt>
                <c:pt idx="2310">
                  <c:v>42073</c:v>
                </c:pt>
                <c:pt idx="2311">
                  <c:v>42074</c:v>
                </c:pt>
                <c:pt idx="2312">
                  <c:v>42075</c:v>
                </c:pt>
                <c:pt idx="2313">
                  <c:v>42076</c:v>
                </c:pt>
                <c:pt idx="2314">
                  <c:v>42079</c:v>
                </c:pt>
                <c:pt idx="2315">
                  <c:v>42080</c:v>
                </c:pt>
                <c:pt idx="2316">
                  <c:v>42081</c:v>
                </c:pt>
                <c:pt idx="2317">
                  <c:v>42082</c:v>
                </c:pt>
                <c:pt idx="2318">
                  <c:v>42083</c:v>
                </c:pt>
                <c:pt idx="2319">
                  <c:v>42086</c:v>
                </c:pt>
                <c:pt idx="2320">
                  <c:v>42087</c:v>
                </c:pt>
                <c:pt idx="2321">
                  <c:v>42088</c:v>
                </c:pt>
                <c:pt idx="2322">
                  <c:v>42089</c:v>
                </c:pt>
                <c:pt idx="2323">
                  <c:v>42090</c:v>
                </c:pt>
                <c:pt idx="2324">
                  <c:v>42093</c:v>
                </c:pt>
                <c:pt idx="2325">
                  <c:v>42094</c:v>
                </c:pt>
                <c:pt idx="2326">
                  <c:v>42095</c:v>
                </c:pt>
                <c:pt idx="2327">
                  <c:v>42096</c:v>
                </c:pt>
                <c:pt idx="2328">
                  <c:v>42100</c:v>
                </c:pt>
                <c:pt idx="2329">
                  <c:v>42101</c:v>
                </c:pt>
                <c:pt idx="2330">
                  <c:v>42102</c:v>
                </c:pt>
                <c:pt idx="2331">
                  <c:v>42103</c:v>
                </c:pt>
                <c:pt idx="2332">
                  <c:v>42104</c:v>
                </c:pt>
                <c:pt idx="2333">
                  <c:v>42107</c:v>
                </c:pt>
                <c:pt idx="2334">
                  <c:v>42108</c:v>
                </c:pt>
                <c:pt idx="2335">
                  <c:v>42109</c:v>
                </c:pt>
                <c:pt idx="2336">
                  <c:v>42110</c:v>
                </c:pt>
                <c:pt idx="2337">
                  <c:v>42111</c:v>
                </c:pt>
                <c:pt idx="2338">
                  <c:v>42114</c:v>
                </c:pt>
                <c:pt idx="2339">
                  <c:v>42115</c:v>
                </c:pt>
                <c:pt idx="2340">
                  <c:v>42116</c:v>
                </c:pt>
                <c:pt idx="2341">
                  <c:v>42117</c:v>
                </c:pt>
                <c:pt idx="2342">
                  <c:v>42118</c:v>
                </c:pt>
                <c:pt idx="2343">
                  <c:v>42121</c:v>
                </c:pt>
                <c:pt idx="2344">
                  <c:v>42122</c:v>
                </c:pt>
                <c:pt idx="2345">
                  <c:v>42123</c:v>
                </c:pt>
                <c:pt idx="2346">
                  <c:v>42124</c:v>
                </c:pt>
              </c:numCache>
            </c:numRef>
          </c:cat>
          <c:val>
            <c:numRef>
              <c:f>Sheet1!$B$2:$B$2348</c:f>
              <c:numCache>
                <c:formatCode>General</c:formatCode>
                <c:ptCount val="2347"/>
                <c:pt idx="0">
                  <c:v>100</c:v>
                </c:pt>
                <c:pt idx="1">
                  <c:v>100.36727616645651</c:v>
                </c:pt>
                <c:pt idx="2">
                  <c:v>100.3688524590164</c:v>
                </c:pt>
                <c:pt idx="3">
                  <c:v>101.31226355611602</c:v>
                </c:pt>
                <c:pt idx="4">
                  <c:v>101.68269230769231</c:v>
                </c:pt>
                <c:pt idx="5">
                  <c:v>101.64643757881464</c:v>
                </c:pt>
                <c:pt idx="6">
                  <c:v>102.00031525851199</c:v>
                </c:pt>
                <c:pt idx="7">
                  <c:v>101.36034047919293</c:v>
                </c:pt>
                <c:pt idx="8">
                  <c:v>101.48250315258511</c:v>
                </c:pt>
                <c:pt idx="9">
                  <c:v>101.11365069356873</c:v>
                </c:pt>
                <c:pt idx="10">
                  <c:v>100.71957755359395</c:v>
                </c:pt>
                <c:pt idx="11">
                  <c:v>101.27994955863808</c:v>
                </c:pt>
                <c:pt idx="12">
                  <c:v>99.423865069356879</c:v>
                </c:pt>
                <c:pt idx="13">
                  <c:v>99.607503152585124</c:v>
                </c:pt>
                <c:pt idx="14">
                  <c:v>99.847099621689779</c:v>
                </c:pt>
                <c:pt idx="15">
                  <c:v>99.675283732660787</c:v>
                </c:pt>
                <c:pt idx="16">
                  <c:v>100.39643757881463</c:v>
                </c:pt>
                <c:pt idx="17">
                  <c:v>101.17591424968475</c:v>
                </c:pt>
                <c:pt idx="18">
                  <c:v>101.29255989911728</c:v>
                </c:pt>
                <c:pt idx="19">
                  <c:v>100.88902900378309</c:v>
                </c:pt>
                <c:pt idx="20">
                  <c:v>101.07660781841111</c:v>
                </c:pt>
                <c:pt idx="21">
                  <c:v>100.1607818411097</c:v>
                </c:pt>
                <c:pt idx="22">
                  <c:v>99.624054224464061</c:v>
                </c:pt>
                <c:pt idx="23">
                  <c:v>99.702080706179061</c:v>
                </c:pt>
                <c:pt idx="24">
                  <c:v>98.895018915510718</c:v>
                </c:pt>
                <c:pt idx="25">
                  <c:v>99.751733921815898</c:v>
                </c:pt>
                <c:pt idx="26">
                  <c:v>99.604350567465332</c:v>
                </c:pt>
                <c:pt idx="27">
                  <c:v>99.85734552332913</c:v>
                </c:pt>
                <c:pt idx="28">
                  <c:v>99.531841109709958</c:v>
                </c:pt>
                <c:pt idx="29">
                  <c:v>100.53042244640606</c:v>
                </c:pt>
                <c:pt idx="30">
                  <c:v>100.88272383354351</c:v>
                </c:pt>
                <c:pt idx="31">
                  <c:v>101.62200504413622</c:v>
                </c:pt>
                <c:pt idx="32">
                  <c:v>101.453341740227</c:v>
                </c:pt>
                <c:pt idx="33">
                  <c:v>101.12153215636823</c:v>
                </c:pt>
                <c:pt idx="34">
                  <c:v>101.88130517023961</c:v>
                </c:pt>
                <c:pt idx="35">
                  <c:v>101.4966897856242</c:v>
                </c:pt>
                <c:pt idx="36">
                  <c:v>101.62594577553594</c:v>
                </c:pt>
                <c:pt idx="37">
                  <c:v>101.99558638083228</c:v>
                </c:pt>
                <c:pt idx="38">
                  <c:v>100.93474148802019</c:v>
                </c:pt>
                <c:pt idx="39">
                  <c:v>101.76860025220682</c:v>
                </c:pt>
                <c:pt idx="40">
                  <c:v>101.60308953341742</c:v>
                </c:pt>
                <c:pt idx="41">
                  <c:v>101.45255359394704</c:v>
                </c:pt>
                <c:pt idx="42">
                  <c:v>100.74558638083229</c:v>
                </c:pt>
                <c:pt idx="43">
                  <c:v>100.5580075662043</c:v>
                </c:pt>
                <c:pt idx="44">
                  <c:v>100.76213745271123</c:v>
                </c:pt>
                <c:pt idx="45">
                  <c:v>100.27033417402271</c:v>
                </c:pt>
                <c:pt idx="46">
                  <c:v>101.00725094577554</c:v>
                </c:pt>
                <c:pt idx="47">
                  <c:v>101.20822824716269</c:v>
                </c:pt>
                <c:pt idx="48">
                  <c:v>102.26040353089533</c:v>
                </c:pt>
                <c:pt idx="49">
                  <c:v>102.69703656998739</c:v>
                </c:pt>
                <c:pt idx="50">
                  <c:v>102.87909836065575</c:v>
                </c:pt>
                <c:pt idx="51">
                  <c:v>103.03042244640605</c:v>
                </c:pt>
                <c:pt idx="52">
                  <c:v>102.85939470365699</c:v>
                </c:pt>
                <c:pt idx="53">
                  <c:v>102.24069987389659</c:v>
                </c:pt>
                <c:pt idx="54">
                  <c:v>102.85624211853721</c:v>
                </c:pt>
                <c:pt idx="55">
                  <c:v>102.5906368221942</c:v>
                </c:pt>
                <c:pt idx="56">
                  <c:v>102.69151954602775</c:v>
                </c:pt>
                <c:pt idx="57">
                  <c:v>102.5859079445145</c:v>
                </c:pt>
                <c:pt idx="58">
                  <c:v>101.92544136191677</c:v>
                </c:pt>
                <c:pt idx="59">
                  <c:v>102.68679066834805</c:v>
                </c:pt>
                <c:pt idx="60">
                  <c:v>102.47872005044137</c:v>
                </c:pt>
                <c:pt idx="61">
                  <c:v>102.0515447667087</c:v>
                </c:pt>
                <c:pt idx="62">
                  <c:v>102.28641235813367</c:v>
                </c:pt>
                <c:pt idx="63">
                  <c:v>102.92638713745272</c:v>
                </c:pt>
                <c:pt idx="64">
                  <c:v>103.37011349306431</c:v>
                </c:pt>
                <c:pt idx="65">
                  <c:v>103.17150063051703</c:v>
                </c:pt>
                <c:pt idx="66">
                  <c:v>102.10435056746532</c:v>
                </c:pt>
                <c:pt idx="67">
                  <c:v>102.19104665825978</c:v>
                </c:pt>
                <c:pt idx="68">
                  <c:v>101.40053593947036</c:v>
                </c:pt>
                <c:pt idx="69">
                  <c:v>101.52269861286254</c:v>
                </c:pt>
                <c:pt idx="70">
                  <c:v>101.60151324085749</c:v>
                </c:pt>
                <c:pt idx="71">
                  <c:v>101.30280580075662</c:v>
                </c:pt>
                <c:pt idx="72">
                  <c:v>103.06194829760405</c:v>
                </c:pt>
                <c:pt idx="73">
                  <c:v>103.24164564943254</c:v>
                </c:pt>
                <c:pt idx="74">
                  <c:v>103.36223203026482</c:v>
                </c:pt>
                <c:pt idx="75">
                  <c:v>103.34804539722573</c:v>
                </c:pt>
                <c:pt idx="76">
                  <c:v>103.09820302648171</c:v>
                </c:pt>
                <c:pt idx="77">
                  <c:v>102.59615384615385</c:v>
                </c:pt>
                <c:pt idx="78">
                  <c:v>102.88540353089535</c:v>
                </c:pt>
                <c:pt idx="79">
                  <c:v>103.22509457755361</c:v>
                </c:pt>
                <c:pt idx="80">
                  <c:v>103.29523959646909</c:v>
                </c:pt>
                <c:pt idx="81">
                  <c:v>102.86806431273645</c:v>
                </c:pt>
                <c:pt idx="82">
                  <c:v>103.50015762925599</c:v>
                </c:pt>
                <c:pt idx="83">
                  <c:v>103.07771122320301</c:v>
                </c:pt>
                <c:pt idx="84">
                  <c:v>103.42449558638083</c:v>
                </c:pt>
                <c:pt idx="85">
                  <c:v>104.48928121059269</c:v>
                </c:pt>
                <c:pt idx="86">
                  <c:v>104.40258511979825</c:v>
                </c:pt>
                <c:pt idx="87">
                  <c:v>104.44041614123583</c:v>
                </c:pt>
                <c:pt idx="88">
                  <c:v>104.25993064312735</c:v>
                </c:pt>
                <c:pt idx="89">
                  <c:v>102.92559899117278</c:v>
                </c:pt>
                <c:pt idx="90">
                  <c:v>101.76860025220682</c:v>
                </c:pt>
                <c:pt idx="91">
                  <c:v>102.02553593947037</c:v>
                </c:pt>
                <c:pt idx="92">
                  <c:v>101.83480453972258</c:v>
                </c:pt>
                <c:pt idx="93">
                  <c:v>100.11979823455232</c:v>
                </c:pt>
                <c:pt idx="94">
                  <c:v>99.449085750315263</c:v>
                </c:pt>
                <c:pt idx="95">
                  <c:v>99.860498108448922</c:v>
                </c:pt>
                <c:pt idx="96">
                  <c:v>99.46957755359395</c:v>
                </c:pt>
                <c:pt idx="97">
                  <c:v>99.036885245901644</c:v>
                </c:pt>
                <c:pt idx="98">
                  <c:v>99.193726355611602</c:v>
                </c:pt>
                <c:pt idx="99">
                  <c:v>100.32156368221943</c:v>
                </c:pt>
                <c:pt idx="100">
                  <c:v>100.89533417402269</c:v>
                </c:pt>
                <c:pt idx="101">
                  <c:v>99.293820933165193</c:v>
                </c:pt>
                <c:pt idx="102">
                  <c:v>100.10167087011348</c:v>
                </c:pt>
                <c:pt idx="103">
                  <c:v>101.3327553593947</c:v>
                </c:pt>
                <c:pt idx="104">
                  <c:v>101.53058007566204</c:v>
                </c:pt>
                <c:pt idx="105">
                  <c:v>99.723360655737707</c:v>
                </c:pt>
                <c:pt idx="106">
                  <c:v>99.609867591424958</c:v>
                </c:pt>
                <c:pt idx="107">
                  <c:v>99.002994955863826</c:v>
                </c:pt>
                <c:pt idx="108">
                  <c:v>99.143284993694834</c:v>
                </c:pt>
                <c:pt idx="109">
                  <c:v>98.699558638083232</c:v>
                </c:pt>
                <c:pt idx="110">
                  <c:v>97.446406052963439</c:v>
                </c:pt>
                <c:pt idx="111">
                  <c:v>96.444672131147541</c:v>
                </c:pt>
                <c:pt idx="112">
                  <c:v>96.945145018915511</c:v>
                </c:pt>
                <c:pt idx="113">
                  <c:v>99.003783102143771</c:v>
                </c:pt>
                <c:pt idx="114">
                  <c:v>98.639659520807072</c:v>
                </c:pt>
                <c:pt idx="115">
                  <c:v>97.741172761664572</c:v>
                </c:pt>
                <c:pt idx="116">
                  <c:v>97.739596469104669</c:v>
                </c:pt>
                <c:pt idx="117">
                  <c:v>98.691677175283743</c:v>
                </c:pt>
                <c:pt idx="118">
                  <c:v>98.171500630517016</c:v>
                </c:pt>
                <c:pt idx="119">
                  <c:v>98.084804539722583</c:v>
                </c:pt>
                <c:pt idx="120">
                  <c:v>98.562421185372003</c:v>
                </c:pt>
                <c:pt idx="121">
                  <c:v>97.667087011349324</c:v>
                </c:pt>
                <c:pt idx="122">
                  <c:v>98.203026481715</c:v>
                </c:pt>
                <c:pt idx="123">
                  <c:v>100.32077553593946</c:v>
                </c:pt>
                <c:pt idx="124">
                  <c:v>100.11034047919294</c:v>
                </c:pt>
                <c:pt idx="125">
                  <c:v>100.89769861286256</c:v>
                </c:pt>
                <c:pt idx="126">
                  <c:v>100.16629886506936</c:v>
                </c:pt>
                <c:pt idx="127">
                  <c:v>100.41614123581337</c:v>
                </c:pt>
                <c:pt idx="128">
                  <c:v>99.73833543505674</c:v>
                </c:pt>
                <c:pt idx="129">
                  <c:v>99.884930643127362</c:v>
                </c:pt>
                <c:pt idx="130">
                  <c:v>100.29319041614124</c:v>
                </c:pt>
                <c:pt idx="131">
                  <c:v>99.196090794451436</c:v>
                </c:pt>
                <c:pt idx="132">
                  <c:v>97.91062421185373</c:v>
                </c:pt>
                <c:pt idx="133">
                  <c:v>97.430643127364448</c:v>
                </c:pt>
                <c:pt idx="134">
                  <c:v>97.295870113493066</c:v>
                </c:pt>
                <c:pt idx="135">
                  <c:v>97.482660781841105</c:v>
                </c:pt>
                <c:pt idx="136">
                  <c:v>99.291456494325345</c:v>
                </c:pt>
                <c:pt idx="137">
                  <c:v>98.449716267339227</c:v>
                </c:pt>
                <c:pt idx="138">
                  <c:v>97.752994955863812</c:v>
                </c:pt>
                <c:pt idx="139">
                  <c:v>99.378152585119807</c:v>
                </c:pt>
                <c:pt idx="140">
                  <c:v>100.00630517023961</c:v>
                </c:pt>
                <c:pt idx="141">
                  <c:v>99.968474148802031</c:v>
                </c:pt>
                <c:pt idx="142">
                  <c:v>99.55863808322826</c:v>
                </c:pt>
                <c:pt idx="143">
                  <c:v>100.76844262295081</c:v>
                </c:pt>
                <c:pt idx="144">
                  <c:v>100.61948297604036</c:v>
                </c:pt>
                <c:pt idx="145">
                  <c:v>100.16708701134931</c:v>
                </c:pt>
                <c:pt idx="146">
                  <c:v>100.76844262295081</c:v>
                </c:pt>
                <c:pt idx="147">
                  <c:v>100.90400378310214</c:v>
                </c:pt>
                <c:pt idx="148">
                  <c:v>100.83228247162673</c:v>
                </c:pt>
                <c:pt idx="149">
                  <c:v>100.54933795712483</c:v>
                </c:pt>
                <c:pt idx="150">
                  <c:v>100.21122320302649</c:v>
                </c:pt>
                <c:pt idx="151">
                  <c:v>99.775378310214379</c:v>
                </c:pt>
                <c:pt idx="152">
                  <c:v>100.23723203026482</c:v>
                </c:pt>
                <c:pt idx="153">
                  <c:v>99.837641866330401</c:v>
                </c:pt>
                <c:pt idx="154">
                  <c:v>99.953499369482984</c:v>
                </c:pt>
                <c:pt idx="155">
                  <c:v>101.32250945775536</c:v>
                </c:pt>
                <c:pt idx="156">
                  <c:v>102.09883354350569</c:v>
                </c:pt>
                <c:pt idx="157">
                  <c:v>102.26040353089533</c:v>
                </c:pt>
                <c:pt idx="158">
                  <c:v>102.64029003783102</c:v>
                </c:pt>
                <c:pt idx="159">
                  <c:v>102.26355611601514</c:v>
                </c:pt>
                <c:pt idx="160">
                  <c:v>102.36601513240858</c:v>
                </c:pt>
                <c:pt idx="161">
                  <c:v>101.906525851198</c:v>
                </c:pt>
                <c:pt idx="162">
                  <c:v>102.1484867591425</c:v>
                </c:pt>
                <c:pt idx="163">
                  <c:v>102.07203656998738</c:v>
                </c:pt>
                <c:pt idx="164">
                  <c:v>102.59930643127365</c:v>
                </c:pt>
                <c:pt idx="165">
                  <c:v>102.79634300126104</c:v>
                </c:pt>
                <c:pt idx="166">
                  <c:v>102.79555485498109</c:v>
                </c:pt>
                <c:pt idx="167">
                  <c:v>102.76008827238334</c:v>
                </c:pt>
                <c:pt idx="168">
                  <c:v>103.32676544766709</c:v>
                </c:pt>
                <c:pt idx="169">
                  <c:v>103.5033102143758</c:v>
                </c:pt>
                <c:pt idx="170">
                  <c:v>102.47950819672131</c:v>
                </c:pt>
                <c:pt idx="171">
                  <c:v>101.98770491803279</c:v>
                </c:pt>
                <c:pt idx="172">
                  <c:v>102.37389659520808</c:v>
                </c:pt>
                <c:pt idx="173">
                  <c:v>102.42276166456494</c:v>
                </c:pt>
                <c:pt idx="174">
                  <c:v>103.49227616645649</c:v>
                </c:pt>
                <c:pt idx="175">
                  <c:v>103.88319672131148</c:v>
                </c:pt>
                <c:pt idx="176">
                  <c:v>103.7421185372005</c:v>
                </c:pt>
                <c:pt idx="177">
                  <c:v>104.02506305170238</c:v>
                </c:pt>
                <c:pt idx="178">
                  <c:v>104.1283102143758</c:v>
                </c:pt>
                <c:pt idx="179">
                  <c:v>103.90211223203028</c:v>
                </c:pt>
                <c:pt idx="180">
                  <c:v>104.44356872635564</c:v>
                </c:pt>
                <c:pt idx="181">
                  <c:v>103.88004413619167</c:v>
                </c:pt>
                <c:pt idx="182">
                  <c:v>103.62389659520808</c:v>
                </c:pt>
                <c:pt idx="183">
                  <c:v>104.5373581336696</c:v>
                </c:pt>
                <c:pt idx="184">
                  <c:v>105.32313997477931</c:v>
                </c:pt>
                <c:pt idx="185">
                  <c:v>105.34284363177807</c:v>
                </c:pt>
                <c:pt idx="186">
                  <c:v>105.54460907944517</c:v>
                </c:pt>
                <c:pt idx="187">
                  <c:v>105.28452080706178</c:v>
                </c:pt>
                <c:pt idx="188">
                  <c:v>104.92749054224464</c:v>
                </c:pt>
                <c:pt idx="189">
                  <c:v>105.14738335435057</c:v>
                </c:pt>
                <c:pt idx="190">
                  <c:v>106.41708701134931</c:v>
                </c:pt>
                <c:pt idx="191">
                  <c:v>106.65353089533419</c:v>
                </c:pt>
                <c:pt idx="192">
                  <c:v>106.36664564943253</c:v>
                </c:pt>
                <c:pt idx="193">
                  <c:v>106.4517654476671</c:v>
                </c:pt>
                <c:pt idx="194">
                  <c:v>106.66929382093318</c:v>
                </c:pt>
                <c:pt idx="195">
                  <c:v>106.39580706179068</c:v>
                </c:pt>
                <c:pt idx="196">
                  <c:v>107.4109394703657</c:v>
                </c:pt>
                <c:pt idx="197">
                  <c:v>107.63083228247162</c:v>
                </c:pt>
                <c:pt idx="198">
                  <c:v>107.90116645649432</c:v>
                </c:pt>
                <c:pt idx="199">
                  <c:v>107.50709331651956</c:v>
                </c:pt>
                <c:pt idx="200">
                  <c:v>107.65762925598992</c:v>
                </c:pt>
                <c:pt idx="201">
                  <c:v>107.73644388398486</c:v>
                </c:pt>
                <c:pt idx="202">
                  <c:v>107.86569987389657</c:v>
                </c:pt>
                <c:pt idx="203">
                  <c:v>108.52931904161413</c:v>
                </c:pt>
                <c:pt idx="204">
                  <c:v>108.55769230769232</c:v>
                </c:pt>
                <c:pt idx="205">
                  <c:v>108.9391551071879</c:v>
                </c:pt>
                <c:pt idx="206">
                  <c:v>109.47982345523329</c:v>
                </c:pt>
                <c:pt idx="207">
                  <c:v>108.5545397225725</c:v>
                </c:pt>
                <c:pt idx="208">
                  <c:v>108.60104035308954</c:v>
                </c:pt>
                <c:pt idx="209">
                  <c:v>108.6018284993695</c:v>
                </c:pt>
                <c:pt idx="210">
                  <c:v>107.80343631778058</c:v>
                </c:pt>
                <c:pt idx="211">
                  <c:v>107.76639344262296</c:v>
                </c:pt>
                <c:pt idx="212">
                  <c:v>107.52679697351827</c:v>
                </c:pt>
                <c:pt idx="213">
                  <c:v>108.74684741488021</c:v>
                </c:pt>
                <c:pt idx="214">
                  <c:v>108.98802017654477</c:v>
                </c:pt>
                <c:pt idx="215">
                  <c:v>109.21500630517025</c:v>
                </c:pt>
                <c:pt idx="216">
                  <c:v>108.63256620428751</c:v>
                </c:pt>
                <c:pt idx="217">
                  <c:v>108.83511979823457</c:v>
                </c:pt>
                <c:pt idx="218">
                  <c:v>109.1125472887768</c:v>
                </c:pt>
                <c:pt idx="219">
                  <c:v>109.80611601513242</c:v>
                </c:pt>
                <c:pt idx="220">
                  <c:v>110.0701450189155</c:v>
                </c:pt>
                <c:pt idx="221">
                  <c:v>110.32156368221942</c:v>
                </c:pt>
                <c:pt idx="222">
                  <c:v>110.43505674653215</c:v>
                </c:pt>
                <c:pt idx="223">
                  <c:v>110.37988650693569</c:v>
                </c:pt>
                <c:pt idx="224">
                  <c:v>110.56194829760403</c:v>
                </c:pt>
                <c:pt idx="225">
                  <c:v>110.82046027742749</c:v>
                </c:pt>
                <c:pt idx="226">
                  <c:v>110.41535308953343</c:v>
                </c:pt>
                <c:pt idx="227">
                  <c:v>108.91393442622952</c:v>
                </c:pt>
                <c:pt idx="228">
                  <c:v>109.29382093316519</c:v>
                </c:pt>
                <c:pt idx="229">
                  <c:v>110.29949558638083</c:v>
                </c:pt>
                <c:pt idx="230">
                  <c:v>110.39013240857504</c:v>
                </c:pt>
                <c:pt idx="231">
                  <c:v>110.08117906683481</c:v>
                </c:pt>
                <c:pt idx="232">
                  <c:v>111.0592686002522</c:v>
                </c:pt>
                <c:pt idx="233">
                  <c:v>111.50378310214377</c:v>
                </c:pt>
                <c:pt idx="234">
                  <c:v>111.35718789407316</c:v>
                </c:pt>
                <c:pt idx="235">
                  <c:v>110.91503783102144</c:v>
                </c:pt>
                <c:pt idx="236">
                  <c:v>111.11601513240856</c:v>
                </c:pt>
                <c:pt idx="237">
                  <c:v>111.36822194199243</c:v>
                </c:pt>
                <c:pt idx="238">
                  <c:v>111.2515762925599</c:v>
                </c:pt>
                <c:pt idx="239">
                  <c:v>111.38162042875159</c:v>
                </c:pt>
                <c:pt idx="240">
                  <c:v>112.34946406052964</c:v>
                </c:pt>
                <c:pt idx="241">
                  <c:v>112.47556746532157</c:v>
                </c:pt>
                <c:pt idx="242">
                  <c:v>112.11223203026481</c:v>
                </c:pt>
                <c:pt idx="243">
                  <c:v>112.35419293820934</c:v>
                </c:pt>
                <c:pt idx="244">
                  <c:v>112.19498738965952</c:v>
                </c:pt>
                <c:pt idx="245">
                  <c:v>111.7827868852459</c:v>
                </c:pt>
                <c:pt idx="246">
                  <c:v>111.18852459016392</c:v>
                </c:pt>
                <c:pt idx="247">
                  <c:v>111.67244640605298</c:v>
                </c:pt>
                <c:pt idx="248">
                  <c:v>112.45586380832282</c:v>
                </c:pt>
                <c:pt idx="249">
                  <c:v>112.28956494325348</c:v>
                </c:pt>
                <c:pt idx="250">
                  <c:v>111.7827868852459</c:v>
                </c:pt>
                <c:pt idx="251">
                  <c:v>111.64880201765448</c:v>
                </c:pt>
                <c:pt idx="252">
                  <c:v>111.7859394703657</c:v>
                </c:pt>
                <c:pt idx="253">
                  <c:v>111.10576923076924</c:v>
                </c:pt>
                <c:pt idx="254">
                  <c:v>111.35245901639344</c:v>
                </c:pt>
                <c:pt idx="255">
                  <c:v>111.29492433795711</c:v>
                </c:pt>
                <c:pt idx="256">
                  <c:v>111.5108764186633</c:v>
                </c:pt>
                <c:pt idx="257">
                  <c:v>112.21784363177805</c:v>
                </c:pt>
                <c:pt idx="258">
                  <c:v>112.7624527112232</c:v>
                </c:pt>
                <c:pt idx="259">
                  <c:v>112.85466582597732</c:v>
                </c:pt>
                <c:pt idx="260">
                  <c:v>112.75378310214374</c:v>
                </c:pt>
                <c:pt idx="261">
                  <c:v>112.41882093316519</c:v>
                </c:pt>
                <c:pt idx="262">
                  <c:v>112.74432534678436</c:v>
                </c:pt>
                <c:pt idx="263">
                  <c:v>112.14927490542246</c:v>
                </c:pt>
                <c:pt idx="264">
                  <c:v>112.54650063051703</c:v>
                </c:pt>
                <c:pt idx="265">
                  <c:v>113.5033102143758</c:v>
                </c:pt>
                <c:pt idx="266">
                  <c:v>112.22414880201768</c:v>
                </c:pt>
                <c:pt idx="267">
                  <c:v>112.08858764186633</c:v>
                </c:pt>
                <c:pt idx="268">
                  <c:v>111.9656368221942</c:v>
                </c:pt>
                <c:pt idx="269">
                  <c:v>112.61191677175285</c:v>
                </c:pt>
                <c:pt idx="270">
                  <c:v>113.35435056746532</c:v>
                </c:pt>
                <c:pt idx="271">
                  <c:v>113.96122320302649</c:v>
                </c:pt>
                <c:pt idx="272">
                  <c:v>114.15431904161413</c:v>
                </c:pt>
                <c:pt idx="273">
                  <c:v>114.04397856242119</c:v>
                </c:pt>
                <c:pt idx="274">
                  <c:v>114.12358133669609</c:v>
                </c:pt>
                <c:pt idx="275">
                  <c:v>114.28278688524591</c:v>
                </c:pt>
                <c:pt idx="276">
                  <c:v>114.14801387137452</c:v>
                </c:pt>
                <c:pt idx="277">
                  <c:v>113.34016393442623</c:v>
                </c:pt>
                <c:pt idx="278">
                  <c:v>112.97052332912989</c:v>
                </c:pt>
                <c:pt idx="279">
                  <c:v>113.82881462799497</c:v>
                </c:pt>
                <c:pt idx="280">
                  <c:v>114.69892812105927</c:v>
                </c:pt>
                <c:pt idx="281">
                  <c:v>114.81793820933166</c:v>
                </c:pt>
                <c:pt idx="282">
                  <c:v>114.71784363177807</c:v>
                </c:pt>
                <c:pt idx="283">
                  <c:v>115.0441361916772</c:v>
                </c:pt>
                <c:pt idx="284">
                  <c:v>114.88256620428754</c:v>
                </c:pt>
                <c:pt idx="285">
                  <c:v>114.78404791929384</c:v>
                </c:pt>
                <c:pt idx="286">
                  <c:v>114.375</c:v>
                </c:pt>
                <c:pt idx="287">
                  <c:v>114.23155737704917</c:v>
                </c:pt>
                <c:pt idx="288">
                  <c:v>110.26481715006304</c:v>
                </c:pt>
                <c:pt idx="289">
                  <c:v>110.87799495586381</c:v>
                </c:pt>
                <c:pt idx="290">
                  <c:v>110.59032156368222</c:v>
                </c:pt>
                <c:pt idx="291">
                  <c:v>109.32928751576294</c:v>
                </c:pt>
                <c:pt idx="292">
                  <c:v>108.30075662042876</c:v>
                </c:pt>
                <c:pt idx="293">
                  <c:v>109.97872005044138</c:v>
                </c:pt>
                <c:pt idx="294">
                  <c:v>109.70759773013872</c:v>
                </c:pt>
                <c:pt idx="295">
                  <c:v>110.4894388398487</c:v>
                </c:pt>
                <c:pt idx="296">
                  <c:v>110.56510088272383</c:v>
                </c:pt>
                <c:pt idx="297">
                  <c:v>110.86065573770492</c:v>
                </c:pt>
                <c:pt idx="298">
                  <c:v>108.60261664564943</c:v>
                </c:pt>
                <c:pt idx="299">
                  <c:v>109.32928751576294</c:v>
                </c:pt>
                <c:pt idx="300">
                  <c:v>109.73203026481715</c:v>
                </c:pt>
                <c:pt idx="301">
                  <c:v>109.31194829760405</c:v>
                </c:pt>
                <c:pt idx="302">
                  <c:v>110.50283732660782</c:v>
                </c:pt>
                <c:pt idx="303">
                  <c:v>111.20271122320304</c:v>
                </c:pt>
                <c:pt idx="304">
                  <c:v>113.10214375788146</c:v>
                </c:pt>
                <c:pt idx="305">
                  <c:v>113.06273644388398</c:v>
                </c:pt>
                <c:pt idx="306">
                  <c:v>113.18647540983606</c:v>
                </c:pt>
                <c:pt idx="307">
                  <c:v>113.29602774274905</c:v>
                </c:pt>
                <c:pt idx="308">
                  <c:v>112.59536569987389</c:v>
                </c:pt>
                <c:pt idx="309">
                  <c:v>111.6984552332913</c:v>
                </c:pt>
                <c:pt idx="310">
                  <c:v>112.11617276166457</c:v>
                </c:pt>
                <c:pt idx="311">
                  <c:v>111.98455233291298</c:v>
                </c:pt>
                <c:pt idx="312">
                  <c:v>112.27537831021436</c:v>
                </c:pt>
                <c:pt idx="313">
                  <c:v>113.31730769230771</c:v>
                </c:pt>
                <c:pt idx="314">
                  <c:v>113.44341109709961</c:v>
                </c:pt>
                <c:pt idx="315">
                  <c:v>113.78940731399747</c:v>
                </c:pt>
                <c:pt idx="316">
                  <c:v>113.85639974779318</c:v>
                </c:pt>
                <c:pt idx="317">
                  <c:v>114.15431904161413</c:v>
                </c:pt>
                <c:pt idx="318">
                  <c:v>113.40400378310214</c:v>
                </c:pt>
                <c:pt idx="319">
                  <c:v>114.1078184110971</c:v>
                </c:pt>
                <c:pt idx="320">
                  <c:v>114.50583228247162</c:v>
                </c:pt>
                <c:pt idx="321">
                  <c:v>115.73691677175285</c:v>
                </c:pt>
                <c:pt idx="322">
                  <c:v>115.97414880201767</c:v>
                </c:pt>
                <c:pt idx="323">
                  <c:v>116.05453972257251</c:v>
                </c:pt>
                <c:pt idx="324">
                  <c:v>115.91503783102144</c:v>
                </c:pt>
                <c:pt idx="325">
                  <c:v>116.98849306431273</c:v>
                </c:pt>
                <c:pt idx="326">
                  <c:v>116.71894703657</c:v>
                </c:pt>
                <c:pt idx="327">
                  <c:v>116.67796343001262</c:v>
                </c:pt>
                <c:pt idx="328">
                  <c:v>117.86097099621691</c:v>
                </c:pt>
                <c:pt idx="329">
                  <c:v>117.76875788146279</c:v>
                </c:pt>
                <c:pt idx="330">
                  <c:v>117.7545712484237</c:v>
                </c:pt>
                <c:pt idx="331">
                  <c:v>116.83244010088272</c:v>
                </c:pt>
                <c:pt idx="332">
                  <c:v>117.1421815889029</c:v>
                </c:pt>
                <c:pt idx="333">
                  <c:v>117.90037831021438</c:v>
                </c:pt>
                <c:pt idx="334">
                  <c:v>118.41030895334174</c:v>
                </c:pt>
                <c:pt idx="335">
                  <c:v>118.66488020176544</c:v>
                </c:pt>
                <c:pt idx="336">
                  <c:v>118.96910466582598</c:v>
                </c:pt>
                <c:pt idx="337">
                  <c:v>118.83039092055485</c:v>
                </c:pt>
                <c:pt idx="338">
                  <c:v>119.21343001261033</c:v>
                </c:pt>
                <c:pt idx="339">
                  <c:v>117.54965321563682</c:v>
                </c:pt>
                <c:pt idx="340">
                  <c:v>118.6830075662043</c:v>
                </c:pt>
                <c:pt idx="341">
                  <c:v>118.47020807061793</c:v>
                </c:pt>
                <c:pt idx="342">
                  <c:v>118.3157313997478</c:v>
                </c:pt>
                <c:pt idx="343">
                  <c:v>119.33638083228249</c:v>
                </c:pt>
                <c:pt idx="344">
                  <c:v>119.2268284993695</c:v>
                </c:pt>
                <c:pt idx="345">
                  <c:v>120.01497477931903</c:v>
                </c:pt>
                <c:pt idx="346">
                  <c:v>120.2001891551072</c:v>
                </c:pt>
                <c:pt idx="347">
                  <c:v>120.12295081967213</c:v>
                </c:pt>
                <c:pt idx="348">
                  <c:v>119.97793190416142</c:v>
                </c:pt>
                <c:pt idx="349">
                  <c:v>118.81383984867593</c:v>
                </c:pt>
                <c:pt idx="350">
                  <c:v>119.46169609079446</c:v>
                </c:pt>
                <c:pt idx="351">
                  <c:v>119.64927490542246</c:v>
                </c:pt>
                <c:pt idx="352">
                  <c:v>120.60450819672133</c:v>
                </c:pt>
                <c:pt idx="353">
                  <c:v>120.63524590163934</c:v>
                </c:pt>
                <c:pt idx="354">
                  <c:v>121.08606557377048</c:v>
                </c:pt>
                <c:pt idx="355">
                  <c:v>121.30989911727616</c:v>
                </c:pt>
                <c:pt idx="356">
                  <c:v>120.66125472887769</c:v>
                </c:pt>
                <c:pt idx="357">
                  <c:v>119.59174022698613</c:v>
                </c:pt>
                <c:pt idx="358">
                  <c:v>117.49054224464062</c:v>
                </c:pt>
                <c:pt idx="359">
                  <c:v>118.82645018915512</c:v>
                </c:pt>
                <c:pt idx="360">
                  <c:v>118.94073139974779</c:v>
                </c:pt>
                <c:pt idx="361">
                  <c:v>117.67023959646912</c:v>
                </c:pt>
                <c:pt idx="362">
                  <c:v>119.45696721311477</c:v>
                </c:pt>
                <c:pt idx="363">
                  <c:v>120.03231399747793</c:v>
                </c:pt>
                <c:pt idx="364">
                  <c:v>120.81573139974779</c:v>
                </c:pt>
                <c:pt idx="365">
                  <c:v>120.66913619167718</c:v>
                </c:pt>
                <c:pt idx="366">
                  <c:v>120.87799495586383</c:v>
                </c:pt>
                <c:pt idx="367">
                  <c:v>119.23392181588903</c:v>
                </c:pt>
                <c:pt idx="368">
                  <c:v>119.97083858764188</c:v>
                </c:pt>
                <c:pt idx="369">
                  <c:v>118.42370744010088</c:v>
                </c:pt>
                <c:pt idx="370">
                  <c:v>118.04382093316521</c:v>
                </c:pt>
                <c:pt idx="371">
                  <c:v>117.66156998738968</c:v>
                </c:pt>
                <c:pt idx="372">
                  <c:v>118.72162673392181</c:v>
                </c:pt>
                <c:pt idx="373">
                  <c:v>118.671973518285</c:v>
                </c:pt>
                <c:pt idx="374">
                  <c:v>118.48597099621689</c:v>
                </c:pt>
                <c:pt idx="375">
                  <c:v>119.7533102143758</c:v>
                </c:pt>
                <c:pt idx="376">
                  <c:v>120.18206179066834</c:v>
                </c:pt>
                <c:pt idx="377">
                  <c:v>120.22383354350568</c:v>
                </c:pt>
                <c:pt idx="378">
                  <c:v>120.62105926860025</c:v>
                </c:pt>
                <c:pt idx="379">
                  <c:v>120.73218789407314</c:v>
                </c:pt>
                <c:pt idx="380">
                  <c:v>119.01954602774273</c:v>
                </c:pt>
                <c:pt idx="381">
                  <c:v>119.70050441361917</c:v>
                </c:pt>
                <c:pt idx="382">
                  <c:v>121.9813997477932</c:v>
                </c:pt>
                <c:pt idx="383">
                  <c:v>122.35970996216898</c:v>
                </c:pt>
                <c:pt idx="384">
                  <c:v>122.12484237074402</c:v>
                </c:pt>
                <c:pt idx="385">
                  <c:v>122.11302017654478</c:v>
                </c:pt>
                <c:pt idx="386">
                  <c:v>121.86081336696091</c:v>
                </c:pt>
                <c:pt idx="387">
                  <c:v>122.40542244640605</c:v>
                </c:pt>
                <c:pt idx="388">
                  <c:v>120.90952080706178</c:v>
                </c:pt>
                <c:pt idx="389">
                  <c:v>121.4982660781841</c:v>
                </c:pt>
                <c:pt idx="390">
                  <c:v>119.09205548549811</c:v>
                </c:pt>
                <c:pt idx="391">
                  <c:v>119.64769861286256</c:v>
                </c:pt>
                <c:pt idx="392">
                  <c:v>116.85529634300127</c:v>
                </c:pt>
                <c:pt idx="393">
                  <c:v>114.98660151324087</c:v>
                </c:pt>
                <c:pt idx="394">
                  <c:v>116.1656683480454</c:v>
                </c:pt>
                <c:pt idx="395">
                  <c:v>114.69656368221943</c:v>
                </c:pt>
                <c:pt idx="396">
                  <c:v>115.52726986128626</c:v>
                </c:pt>
                <c:pt idx="397">
                  <c:v>116.03089533417403</c:v>
                </c:pt>
                <c:pt idx="398">
                  <c:v>112.94609079445146</c:v>
                </c:pt>
                <c:pt idx="399">
                  <c:v>115.67386506935688</c:v>
                </c:pt>
                <c:pt idx="400">
                  <c:v>116.38634930643128</c:v>
                </c:pt>
                <c:pt idx="401">
                  <c:v>118.02411727616646</c:v>
                </c:pt>
                <c:pt idx="402">
                  <c:v>114.52474779319041</c:v>
                </c:pt>
                <c:pt idx="403">
                  <c:v>114.56809583858765</c:v>
                </c:pt>
                <c:pt idx="404">
                  <c:v>114.51134930643127</c:v>
                </c:pt>
                <c:pt idx="405">
                  <c:v>112.43221941992434</c:v>
                </c:pt>
                <c:pt idx="406">
                  <c:v>110.86853720050442</c:v>
                </c:pt>
                <c:pt idx="407">
                  <c:v>111.22872005044135</c:v>
                </c:pt>
                <c:pt idx="408">
                  <c:v>113.96122320302649</c:v>
                </c:pt>
                <c:pt idx="409">
                  <c:v>113.93048549810845</c:v>
                </c:pt>
                <c:pt idx="410">
                  <c:v>114.05422446406052</c:v>
                </c:pt>
                <c:pt idx="411">
                  <c:v>115.39013240857503</c:v>
                </c:pt>
                <c:pt idx="412">
                  <c:v>115.26639344262296</c:v>
                </c:pt>
                <c:pt idx="413">
                  <c:v>116.59599621689784</c:v>
                </c:pt>
                <c:pt idx="414">
                  <c:v>115.60450819672133</c:v>
                </c:pt>
                <c:pt idx="415">
                  <c:v>112.89092055485497</c:v>
                </c:pt>
                <c:pt idx="416">
                  <c:v>115.3656998738966</c:v>
                </c:pt>
                <c:pt idx="417">
                  <c:v>114.88335435056747</c:v>
                </c:pt>
                <c:pt idx="418">
                  <c:v>116.17197351828499</c:v>
                </c:pt>
                <c:pt idx="419">
                  <c:v>117.38808322824717</c:v>
                </c:pt>
                <c:pt idx="420">
                  <c:v>116.03798865069356</c:v>
                </c:pt>
                <c:pt idx="421">
                  <c:v>116.53136822194199</c:v>
                </c:pt>
                <c:pt idx="422">
                  <c:v>114.56100252206809</c:v>
                </c:pt>
                <c:pt idx="423">
                  <c:v>114.41519546027743</c:v>
                </c:pt>
                <c:pt idx="424">
                  <c:v>115.97493694829761</c:v>
                </c:pt>
                <c:pt idx="425">
                  <c:v>115.98045397225725</c:v>
                </c:pt>
                <c:pt idx="426">
                  <c:v>116.95696721311477</c:v>
                </c:pt>
                <c:pt idx="427">
                  <c:v>116.98061160151325</c:v>
                </c:pt>
                <c:pt idx="428">
                  <c:v>116.3816204287516</c:v>
                </c:pt>
                <c:pt idx="429">
                  <c:v>119.78089533417402</c:v>
                </c:pt>
                <c:pt idx="430">
                  <c:v>120.50993064312736</c:v>
                </c:pt>
                <c:pt idx="431">
                  <c:v>119.69971626733921</c:v>
                </c:pt>
                <c:pt idx="432">
                  <c:v>120.25141866330391</c:v>
                </c:pt>
                <c:pt idx="433">
                  <c:v>119.61932534678436</c:v>
                </c:pt>
                <c:pt idx="434">
                  <c:v>119.57834174022699</c:v>
                </c:pt>
                <c:pt idx="435">
                  <c:v>120.22540983606558</c:v>
                </c:pt>
                <c:pt idx="436">
                  <c:v>120.69514501891551</c:v>
                </c:pt>
                <c:pt idx="437">
                  <c:v>120.33023329129887</c:v>
                </c:pt>
                <c:pt idx="438">
                  <c:v>121.92938209331652</c:v>
                </c:pt>
                <c:pt idx="439">
                  <c:v>121.89706809583861</c:v>
                </c:pt>
                <c:pt idx="440">
                  <c:v>121.3422131147541</c:v>
                </c:pt>
                <c:pt idx="441">
                  <c:v>121.59836065573771</c:v>
                </c:pt>
                <c:pt idx="442">
                  <c:v>122.76087641866332</c:v>
                </c:pt>
                <c:pt idx="443">
                  <c:v>122.36601513240856</c:v>
                </c:pt>
                <c:pt idx="444">
                  <c:v>123.35671500630518</c:v>
                </c:pt>
                <c:pt idx="445">
                  <c:v>123.1454918032787</c:v>
                </c:pt>
                <c:pt idx="446">
                  <c:v>122.51024590163935</c:v>
                </c:pt>
                <c:pt idx="447">
                  <c:v>123.09268600252207</c:v>
                </c:pt>
                <c:pt idx="448">
                  <c:v>122.06100252206811</c:v>
                </c:pt>
                <c:pt idx="449">
                  <c:v>121.25866960907945</c:v>
                </c:pt>
                <c:pt idx="450">
                  <c:v>121.47225725094577</c:v>
                </c:pt>
                <c:pt idx="451">
                  <c:v>121.38083228247163</c:v>
                </c:pt>
                <c:pt idx="452">
                  <c:v>118.27159520807062</c:v>
                </c:pt>
                <c:pt idx="453">
                  <c:v>118.72083858764186</c:v>
                </c:pt>
                <c:pt idx="454">
                  <c:v>119.76592055485497</c:v>
                </c:pt>
                <c:pt idx="455">
                  <c:v>119.4735182849937</c:v>
                </c:pt>
                <c:pt idx="456">
                  <c:v>119.35687263556116</c:v>
                </c:pt>
                <c:pt idx="457">
                  <c:v>121.00252206809583</c:v>
                </c:pt>
                <c:pt idx="458">
                  <c:v>121.4517654476671</c:v>
                </c:pt>
                <c:pt idx="459">
                  <c:v>120.66677175283733</c:v>
                </c:pt>
                <c:pt idx="460">
                  <c:v>122.11380832282472</c:v>
                </c:pt>
                <c:pt idx="461">
                  <c:v>118.88713745271122</c:v>
                </c:pt>
                <c:pt idx="462">
                  <c:v>118.98250315258514</c:v>
                </c:pt>
                <c:pt idx="463">
                  <c:v>118.39296973518285</c:v>
                </c:pt>
                <c:pt idx="464">
                  <c:v>119.81951450189155</c:v>
                </c:pt>
                <c:pt idx="465">
                  <c:v>116.30044136191677</c:v>
                </c:pt>
                <c:pt idx="466">
                  <c:v>116.23344892812106</c:v>
                </c:pt>
                <c:pt idx="467">
                  <c:v>114.57282471626735</c:v>
                </c:pt>
                <c:pt idx="468">
                  <c:v>113.42843631778059</c:v>
                </c:pt>
                <c:pt idx="469">
                  <c:v>116.72840479192939</c:v>
                </c:pt>
                <c:pt idx="470">
                  <c:v>115.9032156368222</c:v>
                </c:pt>
                <c:pt idx="471">
                  <c:v>114.37184741488022</c:v>
                </c:pt>
                <c:pt idx="472">
                  <c:v>114.97005044136192</c:v>
                </c:pt>
                <c:pt idx="473">
                  <c:v>112.9626418663304</c:v>
                </c:pt>
                <c:pt idx="474">
                  <c:v>113.46941992433797</c:v>
                </c:pt>
                <c:pt idx="475">
                  <c:v>111.66220050441362</c:v>
                </c:pt>
                <c:pt idx="476">
                  <c:v>113.54823455233291</c:v>
                </c:pt>
                <c:pt idx="477">
                  <c:v>110.9095208070618</c:v>
                </c:pt>
                <c:pt idx="478">
                  <c:v>112.5654161412358</c:v>
                </c:pt>
                <c:pt idx="479">
                  <c:v>115.78026481715007</c:v>
                </c:pt>
                <c:pt idx="480">
                  <c:v>115.83543505674653</c:v>
                </c:pt>
                <c:pt idx="481">
                  <c:v>116.73549810844894</c:v>
                </c:pt>
                <c:pt idx="482">
                  <c:v>116.04823455233293</c:v>
                </c:pt>
                <c:pt idx="483">
                  <c:v>115.28924968474148</c:v>
                </c:pt>
                <c:pt idx="484">
                  <c:v>117.04051071878941</c:v>
                </c:pt>
                <c:pt idx="485">
                  <c:v>118.80044136191677</c:v>
                </c:pt>
                <c:pt idx="486">
                  <c:v>118.5892181588903</c:v>
                </c:pt>
                <c:pt idx="487">
                  <c:v>119.47982345523329</c:v>
                </c:pt>
                <c:pt idx="488">
                  <c:v>116.46043505674655</c:v>
                </c:pt>
                <c:pt idx="489">
                  <c:v>117.16503783102144</c:v>
                </c:pt>
                <c:pt idx="490">
                  <c:v>117.30848045397227</c:v>
                </c:pt>
                <c:pt idx="491">
                  <c:v>115.69593316519547</c:v>
                </c:pt>
                <c:pt idx="492">
                  <c:v>113.9580706179067</c:v>
                </c:pt>
                <c:pt idx="493">
                  <c:v>114.67370744010088</c:v>
                </c:pt>
                <c:pt idx="494">
                  <c:v>114.51765447667088</c:v>
                </c:pt>
                <c:pt idx="495">
                  <c:v>115.07881462799494</c:v>
                </c:pt>
                <c:pt idx="496">
                  <c:v>116.9971626733922</c:v>
                </c:pt>
                <c:pt idx="497">
                  <c:v>117.94215006305171</c:v>
                </c:pt>
                <c:pt idx="498">
                  <c:v>118.03751576292561</c:v>
                </c:pt>
                <c:pt idx="499">
                  <c:v>116.35955233291297</c:v>
                </c:pt>
                <c:pt idx="500">
                  <c:v>116.52663934426231</c:v>
                </c:pt>
                <c:pt idx="501">
                  <c:v>115.72824716267338</c:v>
                </c:pt>
                <c:pt idx="502">
                  <c:v>114.05737704918033</c:v>
                </c:pt>
                <c:pt idx="503">
                  <c:v>114.05737704918033</c:v>
                </c:pt>
                <c:pt idx="504">
                  <c:v>111.25709331651956</c:v>
                </c:pt>
                <c:pt idx="505">
                  <c:v>111.61569987389662</c:v>
                </c:pt>
                <c:pt idx="506">
                  <c:v>109.56730769230769</c:v>
                </c:pt>
                <c:pt idx="507">
                  <c:v>111.06005674653217</c:v>
                </c:pt>
                <c:pt idx="508">
                  <c:v>111.94278058007565</c:v>
                </c:pt>
                <c:pt idx="509">
                  <c:v>110.42087011349307</c:v>
                </c:pt>
                <c:pt idx="510">
                  <c:v>111.62121689785624</c:v>
                </c:pt>
                <c:pt idx="511">
                  <c:v>108.8390605296343</c:v>
                </c:pt>
                <c:pt idx="512">
                  <c:v>108.22824716267341</c:v>
                </c:pt>
                <c:pt idx="513">
                  <c:v>105.0796027742749</c:v>
                </c:pt>
                <c:pt idx="514">
                  <c:v>104.44435687263558</c:v>
                </c:pt>
                <c:pt idx="515">
                  <c:v>103.28656998738965</c:v>
                </c:pt>
                <c:pt idx="516">
                  <c:v>105.50126103404791</c:v>
                </c:pt>
                <c:pt idx="517">
                  <c:v>106.56289407313997</c:v>
                </c:pt>
                <c:pt idx="518">
                  <c:v>104.87153215636822</c:v>
                </c:pt>
                <c:pt idx="519">
                  <c:v>106.7126418663304</c:v>
                </c:pt>
                <c:pt idx="520">
                  <c:v>107.36916771752838</c:v>
                </c:pt>
                <c:pt idx="521">
                  <c:v>106.85766078184112</c:v>
                </c:pt>
                <c:pt idx="522">
                  <c:v>108.64990542244641</c:v>
                </c:pt>
                <c:pt idx="523">
                  <c:v>109.97950819672133</c:v>
                </c:pt>
                <c:pt idx="524">
                  <c:v>108.82881462799496</c:v>
                </c:pt>
                <c:pt idx="525">
                  <c:v>105.34678436317782</c:v>
                </c:pt>
                <c:pt idx="526">
                  <c:v>104.54366330390921</c:v>
                </c:pt>
                <c:pt idx="527">
                  <c:v>105.36806431273646</c:v>
                </c:pt>
                <c:pt idx="528">
                  <c:v>104.92512610340479</c:v>
                </c:pt>
                <c:pt idx="529">
                  <c:v>105.54303278688526</c:v>
                </c:pt>
                <c:pt idx="530">
                  <c:v>106.30989911727615</c:v>
                </c:pt>
                <c:pt idx="531">
                  <c:v>107.75614754098362</c:v>
                </c:pt>
                <c:pt idx="532">
                  <c:v>106.30989911727615</c:v>
                </c:pt>
                <c:pt idx="533">
                  <c:v>106.39895964691047</c:v>
                </c:pt>
                <c:pt idx="534">
                  <c:v>106.30359394703657</c:v>
                </c:pt>
                <c:pt idx="535">
                  <c:v>107.19025851197983</c:v>
                </c:pt>
                <c:pt idx="536">
                  <c:v>105.81100252206809</c:v>
                </c:pt>
                <c:pt idx="537">
                  <c:v>106.64486128625472</c:v>
                </c:pt>
                <c:pt idx="538">
                  <c:v>108.11790668348044</c:v>
                </c:pt>
                <c:pt idx="539">
                  <c:v>108.86585750315258</c:v>
                </c:pt>
                <c:pt idx="540">
                  <c:v>108.76576292559899</c:v>
                </c:pt>
                <c:pt idx="541">
                  <c:v>107.79319041614124</c:v>
                </c:pt>
                <c:pt idx="542">
                  <c:v>104.87310844892815</c:v>
                </c:pt>
                <c:pt idx="543">
                  <c:v>104.92906683480454</c:v>
                </c:pt>
                <c:pt idx="544">
                  <c:v>104.56730769230769</c:v>
                </c:pt>
                <c:pt idx="545">
                  <c:v>105.11506935687265</c:v>
                </c:pt>
                <c:pt idx="546">
                  <c:v>102.80107187894072</c:v>
                </c:pt>
                <c:pt idx="547">
                  <c:v>101.93647540983606</c:v>
                </c:pt>
                <c:pt idx="548">
                  <c:v>100.36018284993695</c:v>
                </c:pt>
                <c:pt idx="549">
                  <c:v>104.08653846153848</c:v>
                </c:pt>
                <c:pt idx="550">
                  <c:v>103.15022068095838</c:v>
                </c:pt>
                <c:pt idx="551">
                  <c:v>103.67906683480454</c:v>
                </c:pt>
                <c:pt idx="552">
                  <c:v>101.52427490542246</c:v>
                </c:pt>
                <c:pt idx="553">
                  <c:v>100.61475409836065</c:v>
                </c:pt>
                <c:pt idx="554">
                  <c:v>104.88177805800758</c:v>
                </c:pt>
                <c:pt idx="555">
                  <c:v>102.33448928121061</c:v>
                </c:pt>
                <c:pt idx="556">
                  <c:v>104.78483606557378</c:v>
                </c:pt>
                <c:pt idx="557">
                  <c:v>106.39029003783102</c:v>
                </c:pt>
                <c:pt idx="558">
                  <c:v>106.63540353089533</c:v>
                </c:pt>
                <c:pt idx="559">
                  <c:v>105.70066204287517</c:v>
                </c:pt>
                <c:pt idx="560">
                  <c:v>104.48928121059269</c:v>
                </c:pt>
                <c:pt idx="561">
                  <c:v>103.65857503152587</c:v>
                </c:pt>
                <c:pt idx="562">
                  <c:v>104.24810844892814</c:v>
                </c:pt>
                <c:pt idx="563">
                  <c:v>107.99022698612863</c:v>
                </c:pt>
                <c:pt idx="564">
                  <c:v>107.781368221942</c:v>
                </c:pt>
                <c:pt idx="565">
                  <c:v>107.92165825977303</c:v>
                </c:pt>
                <c:pt idx="566">
                  <c:v>108.00756620428753</c:v>
                </c:pt>
                <c:pt idx="567">
                  <c:v>108.17622950819671</c:v>
                </c:pt>
                <c:pt idx="568">
                  <c:v>107.62452711223203</c:v>
                </c:pt>
                <c:pt idx="569">
                  <c:v>106.75362547288778</c:v>
                </c:pt>
                <c:pt idx="570">
                  <c:v>107.23124211853721</c:v>
                </c:pt>
                <c:pt idx="571">
                  <c:v>105.04650063051702</c:v>
                </c:pt>
                <c:pt idx="572">
                  <c:v>104.69104665825976</c:v>
                </c:pt>
                <c:pt idx="573">
                  <c:v>105.17260403530896</c:v>
                </c:pt>
                <c:pt idx="574">
                  <c:v>107.55911097099622</c:v>
                </c:pt>
                <c:pt idx="575">
                  <c:v>107.62610340479193</c:v>
                </c:pt>
                <c:pt idx="576">
                  <c:v>109.57834174022697</c:v>
                </c:pt>
                <c:pt idx="577">
                  <c:v>109.40810214375789</c:v>
                </c:pt>
                <c:pt idx="578">
                  <c:v>108.44419924337959</c:v>
                </c:pt>
                <c:pt idx="579">
                  <c:v>108.75866960907945</c:v>
                </c:pt>
                <c:pt idx="580">
                  <c:v>109.4593316519546</c:v>
                </c:pt>
                <c:pt idx="581">
                  <c:v>110.1702395964691</c:v>
                </c:pt>
                <c:pt idx="582">
                  <c:v>110.05438209331651</c:v>
                </c:pt>
                <c:pt idx="583">
                  <c:v>109.62641866330391</c:v>
                </c:pt>
                <c:pt idx="584">
                  <c:v>109.20476040353088</c:v>
                </c:pt>
                <c:pt idx="585">
                  <c:v>111.07660781841109</c:v>
                </c:pt>
                <c:pt idx="586">
                  <c:v>111.43600252206811</c:v>
                </c:pt>
                <c:pt idx="587">
                  <c:v>110.93080075662043</c:v>
                </c:pt>
                <c:pt idx="588">
                  <c:v>111.77963430012609</c:v>
                </c:pt>
                <c:pt idx="589">
                  <c:v>109.75488650693568</c:v>
                </c:pt>
                <c:pt idx="590">
                  <c:v>110.15762925598993</c:v>
                </c:pt>
                <c:pt idx="591">
                  <c:v>109.41677175283732</c:v>
                </c:pt>
                <c:pt idx="592">
                  <c:v>110.62263556116014</c:v>
                </c:pt>
                <c:pt idx="593">
                  <c:v>110.58007566204289</c:v>
                </c:pt>
                <c:pt idx="594">
                  <c:v>111.02301387137454</c:v>
                </c:pt>
                <c:pt idx="595">
                  <c:v>112.19813997477932</c:v>
                </c:pt>
                <c:pt idx="596">
                  <c:v>112.33843001261035</c:v>
                </c:pt>
                <c:pt idx="597">
                  <c:v>112.4393127364439</c:v>
                </c:pt>
                <c:pt idx="598">
                  <c:v>111.39659520807064</c:v>
                </c:pt>
                <c:pt idx="599">
                  <c:v>109.60829129886507</c:v>
                </c:pt>
                <c:pt idx="600">
                  <c:v>109.8951765447667</c:v>
                </c:pt>
                <c:pt idx="601">
                  <c:v>108.44341109709963</c:v>
                </c:pt>
                <c:pt idx="602">
                  <c:v>109.18584489281211</c:v>
                </c:pt>
                <c:pt idx="603">
                  <c:v>109.61853720050441</c:v>
                </c:pt>
                <c:pt idx="604">
                  <c:v>110.20334174022699</c:v>
                </c:pt>
                <c:pt idx="605">
                  <c:v>110.3704287515763</c:v>
                </c:pt>
                <c:pt idx="606">
                  <c:v>109.2110655737705</c:v>
                </c:pt>
                <c:pt idx="607">
                  <c:v>108.57897225725095</c:v>
                </c:pt>
                <c:pt idx="608">
                  <c:v>108.54350567465323</c:v>
                </c:pt>
                <c:pt idx="609">
                  <c:v>110.65967843631779</c:v>
                </c:pt>
                <c:pt idx="610">
                  <c:v>107.24148802017655</c:v>
                </c:pt>
                <c:pt idx="611">
                  <c:v>107.32660781841111</c:v>
                </c:pt>
                <c:pt idx="612">
                  <c:v>107.06494325346785</c:v>
                </c:pt>
                <c:pt idx="613">
                  <c:v>105.2561475409836</c:v>
                </c:pt>
                <c:pt idx="614">
                  <c:v>105.60135561160151</c:v>
                </c:pt>
                <c:pt idx="615">
                  <c:v>107.19025851197983</c:v>
                </c:pt>
                <c:pt idx="616">
                  <c:v>107.19892812105928</c:v>
                </c:pt>
                <c:pt idx="617">
                  <c:v>106.47304539722573</c:v>
                </c:pt>
                <c:pt idx="618">
                  <c:v>105.43899747793191</c:v>
                </c:pt>
                <c:pt idx="619">
                  <c:v>105.83464691046657</c:v>
                </c:pt>
                <c:pt idx="620">
                  <c:v>103.87216267339218</c:v>
                </c:pt>
                <c:pt idx="621">
                  <c:v>103.87767969735182</c:v>
                </c:pt>
                <c:pt idx="622">
                  <c:v>103.58527742749055</c:v>
                </c:pt>
                <c:pt idx="623">
                  <c:v>104.19057377049181</c:v>
                </c:pt>
                <c:pt idx="624">
                  <c:v>101.13098991172762</c:v>
                </c:pt>
                <c:pt idx="625">
                  <c:v>100.7550441361917</c:v>
                </c:pt>
                <c:pt idx="626">
                  <c:v>100.88272383354351</c:v>
                </c:pt>
                <c:pt idx="627">
                  <c:v>101.26970365699874</c:v>
                </c:pt>
                <c:pt idx="628">
                  <c:v>99.426229508196727</c:v>
                </c:pt>
                <c:pt idx="629">
                  <c:v>99.53499369482978</c:v>
                </c:pt>
                <c:pt idx="630">
                  <c:v>98.700346784363177</c:v>
                </c:pt>
                <c:pt idx="631">
                  <c:v>100.38619167717529</c:v>
                </c:pt>
                <c:pt idx="632">
                  <c:v>98.09977931904163</c:v>
                </c:pt>
                <c:pt idx="633">
                  <c:v>98.785466582597735</c:v>
                </c:pt>
                <c:pt idx="634">
                  <c:v>97.689943253467845</c:v>
                </c:pt>
                <c:pt idx="635">
                  <c:v>96.808007566204296</c:v>
                </c:pt>
                <c:pt idx="636">
                  <c:v>95.752679697351837</c:v>
                </c:pt>
                <c:pt idx="637">
                  <c:v>98.152585119798232</c:v>
                </c:pt>
                <c:pt idx="638">
                  <c:v>99.331651954602776</c:v>
                </c:pt>
                <c:pt idx="639">
                  <c:v>99.360025220680967</c:v>
                </c:pt>
                <c:pt idx="640">
                  <c:v>99.306431273644392</c:v>
                </c:pt>
                <c:pt idx="641">
                  <c:v>100.64627994955863</c:v>
                </c:pt>
                <c:pt idx="642">
                  <c:v>101.05532786885247</c:v>
                </c:pt>
                <c:pt idx="643">
                  <c:v>98.718474148802017</c:v>
                </c:pt>
                <c:pt idx="644">
                  <c:v>99.129886506935691</c:v>
                </c:pt>
                <c:pt idx="645">
                  <c:v>97.286412358133674</c:v>
                </c:pt>
                <c:pt idx="646">
                  <c:v>99.55863808322826</c:v>
                </c:pt>
                <c:pt idx="647">
                  <c:v>101.21847414880203</c:v>
                </c:pt>
                <c:pt idx="648">
                  <c:v>99.888083228247169</c:v>
                </c:pt>
                <c:pt idx="649">
                  <c:v>99.330863808322817</c:v>
                </c:pt>
                <c:pt idx="650">
                  <c:v>98.440258511979835</c:v>
                </c:pt>
                <c:pt idx="651">
                  <c:v>101.2673392181589</c:v>
                </c:pt>
                <c:pt idx="652">
                  <c:v>101.60703026481717</c:v>
                </c:pt>
                <c:pt idx="653">
                  <c:v>99.784836065573771</c:v>
                </c:pt>
                <c:pt idx="654">
                  <c:v>102.16897856242117</c:v>
                </c:pt>
                <c:pt idx="655">
                  <c:v>102.87831021437579</c:v>
                </c:pt>
                <c:pt idx="656">
                  <c:v>101.63855611601514</c:v>
                </c:pt>
                <c:pt idx="657">
                  <c:v>101.34221311475409</c:v>
                </c:pt>
                <c:pt idx="658">
                  <c:v>101.90179697351829</c:v>
                </c:pt>
                <c:pt idx="659">
                  <c:v>102.31715006305171</c:v>
                </c:pt>
                <c:pt idx="660">
                  <c:v>100.77238335435057</c:v>
                </c:pt>
                <c:pt idx="661">
                  <c:v>99.833701134930649</c:v>
                </c:pt>
                <c:pt idx="662">
                  <c:v>100.45239596469105</c:v>
                </c:pt>
                <c:pt idx="663">
                  <c:v>100.70302648171501</c:v>
                </c:pt>
                <c:pt idx="664">
                  <c:v>101.84426229508196</c:v>
                </c:pt>
                <c:pt idx="665">
                  <c:v>99.845523329129875</c:v>
                </c:pt>
                <c:pt idx="666">
                  <c:v>100.21358764186634</c:v>
                </c:pt>
                <c:pt idx="667">
                  <c:v>101.01355611601515</c:v>
                </c:pt>
                <c:pt idx="668">
                  <c:v>102.5126103404792</c:v>
                </c:pt>
                <c:pt idx="669">
                  <c:v>101.10576923076924</c:v>
                </c:pt>
                <c:pt idx="670">
                  <c:v>100.69199243379572</c:v>
                </c:pt>
                <c:pt idx="671">
                  <c:v>100.48707440100884</c:v>
                </c:pt>
                <c:pt idx="672">
                  <c:v>97.480296343001257</c:v>
                </c:pt>
                <c:pt idx="673">
                  <c:v>97.912200504413619</c:v>
                </c:pt>
                <c:pt idx="674">
                  <c:v>99.920397225725097</c:v>
                </c:pt>
                <c:pt idx="675">
                  <c:v>96.509300126103398</c:v>
                </c:pt>
                <c:pt idx="676">
                  <c:v>97.102774274905428</c:v>
                </c:pt>
                <c:pt idx="677">
                  <c:v>98.443411097099613</c:v>
                </c:pt>
                <c:pt idx="678">
                  <c:v>98.652269861286257</c:v>
                </c:pt>
                <c:pt idx="679">
                  <c:v>94.002206809583868</c:v>
                </c:pt>
                <c:pt idx="680">
                  <c:v>95.64864438839848</c:v>
                </c:pt>
                <c:pt idx="681">
                  <c:v>91.140447667087017</c:v>
                </c:pt>
                <c:pt idx="682">
                  <c:v>95.090636822194199</c:v>
                </c:pt>
                <c:pt idx="683">
                  <c:v>98.918663303909199</c:v>
                </c:pt>
                <c:pt idx="684">
                  <c:v>95.136349306431271</c:v>
                </c:pt>
                <c:pt idx="685">
                  <c:v>93.649117276166464</c:v>
                </c:pt>
                <c:pt idx="686">
                  <c:v>93.463902900378301</c:v>
                </c:pt>
                <c:pt idx="687">
                  <c:v>95.301071878940732</c:v>
                </c:pt>
                <c:pt idx="688">
                  <c:v>95.602931904161409</c:v>
                </c:pt>
                <c:pt idx="689">
                  <c:v>87.199716267339227</c:v>
                </c:pt>
                <c:pt idx="690">
                  <c:v>91.926229508196727</c:v>
                </c:pt>
                <c:pt idx="691">
                  <c:v>91.508511979823453</c:v>
                </c:pt>
                <c:pt idx="692">
                  <c:v>87.82156368221942</c:v>
                </c:pt>
                <c:pt idx="693">
                  <c:v>86.635403530895331</c:v>
                </c:pt>
                <c:pt idx="694">
                  <c:v>83.298392181588909</c:v>
                </c:pt>
                <c:pt idx="695">
                  <c:v>78.517496847414876</c:v>
                </c:pt>
                <c:pt idx="696">
                  <c:v>77.627679697351837</c:v>
                </c:pt>
                <c:pt idx="697">
                  <c:v>71.715006305170235</c:v>
                </c:pt>
                <c:pt idx="698">
                  <c:v>70.871689785624213</c:v>
                </c:pt>
                <c:pt idx="699">
                  <c:v>79.078656998738978</c:v>
                </c:pt>
                <c:pt idx="700">
                  <c:v>78.657786885245912</c:v>
                </c:pt>
                <c:pt idx="701">
                  <c:v>71.551071878940746</c:v>
                </c:pt>
                <c:pt idx="702">
                  <c:v>74.592528373266077</c:v>
                </c:pt>
                <c:pt idx="703">
                  <c:v>74.129098360655732</c:v>
                </c:pt>
                <c:pt idx="704">
                  <c:v>77.663934426229503</c:v>
                </c:pt>
                <c:pt idx="705">
                  <c:v>75.271910466582597</c:v>
                </c:pt>
                <c:pt idx="706">
                  <c:v>70.679382093316519</c:v>
                </c:pt>
                <c:pt idx="707">
                  <c:v>71.572351828499365</c:v>
                </c:pt>
                <c:pt idx="708">
                  <c:v>69.102301387137459</c:v>
                </c:pt>
                <c:pt idx="709">
                  <c:v>66.907313997477928</c:v>
                </c:pt>
                <c:pt idx="710">
                  <c:v>74.125945775535939</c:v>
                </c:pt>
                <c:pt idx="711">
                  <c:v>73.304697351828509</c:v>
                </c:pt>
                <c:pt idx="712">
                  <c:v>75.196248423707445</c:v>
                </c:pt>
                <c:pt idx="713">
                  <c:v>76.351670870113495</c:v>
                </c:pt>
                <c:pt idx="714">
                  <c:v>76.158575031525857</c:v>
                </c:pt>
                <c:pt idx="715">
                  <c:v>79.267812105926865</c:v>
                </c:pt>
                <c:pt idx="716">
                  <c:v>75.092213114754102</c:v>
                </c:pt>
                <c:pt idx="717">
                  <c:v>71.317780580075663</c:v>
                </c:pt>
                <c:pt idx="718">
                  <c:v>73.375630517023964</c:v>
                </c:pt>
                <c:pt idx="719">
                  <c:v>72.447194199243384</c:v>
                </c:pt>
                <c:pt idx="720">
                  <c:v>70.85040983606558</c:v>
                </c:pt>
                <c:pt idx="721">
                  <c:v>67.173707440100884</c:v>
                </c:pt>
                <c:pt idx="722">
                  <c:v>71.822982345523329</c:v>
                </c:pt>
                <c:pt idx="723">
                  <c:v>68.828026481715014</c:v>
                </c:pt>
                <c:pt idx="724">
                  <c:v>67.051544766708702</c:v>
                </c:pt>
                <c:pt idx="725">
                  <c:v>67.711223203026478</c:v>
                </c:pt>
                <c:pt idx="726">
                  <c:v>63.570302648171506</c:v>
                </c:pt>
                <c:pt idx="727">
                  <c:v>59.3032786885246</c:v>
                </c:pt>
                <c:pt idx="728">
                  <c:v>63.054066834804544</c:v>
                </c:pt>
                <c:pt idx="729">
                  <c:v>67.135088272383342</c:v>
                </c:pt>
                <c:pt idx="730">
                  <c:v>67.574873896595207</c:v>
                </c:pt>
                <c:pt idx="731">
                  <c:v>69.962168978562417</c:v>
                </c:pt>
                <c:pt idx="732">
                  <c:v>70.63682219419924</c:v>
                </c:pt>
                <c:pt idx="733">
                  <c:v>64.329287515762928</c:v>
                </c:pt>
                <c:pt idx="734">
                  <c:v>66.89864438839848</c:v>
                </c:pt>
                <c:pt idx="735">
                  <c:v>68.627049180327873</c:v>
                </c:pt>
                <c:pt idx="736">
                  <c:v>66.615699873896588</c:v>
                </c:pt>
                <c:pt idx="737">
                  <c:v>69.047131147540981</c:v>
                </c:pt>
                <c:pt idx="738">
                  <c:v>71.697667087011354</c:v>
                </c:pt>
                <c:pt idx="739">
                  <c:v>70.040195460277417</c:v>
                </c:pt>
                <c:pt idx="740">
                  <c:v>70.873266078184116</c:v>
                </c:pt>
                <c:pt idx="741">
                  <c:v>68.851670870113509</c:v>
                </c:pt>
                <c:pt idx="742">
                  <c:v>69.335592686002528</c:v>
                </c:pt>
                <c:pt idx="743">
                  <c:v>68.456021437578812</c:v>
                </c:pt>
                <c:pt idx="744">
                  <c:v>71.971941992433798</c:v>
                </c:pt>
                <c:pt idx="745">
                  <c:v>71.281525851197983</c:v>
                </c:pt>
                <c:pt idx="746">
                  <c:v>69.773013871374516</c:v>
                </c:pt>
                <c:pt idx="747">
                  <c:v>69.977931904161423</c:v>
                </c:pt>
                <c:pt idx="748">
                  <c:v>68.697194199243384</c:v>
                </c:pt>
                <c:pt idx="749">
                  <c:v>68.029634300126105</c:v>
                </c:pt>
                <c:pt idx="750">
                  <c:v>68.422919293820939</c:v>
                </c:pt>
                <c:pt idx="751">
                  <c:v>68.789407313997472</c:v>
                </c:pt>
                <c:pt idx="752">
                  <c:v>68.52301387137453</c:v>
                </c:pt>
                <c:pt idx="753">
                  <c:v>70.195460277427486</c:v>
                </c:pt>
                <c:pt idx="754">
                  <c:v>71.189312736443895</c:v>
                </c:pt>
                <c:pt idx="755">
                  <c:v>73.439470365699876</c:v>
                </c:pt>
                <c:pt idx="756">
                  <c:v>73.096626733921823</c:v>
                </c:pt>
                <c:pt idx="757">
                  <c:v>73.668032786885249</c:v>
                </c:pt>
                <c:pt idx="758">
                  <c:v>71.457282471626741</c:v>
                </c:pt>
                <c:pt idx="759">
                  <c:v>71.700031525851202</c:v>
                </c:pt>
                <c:pt idx="760">
                  <c:v>70.172604035308964</c:v>
                </c:pt>
                <c:pt idx="761">
                  <c:v>68.589218158890304</c:v>
                </c:pt>
                <c:pt idx="762">
                  <c:v>68.709804539722569</c:v>
                </c:pt>
                <c:pt idx="763">
                  <c:v>66.41078184110971</c:v>
                </c:pt>
                <c:pt idx="764">
                  <c:v>66.499054224464061</c:v>
                </c:pt>
                <c:pt idx="765">
                  <c:v>67.001891551071878</c:v>
                </c:pt>
                <c:pt idx="766">
                  <c:v>63.463114754098356</c:v>
                </c:pt>
                <c:pt idx="767">
                  <c:v>66.223203026481713</c:v>
                </c:pt>
                <c:pt idx="768">
                  <c:v>65.219104665825981</c:v>
                </c:pt>
                <c:pt idx="769">
                  <c:v>65.569829760403536</c:v>
                </c:pt>
                <c:pt idx="770">
                  <c:v>65.933953341740235</c:v>
                </c:pt>
                <c:pt idx="771">
                  <c:v>66.65431904161413</c:v>
                </c:pt>
                <c:pt idx="772">
                  <c:v>68.891078184110981</c:v>
                </c:pt>
                <c:pt idx="773">
                  <c:v>66.609394703657003</c:v>
                </c:pt>
                <c:pt idx="774">
                  <c:v>65.091424968474158</c:v>
                </c:pt>
                <c:pt idx="775">
                  <c:v>65.056746532156367</c:v>
                </c:pt>
                <c:pt idx="776">
                  <c:v>66.086853720050442</c:v>
                </c:pt>
                <c:pt idx="777">
                  <c:v>65.591897856242127</c:v>
                </c:pt>
                <c:pt idx="778">
                  <c:v>66.665353089533426</c:v>
                </c:pt>
                <c:pt idx="779">
                  <c:v>68.458385876418674</c:v>
                </c:pt>
                <c:pt idx="780">
                  <c:v>68.560056746532155</c:v>
                </c:pt>
                <c:pt idx="781">
                  <c:v>65.192307692307693</c:v>
                </c:pt>
                <c:pt idx="782">
                  <c:v>65.710907944514503</c:v>
                </c:pt>
                <c:pt idx="783">
                  <c:v>65.825189155107196</c:v>
                </c:pt>
                <c:pt idx="784">
                  <c:v>65.167087011349309</c:v>
                </c:pt>
                <c:pt idx="785">
                  <c:v>62.198139974779323</c:v>
                </c:pt>
                <c:pt idx="786">
                  <c:v>62.139029003783094</c:v>
                </c:pt>
                <c:pt idx="787">
                  <c:v>61.391866330390933</c:v>
                </c:pt>
                <c:pt idx="788">
                  <c:v>60.691204287515767</c:v>
                </c:pt>
                <c:pt idx="789">
                  <c:v>58.585277427490546</c:v>
                </c:pt>
                <c:pt idx="790">
                  <c:v>60.93474148802018</c:v>
                </c:pt>
                <c:pt idx="791">
                  <c:v>60.28530895334174</c:v>
                </c:pt>
                <c:pt idx="792">
                  <c:v>59.334016393442624</c:v>
                </c:pt>
                <c:pt idx="793">
                  <c:v>57.935844892812106</c:v>
                </c:pt>
                <c:pt idx="794">
                  <c:v>55.234867591424972</c:v>
                </c:pt>
                <c:pt idx="795">
                  <c:v>54.880989911727617</c:v>
                </c:pt>
                <c:pt idx="796">
                  <c:v>56.184583858764192</c:v>
                </c:pt>
                <c:pt idx="797">
                  <c:v>53.794924337957127</c:v>
                </c:pt>
                <c:pt idx="798">
                  <c:v>53.860340479192935</c:v>
                </c:pt>
                <c:pt idx="799">
                  <c:v>53.320460277427493</c:v>
                </c:pt>
                <c:pt idx="800">
                  <c:v>56.715006305170249</c:v>
                </c:pt>
                <c:pt idx="801">
                  <c:v>56.853720050441368</c:v>
                </c:pt>
                <c:pt idx="802">
                  <c:v>59.169293820933163</c:v>
                </c:pt>
                <c:pt idx="803">
                  <c:v>59.627206809583853</c:v>
                </c:pt>
                <c:pt idx="804">
                  <c:v>59.417559899117279</c:v>
                </c:pt>
                <c:pt idx="805">
                  <c:v>61.327238335435062</c:v>
                </c:pt>
                <c:pt idx="806">
                  <c:v>62.606399747793198</c:v>
                </c:pt>
                <c:pt idx="807">
                  <c:v>61.7938209331652</c:v>
                </c:pt>
                <c:pt idx="808">
                  <c:v>60.572194199243377</c:v>
                </c:pt>
                <c:pt idx="809">
                  <c:v>64.858133669609074</c:v>
                </c:pt>
                <c:pt idx="810">
                  <c:v>63.534047919293826</c:v>
                </c:pt>
                <c:pt idx="811">
                  <c:v>64.145649432534682</c:v>
                </c:pt>
                <c:pt idx="812">
                  <c:v>65.641551071878951</c:v>
                </c:pt>
                <c:pt idx="813">
                  <c:v>64.308007566204296</c:v>
                </c:pt>
                <c:pt idx="814">
                  <c:v>62.068883984867597</c:v>
                </c:pt>
                <c:pt idx="815">
                  <c:v>62.883827238335435</c:v>
                </c:pt>
                <c:pt idx="816">
                  <c:v>63.924968474148805</c:v>
                </c:pt>
                <c:pt idx="817">
                  <c:v>65.761349306431271</c:v>
                </c:pt>
                <c:pt idx="818">
                  <c:v>66.401324085750318</c:v>
                </c:pt>
                <c:pt idx="819">
                  <c:v>65.848045397225732</c:v>
                </c:pt>
                <c:pt idx="820">
                  <c:v>64.277269861286257</c:v>
                </c:pt>
                <c:pt idx="821">
                  <c:v>65.03467843631779</c:v>
                </c:pt>
                <c:pt idx="822">
                  <c:v>67.509457755359392</c:v>
                </c:pt>
                <c:pt idx="823">
                  <c:v>67.680485498108453</c:v>
                </c:pt>
                <c:pt idx="824">
                  <c:v>66.322509457755359</c:v>
                </c:pt>
                <c:pt idx="825">
                  <c:v>67.1547919293821</c:v>
                </c:pt>
                <c:pt idx="826">
                  <c:v>68.198297604035304</c:v>
                </c:pt>
                <c:pt idx="827">
                  <c:v>68.537200504413619</c:v>
                </c:pt>
                <c:pt idx="828">
                  <c:v>65.604508196721312</c:v>
                </c:pt>
                <c:pt idx="829">
                  <c:v>66.998738965952086</c:v>
                </c:pt>
                <c:pt idx="830">
                  <c:v>66.484079445145014</c:v>
                </c:pt>
                <c:pt idx="831">
                  <c:v>67.14375788146279</c:v>
                </c:pt>
                <c:pt idx="832">
                  <c:v>68.271595208070622</c:v>
                </c:pt>
                <c:pt idx="833">
                  <c:v>67.584331651954614</c:v>
                </c:pt>
                <c:pt idx="834">
                  <c:v>67.39911727616645</c:v>
                </c:pt>
                <c:pt idx="835">
                  <c:v>68.855611601513246</c:v>
                </c:pt>
                <c:pt idx="836">
                  <c:v>68.790195460277431</c:v>
                </c:pt>
                <c:pt idx="837">
                  <c:v>69.161412358133674</c:v>
                </c:pt>
                <c:pt idx="838">
                  <c:v>71.503783102143757</c:v>
                </c:pt>
                <c:pt idx="839">
                  <c:v>71.232660781841105</c:v>
                </c:pt>
                <c:pt idx="840">
                  <c:v>72.472414880201768</c:v>
                </c:pt>
                <c:pt idx="841">
                  <c:v>71.515605296342997</c:v>
                </c:pt>
                <c:pt idx="842">
                  <c:v>73.236916771752846</c:v>
                </c:pt>
                <c:pt idx="843">
                  <c:v>71.661412358133674</c:v>
                </c:pt>
                <c:pt idx="844">
                  <c:v>71.591267339218163</c:v>
                </c:pt>
                <c:pt idx="845">
                  <c:v>69.665825977301381</c:v>
                </c:pt>
                <c:pt idx="846">
                  <c:v>70.386979823455249</c:v>
                </c:pt>
                <c:pt idx="847">
                  <c:v>69.58385876418663</c:v>
                </c:pt>
                <c:pt idx="848">
                  <c:v>71.698455233291298</c:v>
                </c:pt>
                <c:pt idx="849">
                  <c:v>71.573928121059268</c:v>
                </c:pt>
                <c:pt idx="850">
                  <c:v>71.206651954602791</c:v>
                </c:pt>
                <c:pt idx="851">
                  <c:v>70.013398486759144</c:v>
                </c:pt>
                <c:pt idx="852">
                  <c:v>69.908575031525857</c:v>
                </c:pt>
                <c:pt idx="853">
                  <c:v>71.747320302648177</c:v>
                </c:pt>
                <c:pt idx="854">
                  <c:v>70.386191677175276</c:v>
                </c:pt>
                <c:pt idx="855">
                  <c:v>71.471469104665829</c:v>
                </c:pt>
                <c:pt idx="856">
                  <c:v>72.441677175283729</c:v>
                </c:pt>
                <c:pt idx="857">
                  <c:v>74.311948297604033</c:v>
                </c:pt>
                <c:pt idx="858">
                  <c:v>74.459331651954614</c:v>
                </c:pt>
                <c:pt idx="859">
                  <c:v>73.436317780580069</c:v>
                </c:pt>
                <c:pt idx="860">
                  <c:v>74.279634300126105</c:v>
                </c:pt>
                <c:pt idx="861">
                  <c:v>74.092843631778067</c:v>
                </c:pt>
                <c:pt idx="862">
                  <c:v>74.017969735182859</c:v>
                </c:pt>
                <c:pt idx="863">
                  <c:v>74.277269861286257</c:v>
                </c:pt>
                <c:pt idx="864">
                  <c:v>74.018757881462804</c:v>
                </c:pt>
                <c:pt idx="865">
                  <c:v>74.471153846153854</c:v>
                </c:pt>
                <c:pt idx="866">
                  <c:v>74.575189155107196</c:v>
                </c:pt>
                <c:pt idx="867">
                  <c:v>72.802648171500635</c:v>
                </c:pt>
                <c:pt idx="868">
                  <c:v>71.876576292559903</c:v>
                </c:pt>
                <c:pt idx="869">
                  <c:v>71.777269861286257</c:v>
                </c:pt>
                <c:pt idx="870">
                  <c:v>72.380989911727625</c:v>
                </c:pt>
                <c:pt idx="871">
                  <c:v>72.606399747793191</c:v>
                </c:pt>
                <c:pt idx="872">
                  <c:v>70.384615384615373</c:v>
                </c:pt>
                <c:pt idx="873">
                  <c:v>70.546973518285</c:v>
                </c:pt>
                <c:pt idx="874">
                  <c:v>71.007250945775553</c:v>
                </c:pt>
                <c:pt idx="875">
                  <c:v>72.52994955863808</c:v>
                </c:pt>
                <c:pt idx="876">
                  <c:v>72.422761664564945</c:v>
                </c:pt>
                <c:pt idx="877">
                  <c:v>73.079287515762928</c:v>
                </c:pt>
                <c:pt idx="878">
                  <c:v>72.455863808322832</c:v>
                </c:pt>
                <c:pt idx="879">
                  <c:v>72.771910466582597</c:v>
                </c:pt>
                <c:pt idx="880">
                  <c:v>70.651008827238343</c:v>
                </c:pt>
                <c:pt idx="881">
                  <c:v>70.832282471626741</c:v>
                </c:pt>
                <c:pt idx="882">
                  <c:v>69.438051702395967</c:v>
                </c:pt>
                <c:pt idx="883">
                  <c:v>69.322194199243384</c:v>
                </c:pt>
                <c:pt idx="884">
                  <c:v>69.568095838587638</c:v>
                </c:pt>
                <c:pt idx="885">
                  <c:v>69.288303909205553</c:v>
                </c:pt>
                <c:pt idx="886">
                  <c:v>71.015920554854986</c:v>
                </c:pt>
                <c:pt idx="887">
                  <c:v>71.393442622950815</c:v>
                </c:pt>
                <c:pt idx="888">
                  <c:v>73.508827238335442</c:v>
                </c:pt>
                <c:pt idx="889">
                  <c:v>74.144073139974793</c:v>
                </c:pt>
                <c:pt idx="890">
                  <c:v>74.115699873896602</c:v>
                </c:pt>
                <c:pt idx="891">
                  <c:v>74.962957124842376</c:v>
                </c:pt>
                <c:pt idx="892">
                  <c:v>75.234867591424972</c:v>
                </c:pt>
                <c:pt idx="893">
                  <c:v>75.194672131147541</c:v>
                </c:pt>
                <c:pt idx="894">
                  <c:v>76.945933165195456</c:v>
                </c:pt>
                <c:pt idx="895">
                  <c:v>77.180012610340469</c:v>
                </c:pt>
                <c:pt idx="896">
                  <c:v>77.410151324085746</c:v>
                </c:pt>
                <c:pt idx="897">
                  <c:v>77.20838587641866</c:v>
                </c:pt>
                <c:pt idx="898">
                  <c:v>76.856084489281201</c:v>
                </c:pt>
                <c:pt idx="899">
                  <c:v>77.770334174022707</c:v>
                </c:pt>
                <c:pt idx="900">
                  <c:v>77.827868852459019</c:v>
                </c:pt>
                <c:pt idx="901">
                  <c:v>79.021910466582597</c:v>
                </c:pt>
                <c:pt idx="902">
                  <c:v>79.259930643127362</c:v>
                </c:pt>
                <c:pt idx="903">
                  <c:v>79.029003783102141</c:v>
                </c:pt>
                <c:pt idx="904">
                  <c:v>78.584489281210608</c:v>
                </c:pt>
                <c:pt idx="905">
                  <c:v>79.640605296342997</c:v>
                </c:pt>
                <c:pt idx="906">
                  <c:v>79.374211853720055</c:v>
                </c:pt>
                <c:pt idx="907">
                  <c:v>78.369325346784365</c:v>
                </c:pt>
                <c:pt idx="908">
                  <c:v>79.272540983606561</c:v>
                </c:pt>
                <c:pt idx="909">
                  <c:v>79.817938209331658</c:v>
                </c:pt>
                <c:pt idx="910">
                  <c:v>79.136979823455235</c:v>
                </c:pt>
                <c:pt idx="911">
                  <c:v>77.217055485498108</c:v>
                </c:pt>
                <c:pt idx="912">
                  <c:v>78.00047288776797</c:v>
                </c:pt>
                <c:pt idx="913">
                  <c:v>78.53562421185373</c:v>
                </c:pt>
                <c:pt idx="914">
                  <c:v>79.395491803278702</c:v>
                </c:pt>
                <c:pt idx="915">
                  <c:v>80.874054224464075</c:v>
                </c:pt>
                <c:pt idx="916">
                  <c:v>80.829918032786878</c:v>
                </c:pt>
                <c:pt idx="917">
                  <c:v>81.021437578814627</c:v>
                </c:pt>
                <c:pt idx="918">
                  <c:v>81.030895334174019</c:v>
                </c:pt>
                <c:pt idx="919">
                  <c:v>81.2563051702396</c:v>
                </c:pt>
                <c:pt idx="920">
                  <c:v>81.094735182849945</c:v>
                </c:pt>
                <c:pt idx="921">
                  <c:v>80.439785624211851</c:v>
                </c:pt>
                <c:pt idx="922">
                  <c:v>78.660151324085746</c:v>
                </c:pt>
                <c:pt idx="923">
                  <c:v>78.400851197982348</c:v>
                </c:pt>
                <c:pt idx="924">
                  <c:v>79.069987389659531</c:v>
                </c:pt>
                <c:pt idx="925">
                  <c:v>80.107187894073135</c:v>
                </c:pt>
                <c:pt idx="926">
                  <c:v>80.815731399747804</c:v>
                </c:pt>
                <c:pt idx="927">
                  <c:v>81.444672131147527</c:v>
                </c:pt>
                <c:pt idx="928">
                  <c:v>82.293505674653218</c:v>
                </c:pt>
                <c:pt idx="929">
                  <c:v>82.182377049180332</c:v>
                </c:pt>
                <c:pt idx="930">
                  <c:v>82.703341740226989</c:v>
                </c:pt>
                <c:pt idx="931">
                  <c:v>82.962641866330401</c:v>
                </c:pt>
                <c:pt idx="932">
                  <c:v>84.233921815889033</c:v>
                </c:pt>
                <c:pt idx="933">
                  <c:v>83.976197982345525</c:v>
                </c:pt>
                <c:pt idx="934">
                  <c:v>84.197667087011354</c:v>
                </c:pt>
                <c:pt idx="935">
                  <c:v>83.91078184110971</c:v>
                </c:pt>
                <c:pt idx="936">
                  <c:v>84.462484237074406</c:v>
                </c:pt>
                <c:pt idx="937">
                  <c:v>83.612074401008812</c:v>
                </c:pt>
                <c:pt idx="938">
                  <c:v>82.816834804539724</c:v>
                </c:pt>
                <c:pt idx="939">
                  <c:v>82.312421185372017</c:v>
                </c:pt>
                <c:pt idx="940">
                  <c:v>83.778373266078191</c:v>
                </c:pt>
                <c:pt idx="941">
                  <c:v>83.591582597730124</c:v>
                </c:pt>
                <c:pt idx="942">
                  <c:v>83.313366960907942</c:v>
                </c:pt>
                <c:pt idx="943">
                  <c:v>81.16724464060529</c:v>
                </c:pt>
                <c:pt idx="944">
                  <c:v>80.801544766708716</c:v>
                </c:pt>
                <c:pt idx="945">
                  <c:v>82.003467843631782</c:v>
                </c:pt>
                <c:pt idx="946">
                  <c:v>83.127364438839862</c:v>
                </c:pt>
                <c:pt idx="947">
                  <c:v>83.352774274905414</c:v>
                </c:pt>
                <c:pt idx="948">
                  <c:v>83.97540983606558</c:v>
                </c:pt>
                <c:pt idx="949">
                  <c:v>84.449085750315263</c:v>
                </c:pt>
                <c:pt idx="950">
                  <c:v>84.819514501891561</c:v>
                </c:pt>
                <c:pt idx="951">
                  <c:v>84.583070617906685</c:v>
                </c:pt>
                <c:pt idx="952">
                  <c:v>86.067150063051699</c:v>
                </c:pt>
                <c:pt idx="953">
                  <c:v>86.424968474148798</c:v>
                </c:pt>
                <c:pt idx="954">
                  <c:v>85.725094577553605</c:v>
                </c:pt>
                <c:pt idx="955">
                  <c:v>86.531368221942003</c:v>
                </c:pt>
                <c:pt idx="956">
                  <c:v>85.991488020176547</c:v>
                </c:pt>
                <c:pt idx="957">
                  <c:v>85.230138713745291</c:v>
                </c:pt>
                <c:pt idx="958">
                  <c:v>86.137295081967224</c:v>
                </c:pt>
                <c:pt idx="959">
                  <c:v>85.088272383354351</c:v>
                </c:pt>
                <c:pt idx="960">
                  <c:v>84.091267339218163</c:v>
                </c:pt>
                <c:pt idx="961">
                  <c:v>83.812263556116022</c:v>
                </c:pt>
                <c:pt idx="962">
                  <c:v>82.174495586380843</c:v>
                </c:pt>
                <c:pt idx="963">
                  <c:v>84.025063051702389</c:v>
                </c:pt>
                <c:pt idx="964">
                  <c:v>81.666929382093329</c:v>
                </c:pt>
                <c:pt idx="965">
                  <c:v>82.194199243379586</c:v>
                </c:pt>
                <c:pt idx="966">
                  <c:v>82.393600252206824</c:v>
                </c:pt>
                <c:pt idx="967">
                  <c:v>82.479508196721312</c:v>
                </c:pt>
                <c:pt idx="968">
                  <c:v>84.066046658259779</c:v>
                </c:pt>
                <c:pt idx="969">
                  <c:v>84.276481715006298</c:v>
                </c:pt>
                <c:pt idx="970">
                  <c:v>86.150693568726354</c:v>
                </c:pt>
                <c:pt idx="971">
                  <c:v>86.145176544766713</c:v>
                </c:pt>
                <c:pt idx="972">
                  <c:v>86.578656998738964</c:v>
                </c:pt>
                <c:pt idx="973">
                  <c:v>85.690416141235815</c:v>
                </c:pt>
                <c:pt idx="974">
                  <c:v>86.182219419924337</c:v>
                </c:pt>
                <c:pt idx="975">
                  <c:v>87.42906683480453</c:v>
                </c:pt>
                <c:pt idx="976">
                  <c:v>87.509457755359392</c:v>
                </c:pt>
                <c:pt idx="977">
                  <c:v>87.468474148802017</c:v>
                </c:pt>
                <c:pt idx="978">
                  <c:v>86.294136191677183</c:v>
                </c:pt>
                <c:pt idx="979">
                  <c:v>86.016708701134945</c:v>
                </c:pt>
                <c:pt idx="980">
                  <c:v>87.187894073139987</c:v>
                </c:pt>
                <c:pt idx="981">
                  <c:v>87.141393442622956</c:v>
                </c:pt>
                <c:pt idx="982">
                  <c:v>87.533890290037846</c:v>
                </c:pt>
                <c:pt idx="983">
                  <c:v>86.025378310214379</c:v>
                </c:pt>
                <c:pt idx="984">
                  <c:v>86.351670870113509</c:v>
                </c:pt>
                <c:pt idx="985">
                  <c:v>87.394388398486754</c:v>
                </c:pt>
                <c:pt idx="986">
                  <c:v>87.424337957124848</c:v>
                </c:pt>
                <c:pt idx="987">
                  <c:v>86.689785624211865</c:v>
                </c:pt>
                <c:pt idx="988">
                  <c:v>87.167402269861299</c:v>
                </c:pt>
                <c:pt idx="989">
                  <c:v>86.952238335435055</c:v>
                </c:pt>
                <c:pt idx="990">
                  <c:v>86.060844892812113</c:v>
                </c:pt>
                <c:pt idx="991">
                  <c:v>86.376891551071893</c:v>
                </c:pt>
                <c:pt idx="992">
                  <c:v>86.8813051702396</c:v>
                </c:pt>
                <c:pt idx="993">
                  <c:v>87.20129255989913</c:v>
                </c:pt>
                <c:pt idx="994">
                  <c:v>87.808165195460276</c:v>
                </c:pt>
                <c:pt idx="995">
                  <c:v>87.321090794451464</c:v>
                </c:pt>
                <c:pt idx="996">
                  <c:v>87.419609079445152</c:v>
                </c:pt>
                <c:pt idx="997">
                  <c:v>86.387137452711215</c:v>
                </c:pt>
                <c:pt idx="998">
                  <c:v>86.890762925598992</c:v>
                </c:pt>
                <c:pt idx="999">
                  <c:v>87.80343631778058</c:v>
                </c:pt>
                <c:pt idx="1000">
                  <c:v>88.116330390920567</c:v>
                </c:pt>
                <c:pt idx="1001">
                  <c:v>88.318883984867597</c:v>
                </c:pt>
                <c:pt idx="1002">
                  <c:v>88.783102143757887</c:v>
                </c:pt>
                <c:pt idx="1003">
                  <c:v>88.885561160151326</c:v>
                </c:pt>
                <c:pt idx="1004">
                  <c:v>88.761034047919296</c:v>
                </c:pt>
                <c:pt idx="1005">
                  <c:v>88.778373266078191</c:v>
                </c:pt>
                <c:pt idx="1006">
                  <c:v>87.88619167717529</c:v>
                </c:pt>
                <c:pt idx="1007">
                  <c:v>89.296185372005041</c:v>
                </c:pt>
                <c:pt idx="1008">
                  <c:v>89.574401008827238</c:v>
                </c:pt>
                <c:pt idx="1009">
                  <c:v>89.62326607818413</c:v>
                </c:pt>
                <c:pt idx="1010">
                  <c:v>89.98187263556116</c:v>
                </c:pt>
                <c:pt idx="1011">
                  <c:v>90.241172761664572</c:v>
                </c:pt>
                <c:pt idx="1012">
                  <c:v>90.398802017654475</c:v>
                </c:pt>
                <c:pt idx="1013">
                  <c:v>89.550756620428757</c:v>
                </c:pt>
                <c:pt idx="1014">
                  <c:v>90.296343001261036</c:v>
                </c:pt>
                <c:pt idx="1015">
                  <c:v>90.515447667087017</c:v>
                </c:pt>
                <c:pt idx="1016">
                  <c:v>89.53578184110971</c:v>
                </c:pt>
                <c:pt idx="1017">
                  <c:v>90.654949558638094</c:v>
                </c:pt>
                <c:pt idx="1018">
                  <c:v>89.694199243379572</c:v>
                </c:pt>
                <c:pt idx="1019">
                  <c:v>87.994955863808329</c:v>
                </c:pt>
                <c:pt idx="1020">
                  <c:v>86.046658259773011</c:v>
                </c:pt>
                <c:pt idx="1021">
                  <c:v>86.442307692307693</c:v>
                </c:pt>
                <c:pt idx="1022">
                  <c:v>86.078972257250953</c:v>
                </c:pt>
                <c:pt idx="1023">
                  <c:v>86.499054224464061</c:v>
                </c:pt>
                <c:pt idx="1024">
                  <c:v>85.476828499369489</c:v>
                </c:pt>
                <c:pt idx="1025">
                  <c:v>84.636664564943246</c:v>
                </c:pt>
                <c:pt idx="1026">
                  <c:v>85.844104665825981</c:v>
                </c:pt>
                <c:pt idx="1027">
                  <c:v>86.95775535939471</c:v>
                </c:pt>
                <c:pt idx="1028">
                  <c:v>86.481715006305166</c:v>
                </c:pt>
                <c:pt idx="1029">
                  <c:v>83.788619167717528</c:v>
                </c:pt>
                <c:pt idx="1030">
                  <c:v>84.031368221942003</c:v>
                </c:pt>
                <c:pt idx="1031">
                  <c:v>83.286569987389655</c:v>
                </c:pt>
                <c:pt idx="1032">
                  <c:v>84.372635561160152</c:v>
                </c:pt>
                <c:pt idx="1033">
                  <c:v>84.184268600252224</c:v>
                </c:pt>
                <c:pt idx="1034">
                  <c:v>84.999211853720055</c:v>
                </c:pt>
                <c:pt idx="1035">
                  <c:v>84.765920554854972</c:v>
                </c:pt>
                <c:pt idx="1036">
                  <c:v>86.29177175283732</c:v>
                </c:pt>
                <c:pt idx="1037">
                  <c:v>86.657471626733923</c:v>
                </c:pt>
                <c:pt idx="1038">
                  <c:v>87.228089533417403</c:v>
                </c:pt>
                <c:pt idx="1039">
                  <c:v>87.418820933165208</c:v>
                </c:pt>
                <c:pt idx="1040">
                  <c:v>87.32739596469105</c:v>
                </c:pt>
                <c:pt idx="1041">
                  <c:v>86.270491803278688</c:v>
                </c:pt>
                <c:pt idx="1042">
                  <c:v>87.109079445145028</c:v>
                </c:pt>
                <c:pt idx="1043">
                  <c:v>86.92780580075663</c:v>
                </c:pt>
                <c:pt idx="1044">
                  <c:v>87.049968474148812</c:v>
                </c:pt>
                <c:pt idx="1045">
                  <c:v>87.93426860025221</c:v>
                </c:pt>
                <c:pt idx="1046">
                  <c:v>88.139186633039088</c:v>
                </c:pt>
                <c:pt idx="1047">
                  <c:v>88.177017654476671</c:v>
                </c:pt>
                <c:pt idx="1048">
                  <c:v>88.506462799495594</c:v>
                </c:pt>
                <c:pt idx="1049">
                  <c:v>89.746216897856243</c:v>
                </c:pt>
                <c:pt idx="1050">
                  <c:v>89.730453972257251</c:v>
                </c:pt>
                <c:pt idx="1051">
                  <c:v>89.884142496847417</c:v>
                </c:pt>
                <c:pt idx="1052">
                  <c:v>90.290825977301381</c:v>
                </c:pt>
                <c:pt idx="1053">
                  <c:v>90.655737704918039</c:v>
                </c:pt>
                <c:pt idx="1054">
                  <c:v>90.636034047919296</c:v>
                </c:pt>
                <c:pt idx="1055">
                  <c:v>90.677017654476671</c:v>
                </c:pt>
                <c:pt idx="1056">
                  <c:v>91.382408575031533</c:v>
                </c:pt>
                <c:pt idx="1057">
                  <c:v>91.914407313997486</c:v>
                </c:pt>
                <c:pt idx="1058">
                  <c:v>91.884457755359392</c:v>
                </c:pt>
                <c:pt idx="1059">
                  <c:v>91.417087011349324</c:v>
                </c:pt>
                <c:pt idx="1060">
                  <c:v>91.882881462799489</c:v>
                </c:pt>
                <c:pt idx="1061">
                  <c:v>92.541771752837334</c:v>
                </c:pt>
                <c:pt idx="1062">
                  <c:v>92.033417402269862</c:v>
                </c:pt>
                <c:pt idx="1063">
                  <c:v>91.876576292559903</c:v>
                </c:pt>
                <c:pt idx="1064">
                  <c:v>91.944356872635552</c:v>
                </c:pt>
                <c:pt idx="1065">
                  <c:v>92.466897856242127</c:v>
                </c:pt>
                <c:pt idx="1066">
                  <c:v>92.470838587641865</c:v>
                </c:pt>
                <c:pt idx="1067">
                  <c:v>92.168190416141243</c:v>
                </c:pt>
                <c:pt idx="1068">
                  <c:v>92.8515132408575</c:v>
                </c:pt>
                <c:pt idx="1069">
                  <c:v>93.587641866330401</c:v>
                </c:pt>
                <c:pt idx="1070">
                  <c:v>93.745271122320304</c:v>
                </c:pt>
                <c:pt idx="1071">
                  <c:v>93.194356872635566</c:v>
                </c:pt>
                <c:pt idx="1072">
                  <c:v>93.508827238335442</c:v>
                </c:pt>
                <c:pt idx="1073">
                  <c:v>94.133827238335428</c:v>
                </c:pt>
                <c:pt idx="1074">
                  <c:v>94.300126103404807</c:v>
                </c:pt>
                <c:pt idx="1075">
                  <c:v>94.364754098360663</c:v>
                </c:pt>
                <c:pt idx="1076">
                  <c:v>95.416929382093329</c:v>
                </c:pt>
                <c:pt idx="1077">
                  <c:v>95.497320302648177</c:v>
                </c:pt>
                <c:pt idx="1078">
                  <c:v>93.957282471626741</c:v>
                </c:pt>
                <c:pt idx="1079">
                  <c:v>94.382093316519544</c:v>
                </c:pt>
                <c:pt idx="1080">
                  <c:v>95.14265447667087</c:v>
                </c:pt>
                <c:pt idx="1081">
                  <c:v>95.045712484237072</c:v>
                </c:pt>
                <c:pt idx="1082">
                  <c:v>95.260876418663315</c:v>
                </c:pt>
                <c:pt idx="1083">
                  <c:v>95.939470365699876</c:v>
                </c:pt>
                <c:pt idx="1084">
                  <c:v>95.527269861286257</c:v>
                </c:pt>
                <c:pt idx="1085">
                  <c:v>93.293663303909213</c:v>
                </c:pt>
                <c:pt idx="1086">
                  <c:v>93.896595208070607</c:v>
                </c:pt>
                <c:pt idx="1087">
                  <c:v>95.111916771752831</c:v>
                </c:pt>
                <c:pt idx="1088">
                  <c:v>93.528530895334185</c:v>
                </c:pt>
                <c:pt idx="1089">
                  <c:v>94.755674653215635</c:v>
                </c:pt>
                <c:pt idx="1090">
                  <c:v>92.496847414880207</c:v>
                </c:pt>
                <c:pt idx="1091">
                  <c:v>91.889974779319047</c:v>
                </c:pt>
                <c:pt idx="1092">
                  <c:v>88.914722572509461</c:v>
                </c:pt>
                <c:pt idx="1093">
                  <c:v>87.553593947036575</c:v>
                </c:pt>
                <c:pt idx="1094">
                  <c:v>91.403688524590166</c:v>
                </c:pt>
                <c:pt idx="1095">
                  <c:v>91.093158890290042</c:v>
                </c:pt>
                <c:pt idx="1096">
                  <c:v>92.344735182849945</c:v>
                </c:pt>
                <c:pt idx="1097">
                  <c:v>91.223203026481727</c:v>
                </c:pt>
                <c:pt idx="1098">
                  <c:v>89.508196721311478</c:v>
                </c:pt>
                <c:pt idx="1099">
                  <c:v>89.607503152585124</c:v>
                </c:pt>
                <c:pt idx="1100">
                  <c:v>88.335435056746533</c:v>
                </c:pt>
                <c:pt idx="1101">
                  <c:v>87.882250945775525</c:v>
                </c:pt>
                <c:pt idx="1102">
                  <c:v>84.456967213114751</c:v>
                </c:pt>
                <c:pt idx="1103">
                  <c:v>85.72588272383355</c:v>
                </c:pt>
                <c:pt idx="1104">
                  <c:v>84.619325346784365</c:v>
                </c:pt>
                <c:pt idx="1105">
                  <c:v>84.649274905422445</c:v>
                </c:pt>
                <c:pt idx="1106">
                  <c:v>84.170081967213122</c:v>
                </c:pt>
                <c:pt idx="1107">
                  <c:v>86.937263556116022</c:v>
                </c:pt>
                <c:pt idx="1108">
                  <c:v>85.861443883984876</c:v>
                </c:pt>
                <c:pt idx="1109">
                  <c:v>84.387610340479199</c:v>
                </c:pt>
                <c:pt idx="1110">
                  <c:v>86.568411097099627</c:v>
                </c:pt>
                <c:pt idx="1111">
                  <c:v>86.919136191677168</c:v>
                </c:pt>
                <c:pt idx="1112">
                  <c:v>83.928121059268619</c:v>
                </c:pt>
                <c:pt idx="1113">
                  <c:v>82.792402269861284</c:v>
                </c:pt>
                <c:pt idx="1114">
                  <c:v>83.701134930643121</c:v>
                </c:pt>
                <c:pt idx="1115">
                  <c:v>83.203814627994959</c:v>
                </c:pt>
                <c:pt idx="1116">
                  <c:v>85.658890290037832</c:v>
                </c:pt>
                <c:pt idx="1117">
                  <c:v>86.034047919293826</c:v>
                </c:pt>
                <c:pt idx="1118">
                  <c:v>85.878783102143771</c:v>
                </c:pt>
                <c:pt idx="1119">
                  <c:v>87.896437578814641</c:v>
                </c:pt>
                <c:pt idx="1120">
                  <c:v>87.847572509457748</c:v>
                </c:pt>
                <c:pt idx="1121">
                  <c:v>87.960277427490539</c:v>
                </c:pt>
                <c:pt idx="1122">
                  <c:v>88.076134930643136</c:v>
                </c:pt>
                <c:pt idx="1123">
                  <c:v>87.736443883984876</c:v>
                </c:pt>
                <c:pt idx="1124">
                  <c:v>86.326450189155096</c:v>
                </c:pt>
                <c:pt idx="1125">
                  <c:v>86.068726355611602</c:v>
                </c:pt>
                <c:pt idx="1126">
                  <c:v>84.622477931904172</c:v>
                </c:pt>
                <c:pt idx="1127">
                  <c:v>84.864438839848674</c:v>
                </c:pt>
                <c:pt idx="1128">
                  <c:v>84.691834804539724</c:v>
                </c:pt>
                <c:pt idx="1129">
                  <c:v>82.064943253467845</c:v>
                </c:pt>
                <c:pt idx="1130">
                  <c:v>81.235025220680967</c:v>
                </c:pt>
                <c:pt idx="1131">
                  <c:v>80.971784363177804</c:v>
                </c:pt>
                <c:pt idx="1132">
                  <c:v>80.594262295081975</c:v>
                </c:pt>
                <c:pt idx="1133">
                  <c:v>81.026166456494323</c:v>
                </c:pt>
                <c:pt idx="1134">
                  <c:v>83.564785624211851</c:v>
                </c:pt>
                <c:pt idx="1135">
                  <c:v>84.35135561160152</c:v>
                </c:pt>
                <c:pt idx="1136">
                  <c:v>84.959016393442639</c:v>
                </c:pt>
                <c:pt idx="1137">
                  <c:v>85.021279949558632</c:v>
                </c:pt>
                <c:pt idx="1138">
                  <c:v>86.328814627994959</c:v>
                </c:pt>
                <c:pt idx="1139">
                  <c:v>86.315416141235829</c:v>
                </c:pt>
                <c:pt idx="1140">
                  <c:v>86.418663303909213</c:v>
                </c:pt>
                <c:pt idx="1141">
                  <c:v>83.928121059268619</c:v>
                </c:pt>
                <c:pt idx="1142">
                  <c:v>84.430170239596464</c:v>
                </c:pt>
                <c:pt idx="1143">
                  <c:v>85.394073139974779</c:v>
                </c:pt>
                <c:pt idx="1144">
                  <c:v>84.299337957124848</c:v>
                </c:pt>
                <c:pt idx="1145">
                  <c:v>86.197194199243384</c:v>
                </c:pt>
                <c:pt idx="1146">
                  <c:v>86.905737704918039</c:v>
                </c:pt>
                <c:pt idx="1147">
                  <c:v>87.879098360655732</c:v>
                </c:pt>
                <c:pt idx="1148">
                  <c:v>87.78688524590163</c:v>
                </c:pt>
                <c:pt idx="1149">
                  <c:v>87.179224464060539</c:v>
                </c:pt>
                <c:pt idx="1150">
                  <c:v>86.816677175283729</c:v>
                </c:pt>
                <c:pt idx="1151">
                  <c:v>86.82219419924337</c:v>
                </c:pt>
                <c:pt idx="1152">
                  <c:v>88.734237074400994</c:v>
                </c:pt>
                <c:pt idx="1153">
                  <c:v>88.308638083228246</c:v>
                </c:pt>
                <c:pt idx="1154">
                  <c:v>88.843001261034047</c:v>
                </c:pt>
                <c:pt idx="1155">
                  <c:v>88.730296343001257</c:v>
                </c:pt>
                <c:pt idx="1156">
                  <c:v>88.401639344262307</c:v>
                </c:pt>
                <c:pt idx="1157">
                  <c:v>88.886349306431285</c:v>
                </c:pt>
                <c:pt idx="1158">
                  <c:v>88.355926860025221</c:v>
                </c:pt>
                <c:pt idx="1159">
                  <c:v>85.866172761664572</c:v>
                </c:pt>
                <c:pt idx="1160">
                  <c:v>85.404319041614116</c:v>
                </c:pt>
                <c:pt idx="1161">
                  <c:v>85.060687263556119</c:v>
                </c:pt>
                <c:pt idx="1162">
                  <c:v>85.07093316519547</c:v>
                </c:pt>
                <c:pt idx="1163">
                  <c:v>86.108133669609074</c:v>
                </c:pt>
                <c:pt idx="1164">
                  <c:v>86.235813366960926</c:v>
                </c:pt>
                <c:pt idx="1165">
                  <c:v>84.775378310214393</c:v>
                </c:pt>
                <c:pt idx="1166">
                  <c:v>84.464848675914254</c:v>
                </c:pt>
                <c:pt idx="1167">
                  <c:v>84.123581336696091</c:v>
                </c:pt>
                <c:pt idx="1168">
                  <c:v>82.902742749054212</c:v>
                </c:pt>
                <c:pt idx="1169">
                  <c:v>83.175441361916768</c:v>
                </c:pt>
                <c:pt idx="1170">
                  <c:v>82.536254728877694</c:v>
                </c:pt>
                <c:pt idx="1171">
                  <c:v>83.905264817150055</c:v>
                </c:pt>
                <c:pt idx="1172">
                  <c:v>82.670239596469102</c:v>
                </c:pt>
                <c:pt idx="1173">
                  <c:v>82.70255359394703</c:v>
                </c:pt>
                <c:pt idx="1174">
                  <c:v>85.14265447667087</c:v>
                </c:pt>
                <c:pt idx="1175">
                  <c:v>85.915825977301381</c:v>
                </c:pt>
                <c:pt idx="1176">
                  <c:v>87.051544766708702</c:v>
                </c:pt>
                <c:pt idx="1177">
                  <c:v>86.052963430012611</c:v>
                </c:pt>
                <c:pt idx="1178">
                  <c:v>86.607030264817141</c:v>
                </c:pt>
                <c:pt idx="1179">
                  <c:v>87.025535939470373</c:v>
                </c:pt>
                <c:pt idx="1180">
                  <c:v>87.448770491803273</c:v>
                </c:pt>
                <c:pt idx="1181">
                  <c:v>88.422131147540995</c:v>
                </c:pt>
                <c:pt idx="1182">
                  <c:v>88.359079445145014</c:v>
                </c:pt>
                <c:pt idx="1183">
                  <c:v>88.671973518285</c:v>
                </c:pt>
                <c:pt idx="1184">
                  <c:v>88.639659520807072</c:v>
                </c:pt>
                <c:pt idx="1185">
                  <c:v>88.712957124842362</c:v>
                </c:pt>
                <c:pt idx="1186">
                  <c:v>90.062263556116022</c:v>
                </c:pt>
                <c:pt idx="1187">
                  <c:v>89.831336696090787</c:v>
                </c:pt>
                <c:pt idx="1188">
                  <c:v>89.397856242118536</c:v>
                </c:pt>
                <c:pt idx="1189">
                  <c:v>88.653058007566202</c:v>
                </c:pt>
                <c:pt idx="1190">
                  <c:v>90.531998738965953</c:v>
                </c:pt>
                <c:pt idx="1191">
                  <c:v>90.018915510718799</c:v>
                </c:pt>
                <c:pt idx="1192">
                  <c:v>90.455548549810842</c:v>
                </c:pt>
                <c:pt idx="1193">
                  <c:v>90.221469104665829</c:v>
                </c:pt>
                <c:pt idx="1194">
                  <c:v>89.943253467843647</c:v>
                </c:pt>
                <c:pt idx="1195">
                  <c:v>90.340479192938218</c:v>
                </c:pt>
                <c:pt idx="1196">
                  <c:v>89.614596469104669</c:v>
                </c:pt>
                <c:pt idx="1197">
                  <c:v>91.484079445145014</c:v>
                </c:pt>
                <c:pt idx="1198">
                  <c:v>91.422604035308964</c:v>
                </c:pt>
                <c:pt idx="1199">
                  <c:v>91.272068095838591</c:v>
                </c:pt>
                <c:pt idx="1200">
                  <c:v>91.830863808322832</c:v>
                </c:pt>
                <c:pt idx="1201">
                  <c:v>91.844262295081975</c:v>
                </c:pt>
                <c:pt idx="1202">
                  <c:v>92.194987389659516</c:v>
                </c:pt>
                <c:pt idx="1203">
                  <c:v>92.8515132408575</c:v>
                </c:pt>
                <c:pt idx="1204">
                  <c:v>92.513398486759144</c:v>
                </c:pt>
                <c:pt idx="1205">
                  <c:v>92.700977301387141</c:v>
                </c:pt>
                <c:pt idx="1206">
                  <c:v>93.372477931904157</c:v>
                </c:pt>
                <c:pt idx="1207">
                  <c:v>91.889974779319047</c:v>
                </c:pt>
                <c:pt idx="1208">
                  <c:v>92.857030264817169</c:v>
                </c:pt>
                <c:pt idx="1209">
                  <c:v>93.021752837326616</c:v>
                </c:pt>
                <c:pt idx="1210">
                  <c:v>93.244010088272375</c:v>
                </c:pt>
                <c:pt idx="1211">
                  <c:v>93.444199243379572</c:v>
                </c:pt>
                <c:pt idx="1212">
                  <c:v>93.445775535939475</c:v>
                </c:pt>
                <c:pt idx="1213">
                  <c:v>93.194356872635566</c:v>
                </c:pt>
                <c:pt idx="1214">
                  <c:v>93.299180327868854</c:v>
                </c:pt>
                <c:pt idx="1215">
                  <c:v>93.258196721311478</c:v>
                </c:pt>
                <c:pt idx="1216">
                  <c:v>93.346469104665843</c:v>
                </c:pt>
                <c:pt idx="1217">
                  <c:v>94.070775535939461</c:v>
                </c:pt>
                <c:pt idx="1218">
                  <c:v>94.416771752837334</c:v>
                </c:pt>
                <c:pt idx="1219">
                  <c:v>96.237389659520815</c:v>
                </c:pt>
                <c:pt idx="1220">
                  <c:v>96.614911727616644</c:v>
                </c:pt>
                <c:pt idx="1221">
                  <c:v>96.409993694829765</c:v>
                </c:pt>
                <c:pt idx="1222">
                  <c:v>95.633669609079448</c:v>
                </c:pt>
                <c:pt idx="1223">
                  <c:v>96.052175283732666</c:v>
                </c:pt>
                <c:pt idx="1224">
                  <c:v>95.644703656998743</c:v>
                </c:pt>
                <c:pt idx="1225">
                  <c:v>94.515290037831022</c:v>
                </c:pt>
                <c:pt idx="1226">
                  <c:v>94.400220680958398</c:v>
                </c:pt>
                <c:pt idx="1227">
                  <c:v>92.870428751576299</c:v>
                </c:pt>
                <c:pt idx="1228">
                  <c:v>92.890132408575028</c:v>
                </c:pt>
                <c:pt idx="1229">
                  <c:v>94.316677175283729</c:v>
                </c:pt>
                <c:pt idx="1230">
                  <c:v>94.556273644388398</c:v>
                </c:pt>
                <c:pt idx="1231">
                  <c:v>94.407313997477928</c:v>
                </c:pt>
                <c:pt idx="1232">
                  <c:v>93.05879571248424</c:v>
                </c:pt>
                <c:pt idx="1233">
                  <c:v>94.447509457755359</c:v>
                </c:pt>
                <c:pt idx="1234">
                  <c:v>93.742118537200511</c:v>
                </c:pt>
                <c:pt idx="1235">
                  <c:v>93.612862547288785</c:v>
                </c:pt>
                <c:pt idx="1236">
                  <c:v>93.044609079445138</c:v>
                </c:pt>
                <c:pt idx="1237">
                  <c:v>95.055958385876409</c:v>
                </c:pt>
                <c:pt idx="1238">
                  <c:v>96.274432534678439</c:v>
                </c:pt>
                <c:pt idx="1239">
                  <c:v>96.525063051702404</c:v>
                </c:pt>
                <c:pt idx="1240">
                  <c:v>96.399747793190414</c:v>
                </c:pt>
                <c:pt idx="1241">
                  <c:v>96.449401008827238</c:v>
                </c:pt>
                <c:pt idx="1242">
                  <c:v>96.806431273644392</c:v>
                </c:pt>
                <c:pt idx="1243">
                  <c:v>97.17843631778058</c:v>
                </c:pt>
                <c:pt idx="1244">
                  <c:v>97.76166456494326</c:v>
                </c:pt>
                <c:pt idx="1245">
                  <c:v>97.766393442622956</c:v>
                </c:pt>
                <c:pt idx="1246">
                  <c:v>97.855453972257251</c:v>
                </c:pt>
                <c:pt idx="1247">
                  <c:v>97.354192938209337</c:v>
                </c:pt>
                <c:pt idx="1248">
                  <c:v>97.956336696090787</c:v>
                </c:pt>
                <c:pt idx="1249">
                  <c:v>98.038303909205553</c:v>
                </c:pt>
                <c:pt idx="1250">
                  <c:v>98.288146279949558</c:v>
                </c:pt>
                <c:pt idx="1251">
                  <c:v>98.880832282471616</c:v>
                </c:pt>
                <c:pt idx="1252">
                  <c:v>99.215006305170235</c:v>
                </c:pt>
                <c:pt idx="1253">
                  <c:v>99.051860025220691</c:v>
                </c:pt>
                <c:pt idx="1254">
                  <c:v>99.112547288776796</c:v>
                </c:pt>
                <c:pt idx="1255">
                  <c:v>99.188997477931906</c:v>
                </c:pt>
                <c:pt idx="1256">
                  <c:v>99.289092055485497</c:v>
                </c:pt>
                <c:pt idx="1257">
                  <c:v>99.139344262295097</c:v>
                </c:pt>
                <c:pt idx="1258">
                  <c:v>99.120428751576313</c:v>
                </c:pt>
                <c:pt idx="1259">
                  <c:v>100.2419609079445</c:v>
                </c:pt>
                <c:pt idx="1260">
                  <c:v>100.11034047919294</c:v>
                </c:pt>
                <c:pt idx="1261">
                  <c:v>100.61160151324087</c:v>
                </c:pt>
                <c:pt idx="1262">
                  <c:v>100.39801387137453</c:v>
                </c:pt>
                <c:pt idx="1263">
                  <c:v>100.2127994955864</c:v>
                </c:pt>
                <c:pt idx="1264">
                  <c:v>100.07487389659522</c:v>
                </c:pt>
                <c:pt idx="1265">
                  <c:v>100.44766708701135</c:v>
                </c:pt>
                <c:pt idx="1266">
                  <c:v>101.35245901639345</c:v>
                </c:pt>
                <c:pt idx="1267">
                  <c:v>101.17906683480453</c:v>
                </c:pt>
                <c:pt idx="1268">
                  <c:v>101.92622950819671</c:v>
                </c:pt>
                <c:pt idx="1269">
                  <c:v>102.06651954602775</c:v>
                </c:pt>
                <c:pt idx="1270">
                  <c:v>101.03404791929383</c:v>
                </c:pt>
                <c:pt idx="1271">
                  <c:v>100.90321563682221</c:v>
                </c:pt>
                <c:pt idx="1272">
                  <c:v>101.14675283732662</c:v>
                </c:pt>
                <c:pt idx="1273">
                  <c:v>101.73707440100883</c:v>
                </c:pt>
                <c:pt idx="1274">
                  <c:v>101.76387137452711</c:v>
                </c:pt>
                <c:pt idx="1275">
                  <c:v>102.19341109709963</c:v>
                </c:pt>
                <c:pt idx="1276">
                  <c:v>102.42276166456494</c:v>
                </c:pt>
                <c:pt idx="1277">
                  <c:v>100.59426229508198</c:v>
                </c:pt>
                <c:pt idx="1278">
                  <c:v>101.36506935687264</c:v>
                </c:pt>
                <c:pt idx="1279">
                  <c:v>103.05721941992434</c:v>
                </c:pt>
                <c:pt idx="1280">
                  <c:v>102.77663934426229</c:v>
                </c:pt>
                <c:pt idx="1281">
                  <c:v>103.01860025220681</c:v>
                </c:pt>
                <c:pt idx="1282">
                  <c:v>103.31573139974779</c:v>
                </c:pt>
                <c:pt idx="1283">
                  <c:v>103.96043505674652</c:v>
                </c:pt>
                <c:pt idx="1284">
                  <c:v>104.3954918032787</c:v>
                </c:pt>
                <c:pt idx="1285">
                  <c:v>104.10466582597731</c:v>
                </c:pt>
                <c:pt idx="1286">
                  <c:v>104.18269230769231</c:v>
                </c:pt>
                <c:pt idx="1287">
                  <c:v>104.75646279949559</c:v>
                </c:pt>
                <c:pt idx="1288">
                  <c:v>105.00630517023959</c:v>
                </c:pt>
                <c:pt idx="1289">
                  <c:v>104.66661412358134</c:v>
                </c:pt>
                <c:pt idx="1290">
                  <c:v>105.32156368221941</c:v>
                </c:pt>
                <c:pt idx="1291">
                  <c:v>105.64549180327869</c:v>
                </c:pt>
                <c:pt idx="1292">
                  <c:v>105.84883354350568</c:v>
                </c:pt>
                <c:pt idx="1293">
                  <c:v>103.67591424968474</c:v>
                </c:pt>
                <c:pt idx="1294">
                  <c:v>103.04224464060532</c:v>
                </c:pt>
                <c:pt idx="1295">
                  <c:v>102.93978562421185</c:v>
                </c:pt>
                <c:pt idx="1296">
                  <c:v>104.02585119798235</c:v>
                </c:pt>
                <c:pt idx="1297">
                  <c:v>104.60435056746533</c:v>
                </c:pt>
                <c:pt idx="1298">
                  <c:v>102.95791298865069</c:v>
                </c:pt>
                <c:pt idx="1299">
                  <c:v>103.12421185372006</c:v>
                </c:pt>
                <c:pt idx="1300">
                  <c:v>104.89990542244641</c:v>
                </c:pt>
                <c:pt idx="1301">
                  <c:v>104.12594577553595</c:v>
                </c:pt>
                <c:pt idx="1302">
                  <c:v>103.25740857503153</c:v>
                </c:pt>
                <c:pt idx="1303">
                  <c:v>104.17875157629256</c:v>
                </c:pt>
                <c:pt idx="1304">
                  <c:v>104.03688524590164</c:v>
                </c:pt>
                <c:pt idx="1305">
                  <c:v>102.07361286254728</c:v>
                </c:pt>
                <c:pt idx="1306">
                  <c:v>102.79634300126104</c:v>
                </c:pt>
                <c:pt idx="1307">
                  <c:v>102.17449558638086</c:v>
                </c:pt>
                <c:pt idx="1308">
                  <c:v>101.03010718789407</c:v>
                </c:pt>
                <c:pt idx="1309">
                  <c:v>99.060529634300138</c:v>
                </c:pt>
                <c:pt idx="1310">
                  <c:v>100.38776796973519</c:v>
                </c:pt>
                <c:pt idx="1311">
                  <c:v>100.81967213114756</c:v>
                </c:pt>
                <c:pt idx="1312">
                  <c:v>102.3313366960908</c:v>
                </c:pt>
                <c:pt idx="1313">
                  <c:v>101.96800126103405</c:v>
                </c:pt>
                <c:pt idx="1314">
                  <c:v>102.26513240857503</c:v>
                </c:pt>
                <c:pt idx="1315">
                  <c:v>103.22036569987392</c:v>
                </c:pt>
                <c:pt idx="1316">
                  <c:v>103.54665825977301</c:v>
                </c:pt>
                <c:pt idx="1317">
                  <c:v>103.26213745271122</c:v>
                </c:pt>
                <c:pt idx="1318">
                  <c:v>103.99117276166456</c:v>
                </c:pt>
                <c:pt idx="1319">
                  <c:v>104.68631778058008</c:v>
                </c:pt>
                <c:pt idx="1320">
                  <c:v>104.49479823455232</c:v>
                </c:pt>
                <c:pt idx="1321">
                  <c:v>105.01339848675914</c:v>
                </c:pt>
                <c:pt idx="1322">
                  <c:v>105.04965321563682</c:v>
                </c:pt>
                <c:pt idx="1323">
                  <c:v>105.03073770491804</c:v>
                </c:pt>
                <c:pt idx="1324">
                  <c:v>105.26008827238336</c:v>
                </c:pt>
                <c:pt idx="1325">
                  <c:v>105.10009457755361</c:v>
                </c:pt>
                <c:pt idx="1326">
                  <c:v>104.67922446406055</c:v>
                </c:pt>
                <c:pt idx="1327">
                  <c:v>104.38682219419925</c:v>
                </c:pt>
                <c:pt idx="1328">
                  <c:v>103.57503152585122</c:v>
                </c:pt>
                <c:pt idx="1329">
                  <c:v>103.59473518284994</c:v>
                </c:pt>
                <c:pt idx="1330">
                  <c:v>103.60340479192938</c:v>
                </c:pt>
                <c:pt idx="1331">
                  <c:v>104.01008827238336</c:v>
                </c:pt>
                <c:pt idx="1332">
                  <c:v>102.8641235813367</c:v>
                </c:pt>
                <c:pt idx="1333">
                  <c:v>103.45365699873896</c:v>
                </c:pt>
                <c:pt idx="1334">
                  <c:v>104.85182849936947</c:v>
                </c:pt>
                <c:pt idx="1335">
                  <c:v>105.40510718789409</c:v>
                </c:pt>
                <c:pt idx="1336">
                  <c:v>105.23723203026482</c:v>
                </c:pt>
                <c:pt idx="1337">
                  <c:v>106.18221941992434</c:v>
                </c:pt>
                <c:pt idx="1338">
                  <c:v>106.84583858764188</c:v>
                </c:pt>
                <c:pt idx="1339">
                  <c:v>107.22572509457756</c:v>
                </c:pt>
                <c:pt idx="1340">
                  <c:v>107.47241488020177</c:v>
                </c:pt>
                <c:pt idx="1341">
                  <c:v>107.28404791929383</c:v>
                </c:pt>
                <c:pt idx="1342">
                  <c:v>106.92150063051702</c:v>
                </c:pt>
                <c:pt idx="1343">
                  <c:v>106.18852459016392</c:v>
                </c:pt>
                <c:pt idx="1344">
                  <c:v>105.22540983606557</c:v>
                </c:pt>
                <c:pt idx="1345">
                  <c:v>105.62736443883986</c:v>
                </c:pt>
                <c:pt idx="1346">
                  <c:v>106.10734552332912</c:v>
                </c:pt>
                <c:pt idx="1347">
                  <c:v>106.96406052963432</c:v>
                </c:pt>
                <c:pt idx="1348">
                  <c:v>105.77553593947036</c:v>
                </c:pt>
                <c:pt idx="1349">
                  <c:v>106.29334804539722</c:v>
                </c:pt>
                <c:pt idx="1350">
                  <c:v>105.4358448928121</c:v>
                </c:pt>
                <c:pt idx="1351">
                  <c:v>104.78168348045398</c:v>
                </c:pt>
                <c:pt idx="1352">
                  <c:v>104.74306431273645</c:v>
                </c:pt>
                <c:pt idx="1353">
                  <c:v>105.66519546027745</c:v>
                </c:pt>
                <c:pt idx="1354">
                  <c:v>105.89533417402271</c:v>
                </c:pt>
                <c:pt idx="1355">
                  <c:v>105.08117906683481</c:v>
                </c:pt>
                <c:pt idx="1356">
                  <c:v>103.82802648171501</c:v>
                </c:pt>
                <c:pt idx="1357">
                  <c:v>103.7421185372005</c:v>
                </c:pt>
                <c:pt idx="1358">
                  <c:v>104.07235182849936</c:v>
                </c:pt>
                <c:pt idx="1359">
                  <c:v>104.48376418663305</c:v>
                </c:pt>
                <c:pt idx="1360">
                  <c:v>104.91015132408575</c:v>
                </c:pt>
                <c:pt idx="1361">
                  <c:v>106.02143757881464</c:v>
                </c:pt>
                <c:pt idx="1362">
                  <c:v>103.60576923076923</c:v>
                </c:pt>
                <c:pt idx="1363">
                  <c:v>103.47887767969736</c:v>
                </c:pt>
                <c:pt idx="1364">
                  <c:v>102.47162673392182</c:v>
                </c:pt>
                <c:pt idx="1365">
                  <c:v>101.36901008827239</c:v>
                </c:pt>
                <c:pt idx="1366">
                  <c:v>101.27206809583859</c:v>
                </c:pt>
                <c:pt idx="1367">
                  <c:v>100.84804539722572</c:v>
                </c:pt>
                <c:pt idx="1368">
                  <c:v>101.59205548549812</c:v>
                </c:pt>
                <c:pt idx="1369">
                  <c:v>100.17181588902902</c:v>
                </c:pt>
                <c:pt idx="1370">
                  <c:v>100.23880832282472</c:v>
                </c:pt>
                <c:pt idx="1371">
                  <c:v>101.50299495586381</c:v>
                </c:pt>
                <c:pt idx="1372">
                  <c:v>99.733606557377058</c:v>
                </c:pt>
                <c:pt idx="1373">
                  <c:v>99.908575031525857</c:v>
                </c:pt>
                <c:pt idx="1374">
                  <c:v>100.2127994955864</c:v>
                </c:pt>
                <c:pt idx="1375">
                  <c:v>100.75346784363177</c:v>
                </c:pt>
                <c:pt idx="1376">
                  <c:v>102.10592686002522</c:v>
                </c:pt>
                <c:pt idx="1377">
                  <c:v>101.44546027742751</c:v>
                </c:pt>
                <c:pt idx="1378">
                  <c:v>101.15857503152586</c:v>
                </c:pt>
                <c:pt idx="1379">
                  <c:v>99.972414880201782</c:v>
                </c:pt>
                <c:pt idx="1380">
                  <c:v>100.890605296343</c:v>
                </c:pt>
                <c:pt idx="1381">
                  <c:v>102.19656368221943</c:v>
                </c:pt>
                <c:pt idx="1382">
                  <c:v>103.04303278688525</c:v>
                </c:pt>
                <c:pt idx="1383">
                  <c:v>104.08575031525854</c:v>
                </c:pt>
                <c:pt idx="1384">
                  <c:v>105.58559268600254</c:v>
                </c:pt>
                <c:pt idx="1385">
                  <c:v>105.44451450189156</c:v>
                </c:pt>
                <c:pt idx="1386">
                  <c:v>105.55012610340479</c:v>
                </c:pt>
                <c:pt idx="1387">
                  <c:v>106.65353089533419</c:v>
                </c:pt>
                <c:pt idx="1388">
                  <c:v>105.9110970996217</c:v>
                </c:pt>
                <c:pt idx="1389">
                  <c:v>103.99511349306432</c:v>
                </c:pt>
                <c:pt idx="1390">
                  <c:v>103.53404791929384</c:v>
                </c:pt>
                <c:pt idx="1391">
                  <c:v>103.85561160151325</c:v>
                </c:pt>
                <c:pt idx="1392">
                  <c:v>103.15810214375787</c:v>
                </c:pt>
                <c:pt idx="1393">
                  <c:v>103.73108448928122</c:v>
                </c:pt>
                <c:pt idx="1394">
                  <c:v>102.88776796973519</c:v>
                </c:pt>
                <c:pt idx="1395">
                  <c:v>104.5657313997478</c:v>
                </c:pt>
                <c:pt idx="1396">
                  <c:v>104.49558638083228</c:v>
                </c:pt>
                <c:pt idx="1397">
                  <c:v>105.9110970996217</c:v>
                </c:pt>
                <c:pt idx="1398">
                  <c:v>106.00725094577554</c:v>
                </c:pt>
                <c:pt idx="1399">
                  <c:v>105.40904791929381</c:v>
                </c:pt>
                <c:pt idx="1400">
                  <c:v>104.97635561160152</c:v>
                </c:pt>
                <c:pt idx="1401">
                  <c:v>102.84441992433797</c:v>
                </c:pt>
                <c:pt idx="1402">
                  <c:v>102.51182219419925</c:v>
                </c:pt>
                <c:pt idx="1403">
                  <c:v>101.85056746532157</c:v>
                </c:pt>
                <c:pt idx="1404">
                  <c:v>101.42969735182852</c:v>
                </c:pt>
                <c:pt idx="1405">
                  <c:v>98.837484237074406</c:v>
                </c:pt>
                <c:pt idx="1406">
                  <c:v>99.33322824716268</c:v>
                </c:pt>
                <c:pt idx="1407">
                  <c:v>94.583070617906685</c:v>
                </c:pt>
                <c:pt idx="1408">
                  <c:v>94.52868852459018</c:v>
                </c:pt>
                <c:pt idx="1409">
                  <c:v>88.229823455233301</c:v>
                </c:pt>
                <c:pt idx="1410">
                  <c:v>92.412515762925594</c:v>
                </c:pt>
                <c:pt idx="1411">
                  <c:v>88.332282471626726</c:v>
                </c:pt>
                <c:pt idx="1412">
                  <c:v>92.421185372005056</c:v>
                </c:pt>
                <c:pt idx="1413">
                  <c:v>92.907471626733923</c:v>
                </c:pt>
                <c:pt idx="1414">
                  <c:v>94.931431273644392</c:v>
                </c:pt>
                <c:pt idx="1415">
                  <c:v>94.006935687263564</c:v>
                </c:pt>
                <c:pt idx="1416">
                  <c:v>94.095996216897873</c:v>
                </c:pt>
                <c:pt idx="1417">
                  <c:v>89.899905422446409</c:v>
                </c:pt>
                <c:pt idx="1418">
                  <c:v>88.550598991172762</c:v>
                </c:pt>
                <c:pt idx="1419">
                  <c:v>88.573455233291298</c:v>
                </c:pt>
                <c:pt idx="1420">
                  <c:v>91.610182849936947</c:v>
                </c:pt>
                <c:pt idx="1421">
                  <c:v>92.812105926860028</c:v>
                </c:pt>
                <c:pt idx="1422">
                  <c:v>91.367433795712486</c:v>
                </c:pt>
                <c:pt idx="1423">
                  <c:v>92.749054224464061</c:v>
                </c:pt>
                <c:pt idx="1424">
                  <c:v>95.372005044136188</c:v>
                </c:pt>
                <c:pt idx="1425">
                  <c:v>95.595838587641879</c:v>
                </c:pt>
                <c:pt idx="1426">
                  <c:v>96.066361916771754</c:v>
                </c:pt>
                <c:pt idx="1427">
                  <c:v>94.925914249684752</c:v>
                </c:pt>
                <c:pt idx="1428">
                  <c:v>92.526008827238343</c:v>
                </c:pt>
                <c:pt idx="1429">
                  <c:v>91.837957124842376</c:v>
                </c:pt>
                <c:pt idx="1430">
                  <c:v>94.468789407313992</c:v>
                </c:pt>
                <c:pt idx="1431">
                  <c:v>93.466267339218163</c:v>
                </c:pt>
                <c:pt idx="1432">
                  <c:v>90.970208070617915</c:v>
                </c:pt>
                <c:pt idx="1433">
                  <c:v>91.603877679697348</c:v>
                </c:pt>
                <c:pt idx="1434">
                  <c:v>92.439312736443881</c:v>
                </c:pt>
                <c:pt idx="1435">
                  <c:v>93.685372005044144</c:v>
                </c:pt>
                <c:pt idx="1436">
                  <c:v>95.295554854981077</c:v>
                </c:pt>
                <c:pt idx="1437">
                  <c:v>95.839375788146285</c:v>
                </c:pt>
                <c:pt idx="1438">
                  <c:v>94.899905422446409</c:v>
                </c:pt>
                <c:pt idx="1439">
                  <c:v>94.742276166456492</c:v>
                </c:pt>
                <c:pt idx="1440">
                  <c:v>91.95775535939471</c:v>
                </c:pt>
                <c:pt idx="1441">
                  <c:v>89.025851197982348</c:v>
                </c:pt>
                <c:pt idx="1442">
                  <c:v>89.567307692307693</c:v>
                </c:pt>
                <c:pt idx="1443">
                  <c:v>91.657471626733937</c:v>
                </c:pt>
                <c:pt idx="1444">
                  <c:v>92.637137452711244</c:v>
                </c:pt>
                <c:pt idx="1445">
                  <c:v>90.720365699873895</c:v>
                </c:pt>
                <c:pt idx="1446">
                  <c:v>91.456494325346796</c:v>
                </c:pt>
                <c:pt idx="1447">
                  <c:v>89.17244640605297</c:v>
                </c:pt>
                <c:pt idx="1448">
                  <c:v>86.635403530895331</c:v>
                </c:pt>
                <c:pt idx="1449">
                  <c:v>88.583701134930649</c:v>
                </c:pt>
                <c:pt idx="1450">
                  <c:v>90.166298865069365</c:v>
                </c:pt>
                <c:pt idx="1451">
                  <c:v>91.816677175283729</c:v>
                </c:pt>
                <c:pt idx="1452">
                  <c:v>91.067150063051699</c:v>
                </c:pt>
                <c:pt idx="1453">
                  <c:v>94.174810844892818</c:v>
                </c:pt>
                <c:pt idx="1454">
                  <c:v>94.22604035308953</c:v>
                </c:pt>
                <c:pt idx="1455">
                  <c:v>95.14895964691047</c:v>
                </c:pt>
                <c:pt idx="1456">
                  <c:v>94.866015132408592</c:v>
                </c:pt>
                <c:pt idx="1457">
                  <c:v>96.514817150063053</c:v>
                </c:pt>
                <c:pt idx="1458">
                  <c:v>94.645334174022693</c:v>
                </c:pt>
                <c:pt idx="1459">
                  <c:v>96.577868852459019</c:v>
                </c:pt>
                <c:pt idx="1460">
                  <c:v>95.35624211853721</c:v>
                </c:pt>
                <c:pt idx="1461">
                  <c:v>95.79051071878942</c:v>
                </c:pt>
                <c:pt idx="1462">
                  <c:v>97.592213114754102</c:v>
                </c:pt>
                <c:pt idx="1463">
                  <c:v>98.848518284993702</c:v>
                </c:pt>
                <c:pt idx="1464">
                  <c:v>96.867118537200497</c:v>
                </c:pt>
                <c:pt idx="1465">
                  <c:v>97.887767969735179</c:v>
                </c:pt>
                <c:pt idx="1466">
                  <c:v>101.24448297604035</c:v>
                </c:pt>
                <c:pt idx="1467">
                  <c:v>101.28389029003783</c:v>
                </c:pt>
                <c:pt idx="1468">
                  <c:v>98.778373266078177</c:v>
                </c:pt>
                <c:pt idx="1469">
                  <c:v>96.018284993694834</c:v>
                </c:pt>
                <c:pt idx="1470">
                  <c:v>97.56462799495587</c:v>
                </c:pt>
                <c:pt idx="1471">
                  <c:v>99.397068095838605</c:v>
                </c:pt>
                <c:pt idx="1472">
                  <c:v>98.77285624211855</c:v>
                </c:pt>
                <c:pt idx="1473">
                  <c:v>99.394703656998729</c:v>
                </c:pt>
                <c:pt idx="1474">
                  <c:v>100.5611601513241</c:v>
                </c:pt>
                <c:pt idx="1475">
                  <c:v>96.871059268600249</c:v>
                </c:pt>
                <c:pt idx="1476">
                  <c:v>97.705706179066837</c:v>
                </c:pt>
                <c:pt idx="1477">
                  <c:v>99.609867591424958</c:v>
                </c:pt>
                <c:pt idx="1478">
                  <c:v>98.658575031525857</c:v>
                </c:pt>
                <c:pt idx="1479">
                  <c:v>99.133827238335442</c:v>
                </c:pt>
                <c:pt idx="1480">
                  <c:v>97.486601513240871</c:v>
                </c:pt>
                <c:pt idx="1481">
                  <c:v>95.848833543505691</c:v>
                </c:pt>
                <c:pt idx="1482">
                  <c:v>95.811002522068108</c:v>
                </c:pt>
                <c:pt idx="1483">
                  <c:v>94.024274905422459</c:v>
                </c:pt>
                <c:pt idx="1484">
                  <c:v>93.634930643127362</c:v>
                </c:pt>
                <c:pt idx="1485">
                  <c:v>91.566046658259765</c:v>
                </c:pt>
                <c:pt idx="1486">
                  <c:v>91.320145018915525</c:v>
                </c:pt>
                <c:pt idx="1487">
                  <c:v>93.990384615384613</c:v>
                </c:pt>
                <c:pt idx="1488">
                  <c:v>94.198455233291313</c:v>
                </c:pt>
                <c:pt idx="1489">
                  <c:v>98.27868852459018</c:v>
                </c:pt>
                <c:pt idx="1490">
                  <c:v>98.091109709962168</c:v>
                </c:pt>
                <c:pt idx="1491">
                  <c:v>98.067465321563688</c:v>
                </c:pt>
                <c:pt idx="1492">
                  <c:v>99.076292559899116</c:v>
                </c:pt>
                <c:pt idx="1493">
                  <c:v>99.185844892812113</c:v>
                </c:pt>
                <c:pt idx="1494">
                  <c:v>99.386034047919296</c:v>
                </c:pt>
                <c:pt idx="1495">
                  <c:v>97.284836065573771</c:v>
                </c:pt>
                <c:pt idx="1496">
                  <c:v>98.92733291298866</c:v>
                </c:pt>
                <c:pt idx="1497">
                  <c:v>97.45192307692308</c:v>
                </c:pt>
                <c:pt idx="1498">
                  <c:v>96.605453972257266</c:v>
                </c:pt>
                <c:pt idx="1499">
                  <c:v>95.509142496847403</c:v>
                </c:pt>
                <c:pt idx="1500">
                  <c:v>95.818883984867597</c:v>
                </c:pt>
                <c:pt idx="1501">
                  <c:v>96.127049180327887</c:v>
                </c:pt>
                <c:pt idx="1502">
                  <c:v>94.999211853720041</c:v>
                </c:pt>
                <c:pt idx="1503">
                  <c:v>97.832597730138716</c:v>
                </c:pt>
                <c:pt idx="1504">
                  <c:v>98.02332912988652</c:v>
                </c:pt>
                <c:pt idx="1505">
                  <c:v>98.833543505674655</c:v>
                </c:pt>
                <c:pt idx="1506">
                  <c:v>99.7265132408575</c:v>
                </c:pt>
                <c:pt idx="1507">
                  <c:v>99.734394703657003</c:v>
                </c:pt>
                <c:pt idx="1508">
                  <c:v>98.489911727616658</c:v>
                </c:pt>
                <c:pt idx="1509">
                  <c:v>99.544451450189158</c:v>
                </c:pt>
                <c:pt idx="1510">
                  <c:v>99.117276166456492</c:v>
                </c:pt>
                <c:pt idx="1511">
                  <c:v>100.65100882723834</c:v>
                </c:pt>
                <c:pt idx="1512">
                  <c:v>100.66992433795711</c:v>
                </c:pt>
                <c:pt idx="1513">
                  <c:v>100.96626733921816</c:v>
                </c:pt>
                <c:pt idx="1514">
                  <c:v>100.71011979823454</c:v>
                </c:pt>
                <c:pt idx="1515">
                  <c:v>100.93789407313997</c:v>
                </c:pt>
                <c:pt idx="1516">
                  <c:v>101.83480453972258</c:v>
                </c:pt>
                <c:pt idx="1517">
                  <c:v>101.86633039092057</c:v>
                </c:pt>
                <c:pt idx="1518">
                  <c:v>102.10435056746532</c:v>
                </c:pt>
                <c:pt idx="1519">
                  <c:v>101.59914880201765</c:v>
                </c:pt>
                <c:pt idx="1520">
                  <c:v>101.96011979823456</c:v>
                </c:pt>
                <c:pt idx="1521">
                  <c:v>103.09268600252206</c:v>
                </c:pt>
                <c:pt idx="1522">
                  <c:v>103.6018284993695</c:v>
                </c:pt>
                <c:pt idx="1523">
                  <c:v>103.67118537200506</c:v>
                </c:pt>
                <c:pt idx="1524">
                  <c:v>103.72005044136192</c:v>
                </c:pt>
                <c:pt idx="1525">
                  <c:v>103.61365069356874</c:v>
                </c:pt>
                <c:pt idx="1526">
                  <c:v>104.51213745271122</c:v>
                </c:pt>
                <c:pt idx="1527">
                  <c:v>103.91156998738967</c:v>
                </c:pt>
                <c:pt idx="1528">
                  <c:v>103.74605926860025</c:v>
                </c:pt>
                <c:pt idx="1529">
                  <c:v>103.484394703657</c:v>
                </c:pt>
                <c:pt idx="1530">
                  <c:v>103.43710592686004</c:v>
                </c:pt>
                <c:pt idx="1531">
                  <c:v>104.3576607818411</c:v>
                </c:pt>
                <c:pt idx="1532">
                  <c:v>104.4719419924338</c:v>
                </c:pt>
                <c:pt idx="1533">
                  <c:v>105.99779319041616</c:v>
                </c:pt>
                <c:pt idx="1534">
                  <c:v>105.95286885245901</c:v>
                </c:pt>
                <c:pt idx="1535">
                  <c:v>106.16724464060529</c:v>
                </c:pt>
                <c:pt idx="1536">
                  <c:v>106.39659520807064</c:v>
                </c:pt>
                <c:pt idx="1537">
                  <c:v>106.55343631778058</c:v>
                </c:pt>
                <c:pt idx="1538">
                  <c:v>105.81967213114756</c:v>
                </c:pt>
                <c:pt idx="1539">
                  <c:v>106.53924968474149</c:v>
                </c:pt>
                <c:pt idx="1540">
                  <c:v>106.43915510718789</c:v>
                </c:pt>
                <c:pt idx="1541">
                  <c:v>105.86617276166457</c:v>
                </c:pt>
                <c:pt idx="1542">
                  <c:v>107.03341740226986</c:v>
                </c:pt>
                <c:pt idx="1543">
                  <c:v>107.28483606557377</c:v>
                </c:pt>
                <c:pt idx="1544">
                  <c:v>107.36207440100884</c:v>
                </c:pt>
                <c:pt idx="1545">
                  <c:v>107.0034678436318</c:v>
                </c:pt>
                <c:pt idx="1546">
                  <c:v>107.46059268600251</c:v>
                </c:pt>
                <c:pt idx="1547">
                  <c:v>107.64029003783102</c:v>
                </c:pt>
                <c:pt idx="1548">
                  <c:v>107.78609709962168</c:v>
                </c:pt>
                <c:pt idx="1549">
                  <c:v>108.14785624211855</c:v>
                </c:pt>
                <c:pt idx="1550">
                  <c:v>107.63556116015134</c:v>
                </c:pt>
                <c:pt idx="1551">
                  <c:v>108.29839218158889</c:v>
                </c:pt>
                <c:pt idx="1552">
                  <c:v>107.94687894073141</c:v>
                </c:pt>
                <c:pt idx="1553">
                  <c:v>107.52916141235814</c:v>
                </c:pt>
                <c:pt idx="1554">
                  <c:v>105.87641866330391</c:v>
                </c:pt>
                <c:pt idx="1555">
                  <c:v>106.60703026481717</c:v>
                </c:pt>
                <c:pt idx="1556">
                  <c:v>107.65368852459018</c:v>
                </c:pt>
                <c:pt idx="1557">
                  <c:v>108.04460907944514</c:v>
                </c:pt>
                <c:pt idx="1558">
                  <c:v>108.06194829760403</c:v>
                </c:pt>
                <c:pt idx="1559">
                  <c:v>110.02127994955863</c:v>
                </c:pt>
                <c:pt idx="1560">
                  <c:v>109.88965952080707</c:v>
                </c:pt>
                <c:pt idx="1561">
                  <c:v>110.5453972257251</c:v>
                </c:pt>
                <c:pt idx="1562">
                  <c:v>110.66913619167718</c:v>
                </c:pt>
                <c:pt idx="1563">
                  <c:v>111.10892181588903</c:v>
                </c:pt>
                <c:pt idx="1564">
                  <c:v>110.77553593947036</c:v>
                </c:pt>
                <c:pt idx="1565">
                  <c:v>110.56825346784365</c:v>
                </c:pt>
                <c:pt idx="1566">
                  <c:v>109.77143757881463</c:v>
                </c:pt>
                <c:pt idx="1567">
                  <c:v>110.11270491803278</c:v>
                </c:pt>
                <c:pt idx="1568">
                  <c:v>111.64170870113492</c:v>
                </c:pt>
                <c:pt idx="1569">
                  <c:v>111.32723833543506</c:v>
                </c:pt>
                <c:pt idx="1570">
                  <c:v>110.77711223203026</c:v>
                </c:pt>
                <c:pt idx="1571">
                  <c:v>110.59899117276166</c:v>
                </c:pt>
                <c:pt idx="1572">
                  <c:v>111.0080390920555</c:v>
                </c:pt>
                <c:pt idx="1573">
                  <c:v>111.84110970996217</c:v>
                </c:pt>
                <c:pt idx="1574">
                  <c:v>111.39501891551073</c:v>
                </c:pt>
                <c:pt idx="1575">
                  <c:v>110.25851197982345</c:v>
                </c:pt>
                <c:pt idx="1576">
                  <c:v>110.1891551071879</c:v>
                </c:pt>
                <c:pt idx="1577">
                  <c:v>108.937578814628</c:v>
                </c:pt>
                <c:pt idx="1578">
                  <c:v>107.07676544766709</c:v>
                </c:pt>
                <c:pt idx="1579">
                  <c:v>107.87436948297604</c:v>
                </c:pt>
                <c:pt idx="1580">
                  <c:v>109.36081336696091</c:v>
                </c:pt>
                <c:pt idx="1581">
                  <c:v>107.99653215636822</c:v>
                </c:pt>
                <c:pt idx="1582">
                  <c:v>107.9421500630517</c:v>
                </c:pt>
                <c:pt idx="1583">
                  <c:v>109.61380832282472</c:v>
                </c:pt>
                <c:pt idx="1584">
                  <c:v>109.16929382093316</c:v>
                </c:pt>
                <c:pt idx="1585">
                  <c:v>108.52143757881463</c:v>
                </c:pt>
                <c:pt idx="1586">
                  <c:v>108.64832912988651</c:v>
                </c:pt>
                <c:pt idx="1587">
                  <c:v>107.73486759142499</c:v>
                </c:pt>
                <c:pt idx="1588">
                  <c:v>108.13130517023961</c:v>
                </c:pt>
                <c:pt idx="1589">
                  <c:v>109.60671500630519</c:v>
                </c:pt>
                <c:pt idx="1590">
                  <c:v>110.33890290037832</c:v>
                </c:pt>
                <c:pt idx="1591">
                  <c:v>110.60529634300124</c:v>
                </c:pt>
                <c:pt idx="1592">
                  <c:v>110.17575662042876</c:v>
                </c:pt>
                <c:pt idx="1593">
                  <c:v>110.79918032786887</c:v>
                </c:pt>
                <c:pt idx="1594">
                  <c:v>110.52254098360656</c:v>
                </c:pt>
                <c:pt idx="1595">
                  <c:v>109.67607187894073</c:v>
                </c:pt>
                <c:pt idx="1596">
                  <c:v>107.90510718789407</c:v>
                </c:pt>
                <c:pt idx="1597">
                  <c:v>107.94293820933166</c:v>
                </c:pt>
                <c:pt idx="1598">
                  <c:v>107.48108448928122</c:v>
                </c:pt>
                <c:pt idx="1599">
                  <c:v>106.76071878940732</c:v>
                </c:pt>
                <c:pt idx="1600">
                  <c:v>107.02947667087012</c:v>
                </c:pt>
                <c:pt idx="1601">
                  <c:v>106.66692938209333</c:v>
                </c:pt>
                <c:pt idx="1602">
                  <c:v>105.48155737704919</c:v>
                </c:pt>
                <c:pt idx="1603">
                  <c:v>104.87547288776797</c:v>
                </c:pt>
                <c:pt idx="1604">
                  <c:v>104.41361916771751</c:v>
                </c:pt>
                <c:pt idx="1605">
                  <c:v>102.84205548549809</c:v>
                </c:pt>
                <c:pt idx="1606">
                  <c:v>102.08228247162674</c:v>
                </c:pt>
                <c:pt idx="1607">
                  <c:v>103.71926229508198</c:v>
                </c:pt>
                <c:pt idx="1608">
                  <c:v>103.76970365699876</c:v>
                </c:pt>
                <c:pt idx="1609">
                  <c:v>103.94546027742749</c:v>
                </c:pt>
                <c:pt idx="1610">
                  <c:v>104.08890290037832</c:v>
                </c:pt>
                <c:pt idx="1611">
                  <c:v>103.86349306431273</c:v>
                </c:pt>
                <c:pt idx="1612">
                  <c:v>105.0141866330391</c:v>
                </c:pt>
                <c:pt idx="1613">
                  <c:v>103.50882723833543</c:v>
                </c:pt>
                <c:pt idx="1614">
                  <c:v>103.27317150063051</c:v>
                </c:pt>
                <c:pt idx="1615">
                  <c:v>100.72824716267338</c:v>
                </c:pt>
                <c:pt idx="1616">
                  <c:v>100.73928121059271</c:v>
                </c:pt>
                <c:pt idx="1617">
                  <c:v>101.31620428751577</c:v>
                </c:pt>
                <c:pt idx="1618">
                  <c:v>103.65148171500631</c:v>
                </c:pt>
                <c:pt idx="1619">
                  <c:v>103.64044766708702</c:v>
                </c:pt>
                <c:pt idx="1620">
                  <c:v>104.4813997477932</c:v>
                </c:pt>
                <c:pt idx="1621">
                  <c:v>103.1628310214376</c:v>
                </c:pt>
                <c:pt idx="1622">
                  <c:v>104.36475409836066</c:v>
                </c:pt>
                <c:pt idx="1623">
                  <c:v>103.63177805800758</c:v>
                </c:pt>
                <c:pt idx="1624">
                  <c:v>104.75252206809584</c:v>
                </c:pt>
                <c:pt idx="1625">
                  <c:v>105.83543505674653</c:v>
                </c:pt>
                <c:pt idx="1626">
                  <c:v>105.98833543505674</c:v>
                </c:pt>
                <c:pt idx="1627">
                  <c:v>107.02868852459018</c:v>
                </c:pt>
                <c:pt idx="1628">
                  <c:v>106.84820302648173</c:v>
                </c:pt>
                <c:pt idx="1629">
                  <c:v>104.46957755359394</c:v>
                </c:pt>
                <c:pt idx="1630">
                  <c:v>105.21910466582598</c:v>
                </c:pt>
                <c:pt idx="1631">
                  <c:v>103.54035308953343</c:v>
                </c:pt>
                <c:pt idx="1632">
                  <c:v>104.0345208070618</c:v>
                </c:pt>
                <c:pt idx="1633">
                  <c:v>104.96926229508196</c:v>
                </c:pt>
                <c:pt idx="1634">
                  <c:v>104.74779319041613</c:v>
                </c:pt>
                <c:pt idx="1635">
                  <c:v>107.35813366960909</c:v>
                </c:pt>
                <c:pt idx="1636">
                  <c:v>107.62216267339217</c:v>
                </c:pt>
                <c:pt idx="1637">
                  <c:v>108.29287515762927</c:v>
                </c:pt>
                <c:pt idx="1638">
                  <c:v>107.78530895334173</c:v>
                </c:pt>
                <c:pt idx="1639">
                  <c:v>106.76860025220682</c:v>
                </c:pt>
                <c:pt idx="1640">
                  <c:v>106.59363177805801</c:v>
                </c:pt>
                <c:pt idx="1641">
                  <c:v>105.72745901639344</c:v>
                </c:pt>
                <c:pt idx="1642">
                  <c:v>105.72588272383354</c:v>
                </c:pt>
                <c:pt idx="1643">
                  <c:v>105.19861286254731</c:v>
                </c:pt>
                <c:pt idx="1644">
                  <c:v>106.93411097099622</c:v>
                </c:pt>
                <c:pt idx="1645">
                  <c:v>106.68663303909207</c:v>
                </c:pt>
                <c:pt idx="1646">
                  <c:v>107.47714375788146</c:v>
                </c:pt>
                <c:pt idx="1647">
                  <c:v>108.19514501891551</c:v>
                </c:pt>
                <c:pt idx="1648">
                  <c:v>108.48912358133668</c:v>
                </c:pt>
                <c:pt idx="1649">
                  <c:v>107.39754098360656</c:v>
                </c:pt>
                <c:pt idx="1650">
                  <c:v>106.44073139974779</c:v>
                </c:pt>
                <c:pt idx="1651">
                  <c:v>105.47840479192938</c:v>
                </c:pt>
                <c:pt idx="1652">
                  <c:v>105.44530264817152</c:v>
                </c:pt>
                <c:pt idx="1653">
                  <c:v>107.18947036569988</c:v>
                </c:pt>
                <c:pt idx="1654">
                  <c:v>109.23470996216898</c:v>
                </c:pt>
                <c:pt idx="1655">
                  <c:v>109.18190416141236</c:v>
                </c:pt>
                <c:pt idx="1656">
                  <c:v>108.71059268600251</c:v>
                </c:pt>
                <c:pt idx="1657">
                  <c:v>108.38114754098362</c:v>
                </c:pt>
                <c:pt idx="1658">
                  <c:v>107.58196721311475</c:v>
                </c:pt>
                <c:pt idx="1659">
                  <c:v>109.63035939470367</c:v>
                </c:pt>
                <c:pt idx="1660">
                  <c:v>109.88571878940732</c:v>
                </c:pt>
                <c:pt idx="1661">
                  <c:v>110.44687894073139</c:v>
                </c:pt>
                <c:pt idx="1662">
                  <c:v>110.515447667087</c:v>
                </c:pt>
                <c:pt idx="1663">
                  <c:v>110.56116015132409</c:v>
                </c:pt>
                <c:pt idx="1664">
                  <c:v>110.80312105926859</c:v>
                </c:pt>
                <c:pt idx="1665">
                  <c:v>110.66440731399747</c:v>
                </c:pt>
                <c:pt idx="1666">
                  <c:v>110.6502206809584</c:v>
                </c:pt>
                <c:pt idx="1667">
                  <c:v>110.7763240857503</c:v>
                </c:pt>
                <c:pt idx="1668">
                  <c:v>111.56289407313997</c:v>
                </c:pt>
                <c:pt idx="1669">
                  <c:v>111.77175283732662</c:v>
                </c:pt>
                <c:pt idx="1670">
                  <c:v>111.76938839848678</c:v>
                </c:pt>
                <c:pt idx="1671">
                  <c:v>111.3784678436318</c:v>
                </c:pt>
                <c:pt idx="1672">
                  <c:v>111.40368852459017</c:v>
                </c:pt>
                <c:pt idx="1673">
                  <c:v>110.50441361916772</c:v>
                </c:pt>
                <c:pt idx="1674">
                  <c:v>111.21768600252209</c:v>
                </c:pt>
                <c:pt idx="1675">
                  <c:v>111.16330390920555</c:v>
                </c:pt>
                <c:pt idx="1676">
                  <c:v>111.07345523329131</c:v>
                </c:pt>
                <c:pt idx="1677">
                  <c:v>111.1672446406053</c:v>
                </c:pt>
                <c:pt idx="1678">
                  <c:v>110.29949558638083</c:v>
                </c:pt>
                <c:pt idx="1679">
                  <c:v>110.85907944514501</c:v>
                </c:pt>
                <c:pt idx="1680">
                  <c:v>110.7298234552333</c:v>
                </c:pt>
                <c:pt idx="1681">
                  <c:v>110.61160151324087</c:v>
                </c:pt>
                <c:pt idx="1682">
                  <c:v>112.87200504413619</c:v>
                </c:pt>
                <c:pt idx="1683">
                  <c:v>113.32912988650693</c:v>
                </c:pt>
                <c:pt idx="1684">
                  <c:v>112.63240857503152</c:v>
                </c:pt>
                <c:pt idx="1685">
                  <c:v>112.98549810844894</c:v>
                </c:pt>
                <c:pt idx="1686">
                  <c:v>113.22194199243381</c:v>
                </c:pt>
                <c:pt idx="1687">
                  <c:v>115.06856872635562</c:v>
                </c:pt>
                <c:pt idx="1688">
                  <c:v>115.52411727616645</c:v>
                </c:pt>
                <c:pt idx="1689">
                  <c:v>115.16314627994957</c:v>
                </c:pt>
                <c:pt idx="1690">
                  <c:v>115.01576292559899</c:v>
                </c:pt>
                <c:pt idx="1691">
                  <c:v>115.15211223203026</c:v>
                </c:pt>
                <c:pt idx="1692">
                  <c:v>115.08984867591425</c:v>
                </c:pt>
                <c:pt idx="1693">
                  <c:v>115.08117906683482</c:v>
                </c:pt>
                <c:pt idx="1694">
                  <c:v>114.82424337957127</c:v>
                </c:pt>
                <c:pt idx="1695">
                  <c:v>113.61837957124843</c:v>
                </c:pt>
                <c:pt idx="1696">
                  <c:v>112.96658259773014</c:v>
                </c:pt>
                <c:pt idx="1697">
                  <c:v>114.05658890290039</c:v>
                </c:pt>
                <c:pt idx="1698">
                  <c:v>113.54587011349307</c:v>
                </c:pt>
                <c:pt idx="1699">
                  <c:v>113.8469419924338</c:v>
                </c:pt>
                <c:pt idx="1700">
                  <c:v>113.94624842370744</c:v>
                </c:pt>
                <c:pt idx="1701">
                  <c:v>114.35923707440101</c:v>
                </c:pt>
                <c:pt idx="1702">
                  <c:v>115.17969735182851</c:v>
                </c:pt>
                <c:pt idx="1703">
                  <c:v>115.14265447667087</c:v>
                </c:pt>
                <c:pt idx="1704">
                  <c:v>114.74464060529637</c:v>
                </c:pt>
                <c:pt idx="1705">
                  <c:v>113.60970996216899</c:v>
                </c:pt>
                <c:pt idx="1706">
                  <c:v>112.90668348045396</c:v>
                </c:pt>
                <c:pt idx="1707">
                  <c:v>112.92875157629257</c:v>
                </c:pt>
                <c:pt idx="1708">
                  <c:v>112.59378940731399</c:v>
                </c:pt>
                <c:pt idx="1709">
                  <c:v>113.5033102143758</c:v>
                </c:pt>
                <c:pt idx="1710">
                  <c:v>114.6689785624212</c:v>
                </c:pt>
                <c:pt idx="1711">
                  <c:v>115.141078184111</c:v>
                </c:pt>
                <c:pt idx="1712">
                  <c:v>114.85970996216896</c:v>
                </c:pt>
                <c:pt idx="1713">
                  <c:v>112.9563366960908</c:v>
                </c:pt>
                <c:pt idx="1714">
                  <c:v>113.00598991172761</c:v>
                </c:pt>
                <c:pt idx="1715">
                  <c:v>111.37373896595209</c:v>
                </c:pt>
                <c:pt idx="1716">
                  <c:v>111.03010718789407</c:v>
                </c:pt>
                <c:pt idx="1717">
                  <c:v>111.36270491803279</c:v>
                </c:pt>
                <c:pt idx="1718">
                  <c:v>111.281525851198</c:v>
                </c:pt>
                <c:pt idx="1719">
                  <c:v>111.29886506935689</c:v>
                </c:pt>
                <c:pt idx="1720">
                  <c:v>112.51497477931905</c:v>
                </c:pt>
                <c:pt idx="1721">
                  <c:v>111.45964691046659</c:v>
                </c:pt>
                <c:pt idx="1722">
                  <c:v>111.70081967213115</c:v>
                </c:pt>
                <c:pt idx="1723">
                  <c:v>112.57802648171503</c:v>
                </c:pt>
                <c:pt idx="1724">
                  <c:v>109.9093631778058</c:v>
                </c:pt>
                <c:pt idx="1725">
                  <c:v>108.56793820933166</c:v>
                </c:pt>
                <c:pt idx="1726">
                  <c:v>108.75236443883985</c:v>
                </c:pt>
                <c:pt idx="1727">
                  <c:v>108.76655107187894</c:v>
                </c:pt>
                <c:pt idx="1728">
                  <c:v>108.33307061790669</c:v>
                </c:pt>
                <c:pt idx="1729">
                  <c:v>106.83244010088274</c:v>
                </c:pt>
                <c:pt idx="1730">
                  <c:v>106.66220050441362</c:v>
                </c:pt>
                <c:pt idx="1731">
                  <c:v>107.17843631778059</c:v>
                </c:pt>
                <c:pt idx="1732">
                  <c:v>109.30721941992434</c:v>
                </c:pt>
                <c:pt idx="1733">
                  <c:v>109.37972887767971</c:v>
                </c:pt>
                <c:pt idx="1734">
                  <c:v>109.63351197982345</c:v>
                </c:pt>
                <c:pt idx="1735">
                  <c:v>111.06163303909207</c:v>
                </c:pt>
                <c:pt idx="1736">
                  <c:v>110.83622320302649</c:v>
                </c:pt>
                <c:pt idx="1737">
                  <c:v>110.25693568726356</c:v>
                </c:pt>
                <c:pt idx="1738">
                  <c:v>111.12310844892812</c:v>
                </c:pt>
                <c:pt idx="1739">
                  <c:v>111.59757250945776</c:v>
                </c:pt>
                <c:pt idx="1740">
                  <c:v>111.61569987389662</c:v>
                </c:pt>
                <c:pt idx="1741">
                  <c:v>111.0860655737705</c:v>
                </c:pt>
                <c:pt idx="1742">
                  <c:v>110.89612232030265</c:v>
                </c:pt>
                <c:pt idx="1743">
                  <c:v>111.07187894073141</c:v>
                </c:pt>
                <c:pt idx="1744">
                  <c:v>111.43915510718789</c:v>
                </c:pt>
                <c:pt idx="1745">
                  <c:v>111.76465952080706</c:v>
                </c:pt>
                <c:pt idx="1746">
                  <c:v>111.80249054224464</c:v>
                </c:pt>
                <c:pt idx="1747">
                  <c:v>112.53467843631778</c:v>
                </c:pt>
                <c:pt idx="1748">
                  <c:v>112.58511979823456</c:v>
                </c:pt>
                <c:pt idx="1749">
                  <c:v>111.87342370744011</c:v>
                </c:pt>
                <c:pt idx="1750">
                  <c:v>111.41078184110971</c:v>
                </c:pt>
                <c:pt idx="1751">
                  <c:v>112.73329129886507</c:v>
                </c:pt>
                <c:pt idx="1752">
                  <c:v>114.0282156368222</c:v>
                </c:pt>
                <c:pt idx="1753">
                  <c:v>113.16283102143758</c:v>
                </c:pt>
                <c:pt idx="1754">
                  <c:v>113.78389029003783</c:v>
                </c:pt>
                <c:pt idx="1755">
                  <c:v>112.71674022698615</c:v>
                </c:pt>
                <c:pt idx="1756">
                  <c:v>112.44167717528374</c:v>
                </c:pt>
                <c:pt idx="1757">
                  <c:v>111.90337326607818</c:v>
                </c:pt>
                <c:pt idx="1758">
                  <c:v>111.76702395964691</c:v>
                </c:pt>
                <c:pt idx="1759">
                  <c:v>110.53199873896595</c:v>
                </c:pt>
                <c:pt idx="1760">
                  <c:v>112.40463430012611</c:v>
                </c:pt>
                <c:pt idx="1761">
                  <c:v>115.26008827238337</c:v>
                </c:pt>
                <c:pt idx="1762">
                  <c:v>115.01970365699874</c:v>
                </c:pt>
                <c:pt idx="1763">
                  <c:v>115.57928751576294</c:v>
                </c:pt>
                <c:pt idx="1764">
                  <c:v>115.21831651954604</c:v>
                </c:pt>
                <c:pt idx="1765">
                  <c:v>114.84473518284994</c:v>
                </c:pt>
                <c:pt idx="1766">
                  <c:v>115.14974779319043</c:v>
                </c:pt>
                <c:pt idx="1767">
                  <c:v>116.02459016393442</c:v>
                </c:pt>
                <c:pt idx="1768">
                  <c:v>116.01907313997476</c:v>
                </c:pt>
                <c:pt idx="1769">
                  <c:v>115.91109709962171</c:v>
                </c:pt>
                <c:pt idx="1770">
                  <c:v>116.04192938209333</c:v>
                </c:pt>
                <c:pt idx="1771">
                  <c:v>116.06478562421188</c:v>
                </c:pt>
                <c:pt idx="1772">
                  <c:v>116.71973518284994</c:v>
                </c:pt>
                <c:pt idx="1773">
                  <c:v>117.11696090794452</c:v>
                </c:pt>
                <c:pt idx="1774">
                  <c:v>117.63556116015133</c:v>
                </c:pt>
                <c:pt idx="1775">
                  <c:v>117.81289407313997</c:v>
                </c:pt>
                <c:pt idx="1776">
                  <c:v>117.81368221941992</c:v>
                </c:pt>
                <c:pt idx="1777">
                  <c:v>118.45523329129888</c:v>
                </c:pt>
                <c:pt idx="1778">
                  <c:v>118.2361286254729</c:v>
                </c:pt>
                <c:pt idx="1779">
                  <c:v>118.83984867591424</c:v>
                </c:pt>
                <c:pt idx="1780">
                  <c:v>118.37641866330391</c:v>
                </c:pt>
                <c:pt idx="1781">
                  <c:v>118.07298234552333</c:v>
                </c:pt>
                <c:pt idx="1782">
                  <c:v>119.25993064312736</c:v>
                </c:pt>
                <c:pt idx="1783">
                  <c:v>117.88382723833544</c:v>
                </c:pt>
                <c:pt idx="1784">
                  <c:v>119.11175914249685</c:v>
                </c:pt>
                <c:pt idx="1785">
                  <c:v>119.17717528373267</c:v>
                </c:pt>
                <c:pt idx="1786">
                  <c:v>118.96201134930644</c:v>
                </c:pt>
                <c:pt idx="1787">
                  <c:v>119.63508827238336</c:v>
                </c:pt>
                <c:pt idx="1788">
                  <c:v>119.562578814628</c:v>
                </c:pt>
                <c:pt idx="1789">
                  <c:v>119.7533102143758</c:v>
                </c:pt>
                <c:pt idx="1790">
                  <c:v>119.82424337957124</c:v>
                </c:pt>
                <c:pt idx="1791">
                  <c:v>119.90699873896598</c:v>
                </c:pt>
                <c:pt idx="1792">
                  <c:v>119.78168348045398</c:v>
                </c:pt>
                <c:pt idx="1793">
                  <c:v>120.66046658259775</c:v>
                </c:pt>
                <c:pt idx="1794">
                  <c:v>119.16377679697352</c:v>
                </c:pt>
                <c:pt idx="1795">
                  <c:v>118.4126733921816</c:v>
                </c:pt>
                <c:pt idx="1796">
                  <c:v>119.45145018915511</c:v>
                </c:pt>
                <c:pt idx="1797">
                  <c:v>117.26434426229508</c:v>
                </c:pt>
                <c:pt idx="1798">
                  <c:v>117.98076923076923</c:v>
                </c:pt>
                <c:pt idx="1799">
                  <c:v>119.48218789407315</c:v>
                </c:pt>
                <c:pt idx="1800">
                  <c:v>119.37894073139977</c:v>
                </c:pt>
                <c:pt idx="1801">
                  <c:v>119.65636822194202</c:v>
                </c:pt>
                <c:pt idx="1802">
                  <c:v>120.20807061790669</c:v>
                </c:pt>
                <c:pt idx="1803">
                  <c:v>121.35797604035309</c:v>
                </c:pt>
                <c:pt idx="1804">
                  <c:v>121.48959646910467</c:v>
                </c:pt>
                <c:pt idx="1805">
                  <c:v>121.71027742749054</c:v>
                </c:pt>
                <c:pt idx="1806">
                  <c:v>122.25567465321565</c:v>
                </c:pt>
                <c:pt idx="1807">
                  <c:v>122.65290037831022</c:v>
                </c:pt>
                <c:pt idx="1808">
                  <c:v>122.35813366960909</c:v>
                </c:pt>
                <c:pt idx="1809">
                  <c:v>122.51891551071878</c:v>
                </c:pt>
                <c:pt idx="1810">
                  <c:v>123.20539092055486</c:v>
                </c:pt>
                <c:pt idx="1811">
                  <c:v>123.00598991172762</c:v>
                </c:pt>
                <c:pt idx="1812">
                  <c:v>122.32818411097099</c:v>
                </c:pt>
                <c:pt idx="1813">
                  <c:v>122.03184110970997</c:v>
                </c:pt>
                <c:pt idx="1814">
                  <c:v>122.84914880201767</c:v>
                </c:pt>
                <c:pt idx="1815">
                  <c:v>121.83165195460278</c:v>
                </c:pt>
                <c:pt idx="1816">
                  <c:v>122.70570617906684</c:v>
                </c:pt>
                <c:pt idx="1817">
                  <c:v>122.29587011349308</c:v>
                </c:pt>
                <c:pt idx="1818">
                  <c:v>123.24795081967213</c:v>
                </c:pt>
                <c:pt idx="1819">
                  <c:v>123.17544136191675</c:v>
                </c:pt>
                <c:pt idx="1820">
                  <c:v>123.67512610340481</c:v>
                </c:pt>
                <c:pt idx="1821">
                  <c:v>123.12184741488022</c:v>
                </c:pt>
                <c:pt idx="1822">
                  <c:v>123.75866960907945</c:v>
                </c:pt>
                <c:pt idx="1823">
                  <c:v>122.45349936948298</c:v>
                </c:pt>
                <c:pt idx="1824">
                  <c:v>122.94924337957124</c:v>
                </c:pt>
                <c:pt idx="1825">
                  <c:v>122.42118537200504</c:v>
                </c:pt>
                <c:pt idx="1826">
                  <c:v>123.19278058007566</c:v>
                </c:pt>
                <c:pt idx="1827">
                  <c:v>123.62941361916771</c:v>
                </c:pt>
                <c:pt idx="1828">
                  <c:v>125.13634930643127</c:v>
                </c:pt>
                <c:pt idx="1829">
                  <c:v>125.58086380832283</c:v>
                </c:pt>
                <c:pt idx="1830">
                  <c:v>125.22462168978564</c:v>
                </c:pt>
                <c:pt idx="1831">
                  <c:v>122.34867591424967</c:v>
                </c:pt>
                <c:pt idx="1832">
                  <c:v>124.09914880201765</c:v>
                </c:pt>
                <c:pt idx="1833">
                  <c:v>122.32109079445146</c:v>
                </c:pt>
                <c:pt idx="1834">
                  <c:v>121.50141866330391</c:v>
                </c:pt>
                <c:pt idx="1835">
                  <c:v>122.57645018915511</c:v>
                </c:pt>
                <c:pt idx="1836">
                  <c:v>123.14785624211855</c:v>
                </c:pt>
                <c:pt idx="1837">
                  <c:v>124.43095838587641</c:v>
                </c:pt>
                <c:pt idx="1838">
                  <c:v>124.43174653215637</c:v>
                </c:pt>
                <c:pt idx="1839">
                  <c:v>124.93379571248424</c:v>
                </c:pt>
                <c:pt idx="1840">
                  <c:v>124.70365699873898</c:v>
                </c:pt>
                <c:pt idx="1841">
                  <c:v>125.5997793190416</c:v>
                </c:pt>
                <c:pt idx="1842">
                  <c:v>125.91188524590164</c:v>
                </c:pt>
                <c:pt idx="1843">
                  <c:v>124.73991172761664</c:v>
                </c:pt>
                <c:pt idx="1844">
                  <c:v>125.91346153846155</c:v>
                </c:pt>
                <c:pt idx="1845">
                  <c:v>127.23991172761666</c:v>
                </c:pt>
                <c:pt idx="1846">
                  <c:v>127.48266078184112</c:v>
                </c:pt>
                <c:pt idx="1847">
                  <c:v>128.14943253467845</c:v>
                </c:pt>
                <c:pt idx="1848">
                  <c:v>128.6798549810845</c:v>
                </c:pt>
                <c:pt idx="1849">
                  <c:v>128.20539092055486</c:v>
                </c:pt>
                <c:pt idx="1850">
                  <c:v>128.75945775535939</c:v>
                </c:pt>
                <c:pt idx="1851">
                  <c:v>128.76497477931906</c:v>
                </c:pt>
                <c:pt idx="1852">
                  <c:v>130.07093316519547</c:v>
                </c:pt>
                <c:pt idx="1853">
                  <c:v>130.73612862547287</c:v>
                </c:pt>
                <c:pt idx="1854">
                  <c:v>130.08117906683481</c:v>
                </c:pt>
                <c:pt idx="1855">
                  <c:v>131.42102774274906</c:v>
                </c:pt>
                <c:pt idx="1856">
                  <c:v>131.328026481715</c:v>
                </c:pt>
                <c:pt idx="1857">
                  <c:v>131.55422446406052</c:v>
                </c:pt>
                <c:pt idx="1858">
                  <c:v>130.46579445145019</c:v>
                </c:pt>
                <c:pt idx="1859">
                  <c:v>130.08433165195461</c:v>
                </c:pt>
                <c:pt idx="1860">
                  <c:v>130.0126103404792</c:v>
                </c:pt>
                <c:pt idx="1861">
                  <c:v>130.83701134930644</c:v>
                </c:pt>
                <c:pt idx="1862">
                  <c:v>129.91488020176544</c:v>
                </c:pt>
                <c:pt idx="1863">
                  <c:v>130.39170870113495</c:v>
                </c:pt>
                <c:pt idx="1864">
                  <c:v>128.52616645649434</c:v>
                </c:pt>
                <c:pt idx="1865">
                  <c:v>129.2890920554855</c:v>
                </c:pt>
                <c:pt idx="1866">
                  <c:v>128.57660781841111</c:v>
                </c:pt>
                <c:pt idx="1867">
                  <c:v>126.80485498108449</c:v>
                </c:pt>
                <c:pt idx="1868">
                  <c:v>127.88146279949559</c:v>
                </c:pt>
                <c:pt idx="1869">
                  <c:v>129.52238335435058</c:v>
                </c:pt>
                <c:pt idx="1870">
                  <c:v>129.47745901639345</c:v>
                </c:pt>
                <c:pt idx="1871">
                  <c:v>128.1628310214376</c:v>
                </c:pt>
                <c:pt idx="1872">
                  <c:v>127.09016393442623</c:v>
                </c:pt>
                <c:pt idx="1873">
                  <c:v>128.96910466582599</c:v>
                </c:pt>
                <c:pt idx="1874">
                  <c:v>128.21011979823456</c:v>
                </c:pt>
                <c:pt idx="1875">
                  <c:v>129.18032786885246</c:v>
                </c:pt>
                <c:pt idx="1876">
                  <c:v>130.18679066834804</c:v>
                </c:pt>
                <c:pt idx="1877">
                  <c:v>128.38351197982348</c:v>
                </c:pt>
                <c:pt idx="1878">
                  <c:v>125.17260403530896</c:v>
                </c:pt>
                <c:pt idx="1879">
                  <c:v>125.50677805800758</c:v>
                </c:pt>
                <c:pt idx="1880">
                  <c:v>123.98250315258512</c:v>
                </c:pt>
                <c:pt idx="1881">
                  <c:v>125.15999369482975</c:v>
                </c:pt>
                <c:pt idx="1882">
                  <c:v>126.36034047919293</c:v>
                </c:pt>
                <c:pt idx="1883">
                  <c:v>127.14375788146282</c:v>
                </c:pt>
                <c:pt idx="1884">
                  <c:v>126.59836065573771</c:v>
                </c:pt>
                <c:pt idx="1885">
                  <c:v>127.28247162673394</c:v>
                </c:pt>
                <c:pt idx="1886">
                  <c:v>127.21311475409836</c:v>
                </c:pt>
                <c:pt idx="1887">
                  <c:v>127.31793820933166</c:v>
                </c:pt>
                <c:pt idx="1888">
                  <c:v>128.61680327868854</c:v>
                </c:pt>
                <c:pt idx="1889">
                  <c:v>129.2922446406053</c:v>
                </c:pt>
                <c:pt idx="1890">
                  <c:v>130.22698612862547</c:v>
                </c:pt>
                <c:pt idx="1891">
                  <c:v>130.25063051702395</c:v>
                </c:pt>
                <c:pt idx="1892">
                  <c:v>132.016078184111</c:v>
                </c:pt>
                <c:pt idx="1893">
                  <c:v>132.42354981084489</c:v>
                </c:pt>
                <c:pt idx="1894">
                  <c:v>132.60561160151326</c:v>
                </c:pt>
                <c:pt idx="1895">
                  <c:v>132.11380832282472</c:v>
                </c:pt>
                <c:pt idx="1896">
                  <c:v>132.48029634300127</c:v>
                </c:pt>
                <c:pt idx="1897">
                  <c:v>133.14706809583859</c:v>
                </c:pt>
                <c:pt idx="1898">
                  <c:v>133.36144388398486</c:v>
                </c:pt>
                <c:pt idx="1899">
                  <c:v>133.63256620428751</c:v>
                </c:pt>
                <c:pt idx="1900">
                  <c:v>133.38508827238337</c:v>
                </c:pt>
                <c:pt idx="1901">
                  <c:v>132.87673392181588</c:v>
                </c:pt>
                <c:pt idx="1902">
                  <c:v>133.21642496847414</c:v>
                </c:pt>
                <c:pt idx="1903">
                  <c:v>133.3267654476671</c:v>
                </c:pt>
                <c:pt idx="1904">
                  <c:v>132.82865699873895</c:v>
                </c:pt>
                <c:pt idx="1905">
                  <c:v>132.8783102143758</c:v>
                </c:pt>
                <c:pt idx="1906">
                  <c:v>132.86018284993696</c:v>
                </c:pt>
                <c:pt idx="1907">
                  <c:v>134.5263240857503</c:v>
                </c:pt>
                <c:pt idx="1908">
                  <c:v>134.74700504413619</c:v>
                </c:pt>
                <c:pt idx="1909">
                  <c:v>134.54760403530898</c:v>
                </c:pt>
                <c:pt idx="1910">
                  <c:v>133.77758511979823</c:v>
                </c:pt>
                <c:pt idx="1911">
                  <c:v>133.26844262295083</c:v>
                </c:pt>
                <c:pt idx="1912">
                  <c:v>133.78625472887768</c:v>
                </c:pt>
                <c:pt idx="1913">
                  <c:v>133.30863808322826</c:v>
                </c:pt>
                <c:pt idx="1914">
                  <c:v>133.15494955863809</c:v>
                </c:pt>
                <c:pt idx="1915">
                  <c:v>133.52459016393442</c:v>
                </c:pt>
                <c:pt idx="1916">
                  <c:v>132.83338587641867</c:v>
                </c:pt>
                <c:pt idx="1917">
                  <c:v>130.93631778058008</c:v>
                </c:pt>
                <c:pt idx="1918">
                  <c:v>130.50362547288776</c:v>
                </c:pt>
                <c:pt idx="1919">
                  <c:v>129.73360655737704</c:v>
                </c:pt>
                <c:pt idx="1920">
                  <c:v>130.22935056746533</c:v>
                </c:pt>
                <c:pt idx="1921">
                  <c:v>129.47667087011351</c:v>
                </c:pt>
                <c:pt idx="1922">
                  <c:v>130.59268600252207</c:v>
                </c:pt>
                <c:pt idx="1923">
                  <c:v>131.10813366960909</c:v>
                </c:pt>
                <c:pt idx="1924">
                  <c:v>130.57849936948298</c:v>
                </c:pt>
                <c:pt idx="1925">
                  <c:v>128.50567465321566</c:v>
                </c:pt>
                <c:pt idx="1926">
                  <c:v>128.85876418663304</c:v>
                </c:pt>
                <c:pt idx="1927">
                  <c:v>129.11175914249685</c:v>
                </c:pt>
                <c:pt idx="1928">
                  <c:v>128.70192307692307</c:v>
                </c:pt>
                <c:pt idx="1929">
                  <c:v>129.23786254728878</c:v>
                </c:pt>
                <c:pt idx="1930">
                  <c:v>130.28688524590163</c:v>
                </c:pt>
                <c:pt idx="1931">
                  <c:v>130.44451450189155</c:v>
                </c:pt>
                <c:pt idx="1932">
                  <c:v>130.45160781841111</c:v>
                </c:pt>
                <c:pt idx="1933">
                  <c:v>131.75520176544768</c:v>
                </c:pt>
                <c:pt idx="1934">
                  <c:v>132.72304539722572</c:v>
                </c:pt>
                <c:pt idx="1935">
                  <c:v>133.12815258511981</c:v>
                </c:pt>
                <c:pt idx="1936">
                  <c:v>132.67812105926862</c:v>
                </c:pt>
                <c:pt idx="1937">
                  <c:v>133.03830390920555</c:v>
                </c:pt>
                <c:pt idx="1938">
                  <c:v>133.79571248423707</c:v>
                </c:pt>
                <c:pt idx="1939">
                  <c:v>134.36002522068097</c:v>
                </c:pt>
                <c:pt idx="1940">
                  <c:v>135.99621689785624</c:v>
                </c:pt>
                <c:pt idx="1941">
                  <c:v>135.74558638083226</c:v>
                </c:pt>
                <c:pt idx="1942">
                  <c:v>134.765920554855</c:v>
                </c:pt>
                <c:pt idx="1943">
                  <c:v>134.12988650693569</c:v>
                </c:pt>
                <c:pt idx="1944">
                  <c:v>133.78152585119801</c:v>
                </c:pt>
                <c:pt idx="1945">
                  <c:v>133.41503783102144</c:v>
                </c:pt>
                <c:pt idx="1946">
                  <c:v>133.88004413619169</c:v>
                </c:pt>
                <c:pt idx="1947">
                  <c:v>133.3346469104666</c:v>
                </c:pt>
                <c:pt idx="1948">
                  <c:v>132.53073770491804</c:v>
                </c:pt>
                <c:pt idx="1949">
                  <c:v>133.59079445145019</c:v>
                </c:pt>
                <c:pt idx="1950">
                  <c:v>133.50173392181588</c:v>
                </c:pt>
                <c:pt idx="1951">
                  <c:v>132.30296343001262</c:v>
                </c:pt>
                <c:pt idx="1952">
                  <c:v>133.2361286254729</c:v>
                </c:pt>
                <c:pt idx="1953">
                  <c:v>132.10277427490541</c:v>
                </c:pt>
                <c:pt idx="1954">
                  <c:v>130.4736759142497</c:v>
                </c:pt>
                <c:pt idx="1955">
                  <c:v>130.54854981084489</c:v>
                </c:pt>
                <c:pt idx="1956">
                  <c:v>133.39848675914249</c:v>
                </c:pt>
                <c:pt idx="1957">
                  <c:v>134.23707440100884</c:v>
                </c:pt>
                <c:pt idx="1958">
                  <c:v>134.78404791929384</c:v>
                </c:pt>
                <c:pt idx="1959">
                  <c:v>133.83196721311475</c:v>
                </c:pt>
                <c:pt idx="1960">
                  <c:v>135.68253467843633</c:v>
                </c:pt>
                <c:pt idx="1961">
                  <c:v>136.59757250945776</c:v>
                </c:pt>
                <c:pt idx="1962">
                  <c:v>137.49211853720053</c:v>
                </c:pt>
                <c:pt idx="1963">
                  <c:v>137.5047288776797</c:v>
                </c:pt>
                <c:pt idx="1964">
                  <c:v>138.29366330390923</c:v>
                </c:pt>
                <c:pt idx="1965">
                  <c:v>137.64029003783102</c:v>
                </c:pt>
                <c:pt idx="1966">
                  <c:v>138.08874527112232</c:v>
                </c:pt>
                <c:pt idx="1967">
                  <c:v>138.69561790668348</c:v>
                </c:pt>
                <c:pt idx="1968">
                  <c:v>138.88004413619169</c:v>
                </c:pt>
                <c:pt idx="1969">
                  <c:v>139.65558007566204</c:v>
                </c:pt>
                <c:pt idx="1970">
                  <c:v>138.97462168978564</c:v>
                </c:pt>
                <c:pt idx="1971">
                  <c:v>138.44104665825978</c:v>
                </c:pt>
                <c:pt idx="1972">
                  <c:v>138.84300126103406</c:v>
                </c:pt>
                <c:pt idx="1973">
                  <c:v>139.33874527112232</c:v>
                </c:pt>
                <c:pt idx="1974">
                  <c:v>138.94782471626735</c:v>
                </c:pt>
                <c:pt idx="1975">
                  <c:v>139.54051071878942</c:v>
                </c:pt>
                <c:pt idx="1976">
                  <c:v>137.70097730138716</c:v>
                </c:pt>
                <c:pt idx="1977">
                  <c:v>139.54996847414881</c:v>
                </c:pt>
                <c:pt idx="1978">
                  <c:v>139.65085119798235</c:v>
                </c:pt>
                <c:pt idx="1979">
                  <c:v>139.31982976040354</c:v>
                </c:pt>
                <c:pt idx="1980">
                  <c:v>140.44766708701135</c:v>
                </c:pt>
                <c:pt idx="1981">
                  <c:v>141.12704918032784</c:v>
                </c:pt>
                <c:pt idx="1982">
                  <c:v>141.72288776796975</c:v>
                </c:pt>
                <c:pt idx="1983">
                  <c:v>141.19877049180326</c:v>
                </c:pt>
                <c:pt idx="1984">
                  <c:v>140.91030895334174</c:v>
                </c:pt>
                <c:pt idx="1985">
                  <c:v>140.39801387137453</c:v>
                </c:pt>
                <c:pt idx="1986">
                  <c:v>141.53924968474146</c:v>
                </c:pt>
                <c:pt idx="1987">
                  <c:v>142.24148802017655</c:v>
                </c:pt>
                <c:pt idx="1988">
                  <c:v>142.06179066834807</c:v>
                </c:pt>
                <c:pt idx="1989">
                  <c:v>142.08307061790669</c:v>
                </c:pt>
                <c:pt idx="1990">
                  <c:v>142.43616015132409</c:v>
                </c:pt>
                <c:pt idx="1991">
                  <c:v>142.32424337957127</c:v>
                </c:pt>
                <c:pt idx="1992">
                  <c:v>141.93726355611602</c:v>
                </c:pt>
                <c:pt idx="1993">
                  <c:v>141.48407944514503</c:v>
                </c:pt>
                <c:pt idx="1994">
                  <c:v>141.29965321563682</c:v>
                </c:pt>
                <c:pt idx="1995">
                  <c:v>140.68647540983608</c:v>
                </c:pt>
                <c:pt idx="1996">
                  <c:v>142.26749684741489</c:v>
                </c:pt>
                <c:pt idx="1997">
                  <c:v>142.52600882723834</c:v>
                </c:pt>
                <c:pt idx="1998">
                  <c:v>142.07282471626735</c:v>
                </c:pt>
                <c:pt idx="1999">
                  <c:v>140.46500630517025</c:v>
                </c:pt>
                <c:pt idx="2000">
                  <c:v>139.93537200504414</c:v>
                </c:pt>
                <c:pt idx="2001">
                  <c:v>139.92118537200503</c:v>
                </c:pt>
                <c:pt idx="2002">
                  <c:v>140.80548549810845</c:v>
                </c:pt>
                <c:pt idx="2003">
                  <c:v>140.36885245901641</c:v>
                </c:pt>
                <c:pt idx="2004">
                  <c:v>142.70570617906685</c:v>
                </c:pt>
                <c:pt idx="2005">
                  <c:v>142.62295081967213</c:v>
                </c:pt>
                <c:pt idx="2006">
                  <c:v>143.31021437578815</c:v>
                </c:pt>
                <c:pt idx="2007">
                  <c:v>144.07235182849939</c:v>
                </c:pt>
                <c:pt idx="2008">
                  <c:v>144.49243379571249</c:v>
                </c:pt>
                <c:pt idx="2009">
                  <c:v>145.17812105926859</c:v>
                </c:pt>
                <c:pt idx="2010">
                  <c:v>145.12925598991174</c:v>
                </c:pt>
                <c:pt idx="2011">
                  <c:v>145.1032471626734</c:v>
                </c:pt>
                <c:pt idx="2012">
                  <c:v>145.67780580075663</c:v>
                </c:pt>
                <c:pt idx="2013">
                  <c:v>144.38682219419925</c:v>
                </c:pt>
                <c:pt idx="2014">
                  <c:v>144.33874527112232</c:v>
                </c:pt>
                <c:pt idx="2015">
                  <c:v>143.97619798234552</c:v>
                </c:pt>
                <c:pt idx="2016">
                  <c:v>144.8518284993695</c:v>
                </c:pt>
                <c:pt idx="2017">
                  <c:v>144.82109079445144</c:v>
                </c:pt>
                <c:pt idx="2018">
                  <c:v>144.87153215636823</c:v>
                </c:pt>
                <c:pt idx="2019">
                  <c:v>145.20570617906682</c:v>
                </c:pt>
                <c:pt idx="2020">
                  <c:v>143.3795712484237</c:v>
                </c:pt>
                <c:pt idx="2021">
                  <c:v>144.93064312736445</c:v>
                </c:pt>
                <c:pt idx="2022">
                  <c:v>145.67938209331652</c:v>
                </c:pt>
                <c:pt idx="2023">
                  <c:v>145.48313366960909</c:v>
                </c:pt>
                <c:pt idx="2024">
                  <c:v>144.91645649432536</c:v>
                </c:pt>
                <c:pt idx="2025">
                  <c:v>145.31841109709961</c:v>
                </c:pt>
                <c:pt idx="2026">
                  <c:v>145.40195460277428</c:v>
                </c:pt>
                <c:pt idx="2027">
                  <c:v>144.10939470365699</c:v>
                </c:pt>
                <c:pt idx="2028">
                  <c:v>141.10104035308956</c:v>
                </c:pt>
                <c:pt idx="2029">
                  <c:v>140.41298865069356</c:v>
                </c:pt>
                <c:pt idx="2030">
                  <c:v>141.2752206809584</c:v>
                </c:pt>
                <c:pt idx="2031">
                  <c:v>139.83291298865069</c:v>
                </c:pt>
                <c:pt idx="2032">
                  <c:v>141.40841740226989</c:v>
                </c:pt>
                <c:pt idx="2033">
                  <c:v>140.49416771752837</c:v>
                </c:pt>
                <c:pt idx="2034">
                  <c:v>137.28641235813367</c:v>
                </c:pt>
                <c:pt idx="2035">
                  <c:v>138.33543505674655</c:v>
                </c:pt>
                <c:pt idx="2036">
                  <c:v>138.0548549810845</c:v>
                </c:pt>
                <c:pt idx="2037">
                  <c:v>139.77222572509459</c:v>
                </c:pt>
                <c:pt idx="2038">
                  <c:v>141.63146279949558</c:v>
                </c:pt>
                <c:pt idx="2039">
                  <c:v>141.85372005044138</c:v>
                </c:pt>
                <c:pt idx="2040">
                  <c:v>143.42291929382094</c:v>
                </c:pt>
                <c:pt idx="2041">
                  <c:v>143.38430012610343</c:v>
                </c:pt>
                <c:pt idx="2042">
                  <c:v>144.21737074401008</c:v>
                </c:pt>
                <c:pt idx="2043">
                  <c:v>144.91093947036572</c:v>
                </c:pt>
                <c:pt idx="2044">
                  <c:v>145.07881462799497</c:v>
                </c:pt>
                <c:pt idx="2045">
                  <c:v>144.13225094577552</c:v>
                </c:pt>
                <c:pt idx="2046">
                  <c:v>145.00157629255989</c:v>
                </c:pt>
                <c:pt idx="2047">
                  <c:v>144.72336065573771</c:v>
                </c:pt>
                <c:pt idx="2048">
                  <c:v>145.61869482976039</c:v>
                </c:pt>
                <c:pt idx="2049">
                  <c:v>145.42244640605296</c:v>
                </c:pt>
                <c:pt idx="2050">
                  <c:v>145.42559899117279</c:v>
                </c:pt>
                <c:pt idx="2051">
                  <c:v>146.14517654476671</c:v>
                </c:pt>
                <c:pt idx="2052">
                  <c:v>146.55186002522069</c:v>
                </c:pt>
                <c:pt idx="2053">
                  <c:v>145.47052332912989</c:v>
                </c:pt>
                <c:pt idx="2054">
                  <c:v>147.69151954602776</c:v>
                </c:pt>
                <c:pt idx="2055">
                  <c:v>147.68363808322823</c:v>
                </c:pt>
                <c:pt idx="2056">
                  <c:v>147.93742118537202</c:v>
                </c:pt>
                <c:pt idx="2057">
                  <c:v>148.01702395964691</c:v>
                </c:pt>
                <c:pt idx="2058">
                  <c:v>147.94845523329133</c:v>
                </c:pt>
                <c:pt idx="2059">
                  <c:v>147.19656368221942</c:v>
                </c:pt>
                <c:pt idx="2060">
                  <c:v>147.24148802017655</c:v>
                </c:pt>
                <c:pt idx="2061">
                  <c:v>145.5186002522068</c:v>
                </c:pt>
                <c:pt idx="2062">
                  <c:v>145.10797604035309</c:v>
                </c:pt>
                <c:pt idx="2063">
                  <c:v>146.50299495586381</c:v>
                </c:pt>
                <c:pt idx="2064">
                  <c:v>147.5606872635561</c:v>
                </c:pt>
                <c:pt idx="2065">
                  <c:v>146.65589533417403</c:v>
                </c:pt>
                <c:pt idx="2066">
                  <c:v>147.54177175283735</c:v>
                </c:pt>
                <c:pt idx="2067">
                  <c:v>147.10907944514503</c:v>
                </c:pt>
                <c:pt idx="2068">
                  <c:v>146.39344262295083</c:v>
                </c:pt>
                <c:pt idx="2069">
                  <c:v>147.03814627994956</c:v>
                </c:pt>
                <c:pt idx="2070">
                  <c:v>146.00882723833544</c:v>
                </c:pt>
                <c:pt idx="2071">
                  <c:v>145.73139974779318</c:v>
                </c:pt>
                <c:pt idx="2072">
                  <c:v>146.40762925598992</c:v>
                </c:pt>
                <c:pt idx="2073">
                  <c:v>147.56778058007566</c:v>
                </c:pt>
                <c:pt idx="2074">
                  <c:v>148.60655737704917</c:v>
                </c:pt>
                <c:pt idx="2075">
                  <c:v>149.03058007566204</c:v>
                </c:pt>
                <c:pt idx="2076">
                  <c:v>148.86270491803279</c:v>
                </c:pt>
                <c:pt idx="2077">
                  <c:v>146.99637452711224</c:v>
                </c:pt>
                <c:pt idx="2078">
                  <c:v>145.41614123581337</c:v>
                </c:pt>
                <c:pt idx="2079">
                  <c:v>145.96153846153848</c:v>
                </c:pt>
                <c:pt idx="2080">
                  <c:v>147.55517023959646</c:v>
                </c:pt>
                <c:pt idx="2081">
                  <c:v>144.47351828499367</c:v>
                </c:pt>
                <c:pt idx="2082">
                  <c:v>143.10293190416141</c:v>
                </c:pt>
                <c:pt idx="2083">
                  <c:v>144.27884615384613</c:v>
                </c:pt>
                <c:pt idx="2084">
                  <c:v>145.25378310214376</c:v>
                </c:pt>
                <c:pt idx="2085">
                  <c:v>146.77726986128624</c:v>
                </c:pt>
                <c:pt idx="2086">
                  <c:v>146.97745901639342</c:v>
                </c:pt>
                <c:pt idx="2087">
                  <c:v>147.53231399747796</c:v>
                </c:pt>
                <c:pt idx="2088">
                  <c:v>148.13603404791928</c:v>
                </c:pt>
                <c:pt idx="2089">
                  <c:v>147.8081651954603</c:v>
                </c:pt>
                <c:pt idx="2090">
                  <c:v>148.06194829760403</c:v>
                </c:pt>
                <c:pt idx="2091">
                  <c:v>146.86317780580077</c:v>
                </c:pt>
                <c:pt idx="2092">
                  <c:v>147.33843001261036</c:v>
                </c:pt>
                <c:pt idx="2093">
                  <c:v>148.03988020176544</c:v>
                </c:pt>
                <c:pt idx="2094">
                  <c:v>148.48281841109713</c:v>
                </c:pt>
                <c:pt idx="2095">
                  <c:v>148.46153846153845</c:v>
                </c:pt>
                <c:pt idx="2096">
                  <c:v>148.2613493064313</c:v>
                </c:pt>
                <c:pt idx="2097">
                  <c:v>148.53877679697354</c:v>
                </c:pt>
                <c:pt idx="2098">
                  <c:v>147.20365699873895</c:v>
                </c:pt>
                <c:pt idx="2099">
                  <c:v>148.03042244640605</c:v>
                </c:pt>
                <c:pt idx="2100">
                  <c:v>147.82708070617906</c:v>
                </c:pt>
                <c:pt idx="2101">
                  <c:v>148.0517023959647</c:v>
                </c:pt>
                <c:pt idx="2102">
                  <c:v>149.48376418663304</c:v>
                </c:pt>
                <c:pt idx="2103">
                  <c:v>149.54681588902901</c:v>
                </c:pt>
                <c:pt idx="2104">
                  <c:v>148.84378940731401</c:v>
                </c:pt>
                <c:pt idx="2105">
                  <c:v>147.45034678436318</c:v>
                </c:pt>
                <c:pt idx="2106">
                  <c:v>148.00283732660782</c:v>
                </c:pt>
                <c:pt idx="2107">
                  <c:v>148.57187894073141</c:v>
                </c:pt>
                <c:pt idx="2108">
                  <c:v>147.6063997477932</c:v>
                </c:pt>
                <c:pt idx="2109">
                  <c:v>148.80438209331652</c:v>
                </c:pt>
                <c:pt idx="2110">
                  <c:v>149.15589533417403</c:v>
                </c:pt>
                <c:pt idx="2111">
                  <c:v>149.78956494325345</c:v>
                </c:pt>
                <c:pt idx="2112">
                  <c:v>150.68647540983608</c:v>
                </c:pt>
                <c:pt idx="2113">
                  <c:v>150.5186002522068</c:v>
                </c:pt>
                <c:pt idx="2114">
                  <c:v>151.32645018915511</c:v>
                </c:pt>
                <c:pt idx="2115">
                  <c:v>151.60545397225724</c:v>
                </c:pt>
                <c:pt idx="2116">
                  <c:v>151.71579445145019</c:v>
                </c:pt>
                <c:pt idx="2117">
                  <c:v>151.65825977301387</c:v>
                </c:pt>
                <c:pt idx="2118">
                  <c:v>151.94514501891553</c:v>
                </c:pt>
                <c:pt idx="2119">
                  <c:v>152.93663303909207</c:v>
                </c:pt>
                <c:pt idx="2120">
                  <c:v>153.64438839848677</c:v>
                </c:pt>
                <c:pt idx="2121">
                  <c:v>153.78861916771754</c:v>
                </c:pt>
                <c:pt idx="2122">
                  <c:v>153.75078814627997</c:v>
                </c:pt>
                <c:pt idx="2123">
                  <c:v>153.20696721311478</c:v>
                </c:pt>
                <c:pt idx="2124">
                  <c:v>152.12090163934425</c:v>
                </c:pt>
                <c:pt idx="2125">
                  <c:v>152.59773013871376</c:v>
                </c:pt>
                <c:pt idx="2126">
                  <c:v>152.72540983606558</c:v>
                </c:pt>
                <c:pt idx="2127">
                  <c:v>153.05721941992434</c:v>
                </c:pt>
                <c:pt idx="2128">
                  <c:v>154.23865069356873</c:v>
                </c:pt>
                <c:pt idx="2129">
                  <c:v>154.43568726355613</c:v>
                </c:pt>
                <c:pt idx="2130">
                  <c:v>154.70286885245901</c:v>
                </c:pt>
                <c:pt idx="2131">
                  <c:v>154.68237704918033</c:v>
                </c:pt>
                <c:pt idx="2132">
                  <c:v>153.68694829760403</c:v>
                </c:pt>
                <c:pt idx="2133">
                  <c:v>154.43962799495588</c:v>
                </c:pt>
                <c:pt idx="2134">
                  <c:v>154.25756620428751</c:v>
                </c:pt>
                <c:pt idx="2135">
                  <c:v>154.55233291298867</c:v>
                </c:pt>
                <c:pt idx="2136">
                  <c:v>154.49479823455235</c:v>
                </c:pt>
                <c:pt idx="2137">
                  <c:v>155.52648171500633</c:v>
                </c:pt>
                <c:pt idx="2138">
                  <c:v>155.62894073139975</c:v>
                </c:pt>
                <c:pt idx="2139">
                  <c:v>156.48171500630519</c:v>
                </c:pt>
                <c:pt idx="2140">
                  <c:v>155.86774905422448</c:v>
                </c:pt>
                <c:pt idx="2141">
                  <c:v>154.76907313997478</c:v>
                </c:pt>
                <c:pt idx="2142">
                  <c:v>155.48786254728876</c:v>
                </c:pt>
                <c:pt idx="2143">
                  <c:v>154.84552332912989</c:v>
                </c:pt>
                <c:pt idx="2144">
                  <c:v>155.0732976040353</c:v>
                </c:pt>
                <c:pt idx="2145">
                  <c:v>155.82440100882724</c:v>
                </c:pt>
                <c:pt idx="2146">
                  <c:v>155.52332912988652</c:v>
                </c:pt>
                <c:pt idx="2147">
                  <c:v>156.1767023959647</c:v>
                </c:pt>
                <c:pt idx="2148">
                  <c:v>154.32849936948296</c:v>
                </c:pt>
                <c:pt idx="2149">
                  <c:v>155.9126733921816</c:v>
                </c:pt>
                <c:pt idx="2150">
                  <c:v>155.55091424968475</c:v>
                </c:pt>
                <c:pt idx="2151">
                  <c:v>156.33117906683481</c:v>
                </c:pt>
                <c:pt idx="2152">
                  <c:v>156.60545397225724</c:v>
                </c:pt>
                <c:pt idx="2153">
                  <c:v>156.68190416141238</c:v>
                </c:pt>
                <c:pt idx="2154">
                  <c:v>155.92213114754099</c:v>
                </c:pt>
                <c:pt idx="2155">
                  <c:v>155.96705548549812</c:v>
                </c:pt>
                <c:pt idx="2156">
                  <c:v>155.26087641866332</c:v>
                </c:pt>
                <c:pt idx="2157">
                  <c:v>155.27033417402271</c:v>
                </c:pt>
                <c:pt idx="2158">
                  <c:v>152.16503783102144</c:v>
                </c:pt>
                <c:pt idx="2159">
                  <c:v>151.72998108448928</c:v>
                </c:pt>
                <c:pt idx="2160">
                  <c:v>152.82077553593948</c:v>
                </c:pt>
                <c:pt idx="2161">
                  <c:v>151.3406368221942</c:v>
                </c:pt>
                <c:pt idx="2162">
                  <c:v>151.34300126103406</c:v>
                </c:pt>
                <c:pt idx="2163">
                  <c:v>150.50204918032787</c:v>
                </c:pt>
                <c:pt idx="2164">
                  <c:v>152.2375472887768</c:v>
                </c:pt>
                <c:pt idx="2165">
                  <c:v>152.65762925598992</c:v>
                </c:pt>
                <c:pt idx="2166">
                  <c:v>152.40778688524591</c:v>
                </c:pt>
                <c:pt idx="2167">
                  <c:v>153.43001261034047</c:v>
                </c:pt>
                <c:pt idx="2168">
                  <c:v>154.09678436317782</c:v>
                </c:pt>
                <c:pt idx="2169">
                  <c:v>154.0873266078184</c:v>
                </c:pt>
                <c:pt idx="2170">
                  <c:v>155.40195460277428</c:v>
                </c:pt>
                <c:pt idx="2171">
                  <c:v>156.17906683480453</c:v>
                </c:pt>
                <c:pt idx="2172">
                  <c:v>156.56604665825978</c:v>
                </c:pt>
                <c:pt idx="2173">
                  <c:v>157.02790037831019</c:v>
                </c:pt>
                <c:pt idx="2174">
                  <c:v>156.71500630517025</c:v>
                </c:pt>
                <c:pt idx="2175">
                  <c:v>157.46532156368224</c:v>
                </c:pt>
                <c:pt idx="2176">
                  <c:v>157.63083228247163</c:v>
                </c:pt>
                <c:pt idx="2177">
                  <c:v>157.63871374527113</c:v>
                </c:pt>
                <c:pt idx="2178">
                  <c:v>157.37232030264818</c:v>
                </c:pt>
                <c:pt idx="2179">
                  <c:v>157.89486128625472</c:v>
                </c:pt>
                <c:pt idx="2180">
                  <c:v>157.80895334174022</c:v>
                </c:pt>
                <c:pt idx="2181">
                  <c:v>157.68600252206809</c:v>
                </c:pt>
                <c:pt idx="2182">
                  <c:v>157.44404161412359</c:v>
                </c:pt>
                <c:pt idx="2183">
                  <c:v>158.23691677175285</c:v>
                </c:pt>
                <c:pt idx="2184">
                  <c:v>157.75063051702395</c:v>
                </c:pt>
                <c:pt idx="2185">
                  <c:v>156.71815889029003</c:v>
                </c:pt>
                <c:pt idx="2186">
                  <c:v>157.28956494325348</c:v>
                </c:pt>
                <c:pt idx="2187">
                  <c:v>157.42827868852461</c:v>
                </c:pt>
                <c:pt idx="2188">
                  <c:v>156.48959646910467</c:v>
                </c:pt>
                <c:pt idx="2189">
                  <c:v>156.3784678436318</c:v>
                </c:pt>
                <c:pt idx="2190">
                  <c:v>157.54886506935688</c:v>
                </c:pt>
                <c:pt idx="2191">
                  <c:v>157.75299495586381</c:v>
                </c:pt>
                <c:pt idx="2192">
                  <c:v>158.52459016393442</c:v>
                </c:pt>
                <c:pt idx="2193">
                  <c:v>158.44892812105928</c:v>
                </c:pt>
                <c:pt idx="2194">
                  <c:v>157.17922446406055</c:v>
                </c:pt>
                <c:pt idx="2195">
                  <c:v>156.27127994955865</c:v>
                </c:pt>
                <c:pt idx="2196">
                  <c:v>157.4952711223203</c:v>
                </c:pt>
                <c:pt idx="2197">
                  <c:v>154.94877049180329</c:v>
                </c:pt>
                <c:pt idx="2198">
                  <c:v>156.27758511979823</c:v>
                </c:pt>
                <c:pt idx="2199">
                  <c:v>155.8795712484237</c:v>
                </c:pt>
                <c:pt idx="2200">
                  <c:v>155.44530264817152</c:v>
                </c:pt>
                <c:pt idx="2201">
                  <c:v>153.38587641866332</c:v>
                </c:pt>
                <c:pt idx="2202">
                  <c:v>153.38666456494326</c:v>
                </c:pt>
                <c:pt idx="2203">
                  <c:v>155.09930643127365</c:v>
                </c:pt>
                <c:pt idx="2204">
                  <c:v>154.85655737704917</c:v>
                </c:pt>
                <c:pt idx="2205">
                  <c:v>152.51418663303909</c:v>
                </c:pt>
                <c:pt idx="2206">
                  <c:v>155.17733291298867</c:v>
                </c:pt>
                <c:pt idx="2207">
                  <c:v>151.97115384615384</c:v>
                </c:pt>
                <c:pt idx="2208">
                  <c:v>150.23092686002525</c:v>
                </c:pt>
                <c:pt idx="2209">
                  <c:v>147.75693568726356</c:v>
                </c:pt>
                <c:pt idx="2210">
                  <c:v>147.99022698612862</c:v>
                </c:pt>
                <c:pt idx="2211">
                  <c:v>146.79145649432536</c:v>
                </c:pt>
                <c:pt idx="2212">
                  <c:v>146.81273644388401</c:v>
                </c:pt>
                <c:pt idx="2213">
                  <c:v>148.70428751576293</c:v>
                </c:pt>
                <c:pt idx="2214">
                  <c:v>150.06383984867594</c:v>
                </c:pt>
                <c:pt idx="2215">
                  <c:v>153.00126103404793</c:v>
                </c:pt>
                <c:pt idx="2216">
                  <c:v>151.88445775535939</c:v>
                </c:pt>
                <c:pt idx="2217">
                  <c:v>153.75315258511978</c:v>
                </c:pt>
                <c:pt idx="2218">
                  <c:v>154.83764186633039</c:v>
                </c:pt>
                <c:pt idx="2219">
                  <c:v>154.60513871374528</c:v>
                </c:pt>
                <c:pt idx="2220">
                  <c:v>156.45097730138713</c:v>
                </c:pt>
                <c:pt idx="2221">
                  <c:v>156.23423707440099</c:v>
                </c:pt>
                <c:pt idx="2222">
                  <c:v>157.20759773013873</c:v>
                </c:pt>
                <c:pt idx="2223">
                  <c:v>159.05186002522069</c:v>
                </c:pt>
                <c:pt idx="2224">
                  <c:v>159.03294451450191</c:v>
                </c:pt>
                <c:pt idx="2225">
                  <c:v>158.58291298865069</c:v>
                </c:pt>
                <c:pt idx="2226">
                  <c:v>159.48691677175285</c:v>
                </c:pt>
                <c:pt idx="2227">
                  <c:v>160.08906052963431</c:v>
                </c:pt>
                <c:pt idx="2228">
                  <c:v>160.14501891551075</c:v>
                </c:pt>
                <c:pt idx="2229">
                  <c:v>160.64470365699876</c:v>
                </c:pt>
                <c:pt idx="2230">
                  <c:v>160.75662042875157</c:v>
                </c:pt>
                <c:pt idx="2231">
                  <c:v>160.64391551071878</c:v>
                </c:pt>
                <c:pt idx="2232">
                  <c:v>160.72903530895334</c:v>
                </c:pt>
                <c:pt idx="2233">
                  <c:v>160.76765447667088</c:v>
                </c:pt>
                <c:pt idx="2234">
                  <c:v>160.88587641866329</c:v>
                </c:pt>
                <c:pt idx="2235">
                  <c:v>161.71185372005047</c:v>
                </c:pt>
                <c:pt idx="2236">
                  <c:v>161.46910466582597</c:v>
                </c:pt>
                <c:pt idx="2237">
                  <c:v>161.78672761664566</c:v>
                </c:pt>
                <c:pt idx="2238">
                  <c:v>162.63398486759144</c:v>
                </c:pt>
                <c:pt idx="2239">
                  <c:v>163.0997793190416</c:v>
                </c:pt>
                <c:pt idx="2240">
                  <c:v>162.91220050441365</c:v>
                </c:pt>
                <c:pt idx="2241">
                  <c:v>163.36932534678436</c:v>
                </c:pt>
                <c:pt idx="2242">
                  <c:v>162.95397225725094</c:v>
                </c:pt>
                <c:pt idx="2243">
                  <c:v>161.84110970996218</c:v>
                </c:pt>
                <c:pt idx="2244">
                  <c:v>162.87436948297608</c:v>
                </c:pt>
                <c:pt idx="2245">
                  <c:v>163.4875472887768</c:v>
                </c:pt>
                <c:pt idx="2246">
                  <c:v>163.29760403530898</c:v>
                </c:pt>
                <c:pt idx="2247">
                  <c:v>163.56951450189155</c:v>
                </c:pt>
                <c:pt idx="2248">
                  <c:v>162.38256620428751</c:v>
                </c:pt>
                <c:pt idx="2249">
                  <c:v>162.34394703657</c:v>
                </c:pt>
                <c:pt idx="2250">
                  <c:v>159.68947036569989</c:v>
                </c:pt>
                <c:pt idx="2251">
                  <c:v>160.41377679697354</c:v>
                </c:pt>
                <c:pt idx="2252">
                  <c:v>157.81289407313997</c:v>
                </c:pt>
                <c:pt idx="2253">
                  <c:v>156.81194829760406</c:v>
                </c:pt>
                <c:pt idx="2254">
                  <c:v>155.48076923076923</c:v>
                </c:pt>
                <c:pt idx="2255">
                  <c:v>158.64517654476674</c:v>
                </c:pt>
                <c:pt idx="2256">
                  <c:v>162.4550756620429</c:v>
                </c:pt>
                <c:pt idx="2257">
                  <c:v>163.19750945775539</c:v>
                </c:pt>
                <c:pt idx="2258">
                  <c:v>163.81935687263555</c:v>
                </c:pt>
                <c:pt idx="2259">
                  <c:v>164.10545397225727</c:v>
                </c:pt>
                <c:pt idx="2260">
                  <c:v>164.08259773013873</c:v>
                </c:pt>
                <c:pt idx="2261">
                  <c:v>164.62563051702398</c:v>
                </c:pt>
                <c:pt idx="2262">
                  <c:v>164.76749684741489</c:v>
                </c:pt>
                <c:pt idx="2263">
                  <c:v>163.96201134930644</c:v>
                </c:pt>
                <c:pt idx="2264">
                  <c:v>162.27143757881464</c:v>
                </c:pt>
                <c:pt idx="2265">
                  <c:v>162.21626733921815</c:v>
                </c:pt>
                <c:pt idx="2266">
                  <c:v>159.25126103404793</c:v>
                </c:pt>
                <c:pt idx="2267">
                  <c:v>157.83496216897856</c:v>
                </c:pt>
                <c:pt idx="2268">
                  <c:v>159.67055485498111</c:v>
                </c:pt>
                <c:pt idx="2269">
                  <c:v>162.52679697351829</c:v>
                </c:pt>
                <c:pt idx="2270">
                  <c:v>161.16093947036569</c:v>
                </c:pt>
                <c:pt idx="2271">
                  <c:v>159.85655737704917</c:v>
                </c:pt>
                <c:pt idx="2272">
                  <c:v>159.44435687263555</c:v>
                </c:pt>
                <c:pt idx="2273">
                  <c:v>158.51749684741486</c:v>
                </c:pt>
                <c:pt idx="2274">
                  <c:v>157.0515447667087</c:v>
                </c:pt>
                <c:pt idx="2275">
                  <c:v>159.15983606557378</c:v>
                </c:pt>
                <c:pt idx="2276">
                  <c:v>159.40652585119798</c:v>
                </c:pt>
                <c:pt idx="2277">
                  <c:v>160.16078184110972</c:v>
                </c:pt>
                <c:pt idx="2278">
                  <c:v>162.6063997477932</c:v>
                </c:pt>
                <c:pt idx="2279">
                  <c:v>161.71343001261036</c:v>
                </c:pt>
                <c:pt idx="2280">
                  <c:v>162.12878310214379</c:v>
                </c:pt>
                <c:pt idx="2281">
                  <c:v>159.95822824716268</c:v>
                </c:pt>
                <c:pt idx="2282">
                  <c:v>157.79949558638086</c:v>
                </c:pt>
                <c:pt idx="2283">
                  <c:v>159.30406683480453</c:v>
                </c:pt>
                <c:pt idx="2284">
                  <c:v>157.23439470365702</c:v>
                </c:pt>
                <c:pt idx="2285">
                  <c:v>159.27254098360655</c:v>
                </c:pt>
                <c:pt idx="2286">
                  <c:v>161.57235182849939</c:v>
                </c:pt>
                <c:pt idx="2287">
                  <c:v>160.90085119798235</c:v>
                </c:pt>
                <c:pt idx="2288">
                  <c:v>162.55674653215638</c:v>
                </c:pt>
                <c:pt idx="2289">
                  <c:v>162.00110340479193</c:v>
                </c:pt>
                <c:pt idx="2290">
                  <c:v>161.313051702396</c:v>
                </c:pt>
                <c:pt idx="2291">
                  <c:v>163.03515132408577</c:v>
                </c:pt>
                <c:pt idx="2292">
                  <c:v>163.03042244640608</c:v>
                </c:pt>
                <c:pt idx="2293">
                  <c:v>164.60277427490544</c:v>
                </c:pt>
                <c:pt idx="2294">
                  <c:v>165.27348675914249</c:v>
                </c:pt>
                <c:pt idx="2295">
                  <c:v>165.53751576292561</c:v>
                </c:pt>
                <c:pt idx="2296">
                  <c:v>165.48549810844892</c:v>
                </c:pt>
                <c:pt idx="2297">
                  <c:v>165.30974148802017</c:v>
                </c:pt>
                <c:pt idx="2298">
                  <c:v>166.32250945775539</c:v>
                </c:pt>
                <c:pt idx="2299">
                  <c:v>166.27206809583859</c:v>
                </c:pt>
                <c:pt idx="2300">
                  <c:v>166.73076923076923</c:v>
                </c:pt>
                <c:pt idx="2301">
                  <c:v>166.60308953341743</c:v>
                </c:pt>
                <c:pt idx="2302">
                  <c:v>166.35718789407312</c:v>
                </c:pt>
                <c:pt idx="2303">
                  <c:v>165.86538461538461</c:v>
                </c:pt>
                <c:pt idx="2304">
                  <c:v>166.88130517023961</c:v>
                </c:pt>
                <c:pt idx="2305">
                  <c:v>166.12389659520809</c:v>
                </c:pt>
                <c:pt idx="2306">
                  <c:v>165.39486128625475</c:v>
                </c:pt>
                <c:pt idx="2307">
                  <c:v>165.59268600252207</c:v>
                </c:pt>
                <c:pt idx="2308">
                  <c:v>163.24558638083232</c:v>
                </c:pt>
                <c:pt idx="2309">
                  <c:v>163.88950189155108</c:v>
                </c:pt>
                <c:pt idx="2310">
                  <c:v>161.10970996216901</c:v>
                </c:pt>
                <c:pt idx="2311">
                  <c:v>160.80075662042876</c:v>
                </c:pt>
                <c:pt idx="2312">
                  <c:v>162.82708070617906</c:v>
                </c:pt>
                <c:pt idx="2313">
                  <c:v>161.8379571248424</c:v>
                </c:pt>
                <c:pt idx="2314">
                  <c:v>164.02821563682218</c:v>
                </c:pt>
                <c:pt idx="2315">
                  <c:v>163.48360655737707</c:v>
                </c:pt>
                <c:pt idx="2316">
                  <c:v>165.47131147540983</c:v>
                </c:pt>
                <c:pt idx="2317">
                  <c:v>164.66503783102144</c:v>
                </c:pt>
                <c:pt idx="2318">
                  <c:v>166.14911727616646</c:v>
                </c:pt>
                <c:pt idx="2319">
                  <c:v>165.85907944514503</c:v>
                </c:pt>
                <c:pt idx="2320">
                  <c:v>164.84079445145019</c:v>
                </c:pt>
                <c:pt idx="2321">
                  <c:v>162.44088902900381</c:v>
                </c:pt>
                <c:pt idx="2322">
                  <c:v>162.05469735182851</c:v>
                </c:pt>
                <c:pt idx="2323">
                  <c:v>162.43852459016395</c:v>
                </c:pt>
                <c:pt idx="2324">
                  <c:v>164.42622950819671</c:v>
                </c:pt>
                <c:pt idx="2325">
                  <c:v>162.97998108448928</c:v>
                </c:pt>
                <c:pt idx="2326">
                  <c:v>162.33370113493066</c:v>
                </c:pt>
                <c:pt idx="2327">
                  <c:v>162.90668348045398</c:v>
                </c:pt>
                <c:pt idx="2328">
                  <c:v>163.98329129886505</c:v>
                </c:pt>
                <c:pt idx="2329">
                  <c:v>163.64517654476671</c:v>
                </c:pt>
                <c:pt idx="2330">
                  <c:v>164.08417402269865</c:v>
                </c:pt>
                <c:pt idx="2331">
                  <c:v>164.8155737704918</c:v>
                </c:pt>
                <c:pt idx="2332">
                  <c:v>165.67307692307693</c:v>
                </c:pt>
                <c:pt idx="2333">
                  <c:v>164.9140920554855</c:v>
                </c:pt>
                <c:pt idx="2334">
                  <c:v>165.18284993694832</c:v>
                </c:pt>
                <c:pt idx="2335">
                  <c:v>166.0332597730139</c:v>
                </c:pt>
                <c:pt idx="2336">
                  <c:v>165.90400378310213</c:v>
                </c:pt>
                <c:pt idx="2337">
                  <c:v>164.02742749054224</c:v>
                </c:pt>
                <c:pt idx="2338">
                  <c:v>165.5422446406053</c:v>
                </c:pt>
                <c:pt idx="2339">
                  <c:v>165.29713114754099</c:v>
                </c:pt>
                <c:pt idx="2340">
                  <c:v>166.13808322824718</c:v>
                </c:pt>
                <c:pt idx="2341">
                  <c:v>166.5297919293821</c:v>
                </c:pt>
                <c:pt idx="2342">
                  <c:v>166.90494955863809</c:v>
                </c:pt>
                <c:pt idx="2343">
                  <c:v>166.21374527112235</c:v>
                </c:pt>
                <c:pt idx="2344">
                  <c:v>166.6740226986129</c:v>
                </c:pt>
                <c:pt idx="2345">
                  <c:v>166.05059899117276</c:v>
                </c:pt>
                <c:pt idx="2346">
                  <c:v>164.36869482976041</c:v>
                </c:pt>
              </c:numCache>
            </c:numRef>
          </c:val>
          <c:smooth val="0"/>
        </c:ser>
        <c:ser>
          <c:idx val="1"/>
          <c:order val="1"/>
          <c:tx>
            <c:strRef>
              <c:f>Sheet1!$F$1</c:f>
              <c:strCache>
                <c:ptCount val="1"/>
                <c:pt idx="0">
                  <c:v>SPX + Overlay 102.5%</c:v>
                </c:pt>
              </c:strCache>
            </c:strRef>
          </c:tx>
          <c:spPr>
            <a:ln>
              <a:solidFill>
                <a:schemeClr val="accent4"/>
              </a:solidFill>
            </a:ln>
          </c:spPr>
          <c:marker>
            <c:symbol val="none"/>
          </c:marker>
          <c:cat>
            <c:numRef>
              <c:f>Sheet1!$A$2:$A$2348</c:f>
              <c:numCache>
                <c:formatCode>dd/mm/yyyy</c:formatCode>
                <c:ptCount val="2347"/>
                <c:pt idx="0">
                  <c:v>38720</c:v>
                </c:pt>
                <c:pt idx="1">
                  <c:v>38721</c:v>
                </c:pt>
                <c:pt idx="2">
                  <c:v>38722</c:v>
                </c:pt>
                <c:pt idx="3">
                  <c:v>38723</c:v>
                </c:pt>
                <c:pt idx="4">
                  <c:v>38726</c:v>
                </c:pt>
                <c:pt idx="5">
                  <c:v>38727</c:v>
                </c:pt>
                <c:pt idx="6">
                  <c:v>38728</c:v>
                </c:pt>
                <c:pt idx="7">
                  <c:v>38729</c:v>
                </c:pt>
                <c:pt idx="8">
                  <c:v>38730</c:v>
                </c:pt>
                <c:pt idx="9">
                  <c:v>38734</c:v>
                </c:pt>
                <c:pt idx="10">
                  <c:v>38735</c:v>
                </c:pt>
                <c:pt idx="11">
                  <c:v>38736</c:v>
                </c:pt>
                <c:pt idx="12">
                  <c:v>38737</c:v>
                </c:pt>
                <c:pt idx="13">
                  <c:v>38740</c:v>
                </c:pt>
                <c:pt idx="14">
                  <c:v>38741</c:v>
                </c:pt>
                <c:pt idx="15">
                  <c:v>38742</c:v>
                </c:pt>
                <c:pt idx="16">
                  <c:v>38743</c:v>
                </c:pt>
                <c:pt idx="17">
                  <c:v>38744</c:v>
                </c:pt>
                <c:pt idx="18">
                  <c:v>38747</c:v>
                </c:pt>
                <c:pt idx="19">
                  <c:v>38748</c:v>
                </c:pt>
                <c:pt idx="20">
                  <c:v>38749</c:v>
                </c:pt>
                <c:pt idx="21">
                  <c:v>38750</c:v>
                </c:pt>
                <c:pt idx="22">
                  <c:v>38751</c:v>
                </c:pt>
                <c:pt idx="23">
                  <c:v>38754</c:v>
                </c:pt>
                <c:pt idx="24">
                  <c:v>38755</c:v>
                </c:pt>
                <c:pt idx="25">
                  <c:v>38756</c:v>
                </c:pt>
                <c:pt idx="26">
                  <c:v>38757</c:v>
                </c:pt>
                <c:pt idx="27">
                  <c:v>38758</c:v>
                </c:pt>
                <c:pt idx="28">
                  <c:v>38761</c:v>
                </c:pt>
                <c:pt idx="29">
                  <c:v>38762</c:v>
                </c:pt>
                <c:pt idx="30">
                  <c:v>38763</c:v>
                </c:pt>
                <c:pt idx="31">
                  <c:v>38764</c:v>
                </c:pt>
                <c:pt idx="32">
                  <c:v>38765</c:v>
                </c:pt>
                <c:pt idx="33">
                  <c:v>38769</c:v>
                </c:pt>
                <c:pt idx="34">
                  <c:v>38770</c:v>
                </c:pt>
                <c:pt idx="35">
                  <c:v>38771</c:v>
                </c:pt>
                <c:pt idx="36">
                  <c:v>38772</c:v>
                </c:pt>
                <c:pt idx="37">
                  <c:v>38775</c:v>
                </c:pt>
                <c:pt idx="38">
                  <c:v>38776</c:v>
                </c:pt>
                <c:pt idx="39">
                  <c:v>38777</c:v>
                </c:pt>
                <c:pt idx="40">
                  <c:v>38778</c:v>
                </c:pt>
                <c:pt idx="41">
                  <c:v>38779</c:v>
                </c:pt>
                <c:pt idx="42">
                  <c:v>38782</c:v>
                </c:pt>
                <c:pt idx="43">
                  <c:v>38783</c:v>
                </c:pt>
                <c:pt idx="44">
                  <c:v>38784</c:v>
                </c:pt>
                <c:pt idx="45">
                  <c:v>38785</c:v>
                </c:pt>
                <c:pt idx="46">
                  <c:v>38786</c:v>
                </c:pt>
                <c:pt idx="47">
                  <c:v>38789</c:v>
                </c:pt>
                <c:pt idx="48">
                  <c:v>38790</c:v>
                </c:pt>
                <c:pt idx="49">
                  <c:v>38791</c:v>
                </c:pt>
                <c:pt idx="50">
                  <c:v>38792</c:v>
                </c:pt>
                <c:pt idx="51">
                  <c:v>38793</c:v>
                </c:pt>
                <c:pt idx="52">
                  <c:v>38796</c:v>
                </c:pt>
                <c:pt idx="53">
                  <c:v>38797</c:v>
                </c:pt>
                <c:pt idx="54">
                  <c:v>38798</c:v>
                </c:pt>
                <c:pt idx="55">
                  <c:v>38799</c:v>
                </c:pt>
                <c:pt idx="56">
                  <c:v>38800</c:v>
                </c:pt>
                <c:pt idx="57">
                  <c:v>38803</c:v>
                </c:pt>
                <c:pt idx="58">
                  <c:v>38804</c:v>
                </c:pt>
                <c:pt idx="59">
                  <c:v>38805</c:v>
                </c:pt>
                <c:pt idx="60">
                  <c:v>38806</c:v>
                </c:pt>
                <c:pt idx="61">
                  <c:v>38807</c:v>
                </c:pt>
                <c:pt idx="62">
                  <c:v>38810</c:v>
                </c:pt>
                <c:pt idx="63">
                  <c:v>38811</c:v>
                </c:pt>
                <c:pt idx="64">
                  <c:v>38812</c:v>
                </c:pt>
                <c:pt idx="65">
                  <c:v>38813</c:v>
                </c:pt>
                <c:pt idx="66">
                  <c:v>38814</c:v>
                </c:pt>
                <c:pt idx="67">
                  <c:v>38817</c:v>
                </c:pt>
                <c:pt idx="68">
                  <c:v>38818</c:v>
                </c:pt>
                <c:pt idx="69">
                  <c:v>38819</c:v>
                </c:pt>
                <c:pt idx="70">
                  <c:v>38820</c:v>
                </c:pt>
                <c:pt idx="71">
                  <c:v>38824</c:v>
                </c:pt>
                <c:pt idx="72">
                  <c:v>38825</c:v>
                </c:pt>
                <c:pt idx="73">
                  <c:v>38826</c:v>
                </c:pt>
                <c:pt idx="74">
                  <c:v>38827</c:v>
                </c:pt>
                <c:pt idx="75">
                  <c:v>38828</c:v>
                </c:pt>
                <c:pt idx="76">
                  <c:v>38831</c:v>
                </c:pt>
                <c:pt idx="77">
                  <c:v>38832</c:v>
                </c:pt>
                <c:pt idx="78">
                  <c:v>38833</c:v>
                </c:pt>
                <c:pt idx="79">
                  <c:v>38834</c:v>
                </c:pt>
                <c:pt idx="80">
                  <c:v>38835</c:v>
                </c:pt>
                <c:pt idx="81">
                  <c:v>38838</c:v>
                </c:pt>
                <c:pt idx="82">
                  <c:v>38839</c:v>
                </c:pt>
                <c:pt idx="83">
                  <c:v>38840</c:v>
                </c:pt>
                <c:pt idx="84">
                  <c:v>38841</c:v>
                </c:pt>
                <c:pt idx="85">
                  <c:v>38842</c:v>
                </c:pt>
                <c:pt idx="86">
                  <c:v>38845</c:v>
                </c:pt>
                <c:pt idx="87">
                  <c:v>38846</c:v>
                </c:pt>
                <c:pt idx="88">
                  <c:v>38847</c:v>
                </c:pt>
                <c:pt idx="89">
                  <c:v>38848</c:v>
                </c:pt>
                <c:pt idx="90">
                  <c:v>38849</c:v>
                </c:pt>
                <c:pt idx="91">
                  <c:v>38852</c:v>
                </c:pt>
                <c:pt idx="92">
                  <c:v>38853</c:v>
                </c:pt>
                <c:pt idx="93">
                  <c:v>38854</c:v>
                </c:pt>
                <c:pt idx="94">
                  <c:v>38855</c:v>
                </c:pt>
                <c:pt idx="95">
                  <c:v>38856</c:v>
                </c:pt>
                <c:pt idx="96">
                  <c:v>38859</c:v>
                </c:pt>
                <c:pt idx="97">
                  <c:v>38860</c:v>
                </c:pt>
                <c:pt idx="98">
                  <c:v>38861</c:v>
                </c:pt>
                <c:pt idx="99">
                  <c:v>38862</c:v>
                </c:pt>
                <c:pt idx="100">
                  <c:v>38863</c:v>
                </c:pt>
                <c:pt idx="101">
                  <c:v>38867</c:v>
                </c:pt>
                <c:pt idx="102">
                  <c:v>38868</c:v>
                </c:pt>
                <c:pt idx="103">
                  <c:v>38869</c:v>
                </c:pt>
                <c:pt idx="104">
                  <c:v>38870</c:v>
                </c:pt>
                <c:pt idx="105">
                  <c:v>38873</c:v>
                </c:pt>
                <c:pt idx="106">
                  <c:v>38874</c:v>
                </c:pt>
                <c:pt idx="107">
                  <c:v>38875</c:v>
                </c:pt>
                <c:pt idx="108">
                  <c:v>38876</c:v>
                </c:pt>
                <c:pt idx="109">
                  <c:v>38877</c:v>
                </c:pt>
                <c:pt idx="110">
                  <c:v>38880</c:v>
                </c:pt>
                <c:pt idx="111">
                  <c:v>38881</c:v>
                </c:pt>
                <c:pt idx="112">
                  <c:v>38882</c:v>
                </c:pt>
                <c:pt idx="113">
                  <c:v>38883</c:v>
                </c:pt>
                <c:pt idx="114">
                  <c:v>38884</c:v>
                </c:pt>
                <c:pt idx="115">
                  <c:v>38887</c:v>
                </c:pt>
                <c:pt idx="116">
                  <c:v>38888</c:v>
                </c:pt>
                <c:pt idx="117">
                  <c:v>38889</c:v>
                </c:pt>
                <c:pt idx="118">
                  <c:v>38890</c:v>
                </c:pt>
                <c:pt idx="119">
                  <c:v>38891</c:v>
                </c:pt>
                <c:pt idx="120">
                  <c:v>38894</c:v>
                </c:pt>
                <c:pt idx="121">
                  <c:v>38895</c:v>
                </c:pt>
                <c:pt idx="122">
                  <c:v>38896</c:v>
                </c:pt>
                <c:pt idx="123">
                  <c:v>38897</c:v>
                </c:pt>
                <c:pt idx="124">
                  <c:v>38898</c:v>
                </c:pt>
                <c:pt idx="125">
                  <c:v>38901</c:v>
                </c:pt>
                <c:pt idx="126">
                  <c:v>38903</c:v>
                </c:pt>
                <c:pt idx="127">
                  <c:v>38904</c:v>
                </c:pt>
                <c:pt idx="128">
                  <c:v>38905</c:v>
                </c:pt>
                <c:pt idx="129">
                  <c:v>38908</c:v>
                </c:pt>
                <c:pt idx="130">
                  <c:v>38909</c:v>
                </c:pt>
                <c:pt idx="131">
                  <c:v>38910</c:v>
                </c:pt>
                <c:pt idx="132">
                  <c:v>38911</c:v>
                </c:pt>
                <c:pt idx="133">
                  <c:v>38912</c:v>
                </c:pt>
                <c:pt idx="134">
                  <c:v>38915</c:v>
                </c:pt>
                <c:pt idx="135">
                  <c:v>38916</c:v>
                </c:pt>
                <c:pt idx="136">
                  <c:v>38917</c:v>
                </c:pt>
                <c:pt idx="137">
                  <c:v>38918</c:v>
                </c:pt>
                <c:pt idx="138">
                  <c:v>38919</c:v>
                </c:pt>
                <c:pt idx="139">
                  <c:v>38922</c:v>
                </c:pt>
                <c:pt idx="140">
                  <c:v>38923</c:v>
                </c:pt>
                <c:pt idx="141">
                  <c:v>38924</c:v>
                </c:pt>
                <c:pt idx="142">
                  <c:v>38925</c:v>
                </c:pt>
                <c:pt idx="143">
                  <c:v>38926</c:v>
                </c:pt>
                <c:pt idx="144">
                  <c:v>38929</c:v>
                </c:pt>
                <c:pt idx="145">
                  <c:v>38930</c:v>
                </c:pt>
                <c:pt idx="146">
                  <c:v>38931</c:v>
                </c:pt>
                <c:pt idx="147">
                  <c:v>38932</c:v>
                </c:pt>
                <c:pt idx="148">
                  <c:v>38933</c:v>
                </c:pt>
                <c:pt idx="149">
                  <c:v>38936</c:v>
                </c:pt>
                <c:pt idx="150">
                  <c:v>38937</c:v>
                </c:pt>
                <c:pt idx="151">
                  <c:v>38938</c:v>
                </c:pt>
                <c:pt idx="152">
                  <c:v>38939</c:v>
                </c:pt>
                <c:pt idx="153">
                  <c:v>38940</c:v>
                </c:pt>
                <c:pt idx="154">
                  <c:v>38943</c:v>
                </c:pt>
                <c:pt idx="155">
                  <c:v>38944</c:v>
                </c:pt>
                <c:pt idx="156">
                  <c:v>38945</c:v>
                </c:pt>
                <c:pt idx="157">
                  <c:v>38946</c:v>
                </c:pt>
                <c:pt idx="158">
                  <c:v>38947</c:v>
                </c:pt>
                <c:pt idx="159">
                  <c:v>38950</c:v>
                </c:pt>
                <c:pt idx="160">
                  <c:v>38951</c:v>
                </c:pt>
                <c:pt idx="161">
                  <c:v>38952</c:v>
                </c:pt>
                <c:pt idx="162">
                  <c:v>38953</c:v>
                </c:pt>
                <c:pt idx="163">
                  <c:v>38954</c:v>
                </c:pt>
                <c:pt idx="164">
                  <c:v>38957</c:v>
                </c:pt>
                <c:pt idx="165">
                  <c:v>38958</c:v>
                </c:pt>
                <c:pt idx="166">
                  <c:v>38959</c:v>
                </c:pt>
                <c:pt idx="167">
                  <c:v>38960</c:v>
                </c:pt>
                <c:pt idx="168">
                  <c:v>38961</c:v>
                </c:pt>
                <c:pt idx="169">
                  <c:v>38965</c:v>
                </c:pt>
                <c:pt idx="170">
                  <c:v>38966</c:v>
                </c:pt>
                <c:pt idx="171">
                  <c:v>38967</c:v>
                </c:pt>
                <c:pt idx="172">
                  <c:v>38968</c:v>
                </c:pt>
                <c:pt idx="173">
                  <c:v>38971</c:v>
                </c:pt>
                <c:pt idx="174">
                  <c:v>38972</c:v>
                </c:pt>
                <c:pt idx="175">
                  <c:v>38973</c:v>
                </c:pt>
                <c:pt idx="176">
                  <c:v>38974</c:v>
                </c:pt>
                <c:pt idx="177">
                  <c:v>38975</c:v>
                </c:pt>
                <c:pt idx="178">
                  <c:v>38978</c:v>
                </c:pt>
                <c:pt idx="179">
                  <c:v>38979</c:v>
                </c:pt>
                <c:pt idx="180">
                  <c:v>38980</c:v>
                </c:pt>
                <c:pt idx="181">
                  <c:v>38981</c:v>
                </c:pt>
                <c:pt idx="182">
                  <c:v>38982</c:v>
                </c:pt>
                <c:pt idx="183">
                  <c:v>38985</c:v>
                </c:pt>
                <c:pt idx="184">
                  <c:v>38986</c:v>
                </c:pt>
                <c:pt idx="185">
                  <c:v>38987</c:v>
                </c:pt>
                <c:pt idx="186">
                  <c:v>38988</c:v>
                </c:pt>
                <c:pt idx="187">
                  <c:v>38989</c:v>
                </c:pt>
                <c:pt idx="188">
                  <c:v>38992</c:v>
                </c:pt>
                <c:pt idx="189">
                  <c:v>38993</c:v>
                </c:pt>
                <c:pt idx="190">
                  <c:v>38994</c:v>
                </c:pt>
                <c:pt idx="191">
                  <c:v>38995</c:v>
                </c:pt>
                <c:pt idx="192">
                  <c:v>38996</c:v>
                </c:pt>
                <c:pt idx="193">
                  <c:v>38999</c:v>
                </c:pt>
                <c:pt idx="194">
                  <c:v>39000</c:v>
                </c:pt>
                <c:pt idx="195">
                  <c:v>39001</c:v>
                </c:pt>
                <c:pt idx="196">
                  <c:v>39002</c:v>
                </c:pt>
                <c:pt idx="197">
                  <c:v>39003</c:v>
                </c:pt>
                <c:pt idx="198">
                  <c:v>39006</c:v>
                </c:pt>
                <c:pt idx="199">
                  <c:v>39007</c:v>
                </c:pt>
                <c:pt idx="200">
                  <c:v>39008</c:v>
                </c:pt>
                <c:pt idx="201">
                  <c:v>39009</c:v>
                </c:pt>
                <c:pt idx="202">
                  <c:v>39010</c:v>
                </c:pt>
                <c:pt idx="203">
                  <c:v>39013</c:v>
                </c:pt>
                <c:pt idx="204">
                  <c:v>39014</c:v>
                </c:pt>
                <c:pt idx="205">
                  <c:v>39015</c:v>
                </c:pt>
                <c:pt idx="206">
                  <c:v>39016</c:v>
                </c:pt>
                <c:pt idx="207">
                  <c:v>39017</c:v>
                </c:pt>
                <c:pt idx="208">
                  <c:v>39020</c:v>
                </c:pt>
                <c:pt idx="209">
                  <c:v>39021</c:v>
                </c:pt>
                <c:pt idx="210">
                  <c:v>39022</c:v>
                </c:pt>
                <c:pt idx="211">
                  <c:v>39023</c:v>
                </c:pt>
                <c:pt idx="212">
                  <c:v>39024</c:v>
                </c:pt>
                <c:pt idx="213">
                  <c:v>39027</c:v>
                </c:pt>
                <c:pt idx="214">
                  <c:v>39028</c:v>
                </c:pt>
                <c:pt idx="215">
                  <c:v>39029</c:v>
                </c:pt>
                <c:pt idx="216">
                  <c:v>39030</c:v>
                </c:pt>
                <c:pt idx="217">
                  <c:v>39031</c:v>
                </c:pt>
                <c:pt idx="218">
                  <c:v>39034</c:v>
                </c:pt>
                <c:pt idx="219">
                  <c:v>39035</c:v>
                </c:pt>
                <c:pt idx="220">
                  <c:v>39036</c:v>
                </c:pt>
                <c:pt idx="221">
                  <c:v>39037</c:v>
                </c:pt>
                <c:pt idx="222">
                  <c:v>39038</c:v>
                </c:pt>
                <c:pt idx="223">
                  <c:v>39041</c:v>
                </c:pt>
                <c:pt idx="224">
                  <c:v>39042</c:v>
                </c:pt>
                <c:pt idx="225">
                  <c:v>39043</c:v>
                </c:pt>
                <c:pt idx="226">
                  <c:v>39045</c:v>
                </c:pt>
                <c:pt idx="227">
                  <c:v>39048</c:v>
                </c:pt>
                <c:pt idx="228">
                  <c:v>39049</c:v>
                </c:pt>
                <c:pt idx="229">
                  <c:v>39050</c:v>
                </c:pt>
                <c:pt idx="230">
                  <c:v>39051</c:v>
                </c:pt>
                <c:pt idx="231">
                  <c:v>39052</c:v>
                </c:pt>
                <c:pt idx="232">
                  <c:v>39055</c:v>
                </c:pt>
                <c:pt idx="233">
                  <c:v>39056</c:v>
                </c:pt>
                <c:pt idx="234">
                  <c:v>39057</c:v>
                </c:pt>
                <c:pt idx="235">
                  <c:v>39058</c:v>
                </c:pt>
                <c:pt idx="236">
                  <c:v>39059</c:v>
                </c:pt>
                <c:pt idx="237">
                  <c:v>39062</c:v>
                </c:pt>
                <c:pt idx="238">
                  <c:v>39063</c:v>
                </c:pt>
                <c:pt idx="239">
                  <c:v>39064</c:v>
                </c:pt>
                <c:pt idx="240">
                  <c:v>39065</c:v>
                </c:pt>
                <c:pt idx="241">
                  <c:v>39066</c:v>
                </c:pt>
                <c:pt idx="242">
                  <c:v>39069</c:v>
                </c:pt>
                <c:pt idx="243">
                  <c:v>39070</c:v>
                </c:pt>
                <c:pt idx="244">
                  <c:v>39071</c:v>
                </c:pt>
                <c:pt idx="245">
                  <c:v>39072</c:v>
                </c:pt>
                <c:pt idx="246">
                  <c:v>39073</c:v>
                </c:pt>
                <c:pt idx="247">
                  <c:v>39077</c:v>
                </c:pt>
                <c:pt idx="248">
                  <c:v>39078</c:v>
                </c:pt>
                <c:pt idx="249">
                  <c:v>39079</c:v>
                </c:pt>
                <c:pt idx="250">
                  <c:v>39080</c:v>
                </c:pt>
                <c:pt idx="251">
                  <c:v>39085</c:v>
                </c:pt>
                <c:pt idx="252">
                  <c:v>39086</c:v>
                </c:pt>
                <c:pt idx="253">
                  <c:v>39087</c:v>
                </c:pt>
                <c:pt idx="254">
                  <c:v>39090</c:v>
                </c:pt>
                <c:pt idx="255">
                  <c:v>39091</c:v>
                </c:pt>
                <c:pt idx="256">
                  <c:v>39092</c:v>
                </c:pt>
                <c:pt idx="257">
                  <c:v>39093</c:v>
                </c:pt>
                <c:pt idx="258">
                  <c:v>39094</c:v>
                </c:pt>
                <c:pt idx="259">
                  <c:v>39098</c:v>
                </c:pt>
                <c:pt idx="260">
                  <c:v>39099</c:v>
                </c:pt>
                <c:pt idx="261">
                  <c:v>39100</c:v>
                </c:pt>
                <c:pt idx="262">
                  <c:v>39101</c:v>
                </c:pt>
                <c:pt idx="263">
                  <c:v>39104</c:v>
                </c:pt>
                <c:pt idx="264">
                  <c:v>39105</c:v>
                </c:pt>
                <c:pt idx="265">
                  <c:v>39106</c:v>
                </c:pt>
                <c:pt idx="266">
                  <c:v>39107</c:v>
                </c:pt>
                <c:pt idx="267">
                  <c:v>39108</c:v>
                </c:pt>
                <c:pt idx="268">
                  <c:v>39111</c:v>
                </c:pt>
                <c:pt idx="269">
                  <c:v>39112</c:v>
                </c:pt>
                <c:pt idx="270">
                  <c:v>39113</c:v>
                </c:pt>
                <c:pt idx="271">
                  <c:v>39114</c:v>
                </c:pt>
                <c:pt idx="272">
                  <c:v>39115</c:v>
                </c:pt>
                <c:pt idx="273">
                  <c:v>39118</c:v>
                </c:pt>
                <c:pt idx="274">
                  <c:v>39119</c:v>
                </c:pt>
                <c:pt idx="275">
                  <c:v>39120</c:v>
                </c:pt>
                <c:pt idx="276">
                  <c:v>39121</c:v>
                </c:pt>
                <c:pt idx="277">
                  <c:v>39122</c:v>
                </c:pt>
                <c:pt idx="278">
                  <c:v>39125</c:v>
                </c:pt>
                <c:pt idx="279">
                  <c:v>39126</c:v>
                </c:pt>
                <c:pt idx="280">
                  <c:v>39127</c:v>
                </c:pt>
                <c:pt idx="281">
                  <c:v>39128</c:v>
                </c:pt>
                <c:pt idx="282">
                  <c:v>39129</c:v>
                </c:pt>
                <c:pt idx="283">
                  <c:v>39133</c:v>
                </c:pt>
                <c:pt idx="284">
                  <c:v>39134</c:v>
                </c:pt>
                <c:pt idx="285">
                  <c:v>39135</c:v>
                </c:pt>
                <c:pt idx="286">
                  <c:v>39136</c:v>
                </c:pt>
                <c:pt idx="287">
                  <c:v>39139</c:v>
                </c:pt>
                <c:pt idx="288">
                  <c:v>39140</c:v>
                </c:pt>
                <c:pt idx="289">
                  <c:v>39141</c:v>
                </c:pt>
                <c:pt idx="290">
                  <c:v>39142</c:v>
                </c:pt>
                <c:pt idx="291">
                  <c:v>39143</c:v>
                </c:pt>
                <c:pt idx="292">
                  <c:v>39146</c:v>
                </c:pt>
                <c:pt idx="293">
                  <c:v>39147</c:v>
                </c:pt>
                <c:pt idx="294">
                  <c:v>39148</c:v>
                </c:pt>
                <c:pt idx="295">
                  <c:v>39149</c:v>
                </c:pt>
                <c:pt idx="296">
                  <c:v>39150</c:v>
                </c:pt>
                <c:pt idx="297">
                  <c:v>39153</c:v>
                </c:pt>
                <c:pt idx="298">
                  <c:v>39154</c:v>
                </c:pt>
                <c:pt idx="299">
                  <c:v>39155</c:v>
                </c:pt>
                <c:pt idx="300">
                  <c:v>39156</c:v>
                </c:pt>
                <c:pt idx="301">
                  <c:v>39157</c:v>
                </c:pt>
                <c:pt idx="302">
                  <c:v>39160</c:v>
                </c:pt>
                <c:pt idx="303">
                  <c:v>39161</c:v>
                </c:pt>
                <c:pt idx="304">
                  <c:v>39162</c:v>
                </c:pt>
                <c:pt idx="305">
                  <c:v>39163</c:v>
                </c:pt>
                <c:pt idx="306">
                  <c:v>39164</c:v>
                </c:pt>
                <c:pt idx="307">
                  <c:v>39167</c:v>
                </c:pt>
                <c:pt idx="308">
                  <c:v>39168</c:v>
                </c:pt>
                <c:pt idx="309">
                  <c:v>39169</c:v>
                </c:pt>
                <c:pt idx="310">
                  <c:v>39170</c:v>
                </c:pt>
                <c:pt idx="311">
                  <c:v>39171</c:v>
                </c:pt>
                <c:pt idx="312">
                  <c:v>39174</c:v>
                </c:pt>
                <c:pt idx="313">
                  <c:v>39175</c:v>
                </c:pt>
                <c:pt idx="314">
                  <c:v>39176</c:v>
                </c:pt>
                <c:pt idx="315">
                  <c:v>39177</c:v>
                </c:pt>
                <c:pt idx="316">
                  <c:v>39181</c:v>
                </c:pt>
                <c:pt idx="317">
                  <c:v>39182</c:v>
                </c:pt>
                <c:pt idx="318">
                  <c:v>39183</c:v>
                </c:pt>
                <c:pt idx="319">
                  <c:v>39184</c:v>
                </c:pt>
                <c:pt idx="320">
                  <c:v>39185</c:v>
                </c:pt>
                <c:pt idx="321">
                  <c:v>39188</c:v>
                </c:pt>
                <c:pt idx="322">
                  <c:v>39189</c:v>
                </c:pt>
                <c:pt idx="323">
                  <c:v>39190</c:v>
                </c:pt>
                <c:pt idx="324">
                  <c:v>39191</c:v>
                </c:pt>
                <c:pt idx="325">
                  <c:v>39192</c:v>
                </c:pt>
                <c:pt idx="326">
                  <c:v>39195</c:v>
                </c:pt>
                <c:pt idx="327">
                  <c:v>39196</c:v>
                </c:pt>
                <c:pt idx="328">
                  <c:v>39197</c:v>
                </c:pt>
                <c:pt idx="329">
                  <c:v>39198</c:v>
                </c:pt>
                <c:pt idx="330">
                  <c:v>39199</c:v>
                </c:pt>
                <c:pt idx="331">
                  <c:v>39202</c:v>
                </c:pt>
                <c:pt idx="332">
                  <c:v>39203</c:v>
                </c:pt>
                <c:pt idx="333">
                  <c:v>39204</c:v>
                </c:pt>
                <c:pt idx="334">
                  <c:v>39205</c:v>
                </c:pt>
                <c:pt idx="335">
                  <c:v>39206</c:v>
                </c:pt>
                <c:pt idx="336">
                  <c:v>39209</c:v>
                </c:pt>
                <c:pt idx="337">
                  <c:v>39210</c:v>
                </c:pt>
                <c:pt idx="338">
                  <c:v>39211</c:v>
                </c:pt>
                <c:pt idx="339">
                  <c:v>39212</c:v>
                </c:pt>
                <c:pt idx="340">
                  <c:v>39213</c:v>
                </c:pt>
                <c:pt idx="341">
                  <c:v>39216</c:v>
                </c:pt>
                <c:pt idx="342">
                  <c:v>39217</c:v>
                </c:pt>
                <c:pt idx="343">
                  <c:v>39218</c:v>
                </c:pt>
                <c:pt idx="344">
                  <c:v>39219</c:v>
                </c:pt>
                <c:pt idx="345">
                  <c:v>39220</c:v>
                </c:pt>
                <c:pt idx="346">
                  <c:v>39223</c:v>
                </c:pt>
                <c:pt idx="347">
                  <c:v>39224</c:v>
                </c:pt>
                <c:pt idx="348">
                  <c:v>39225</c:v>
                </c:pt>
                <c:pt idx="349">
                  <c:v>39226</c:v>
                </c:pt>
                <c:pt idx="350">
                  <c:v>39227</c:v>
                </c:pt>
                <c:pt idx="351">
                  <c:v>39231</c:v>
                </c:pt>
                <c:pt idx="352">
                  <c:v>39232</c:v>
                </c:pt>
                <c:pt idx="353">
                  <c:v>39233</c:v>
                </c:pt>
                <c:pt idx="354">
                  <c:v>39234</c:v>
                </c:pt>
                <c:pt idx="355">
                  <c:v>39237</c:v>
                </c:pt>
                <c:pt idx="356">
                  <c:v>39238</c:v>
                </c:pt>
                <c:pt idx="357">
                  <c:v>39239</c:v>
                </c:pt>
                <c:pt idx="358">
                  <c:v>39240</c:v>
                </c:pt>
                <c:pt idx="359">
                  <c:v>39241</c:v>
                </c:pt>
                <c:pt idx="360">
                  <c:v>39244</c:v>
                </c:pt>
                <c:pt idx="361">
                  <c:v>39245</c:v>
                </c:pt>
                <c:pt idx="362">
                  <c:v>39246</c:v>
                </c:pt>
                <c:pt idx="363">
                  <c:v>39247</c:v>
                </c:pt>
                <c:pt idx="364">
                  <c:v>39248</c:v>
                </c:pt>
                <c:pt idx="365">
                  <c:v>39251</c:v>
                </c:pt>
                <c:pt idx="366">
                  <c:v>39252</c:v>
                </c:pt>
                <c:pt idx="367">
                  <c:v>39253</c:v>
                </c:pt>
                <c:pt idx="368">
                  <c:v>39254</c:v>
                </c:pt>
                <c:pt idx="369">
                  <c:v>39255</c:v>
                </c:pt>
                <c:pt idx="370">
                  <c:v>39258</c:v>
                </c:pt>
                <c:pt idx="371">
                  <c:v>39259</c:v>
                </c:pt>
                <c:pt idx="372">
                  <c:v>39260</c:v>
                </c:pt>
                <c:pt idx="373">
                  <c:v>39261</c:v>
                </c:pt>
                <c:pt idx="374">
                  <c:v>39262</c:v>
                </c:pt>
                <c:pt idx="375">
                  <c:v>39265</c:v>
                </c:pt>
                <c:pt idx="376">
                  <c:v>39266</c:v>
                </c:pt>
                <c:pt idx="377">
                  <c:v>39268</c:v>
                </c:pt>
                <c:pt idx="378">
                  <c:v>39269</c:v>
                </c:pt>
                <c:pt idx="379">
                  <c:v>39272</c:v>
                </c:pt>
                <c:pt idx="380">
                  <c:v>39273</c:v>
                </c:pt>
                <c:pt idx="381">
                  <c:v>39274</c:v>
                </c:pt>
                <c:pt idx="382">
                  <c:v>39275</c:v>
                </c:pt>
                <c:pt idx="383">
                  <c:v>39276</c:v>
                </c:pt>
                <c:pt idx="384">
                  <c:v>39279</c:v>
                </c:pt>
                <c:pt idx="385">
                  <c:v>39280</c:v>
                </c:pt>
                <c:pt idx="386">
                  <c:v>39281</c:v>
                </c:pt>
                <c:pt idx="387">
                  <c:v>39282</c:v>
                </c:pt>
                <c:pt idx="388">
                  <c:v>39283</c:v>
                </c:pt>
                <c:pt idx="389">
                  <c:v>39286</c:v>
                </c:pt>
                <c:pt idx="390">
                  <c:v>39287</c:v>
                </c:pt>
                <c:pt idx="391">
                  <c:v>39288</c:v>
                </c:pt>
                <c:pt idx="392">
                  <c:v>39289</c:v>
                </c:pt>
                <c:pt idx="393">
                  <c:v>39290</c:v>
                </c:pt>
                <c:pt idx="394">
                  <c:v>39293</c:v>
                </c:pt>
                <c:pt idx="395">
                  <c:v>39294</c:v>
                </c:pt>
                <c:pt idx="396">
                  <c:v>39295</c:v>
                </c:pt>
                <c:pt idx="397">
                  <c:v>39296</c:v>
                </c:pt>
                <c:pt idx="398">
                  <c:v>39297</c:v>
                </c:pt>
                <c:pt idx="399">
                  <c:v>39300</c:v>
                </c:pt>
                <c:pt idx="400">
                  <c:v>39301</c:v>
                </c:pt>
                <c:pt idx="401">
                  <c:v>39302</c:v>
                </c:pt>
                <c:pt idx="402">
                  <c:v>39303</c:v>
                </c:pt>
                <c:pt idx="403">
                  <c:v>39304</c:v>
                </c:pt>
                <c:pt idx="404">
                  <c:v>39307</c:v>
                </c:pt>
                <c:pt idx="405">
                  <c:v>39308</c:v>
                </c:pt>
                <c:pt idx="406">
                  <c:v>39309</c:v>
                </c:pt>
                <c:pt idx="407">
                  <c:v>39310</c:v>
                </c:pt>
                <c:pt idx="408">
                  <c:v>39311</c:v>
                </c:pt>
                <c:pt idx="409">
                  <c:v>39314</c:v>
                </c:pt>
                <c:pt idx="410">
                  <c:v>39315</c:v>
                </c:pt>
                <c:pt idx="411">
                  <c:v>39316</c:v>
                </c:pt>
                <c:pt idx="412">
                  <c:v>39317</c:v>
                </c:pt>
                <c:pt idx="413">
                  <c:v>39318</c:v>
                </c:pt>
                <c:pt idx="414">
                  <c:v>39321</c:v>
                </c:pt>
                <c:pt idx="415">
                  <c:v>39322</c:v>
                </c:pt>
                <c:pt idx="416">
                  <c:v>39323</c:v>
                </c:pt>
                <c:pt idx="417">
                  <c:v>39324</c:v>
                </c:pt>
                <c:pt idx="418">
                  <c:v>39325</c:v>
                </c:pt>
                <c:pt idx="419">
                  <c:v>39329</c:v>
                </c:pt>
                <c:pt idx="420">
                  <c:v>39330</c:v>
                </c:pt>
                <c:pt idx="421">
                  <c:v>39331</c:v>
                </c:pt>
                <c:pt idx="422">
                  <c:v>39332</c:v>
                </c:pt>
                <c:pt idx="423">
                  <c:v>39335</c:v>
                </c:pt>
                <c:pt idx="424">
                  <c:v>39336</c:v>
                </c:pt>
                <c:pt idx="425">
                  <c:v>39337</c:v>
                </c:pt>
                <c:pt idx="426">
                  <c:v>39338</c:v>
                </c:pt>
                <c:pt idx="427">
                  <c:v>39339</c:v>
                </c:pt>
                <c:pt idx="428">
                  <c:v>39342</c:v>
                </c:pt>
                <c:pt idx="429">
                  <c:v>39343</c:v>
                </c:pt>
                <c:pt idx="430">
                  <c:v>39344</c:v>
                </c:pt>
                <c:pt idx="431">
                  <c:v>39345</c:v>
                </c:pt>
                <c:pt idx="432">
                  <c:v>39346</c:v>
                </c:pt>
                <c:pt idx="433">
                  <c:v>39349</c:v>
                </c:pt>
                <c:pt idx="434">
                  <c:v>39350</c:v>
                </c:pt>
                <c:pt idx="435">
                  <c:v>39351</c:v>
                </c:pt>
                <c:pt idx="436">
                  <c:v>39352</c:v>
                </c:pt>
                <c:pt idx="437">
                  <c:v>39353</c:v>
                </c:pt>
                <c:pt idx="438">
                  <c:v>39356</c:v>
                </c:pt>
                <c:pt idx="439">
                  <c:v>39357</c:v>
                </c:pt>
                <c:pt idx="440">
                  <c:v>39358</c:v>
                </c:pt>
                <c:pt idx="441">
                  <c:v>39359</c:v>
                </c:pt>
                <c:pt idx="442">
                  <c:v>39360</c:v>
                </c:pt>
                <c:pt idx="443">
                  <c:v>39363</c:v>
                </c:pt>
                <c:pt idx="444">
                  <c:v>39364</c:v>
                </c:pt>
                <c:pt idx="445">
                  <c:v>39365</c:v>
                </c:pt>
                <c:pt idx="446">
                  <c:v>39366</c:v>
                </c:pt>
                <c:pt idx="447">
                  <c:v>39367</c:v>
                </c:pt>
                <c:pt idx="448">
                  <c:v>39370</c:v>
                </c:pt>
                <c:pt idx="449">
                  <c:v>39371</c:v>
                </c:pt>
                <c:pt idx="450">
                  <c:v>39372</c:v>
                </c:pt>
                <c:pt idx="451">
                  <c:v>39373</c:v>
                </c:pt>
                <c:pt idx="452">
                  <c:v>39374</c:v>
                </c:pt>
                <c:pt idx="453">
                  <c:v>39377</c:v>
                </c:pt>
                <c:pt idx="454">
                  <c:v>39378</c:v>
                </c:pt>
                <c:pt idx="455">
                  <c:v>39379</c:v>
                </c:pt>
                <c:pt idx="456">
                  <c:v>39380</c:v>
                </c:pt>
                <c:pt idx="457">
                  <c:v>39381</c:v>
                </c:pt>
                <c:pt idx="458">
                  <c:v>39384</c:v>
                </c:pt>
                <c:pt idx="459">
                  <c:v>39385</c:v>
                </c:pt>
                <c:pt idx="460">
                  <c:v>39386</c:v>
                </c:pt>
                <c:pt idx="461">
                  <c:v>39387</c:v>
                </c:pt>
                <c:pt idx="462">
                  <c:v>39388</c:v>
                </c:pt>
                <c:pt idx="463">
                  <c:v>39391</c:v>
                </c:pt>
                <c:pt idx="464">
                  <c:v>39392</c:v>
                </c:pt>
                <c:pt idx="465">
                  <c:v>39393</c:v>
                </c:pt>
                <c:pt idx="466">
                  <c:v>39394</c:v>
                </c:pt>
                <c:pt idx="467">
                  <c:v>39395</c:v>
                </c:pt>
                <c:pt idx="468">
                  <c:v>39398</c:v>
                </c:pt>
                <c:pt idx="469">
                  <c:v>39399</c:v>
                </c:pt>
                <c:pt idx="470">
                  <c:v>39400</c:v>
                </c:pt>
                <c:pt idx="471">
                  <c:v>39401</c:v>
                </c:pt>
                <c:pt idx="472">
                  <c:v>39402</c:v>
                </c:pt>
                <c:pt idx="473">
                  <c:v>39405</c:v>
                </c:pt>
                <c:pt idx="474">
                  <c:v>39406</c:v>
                </c:pt>
                <c:pt idx="475">
                  <c:v>39407</c:v>
                </c:pt>
                <c:pt idx="476">
                  <c:v>39409</c:v>
                </c:pt>
                <c:pt idx="477">
                  <c:v>39412</c:v>
                </c:pt>
                <c:pt idx="478">
                  <c:v>39413</c:v>
                </c:pt>
                <c:pt idx="479">
                  <c:v>39414</c:v>
                </c:pt>
                <c:pt idx="480">
                  <c:v>39415</c:v>
                </c:pt>
                <c:pt idx="481">
                  <c:v>39416</c:v>
                </c:pt>
                <c:pt idx="482">
                  <c:v>39419</c:v>
                </c:pt>
                <c:pt idx="483">
                  <c:v>39420</c:v>
                </c:pt>
                <c:pt idx="484">
                  <c:v>39421</c:v>
                </c:pt>
                <c:pt idx="485">
                  <c:v>39422</c:v>
                </c:pt>
                <c:pt idx="486">
                  <c:v>39423</c:v>
                </c:pt>
                <c:pt idx="487">
                  <c:v>39426</c:v>
                </c:pt>
                <c:pt idx="488">
                  <c:v>39427</c:v>
                </c:pt>
                <c:pt idx="489">
                  <c:v>39428</c:v>
                </c:pt>
                <c:pt idx="490">
                  <c:v>39429</c:v>
                </c:pt>
                <c:pt idx="491">
                  <c:v>39430</c:v>
                </c:pt>
                <c:pt idx="492">
                  <c:v>39433</c:v>
                </c:pt>
                <c:pt idx="493">
                  <c:v>39434</c:v>
                </c:pt>
                <c:pt idx="494">
                  <c:v>39435</c:v>
                </c:pt>
                <c:pt idx="495">
                  <c:v>39436</c:v>
                </c:pt>
                <c:pt idx="496">
                  <c:v>39437</c:v>
                </c:pt>
                <c:pt idx="497">
                  <c:v>39440</c:v>
                </c:pt>
                <c:pt idx="498">
                  <c:v>39442</c:v>
                </c:pt>
                <c:pt idx="499">
                  <c:v>39443</c:v>
                </c:pt>
                <c:pt idx="500">
                  <c:v>39444</c:v>
                </c:pt>
                <c:pt idx="501">
                  <c:v>39447</c:v>
                </c:pt>
                <c:pt idx="502">
                  <c:v>39449</c:v>
                </c:pt>
                <c:pt idx="503">
                  <c:v>39450</c:v>
                </c:pt>
                <c:pt idx="504">
                  <c:v>39451</c:v>
                </c:pt>
                <c:pt idx="505">
                  <c:v>39454</c:v>
                </c:pt>
                <c:pt idx="506">
                  <c:v>39455</c:v>
                </c:pt>
                <c:pt idx="507">
                  <c:v>39456</c:v>
                </c:pt>
                <c:pt idx="508">
                  <c:v>39457</c:v>
                </c:pt>
                <c:pt idx="509">
                  <c:v>39458</c:v>
                </c:pt>
                <c:pt idx="510">
                  <c:v>39461</c:v>
                </c:pt>
                <c:pt idx="511">
                  <c:v>39462</c:v>
                </c:pt>
                <c:pt idx="512">
                  <c:v>39463</c:v>
                </c:pt>
                <c:pt idx="513">
                  <c:v>39464</c:v>
                </c:pt>
                <c:pt idx="514">
                  <c:v>39465</c:v>
                </c:pt>
                <c:pt idx="515">
                  <c:v>39469</c:v>
                </c:pt>
                <c:pt idx="516">
                  <c:v>39470</c:v>
                </c:pt>
                <c:pt idx="517">
                  <c:v>39471</c:v>
                </c:pt>
                <c:pt idx="518">
                  <c:v>39472</c:v>
                </c:pt>
                <c:pt idx="519">
                  <c:v>39475</c:v>
                </c:pt>
                <c:pt idx="520">
                  <c:v>39476</c:v>
                </c:pt>
                <c:pt idx="521">
                  <c:v>39477</c:v>
                </c:pt>
                <c:pt idx="522">
                  <c:v>39478</c:v>
                </c:pt>
                <c:pt idx="523">
                  <c:v>39479</c:v>
                </c:pt>
                <c:pt idx="524">
                  <c:v>39482</c:v>
                </c:pt>
                <c:pt idx="525">
                  <c:v>39483</c:v>
                </c:pt>
                <c:pt idx="526">
                  <c:v>39484</c:v>
                </c:pt>
                <c:pt idx="527">
                  <c:v>39485</c:v>
                </c:pt>
                <c:pt idx="528">
                  <c:v>39486</c:v>
                </c:pt>
                <c:pt idx="529">
                  <c:v>39489</c:v>
                </c:pt>
                <c:pt idx="530">
                  <c:v>39490</c:v>
                </c:pt>
                <c:pt idx="531">
                  <c:v>39491</c:v>
                </c:pt>
                <c:pt idx="532">
                  <c:v>39492</c:v>
                </c:pt>
                <c:pt idx="533">
                  <c:v>39493</c:v>
                </c:pt>
                <c:pt idx="534">
                  <c:v>39497</c:v>
                </c:pt>
                <c:pt idx="535">
                  <c:v>39498</c:v>
                </c:pt>
                <c:pt idx="536">
                  <c:v>39499</c:v>
                </c:pt>
                <c:pt idx="537">
                  <c:v>39500</c:v>
                </c:pt>
                <c:pt idx="538">
                  <c:v>39503</c:v>
                </c:pt>
                <c:pt idx="539">
                  <c:v>39504</c:v>
                </c:pt>
                <c:pt idx="540">
                  <c:v>39505</c:v>
                </c:pt>
                <c:pt idx="541">
                  <c:v>39506</c:v>
                </c:pt>
                <c:pt idx="542">
                  <c:v>39507</c:v>
                </c:pt>
                <c:pt idx="543">
                  <c:v>39510</c:v>
                </c:pt>
                <c:pt idx="544">
                  <c:v>39511</c:v>
                </c:pt>
                <c:pt idx="545">
                  <c:v>39512</c:v>
                </c:pt>
                <c:pt idx="546">
                  <c:v>39513</c:v>
                </c:pt>
                <c:pt idx="547">
                  <c:v>39514</c:v>
                </c:pt>
                <c:pt idx="548">
                  <c:v>39517</c:v>
                </c:pt>
                <c:pt idx="549">
                  <c:v>39518</c:v>
                </c:pt>
                <c:pt idx="550">
                  <c:v>39519</c:v>
                </c:pt>
                <c:pt idx="551">
                  <c:v>39520</c:v>
                </c:pt>
                <c:pt idx="552">
                  <c:v>39521</c:v>
                </c:pt>
                <c:pt idx="553">
                  <c:v>39524</c:v>
                </c:pt>
                <c:pt idx="554">
                  <c:v>39525</c:v>
                </c:pt>
                <c:pt idx="555">
                  <c:v>39526</c:v>
                </c:pt>
                <c:pt idx="556">
                  <c:v>39527</c:v>
                </c:pt>
                <c:pt idx="557">
                  <c:v>39531</c:v>
                </c:pt>
                <c:pt idx="558">
                  <c:v>39532</c:v>
                </c:pt>
                <c:pt idx="559">
                  <c:v>39533</c:v>
                </c:pt>
                <c:pt idx="560">
                  <c:v>39534</c:v>
                </c:pt>
                <c:pt idx="561">
                  <c:v>39535</c:v>
                </c:pt>
                <c:pt idx="562">
                  <c:v>39538</c:v>
                </c:pt>
                <c:pt idx="563">
                  <c:v>39539</c:v>
                </c:pt>
                <c:pt idx="564">
                  <c:v>39540</c:v>
                </c:pt>
                <c:pt idx="565">
                  <c:v>39541</c:v>
                </c:pt>
                <c:pt idx="566">
                  <c:v>39542</c:v>
                </c:pt>
                <c:pt idx="567">
                  <c:v>39545</c:v>
                </c:pt>
                <c:pt idx="568">
                  <c:v>39546</c:v>
                </c:pt>
                <c:pt idx="569">
                  <c:v>39547</c:v>
                </c:pt>
                <c:pt idx="570">
                  <c:v>39548</c:v>
                </c:pt>
                <c:pt idx="571">
                  <c:v>39549</c:v>
                </c:pt>
                <c:pt idx="572">
                  <c:v>39552</c:v>
                </c:pt>
                <c:pt idx="573">
                  <c:v>39553</c:v>
                </c:pt>
                <c:pt idx="574">
                  <c:v>39554</c:v>
                </c:pt>
                <c:pt idx="575">
                  <c:v>39555</c:v>
                </c:pt>
                <c:pt idx="576">
                  <c:v>39556</c:v>
                </c:pt>
                <c:pt idx="577">
                  <c:v>39559</c:v>
                </c:pt>
                <c:pt idx="578">
                  <c:v>39560</c:v>
                </c:pt>
                <c:pt idx="579">
                  <c:v>39561</c:v>
                </c:pt>
                <c:pt idx="580">
                  <c:v>39562</c:v>
                </c:pt>
                <c:pt idx="581">
                  <c:v>39563</c:v>
                </c:pt>
                <c:pt idx="582">
                  <c:v>39566</c:v>
                </c:pt>
                <c:pt idx="583">
                  <c:v>39567</c:v>
                </c:pt>
                <c:pt idx="584">
                  <c:v>39568</c:v>
                </c:pt>
                <c:pt idx="585">
                  <c:v>39569</c:v>
                </c:pt>
                <c:pt idx="586">
                  <c:v>39570</c:v>
                </c:pt>
                <c:pt idx="587">
                  <c:v>39573</c:v>
                </c:pt>
                <c:pt idx="588">
                  <c:v>39574</c:v>
                </c:pt>
                <c:pt idx="589">
                  <c:v>39575</c:v>
                </c:pt>
                <c:pt idx="590">
                  <c:v>39576</c:v>
                </c:pt>
                <c:pt idx="591">
                  <c:v>39577</c:v>
                </c:pt>
                <c:pt idx="592">
                  <c:v>39580</c:v>
                </c:pt>
                <c:pt idx="593">
                  <c:v>39581</c:v>
                </c:pt>
                <c:pt idx="594">
                  <c:v>39582</c:v>
                </c:pt>
                <c:pt idx="595">
                  <c:v>39583</c:v>
                </c:pt>
                <c:pt idx="596">
                  <c:v>39584</c:v>
                </c:pt>
                <c:pt idx="597">
                  <c:v>39587</c:v>
                </c:pt>
                <c:pt idx="598">
                  <c:v>39588</c:v>
                </c:pt>
                <c:pt idx="599">
                  <c:v>39589</c:v>
                </c:pt>
                <c:pt idx="600">
                  <c:v>39590</c:v>
                </c:pt>
                <c:pt idx="601">
                  <c:v>39591</c:v>
                </c:pt>
                <c:pt idx="602">
                  <c:v>39595</c:v>
                </c:pt>
                <c:pt idx="603">
                  <c:v>39596</c:v>
                </c:pt>
                <c:pt idx="604">
                  <c:v>39597</c:v>
                </c:pt>
                <c:pt idx="605">
                  <c:v>39598</c:v>
                </c:pt>
                <c:pt idx="606">
                  <c:v>39601</c:v>
                </c:pt>
                <c:pt idx="607">
                  <c:v>39602</c:v>
                </c:pt>
                <c:pt idx="608">
                  <c:v>39603</c:v>
                </c:pt>
                <c:pt idx="609">
                  <c:v>39604</c:v>
                </c:pt>
                <c:pt idx="610">
                  <c:v>39605</c:v>
                </c:pt>
                <c:pt idx="611">
                  <c:v>39608</c:v>
                </c:pt>
                <c:pt idx="612">
                  <c:v>39609</c:v>
                </c:pt>
                <c:pt idx="613">
                  <c:v>39610</c:v>
                </c:pt>
                <c:pt idx="614">
                  <c:v>39611</c:v>
                </c:pt>
                <c:pt idx="615">
                  <c:v>39612</c:v>
                </c:pt>
                <c:pt idx="616">
                  <c:v>39615</c:v>
                </c:pt>
                <c:pt idx="617">
                  <c:v>39616</c:v>
                </c:pt>
                <c:pt idx="618">
                  <c:v>39617</c:v>
                </c:pt>
                <c:pt idx="619">
                  <c:v>39618</c:v>
                </c:pt>
                <c:pt idx="620">
                  <c:v>39619</c:v>
                </c:pt>
                <c:pt idx="621">
                  <c:v>39622</c:v>
                </c:pt>
                <c:pt idx="622">
                  <c:v>39623</c:v>
                </c:pt>
                <c:pt idx="623">
                  <c:v>39624</c:v>
                </c:pt>
                <c:pt idx="624">
                  <c:v>39625</c:v>
                </c:pt>
                <c:pt idx="625">
                  <c:v>39626</c:v>
                </c:pt>
                <c:pt idx="626">
                  <c:v>39629</c:v>
                </c:pt>
                <c:pt idx="627">
                  <c:v>39630</c:v>
                </c:pt>
                <c:pt idx="628">
                  <c:v>39631</c:v>
                </c:pt>
                <c:pt idx="629">
                  <c:v>39632</c:v>
                </c:pt>
                <c:pt idx="630">
                  <c:v>39636</c:v>
                </c:pt>
                <c:pt idx="631">
                  <c:v>39637</c:v>
                </c:pt>
                <c:pt idx="632">
                  <c:v>39638</c:v>
                </c:pt>
                <c:pt idx="633">
                  <c:v>39639</c:v>
                </c:pt>
                <c:pt idx="634">
                  <c:v>39640</c:v>
                </c:pt>
                <c:pt idx="635">
                  <c:v>39643</c:v>
                </c:pt>
                <c:pt idx="636">
                  <c:v>39644</c:v>
                </c:pt>
                <c:pt idx="637">
                  <c:v>39645</c:v>
                </c:pt>
                <c:pt idx="638">
                  <c:v>39646</c:v>
                </c:pt>
                <c:pt idx="639">
                  <c:v>39647</c:v>
                </c:pt>
                <c:pt idx="640">
                  <c:v>39650</c:v>
                </c:pt>
                <c:pt idx="641">
                  <c:v>39651</c:v>
                </c:pt>
                <c:pt idx="642">
                  <c:v>39652</c:v>
                </c:pt>
                <c:pt idx="643">
                  <c:v>39653</c:v>
                </c:pt>
                <c:pt idx="644">
                  <c:v>39654</c:v>
                </c:pt>
                <c:pt idx="645">
                  <c:v>39657</c:v>
                </c:pt>
                <c:pt idx="646">
                  <c:v>39658</c:v>
                </c:pt>
                <c:pt idx="647">
                  <c:v>39659</c:v>
                </c:pt>
                <c:pt idx="648">
                  <c:v>39660</c:v>
                </c:pt>
                <c:pt idx="649">
                  <c:v>39661</c:v>
                </c:pt>
                <c:pt idx="650">
                  <c:v>39664</c:v>
                </c:pt>
                <c:pt idx="651">
                  <c:v>39665</c:v>
                </c:pt>
                <c:pt idx="652">
                  <c:v>39666</c:v>
                </c:pt>
                <c:pt idx="653">
                  <c:v>39667</c:v>
                </c:pt>
                <c:pt idx="654">
                  <c:v>39668</c:v>
                </c:pt>
                <c:pt idx="655">
                  <c:v>39671</c:v>
                </c:pt>
                <c:pt idx="656">
                  <c:v>39672</c:v>
                </c:pt>
                <c:pt idx="657">
                  <c:v>39673</c:v>
                </c:pt>
                <c:pt idx="658">
                  <c:v>39674</c:v>
                </c:pt>
                <c:pt idx="659">
                  <c:v>39675</c:v>
                </c:pt>
                <c:pt idx="660">
                  <c:v>39678</c:v>
                </c:pt>
                <c:pt idx="661">
                  <c:v>39679</c:v>
                </c:pt>
                <c:pt idx="662">
                  <c:v>39680</c:v>
                </c:pt>
                <c:pt idx="663">
                  <c:v>39681</c:v>
                </c:pt>
                <c:pt idx="664">
                  <c:v>39682</c:v>
                </c:pt>
                <c:pt idx="665">
                  <c:v>39685</c:v>
                </c:pt>
                <c:pt idx="666">
                  <c:v>39686</c:v>
                </c:pt>
                <c:pt idx="667">
                  <c:v>39687</c:v>
                </c:pt>
                <c:pt idx="668">
                  <c:v>39688</c:v>
                </c:pt>
                <c:pt idx="669">
                  <c:v>39689</c:v>
                </c:pt>
                <c:pt idx="670">
                  <c:v>39693</c:v>
                </c:pt>
                <c:pt idx="671">
                  <c:v>39694</c:v>
                </c:pt>
                <c:pt idx="672">
                  <c:v>39695</c:v>
                </c:pt>
                <c:pt idx="673">
                  <c:v>39696</c:v>
                </c:pt>
                <c:pt idx="674">
                  <c:v>39699</c:v>
                </c:pt>
                <c:pt idx="675">
                  <c:v>39700</c:v>
                </c:pt>
                <c:pt idx="676">
                  <c:v>39701</c:v>
                </c:pt>
                <c:pt idx="677">
                  <c:v>39702</c:v>
                </c:pt>
                <c:pt idx="678">
                  <c:v>39703</c:v>
                </c:pt>
                <c:pt idx="679">
                  <c:v>39706</c:v>
                </c:pt>
                <c:pt idx="680">
                  <c:v>39707</c:v>
                </c:pt>
                <c:pt idx="681">
                  <c:v>39708</c:v>
                </c:pt>
                <c:pt idx="682">
                  <c:v>39709</c:v>
                </c:pt>
                <c:pt idx="683">
                  <c:v>39710</c:v>
                </c:pt>
                <c:pt idx="684">
                  <c:v>39713</c:v>
                </c:pt>
                <c:pt idx="685">
                  <c:v>39714</c:v>
                </c:pt>
                <c:pt idx="686">
                  <c:v>39715</c:v>
                </c:pt>
                <c:pt idx="687">
                  <c:v>39716</c:v>
                </c:pt>
                <c:pt idx="688">
                  <c:v>39717</c:v>
                </c:pt>
                <c:pt idx="689">
                  <c:v>39720</c:v>
                </c:pt>
                <c:pt idx="690">
                  <c:v>39721</c:v>
                </c:pt>
                <c:pt idx="691">
                  <c:v>39722</c:v>
                </c:pt>
                <c:pt idx="692">
                  <c:v>39723</c:v>
                </c:pt>
                <c:pt idx="693">
                  <c:v>39724</c:v>
                </c:pt>
                <c:pt idx="694">
                  <c:v>39727</c:v>
                </c:pt>
                <c:pt idx="695">
                  <c:v>39728</c:v>
                </c:pt>
                <c:pt idx="696">
                  <c:v>39729</c:v>
                </c:pt>
                <c:pt idx="697">
                  <c:v>39730</c:v>
                </c:pt>
                <c:pt idx="698">
                  <c:v>39731</c:v>
                </c:pt>
                <c:pt idx="699">
                  <c:v>39734</c:v>
                </c:pt>
                <c:pt idx="700">
                  <c:v>39735</c:v>
                </c:pt>
                <c:pt idx="701">
                  <c:v>39736</c:v>
                </c:pt>
                <c:pt idx="702">
                  <c:v>39737</c:v>
                </c:pt>
                <c:pt idx="703">
                  <c:v>39738</c:v>
                </c:pt>
                <c:pt idx="704">
                  <c:v>39741</c:v>
                </c:pt>
                <c:pt idx="705">
                  <c:v>39742</c:v>
                </c:pt>
                <c:pt idx="706">
                  <c:v>39743</c:v>
                </c:pt>
                <c:pt idx="707">
                  <c:v>39744</c:v>
                </c:pt>
                <c:pt idx="708">
                  <c:v>39745</c:v>
                </c:pt>
                <c:pt idx="709">
                  <c:v>39748</c:v>
                </c:pt>
                <c:pt idx="710">
                  <c:v>39749</c:v>
                </c:pt>
                <c:pt idx="711">
                  <c:v>39750</c:v>
                </c:pt>
                <c:pt idx="712">
                  <c:v>39751</c:v>
                </c:pt>
                <c:pt idx="713">
                  <c:v>39752</c:v>
                </c:pt>
                <c:pt idx="714">
                  <c:v>39755</c:v>
                </c:pt>
                <c:pt idx="715">
                  <c:v>39756</c:v>
                </c:pt>
                <c:pt idx="716">
                  <c:v>39757</c:v>
                </c:pt>
                <c:pt idx="717">
                  <c:v>39758</c:v>
                </c:pt>
                <c:pt idx="718">
                  <c:v>39759</c:v>
                </c:pt>
                <c:pt idx="719">
                  <c:v>39762</c:v>
                </c:pt>
                <c:pt idx="720">
                  <c:v>39763</c:v>
                </c:pt>
                <c:pt idx="721">
                  <c:v>39764</c:v>
                </c:pt>
                <c:pt idx="722">
                  <c:v>39765</c:v>
                </c:pt>
                <c:pt idx="723">
                  <c:v>39766</c:v>
                </c:pt>
                <c:pt idx="724">
                  <c:v>39769</c:v>
                </c:pt>
                <c:pt idx="725">
                  <c:v>39770</c:v>
                </c:pt>
                <c:pt idx="726">
                  <c:v>39771</c:v>
                </c:pt>
                <c:pt idx="727">
                  <c:v>39772</c:v>
                </c:pt>
                <c:pt idx="728">
                  <c:v>39773</c:v>
                </c:pt>
                <c:pt idx="729">
                  <c:v>39776</c:v>
                </c:pt>
                <c:pt idx="730">
                  <c:v>39777</c:v>
                </c:pt>
                <c:pt idx="731">
                  <c:v>39778</c:v>
                </c:pt>
                <c:pt idx="732">
                  <c:v>39780</c:v>
                </c:pt>
                <c:pt idx="733">
                  <c:v>39783</c:v>
                </c:pt>
                <c:pt idx="734">
                  <c:v>39784</c:v>
                </c:pt>
                <c:pt idx="735">
                  <c:v>39785</c:v>
                </c:pt>
                <c:pt idx="736">
                  <c:v>39786</c:v>
                </c:pt>
                <c:pt idx="737">
                  <c:v>39787</c:v>
                </c:pt>
                <c:pt idx="738">
                  <c:v>39790</c:v>
                </c:pt>
                <c:pt idx="739">
                  <c:v>39791</c:v>
                </c:pt>
                <c:pt idx="740">
                  <c:v>39792</c:v>
                </c:pt>
                <c:pt idx="741">
                  <c:v>39793</c:v>
                </c:pt>
                <c:pt idx="742">
                  <c:v>39794</c:v>
                </c:pt>
                <c:pt idx="743">
                  <c:v>39797</c:v>
                </c:pt>
                <c:pt idx="744">
                  <c:v>39798</c:v>
                </c:pt>
                <c:pt idx="745">
                  <c:v>39799</c:v>
                </c:pt>
                <c:pt idx="746">
                  <c:v>39800</c:v>
                </c:pt>
                <c:pt idx="747">
                  <c:v>39801</c:v>
                </c:pt>
                <c:pt idx="748">
                  <c:v>39804</c:v>
                </c:pt>
                <c:pt idx="749">
                  <c:v>39805</c:v>
                </c:pt>
                <c:pt idx="750">
                  <c:v>39806</c:v>
                </c:pt>
                <c:pt idx="751">
                  <c:v>39808</c:v>
                </c:pt>
                <c:pt idx="752">
                  <c:v>39811</c:v>
                </c:pt>
                <c:pt idx="753">
                  <c:v>39812</c:v>
                </c:pt>
                <c:pt idx="754">
                  <c:v>39813</c:v>
                </c:pt>
                <c:pt idx="755">
                  <c:v>39815</c:v>
                </c:pt>
                <c:pt idx="756">
                  <c:v>39818</c:v>
                </c:pt>
                <c:pt idx="757">
                  <c:v>39819</c:v>
                </c:pt>
                <c:pt idx="758">
                  <c:v>39820</c:v>
                </c:pt>
                <c:pt idx="759">
                  <c:v>39821</c:v>
                </c:pt>
                <c:pt idx="760">
                  <c:v>39822</c:v>
                </c:pt>
                <c:pt idx="761">
                  <c:v>39825</c:v>
                </c:pt>
                <c:pt idx="762">
                  <c:v>39826</c:v>
                </c:pt>
                <c:pt idx="763">
                  <c:v>39827</c:v>
                </c:pt>
                <c:pt idx="764">
                  <c:v>39828</c:v>
                </c:pt>
                <c:pt idx="765">
                  <c:v>39829</c:v>
                </c:pt>
                <c:pt idx="766">
                  <c:v>39833</c:v>
                </c:pt>
                <c:pt idx="767">
                  <c:v>39834</c:v>
                </c:pt>
                <c:pt idx="768">
                  <c:v>39835</c:v>
                </c:pt>
                <c:pt idx="769">
                  <c:v>39836</c:v>
                </c:pt>
                <c:pt idx="770">
                  <c:v>39839</c:v>
                </c:pt>
                <c:pt idx="771">
                  <c:v>39840</c:v>
                </c:pt>
                <c:pt idx="772">
                  <c:v>39841</c:v>
                </c:pt>
                <c:pt idx="773">
                  <c:v>39842</c:v>
                </c:pt>
                <c:pt idx="774">
                  <c:v>39843</c:v>
                </c:pt>
                <c:pt idx="775">
                  <c:v>39846</c:v>
                </c:pt>
                <c:pt idx="776">
                  <c:v>39847</c:v>
                </c:pt>
                <c:pt idx="777">
                  <c:v>39848</c:v>
                </c:pt>
                <c:pt idx="778">
                  <c:v>39849</c:v>
                </c:pt>
                <c:pt idx="779">
                  <c:v>39850</c:v>
                </c:pt>
                <c:pt idx="780">
                  <c:v>39853</c:v>
                </c:pt>
                <c:pt idx="781">
                  <c:v>39854</c:v>
                </c:pt>
                <c:pt idx="782">
                  <c:v>39855</c:v>
                </c:pt>
                <c:pt idx="783">
                  <c:v>39856</c:v>
                </c:pt>
                <c:pt idx="784">
                  <c:v>39857</c:v>
                </c:pt>
                <c:pt idx="785">
                  <c:v>39861</c:v>
                </c:pt>
                <c:pt idx="786">
                  <c:v>39862</c:v>
                </c:pt>
                <c:pt idx="787">
                  <c:v>39863</c:v>
                </c:pt>
                <c:pt idx="788">
                  <c:v>39864</c:v>
                </c:pt>
                <c:pt idx="789">
                  <c:v>39867</c:v>
                </c:pt>
                <c:pt idx="790">
                  <c:v>39868</c:v>
                </c:pt>
                <c:pt idx="791">
                  <c:v>39869</c:v>
                </c:pt>
                <c:pt idx="792">
                  <c:v>39870</c:v>
                </c:pt>
                <c:pt idx="793">
                  <c:v>39871</c:v>
                </c:pt>
                <c:pt idx="794">
                  <c:v>39874</c:v>
                </c:pt>
                <c:pt idx="795">
                  <c:v>39875</c:v>
                </c:pt>
                <c:pt idx="796">
                  <c:v>39876</c:v>
                </c:pt>
                <c:pt idx="797">
                  <c:v>39877</c:v>
                </c:pt>
                <c:pt idx="798">
                  <c:v>39878</c:v>
                </c:pt>
                <c:pt idx="799">
                  <c:v>39881</c:v>
                </c:pt>
                <c:pt idx="800">
                  <c:v>39882</c:v>
                </c:pt>
                <c:pt idx="801">
                  <c:v>39883</c:v>
                </c:pt>
                <c:pt idx="802">
                  <c:v>39884</c:v>
                </c:pt>
                <c:pt idx="803">
                  <c:v>39885</c:v>
                </c:pt>
                <c:pt idx="804">
                  <c:v>39888</c:v>
                </c:pt>
                <c:pt idx="805">
                  <c:v>39889</c:v>
                </c:pt>
                <c:pt idx="806">
                  <c:v>39890</c:v>
                </c:pt>
                <c:pt idx="807">
                  <c:v>39891</c:v>
                </c:pt>
                <c:pt idx="808">
                  <c:v>39892</c:v>
                </c:pt>
                <c:pt idx="809">
                  <c:v>39895</c:v>
                </c:pt>
                <c:pt idx="810">
                  <c:v>39896</c:v>
                </c:pt>
                <c:pt idx="811">
                  <c:v>39897</c:v>
                </c:pt>
                <c:pt idx="812">
                  <c:v>39898</c:v>
                </c:pt>
                <c:pt idx="813">
                  <c:v>39899</c:v>
                </c:pt>
                <c:pt idx="814">
                  <c:v>39902</c:v>
                </c:pt>
                <c:pt idx="815">
                  <c:v>39903</c:v>
                </c:pt>
                <c:pt idx="816">
                  <c:v>39904</c:v>
                </c:pt>
                <c:pt idx="817">
                  <c:v>39905</c:v>
                </c:pt>
                <c:pt idx="818">
                  <c:v>39906</c:v>
                </c:pt>
                <c:pt idx="819">
                  <c:v>39909</c:v>
                </c:pt>
                <c:pt idx="820">
                  <c:v>39910</c:v>
                </c:pt>
                <c:pt idx="821">
                  <c:v>39911</c:v>
                </c:pt>
                <c:pt idx="822">
                  <c:v>39912</c:v>
                </c:pt>
                <c:pt idx="823">
                  <c:v>39916</c:v>
                </c:pt>
                <c:pt idx="824">
                  <c:v>39917</c:v>
                </c:pt>
                <c:pt idx="825">
                  <c:v>39918</c:v>
                </c:pt>
                <c:pt idx="826">
                  <c:v>39919</c:v>
                </c:pt>
                <c:pt idx="827">
                  <c:v>39920</c:v>
                </c:pt>
                <c:pt idx="828">
                  <c:v>39923</c:v>
                </c:pt>
                <c:pt idx="829">
                  <c:v>39924</c:v>
                </c:pt>
                <c:pt idx="830">
                  <c:v>39925</c:v>
                </c:pt>
                <c:pt idx="831">
                  <c:v>39926</c:v>
                </c:pt>
                <c:pt idx="832">
                  <c:v>39927</c:v>
                </c:pt>
                <c:pt idx="833">
                  <c:v>39930</c:v>
                </c:pt>
                <c:pt idx="834">
                  <c:v>39931</c:v>
                </c:pt>
                <c:pt idx="835">
                  <c:v>39932</c:v>
                </c:pt>
                <c:pt idx="836">
                  <c:v>39933</c:v>
                </c:pt>
                <c:pt idx="837">
                  <c:v>39934</c:v>
                </c:pt>
                <c:pt idx="838">
                  <c:v>39937</c:v>
                </c:pt>
                <c:pt idx="839">
                  <c:v>39938</c:v>
                </c:pt>
                <c:pt idx="840">
                  <c:v>39939</c:v>
                </c:pt>
                <c:pt idx="841">
                  <c:v>39940</c:v>
                </c:pt>
                <c:pt idx="842">
                  <c:v>39941</c:v>
                </c:pt>
                <c:pt idx="843">
                  <c:v>39944</c:v>
                </c:pt>
                <c:pt idx="844">
                  <c:v>39945</c:v>
                </c:pt>
                <c:pt idx="845">
                  <c:v>39946</c:v>
                </c:pt>
                <c:pt idx="846">
                  <c:v>39947</c:v>
                </c:pt>
                <c:pt idx="847">
                  <c:v>39948</c:v>
                </c:pt>
                <c:pt idx="848">
                  <c:v>39951</c:v>
                </c:pt>
                <c:pt idx="849">
                  <c:v>39952</c:v>
                </c:pt>
                <c:pt idx="850">
                  <c:v>39953</c:v>
                </c:pt>
                <c:pt idx="851">
                  <c:v>39954</c:v>
                </c:pt>
                <c:pt idx="852">
                  <c:v>39955</c:v>
                </c:pt>
                <c:pt idx="853">
                  <c:v>39959</c:v>
                </c:pt>
                <c:pt idx="854">
                  <c:v>39960</c:v>
                </c:pt>
                <c:pt idx="855">
                  <c:v>39961</c:v>
                </c:pt>
                <c:pt idx="856">
                  <c:v>39962</c:v>
                </c:pt>
                <c:pt idx="857">
                  <c:v>39965</c:v>
                </c:pt>
                <c:pt idx="858">
                  <c:v>39966</c:v>
                </c:pt>
                <c:pt idx="859">
                  <c:v>39967</c:v>
                </c:pt>
                <c:pt idx="860">
                  <c:v>39968</c:v>
                </c:pt>
                <c:pt idx="861">
                  <c:v>39969</c:v>
                </c:pt>
                <c:pt idx="862">
                  <c:v>39972</c:v>
                </c:pt>
                <c:pt idx="863">
                  <c:v>39973</c:v>
                </c:pt>
                <c:pt idx="864">
                  <c:v>39974</c:v>
                </c:pt>
                <c:pt idx="865">
                  <c:v>39975</c:v>
                </c:pt>
                <c:pt idx="866">
                  <c:v>39976</c:v>
                </c:pt>
                <c:pt idx="867">
                  <c:v>39979</c:v>
                </c:pt>
                <c:pt idx="868">
                  <c:v>39980</c:v>
                </c:pt>
                <c:pt idx="869">
                  <c:v>39981</c:v>
                </c:pt>
                <c:pt idx="870">
                  <c:v>39982</c:v>
                </c:pt>
                <c:pt idx="871">
                  <c:v>39983</c:v>
                </c:pt>
                <c:pt idx="872">
                  <c:v>39986</c:v>
                </c:pt>
                <c:pt idx="873">
                  <c:v>39987</c:v>
                </c:pt>
                <c:pt idx="874">
                  <c:v>39988</c:v>
                </c:pt>
                <c:pt idx="875">
                  <c:v>39989</c:v>
                </c:pt>
                <c:pt idx="876">
                  <c:v>39990</c:v>
                </c:pt>
                <c:pt idx="877">
                  <c:v>39993</c:v>
                </c:pt>
                <c:pt idx="878">
                  <c:v>39994</c:v>
                </c:pt>
                <c:pt idx="879">
                  <c:v>39995</c:v>
                </c:pt>
                <c:pt idx="880">
                  <c:v>39996</c:v>
                </c:pt>
                <c:pt idx="881">
                  <c:v>40000</c:v>
                </c:pt>
                <c:pt idx="882">
                  <c:v>40001</c:v>
                </c:pt>
                <c:pt idx="883">
                  <c:v>40002</c:v>
                </c:pt>
                <c:pt idx="884">
                  <c:v>40003</c:v>
                </c:pt>
                <c:pt idx="885">
                  <c:v>40004</c:v>
                </c:pt>
                <c:pt idx="886">
                  <c:v>40007</c:v>
                </c:pt>
                <c:pt idx="887">
                  <c:v>40008</c:v>
                </c:pt>
                <c:pt idx="888">
                  <c:v>40009</c:v>
                </c:pt>
                <c:pt idx="889">
                  <c:v>40010</c:v>
                </c:pt>
                <c:pt idx="890">
                  <c:v>40011</c:v>
                </c:pt>
                <c:pt idx="891">
                  <c:v>40014</c:v>
                </c:pt>
                <c:pt idx="892">
                  <c:v>40015</c:v>
                </c:pt>
                <c:pt idx="893">
                  <c:v>40016</c:v>
                </c:pt>
                <c:pt idx="894">
                  <c:v>40017</c:v>
                </c:pt>
                <c:pt idx="895">
                  <c:v>40018</c:v>
                </c:pt>
                <c:pt idx="896">
                  <c:v>40021</c:v>
                </c:pt>
                <c:pt idx="897">
                  <c:v>40022</c:v>
                </c:pt>
                <c:pt idx="898">
                  <c:v>40023</c:v>
                </c:pt>
                <c:pt idx="899">
                  <c:v>40024</c:v>
                </c:pt>
                <c:pt idx="900">
                  <c:v>40025</c:v>
                </c:pt>
                <c:pt idx="901">
                  <c:v>40028</c:v>
                </c:pt>
                <c:pt idx="902">
                  <c:v>40029</c:v>
                </c:pt>
                <c:pt idx="903">
                  <c:v>40030</c:v>
                </c:pt>
                <c:pt idx="904">
                  <c:v>40031</c:v>
                </c:pt>
                <c:pt idx="905">
                  <c:v>40032</c:v>
                </c:pt>
                <c:pt idx="906">
                  <c:v>40035</c:v>
                </c:pt>
                <c:pt idx="907">
                  <c:v>40036</c:v>
                </c:pt>
                <c:pt idx="908">
                  <c:v>40037</c:v>
                </c:pt>
                <c:pt idx="909">
                  <c:v>40038</c:v>
                </c:pt>
                <c:pt idx="910">
                  <c:v>40039</c:v>
                </c:pt>
                <c:pt idx="911">
                  <c:v>40042</c:v>
                </c:pt>
                <c:pt idx="912">
                  <c:v>40043</c:v>
                </c:pt>
                <c:pt idx="913">
                  <c:v>40044</c:v>
                </c:pt>
                <c:pt idx="914">
                  <c:v>40045</c:v>
                </c:pt>
                <c:pt idx="915">
                  <c:v>40046</c:v>
                </c:pt>
                <c:pt idx="916">
                  <c:v>40049</c:v>
                </c:pt>
                <c:pt idx="917">
                  <c:v>40050</c:v>
                </c:pt>
                <c:pt idx="918">
                  <c:v>40051</c:v>
                </c:pt>
                <c:pt idx="919">
                  <c:v>40052</c:v>
                </c:pt>
                <c:pt idx="920">
                  <c:v>40053</c:v>
                </c:pt>
                <c:pt idx="921">
                  <c:v>40056</c:v>
                </c:pt>
                <c:pt idx="922">
                  <c:v>40057</c:v>
                </c:pt>
                <c:pt idx="923">
                  <c:v>40058</c:v>
                </c:pt>
                <c:pt idx="924">
                  <c:v>40059</c:v>
                </c:pt>
                <c:pt idx="925">
                  <c:v>40060</c:v>
                </c:pt>
                <c:pt idx="926">
                  <c:v>40064</c:v>
                </c:pt>
                <c:pt idx="927">
                  <c:v>40065</c:v>
                </c:pt>
                <c:pt idx="928">
                  <c:v>40066</c:v>
                </c:pt>
                <c:pt idx="929">
                  <c:v>40067</c:v>
                </c:pt>
                <c:pt idx="930">
                  <c:v>40070</c:v>
                </c:pt>
                <c:pt idx="931">
                  <c:v>40071</c:v>
                </c:pt>
                <c:pt idx="932">
                  <c:v>40072</c:v>
                </c:pt>
                <c:pt idx="933">
                  <c:v>40073</c:v>
                </c:pt>
                <c:pt idx="934">
                  <c:v>40074</c:v>
                </c:pt>
                <c:pt idx="935">
                  <c:v>40077</c:v>
                </c:pt>
                <c:pt idx="936">
                  <c:v>40078</c:v>
                </c:pt>
                <c:pt idx="937">
                  <c:v>40079</c:v>
                </c:pt>
                <c:pt idx="938">
                  <c:v>40080</c:v>
                </c:pt>
                <c:pt idx="939">
                  <c:v>40081</c:v>
                </c:pt>
                <c:pt idx="940">
                  <c:v>40084</c:v>
                </c:pt>
                <c:pt idx="941">
                  <c:v>40085</c:v>
                </c:pt>
                <c:pt idx="942">
                  <c:v>40086</c:v>
                </c:pt>
                <c:pt idx="943">
                  <c:v>40087</c:v>
                </c:pt>
                <c:pt idx="944">
                  <c:v>40088</c:v>
                </c:pt>
                <c:pt idx="945">
                  <c:v>40091</c:v>
                </c:pt>
                <c:pt idx="946">
                  <c:v>40092</c:v>
                </c:pt>
                <c:pt idx="947">
                  <c:v>40093</c:v>
                </c:pt>
                <c:pt idx="948">
                  <c:v>40094</c:v>
                </c:pt>
                <c:pt idx="949">
                  <c:v>40095</c:v>
                </c:pt>
                <c:pt idx="950">
                  <c:v>40098</c:v>
                </c:pt>
                <c:pt idx="951">
                  <c:v>40099</c:v>
                </c:pt>
                <c:pt idx="952">
                  <c:v>40100</c:v>
                </c:pt>
                <c:pt idx="953">
                  <c:v>40101</c:v>
                </c:pt>
                <c:pt idx="954">
                  <c:v>40102</c:v>
                </c:pt>
                <c:pt idx="955">
                  <c:v>40105</c:v>
                </c:pt>
                <c:pt idx="956">
                  <c:v>40106</c:v>
                </c:pt>
                <c:pt idx="957">
                  <c:v>40107</c:v>
                </c:pt>
                <c:pt idx="958">
                  <c:v>40108</c:v>
                </c:pt>
                <c:pt idx="959">
                  <c:v>40109</c:v>
                </c:pt>
                <c:pt idx="960">
                  <c:v>40112</c:v>
                </c:pt>
                <c:pt idx="961">
                  <c:v>40113</c:v>
                </c:pt>
                <c:pt idx="962">
                  <c:v>40114</c:v>
                </c:pt>
                <c:pt idx="963">
                  <c:v>40115</c:v>
                </c:pt>
                <c:pt idx="964">
                  <c:v>40116</c:v>
                </c:pt>
                <c:pt idx="965">
                  <c:v>40119</c:v>
                </c:pt>
                <c:pt idx="966">
                  <c:v>40120</c:v>
                </c:pt>
                <c:pt idx="967">
                  <c:v>40121</c:v>
                </c:pt>
                <c:pt idx="968">
                  <c:v>40122</c:v>
                </c:pt>
                <c:pt idx="969">
                  <c:v>40123</c:v>
                </c:pt>
                <c:pt idx="970">
                  <c:v>40126</c:v>
                </c:pt>
                <c:pt idx="971">
                  <c:v>40127</c:v>
                </c:pt>
                <c:pt idx="972">
                  <c:v>40128</c:v>
                </c:pt>
                <c:pt idx="973">
                  <c:v>40129</c:v>
                </c:pt>
                <c:pt idx="974">
                  <c:v>40130</c:v>
                </c:pt>
                <c:pt idx="975">
                  <c:v>40133</c:v>
                </c:pt>
                <c:pt idx="976">
                  <c:v>40134</c:v>
                </c:pt>
                <c:pt idx="977">
                  <c:v>40135</c:v>
                </c:pt>
                <c:pt idx="978">
                  <c:v>40136</c:v>
                </c:pt>
                <c:pt idx="979">
                  <c:v>40137</c:v>
                </c:pt>
                <c:pt idx="980">
                  <c:v>40140</c:v>
                </c:pt>
                <c:pt idx="981">
                  <c:v>40141</c:v>
                </c:pt>
                <c:pt idx="982">
                  <c:v>40142</c:v>
                </c:pt>
                <c:pt idx="983">
                  <c:v>40144</c:v>
                </c:pt>
                <c:pt idx="984">
                  <c:v>40147</c:v>
                </c:pt>
                <c:pt idx="985">
                  <c:v>40148</c:v>
                </c:pt>
                <c:pt idx="986">
                  <c:v>40149</c:v>
                </c:pt>
                <c:pt idx="987">
                  <c:v>40150</c:v>
                </c:pt>
                <c:pt idx="988">
                  <c:v>40151</c:v>
                </c:pt>
                <c:pt idx="989">
                  <c:v>40154</c:v>
                </c:pt>
                <c:pt idx="990">
                  <c:v>40155</c:v>
                </c:pt>
                <c:pt idx="991">
                  <c:v>40156</c:v>
                </c:pt>
                <c:pt idx="992">
                  <c:v>40157</c:v>
                </c:pt>
                <c:pt idx="993">
                  <c:v>40158</c:v>
                </c:pt>
                <c:pt idx="994">
                  <c:v>40161</c:v>
                </c:pt>
                <c:pt idx="995">
                  <c:v>40162</c:v>
                </c:pt>
                <c:pt idx="996">
                  <c:v>40163</c:v>
                </c:pt>
                <c:pt idx="997">
                  <c:v>40164</c:v>
                </c:pt>
                <c:pt idx="998">
                  <c:v>40165</c:v>
                </c:pt>
                <c:pt idx="999">
                  <c:v>40168</c:v>
                </c:pt>
                <c:pt idx="1000">
                  <c:v>40169</c:v>
                </c:pt>
                <c:pt idx="1001">
                  <c:v>40170</c:v>
                </c:pt>
                <c:pt idx="1002">
                  <c:v>40171</c:v>
                </c:pt>
                <c:pt idx="1003">
                  <c:v>40175</c:v>
                </c:pt>
                <c:pt idx="1004">
                  <c:v>40176</c:v>
                </c:pt>
                <c:pt idx="1005">
                  <c:v>40177</c:v>
                </c:pt>
                <c:pt idx="1006">
                  <c:v>40178</c:v>
                </c:pt>
                <c:pt idx="1007">
                  <c:v>40182</c:v>
                </c:pt>
                <c:pt idx="1008">
                  <c:v>40183</c:v>
                </c:pt>
                <c:pt idx="1009">
                  <c:v>40184</c:v>
                </c:pt>
                <c:pt idx="1010">
                  <c:v>40185</c:v>
                </c:pt>
                <c:pt idx="1011">
                  <c:v>40186</c:v>
                </c:pt>
                <c:pt idx="1012">
                  <c:v>40189</c:v>
                </c:pt>
                <c:pt idx="1013">
                  <c:v>40190</c:v>
                </c:pt>
                <c:pt idx="1014">
                  <c:v>40191</c:v>
                </c:pt>
                <c:pt idx="1015">
                  <c:v>40192</c:v>
                </c:pt>
                <c:pt idx="1016">
                  <c:v>40193</c:v>
                </c:pt>
                <c:pt idx="1017">
                  <c:v>40197</c:v>
                </c:pt>
                <c:pt idx="1018">
                  <c:v>40198</c:v>
                </c:pt>
                <c:pt idx="1019">
                  <c:v>40199</c:v>
                </c:pt>
                <c:pt idx="1020">
                  <c:v>40200</c:v>
                </c:pt>
                <c:pt idx="1021">
                  <c:v>40203</c:v>
                </c:pt>
                <c:pt idx="1022">
                  <c:v>40204</c:v>
                </c:pt>
                <c:pt idx="1023">
                  <c:v>40205</c:v>
                </c:pt>
                <c:pt idx="1024">
                  <c:v>40206</c:v>
                </c:pt>
                <c:pt idx="1025">
                  <c:v>40207</c:v>
                </c:pt>
                <c:pt idx="1026">
                  <c:v>40210</c:v>
                </c:pt>
                <c:pt idx="1027">
                  <c:v>40211</c:v>
                </c:pt>
                <c:pt idx="1028">
                  <c:v>40212</c:v>
                </c:pt>
                <c:pt idx="1029">
                  <c:v>40213</c:v>
                </c:pt>
                <c:pt idx="1030">
                  <c:v>40214</c:v>
                </c:pt>
                <c:pt idx="1031">
                  <c:v>40217</c:v>
                </c:pt>
                <c:pt idx="1032">
                  <c:v>40218</c:v>
                </c:pt>
                <c:pt idx="1033">
                  <c:v>40219</c:v>
                </c:pt>
                <c:pt idx="1034">
                  <c:v>40220</c:v>
                </c:pt>
                <c:pt idx="1035">
                  <c:v>40221</c:v>
                </c:pt>
                <c:pt idx="1036">
                  <c:v>40225</c:v>
                </c:pt>
                <c:pt idx="1037">
                  <c:v>40226</c:v>
                </c:pt>
                <c:pt idx="1038">
                  <c:v>40227</c:v>
                </c:pt>
                <c:pt idx="1039">
                  <c:v>40228</c:v>
                </c:pt>
                <c:pt idx="1040">
                  <c:v>40231</c:v>
                </c:pt>
                <c:pt idx="1041">
                  <c:v>40232</c:v>
                </c:pt>
                <c:pt idx="1042">
                  <c:v>40233</c:v>
                </c:pt>
                <c:pt idx="1043">
                  <c:v>40234</c:v>
                </c:pt>
                <c:pt idx="1044">
                  <c:v>40235</c:v>
                </c:pt>
                <c:pt idx="1045">
                  <c:v>40238</c:v>
                </c:pt>
                <c:pt idx="1046">
                  <c:v>40239</c:v>
                </c:pt>
                <c:pt idx="1047">
                  <c:v>40240</c:v>
                </c:pt>
                <c:pt idx="1048">
                  <c:v>40241</c:v>
                </c:pt>
                <c:pt idx="1049">
                  <c:v>40242</c:v>
                </c:pt>
                <c:pt idx="1050">
                  <c:v>40245</c:v>
                </c:pt>
                <c:pt idx="1051">
                  <c:v>40246</c:v>
                </c:pt>
                <c:pt idx="1052">
                  <c:v>40247</c:v>
                </c:pt>
                <c:pt idx="1053">
                  <c:v>40248</c:v>
                </c:pt>
                <c:pt idx="1054">
                  <c:v>40249</c:v>
                </c:pt>
                <c:pt idx="1055">
                  <c:v>40252</c:v>
                </c:pt>
                <c:pt idx="1056">
                  <c:v>40253</c:v>
                </c:pt>
                <c:pt idx="1057">
                  <c:v>40254</c:v>
                </c:pt>
                <c:pt idx="1058">
                  <c:v>40255</c:v>
                </c:pt>
                <c:pt idx="1059">
                  <c:v>40256</c:v>
                </c:pt>
                <c:pt idx="1060">
                  <c:v>40259</c:v>
                </c:pt>
                <c:pt idx="1061">
                  <c:v>40260</c:v>
                </c:pt>
                <c:pt idx="1062">
                  <c:v>40261</c:v>
                </c:pt>
                <c:pt idx="1063">
                  <c:v>40262</c:v>
                </c:pt>
                <c:pt idx="1064">
                  <c:v>40263</c:v>
                </c:pt>
                <c:pt idx="1065">
                  <c:v>40266</c:v>
                </c:pt>
                <c:pt idx="1066">
                  <c:v>40267</c:v>
                </c:pt>
                <c:pt idx="1067">
                  <c:v>40268</c:v>
                </c:pt>
                <c:pt idx="1068">
                  <c:v>40269</c:v>
                </c:pt>
                <c:pt idx="1069">
                  <c:v>40273</c:v>
                </c:pt>
                <c:pt idx="1070">
                  <c:v>40274</c:v>
                </c:pt>
                <c:pt idx="1071">
                  <c:v>40275</c:v>
                </c:pt>
                <c:pt idx="1072">
                  <c:v>40276</c:v>
                </c:pt>
                <c:pt idx="1073">
                  <c:v>40277</c:v>
                </c:pt>
                <c:pt idx="1074">
                  <c:v>40280</c:v>
                </c:pt>
                <c:pt idx="1075">
                  <c:v>40281</c:v>
                </c:pt>
                <c:pt idx="1076">
                  <c:v>40282</c:v>
                </c:pt>
                <c:pt idx="1077">
                  <c:v>40283</c:v>
                </c:pt>
                <c:pt idx="1078">
                  <c:v>40284</c:v>
                </c:pt>
                <c:pt idx="1079">
                  <c:v>40287</c:v>
                </c:pt>
                <c:pt idx="1080">
                  <c:v>40288</c:v>
                </c:pt>
                <c:pt idx="1081">
                  <c:v>40289</c:v>
                </c:pt>
                <c:pt idx="1082">
                  <c:v>40290</c:v>
                </c:pt>
                <c:pt idx="1083">
                  <c:v>40291</c:v>
                </c:pt>
                <c:pt idx="1084">
                  <c:v>40294</c:v>
                </c:pt>
                <c:pt idx="1085">
                  <c:v>40295</c:v>
                </c:pt>
                <c:pt idx="1086">
                  <c:v>40296</c:v>
                </c:pt>
                <c:pt idx="1087">
                  <c:v>40297</c:v>
                </c:pt>
                <c:pt idx="1088">
                  <c:v>40298</c:v>
                </c:pt>
                <c:pt idx="1089">
                  <c:v>40301</c:v>
                </c:pt>
                <c:pt idx="1090">
                  <c:v>40302</c:v>
                </c:pt>
                <c:pt idx="1091">
                  <c:v>40303</c:v>
                </c:pt>
                <c:pt idx="1092">
                  <c:v>40304</c:v>
                </c:pt>
                <c:pt idx="1093">
                  <c:v>40305</c:v>
                </c:pt>
                <c:pt idx="1094">
                  <c:v>40308</c:v>
                </c:pt>
                <c:pt idx="1095">
                  <c:v>40309</c:v>
                </c:pt>
                <c:pt idx="1096">
                  <c:v>40310</c:v>
                </c:pt>
                <c:pt idx="1097">
                  <c:v>40311</c:v>
                </c:pt>
                <c:pt idx="1098">
                  <c:v>40312</c:v>
                </c:pt>
                <c:pt idx="1099">
                  <c:v>40315</c:v>
                </c:pt>
                <c:pt idx="1100">
                  <c:v>40316</c:v>
                </c:pt>
                <c:pt idx="1101">
                  <c:v>40317</c:v>
                </c:pt>
                <c:pt idx="1102">
                  <c:v>40318</c:v>
                </c:pt>
                <c:pt idx="1103">
                  <c:v>40319</c:v>
                </c:pt>
                <c:pt idx="1104">
                  <c:v>40322</c:v>
                </c:pt>
                <c:pt idx="1105">
                  <c:v>40323</c:v>
                </c:pt>
                <c:pt idx="1106">
                  <c:v>40324</c:v>
                </c:pt>
                <c:pt idx="1107">
                  <c:v>40325</c:v>
                </c:pt>
                <c:pt idx="1108">
                  <c:v>40326</c:v>
                </c:pt>
                <c:pt idx="1109">
                  <c:v>40330</c:v>
                </c:pt>
                <c:pt idx="1110">
                  <c:v>40331</c:v>
                </c:pt>
                <c:pt idx="1111">
                  <c:v>40332</c:v>
                </c:pt>
                <c:pt idx="1112">
                  <c:v>40333</c:v>
                </c:pt>
                <c:pt idx="1113">
                  <c:v>40336</c:v>
                </c:pt>
                <c:pt idx="1114">
                  <c:v>40337</c:v>
                </c:pt>
                <c:pt idx="1115">
                  <c:v>40338</c:v>
                </c:pt>
                <c:pt idx="1116">
                  <c:v>40339</c:v>
                </c:pt>
                <c:pt idx="1117">
                  <c:v>40340</c:v>
                </c:pt>
                <c:pt idx="1118">
                  <c:v>40343</c:v>
                </c:pt>
                <c:pt idx="1119">
                  <c:v>40344</c:v>
                </c:pt>
                <c:pt idx="1120">
                  <c:v>40345</c:v>
                </c:pt>
                <c:pt idx="1121">
                  <c:v>40346</c:v>
                </c:pt>
                <c:pt idx="1122">
                  <c:v>40347</c:v>
                </c:pt>
                <c:pt idx="1123">
                  <c:v>40350</c:v>
                </c:pt>
                <c:pt idx="1124">
                  <c:v>40351</c:v>
                </c:pt>
                <c:pt idx="1125">
                  <c:v>40352</c:v>
                </c:pt>
                <c:pt idx="1126">
                  <c:v>40353</c:v>
                </c:pt>
                <c:pt idx="1127">
                  <c:v>40354</c:v>
                </c:pt>
                <c:pt idx="1128">
                  <c:v>40357</c:v>
                </c:pt>
                <c:pt idx="1129">
                  <c:v>40358</c:v>
                </c:pt>
                <c:pt idx="1130">
                  <c:v>40359</c:v>
                </c:pt>
                <c:pt idx="1131">
                  <c:v>40360</c:v>
                </c:pt>
                <c:pt idx="1132">
                  <c:v>40361</c:v>
                </c:pt>
                <c:pt idx="1133">
                  <c:v>40365</c:v>
                </c:pt>
                <c:pt idx="1134">
                  <c:v>40366</c:v>
                </c:pt>
                <c:pt idx="1135">
                  <c:v>40367</c:v>
                </c:pt>
                <c:pt idx="1136">
                  <c:v>40368</c:v>
                </c:pt>
                <c:pt idx="1137">
                  <c:v>40371</c:v>
                </c:pt>
                <c:pt idx="1138">
                  <c:v>40372</c:v>
                </c:pt>
                <c:pt idx="1139">
                  <c:v>40373</c:v>
                </c:pt>
                <c:pt idx="1140">
                  <c:v>40374</c:v>
                </c:pt>
                <c:pt idx="1141">
                  <c:v>40375</c:v>
                </c:pt>
                <c:pt idx="1142">
                  <c:v>40378</c:v>
                </c:pt>
                <c:pt idx="1143">
                  <c:v>40379</c:v>
                </c:pt>
                <c:pt idx="1144">
                  <c:v>40380</c:v>
                </c:pt>
                <c:pt idx="1145">
                  <c:v>40381</c:v>
                </c:pt>
                <c:pt idx="1146">
                  <c:v>40382</c:v>
                </c:pt>
                <c:pt idx="1147">
                  <c:v>40385</c:v>
                </c:pt>
                <c:pt idx="1148">
                  <c:v>40386</c:v>
                </c:pt>
                <c:pt idx="1149">
                  <c:v>40387</c:v>
                </c:pt>
                <c:pt idx="1150">
                  <c:v>40388</c:v>
                </c:pt>
                <c:pt idx="1151">
                  <c:v>40389</c:v>
                </c:pt>
                <c:pt idx="1152">
                  <c:v>40392</c:v>
                </c:pt>
                <c:pt idx="1153">
                  <c:v>40393</c:v>
                </c:pt>
                <c:pt idx="1154">
                  <c:v>40394</c:v>
                </c:pt>
                <c:pt idx="1155">
                  <c:v>40395</c:v>
                </c:pt>
                <c:pt idx="1156">
                  <c:v>40396</c:v>
                </c:pt>
                <c:pt idx="1157">
                  <c:v>40399</c:v>
                </c:pt>
                <c:pt idx="1158">
                  <c:v>40400</c:v>
                </c:pt>
                <c:pt idx="1159">
                  <c:v>40401</c:v>
                </c:pt>
                <c:pt idx="1160">
                  <c:v>40402</c:v>
                </c:pt>
                <c:pt idx="1161">
                  <c:v>40403</c:v>
                </c:pt>
                <c:pt idx="1162">
                  <c:v>40406</c:v>
                </c:pt>
                <c:pt idx="1163">
                  <c:v>40407</c:v>
                </c:pt>
                <c:pt idx="1164">
                  <c:v>40408</c:v>
                </c:pt>
                <c:pt idx="1165">
                  <c:v>40409</c:v>
                </c:pt>
                <c:pt idx="1166">
                  <c:v>40410</c:v>
                </c:pt>
                <c:pt idx="1167">
                  <c:v>40413</c:v>
                </c:pt>
                <c:pt idx="1168">
                  <c:v>40414</c:v>
                </c:pt>
                <c:pt idx="1169">
                  <c:v>40415</c:v>
                </c:pt>
                <c:pt idx="1170">
                  <c:v>40416</c:v>
                </c:pt>
                <c:pt idx="1171">
                  <c:v>40417</c:v>
                </c:pt>
                <c:pt idx="1172">
                  <c:v>40420</c:v>
                </c:pt>
                <c:pt idx="1173">
                  <c:v>40421</c:v>
                </c:pt>
                <c:pt idx="1174">
                  <c:v>40422</c:v>
                </c:pt>
                <c:pt idx="1175">
                  <c:v>40423</c:v>
                </c:pt>
                <c:pt idx="1176">
                  <c:v>40424</c:v>
                </c:pt>
                <c:pt idx="1177">
                  <c:v>40428</c:v>
                </c:pt>
                <c:pt idx="1178">
                  <c:v>40429</c:v>
                </c:pt>
                <c:pt idx="1179">
                  <c:v>40430</c:v>
                </c:pt>
                <c:pt idx="1180">
                  <c:v>40431</c:v>
                </c:pt>
                <c:pt idx="1181">
                  <c:v>40434</c:v>
                </c:pt>
                <c:pt idx="1182">
                  <c:v>40435</c:v>
                </c:pt>
                <c:pt idx="1183">
                  <c:v>40436</c:v>
                </c:pt>
                <c:pt idx="1184">
                  <c:v>40437</c:v>
                </c:pt>
                <c:pt idx="1185">
                  <c:v>40438</c:v>
                </c:pt>
                <c:pt idx="1186">
                  <c:v>40441</c:v>
                </c:pt>
                <c:pt idx="1187">
                  <c:v>40442</c:v>
                </c:pt>
                <c:pt idx="1188">
                  <c:v>40443</c:v>
                </c:pt>
                <c:pt idx="1189">
                  <c:v>40444</c:v>
                </c:pt>
                <c:pt idx="1190">
                  <c:v>40445</c:v>
                </c:pt>
                <c:pt idx="1191">
                  <c:v>40448</c:v>
                </c:pt>
                <c:pt idx="1192">
                  <c:v>40449</c:v>
                </c:pt>
                <c:pt idx="1193">
                  <c:v>40450</c:v>
                </c:pt>
                <c:pt idx="1194">
                  <c:v>40451</c:v>
                </c:pt>
                <c:pt idx="1195">
                  <c:v>40452</c:v>
                </c:pt>
                <c:pt idx="1196">
                  <c:v>40455</c:v>
                </c:pt>
                <c:pt idx="1197">
                  <c:v>40456</c:v>
                </c:pt>
                <c:pt idx="1198">
                  <c:v>40457</c:v>
                </c:pt>
                <c:pt idx="1199">
                  <c:v>40458</c:v>
                </c:pt>
                <c:pt idx="1200">
                  <c:v>40459</c:v>
                </c:pt>
                <c:pt idx="1201">
                  <c:v>40462</c:v>
                </c:pt>
                <c:pt idx="1202">
                  <c:v>40463</c:v>
                </c:pt>
                <c:pt idx="1203">
                  <c:v>40464</c:v>
                </c:pt>
                <c:pt idx="1204">
                  <c:v>40465</c:v>
                </c:pt>
                <c:pt idx="1205">
                  <c:v>40466</c:v>
                </c:pt>
                <c:pt idx="1206">
                  <c:v>40469</c:v>
                </c:pt>
                <c:pt idx="1207">
                  <c:v>40470</c:v>
                </c:pt>
                <c:pt idx="1208">
                  <c:v>40471</c:v>
                </c:pt>
                <c:pt idx="1209">
                  <c:v>40472</c:v>
                </c:pt>
                <c:pt idx="1210">
                  <c:v>40473</c:v>
                </c:pt>
                <c:pt idx="1211">
                  <c:v>40476</c:v>
                </c:pt>
                <c:pt idx="1212">
                  <c:v>40477</c:v>
                </c:pt>
                <c:pt idx="1213">
                  <c:v>40478</c:v>
                </c:pt>
                <c:pt idx="1214">
                  <c:v>40479</c:v>
                </c:pt>
                <c:pt idx="1215">
                  <c:v>40480</c:v>
                </c:pt>
                <c:pt idx="1216">
                  <c:v>40483</c:v>
                </c:pt>
                <c:pt idx="1217">
                  <c:v>40484</c:v>
                </c:pt>
                <c:pt idx="1218">
                  <c:v>40485</c:v>
                </c:pt>
                <c:pt idx="1219">
                  <c:v>40486</c:v>
                </c:pt>
                <c:pt idx="1220">
                  <c:v>40487</c:v>
                </c:pt>
                <c:pt idx="1221">
                  <c:v>40490</c:v>
                </c:pt>
                <c:pt idx="1222">
                  <c:v>40491</c:v>
                </c:pt>
                <c:pt idx="1223">
                  <c:v>40492</c:v>
                </c:pt>
                <c:pt idx="1224">
                  <c:v>40493</c:v>
                </c:pt>
                <c:pt idx="1225">
                  <c:v>40494</c:v>
                </c:pt>
                <c:pt idx="1226">
                  <c:v>40497</c:v>
                </c:pt>
                <c:pt idx="1227">
                  <c:v>40498</c:v>
                </c:pt>
                <c:pt idx="1228">
                  <c:v>40499</c:v>
                </c:pt>
                <c:pt idx="1229">
                  <c:v>40500</c:v>
                </c:pt>
                <c:pt idx="1230">
                  <c:v>40501</c:v>
                </c:pt>
                <c:pt idx="1231">
                  <c:v>40504</c:v>
                </c:pt>
                <c:pt idx="1232">
                  <c:v>40505</c:v>
                </c:pt>
                <c:pt idx="1233">
                  <c:v>40506</c:v>
                </c:pt>
                <c:pt idx="1234">
                  <c:v>40508</c:v>
                </c:pt>
                <c:pt idx="1235">
                  <c:v>40511</c:v>
                </c:pt>
                <c:pt idx="1236">
                  <c:v>40512</c:v>
                </c:pt>
                <c:pt idx="1237">
                  <c:v>40513</c:v>
                </c:pt>
                <c:pt idx="1238">
                  <c:v>40514</c:v>
                </c:pt>
                <c:pt idx="1239">
                  <c:v>40515</c:v>
                </c:pt>
                <c:pt idx="1240">
                  <c:v>40518</c:v>
                </c:pt>
                <c:pt idx="1241">
                  <c:v>40519</c:v>
                </c:pt>
                <c:pt idx="1242">
                  <c:v>40520</c:v>
                </c:pt>
                <c:pt idx="1243">
                  <c:v>40521</c:v>
                </c:pt>
                <c:pt idx="1244">
                  <c:v>40522</c:v>
                </c:pt>
                <c:pt idx="1245">
                  <c:v>40525</c:v>
                </c:pt>
                <c:pt idx="1246">
                  <c:v>40526</c:v>
                </c:pt>
                <c:pt idx="1247">
                  <c:v>40527</c:v>
                </c:pt>
                <c:pt idx="1248">
                  <c:v>40528</c:v>
                </c:pt>
                <c:pt idx="1249">
                  <c:v>40529</c:v>
                </c:pt>
                <c:pt idx="1250">
                  <c:v>40532</c:v>
                </c:pt>
                <c:pt idx="1251">
                  <c:v>40533</c:v>
                </c:pt>
                <c:pt idx="1252">
                  <c:v>40534</c:v>
                </c:pt>
                <c:pt idx="1253">
                  <c:v>40535</c:v>
                </c:pt>
                <c:pt idx="1254">
                  <c:v>40539</c:v>
                </c:pt>
                <c:pt idx="1255">
                  <c:v>40540</c:v>
                </c:pt>
                <c:pt idx="1256">
                  <c:v>40541</c:v>
                </c:pt>
                <c:pt idx="1257">
                  <c:v>40542</c:v>
                </c:pt>
                <c:pt idx="1258">
                  <c:v>40543</c:v>
                </c:pt>
                <c:pt idx="1259">
                  <c:v>40546</c:v>
                </c:pt>
                <c:pt idx="1260">
                  <c:v>40547</c:v>
                </c:pt>
                <c:pt idx="1261">
                  <c:v>40548</c:v>
                </c:pt>
                <c:pt idx="1262">
                  <c:v>40549</c:v>
                </c:pt>
                <c:pt idx="1263">
                  <c:v>40550</c:v>
                </c:pt>
                <c:pt idx="1264">
                  <c:v>40553</c:v>
                </c:pt>
                <c:pt idx="1265">
                  <c:v>40554</c:v>
                </c:pt>
                <c:pt idx="1266">
                  <c:v>40555</c:v>
                </c:pt>
                <c:pt idx="1267">
                  <c:v>40556</c:v>
                </c:pt>
                <c:pt idx="1268">
                  <c:v>40557</c:v>
                </c:pt>
                <c:pt idx="1269">
                  <c:v>40561</c:v>
                </c:pt>
                <c:pt idx="1270">
                  <c:v>40562</c:v>
                </c:pt>
                <c:pt idx="1271">
                  <c:v>40563</c:v>
                </c:pt>
                <c:pt idx="1272">
                  <c:v>40564</c:v>
                </c:pt>
                <c:pt idx="1273">
                  <c:v>40567</c:v>
                </c:pt>
                <c:pt idx="1274">
                  <c:v>40568</c:v>
                </c:pt>
                <c:pt idx="1275">
                  <c:v>40569</c:v>
                </c:pt>
                <c:pt idx="1276">
                  <c:v>40570</c:v>
                </c:pt>
                <c:pt idx="1277">
                  <c:v>40571</c:v>
                </c:pt>
                <c:pt idx="1278">
                  <c:v>40574</c:v>
                </c:pt>
                <c:pt idx="1279">
                  <c:v>40575</c:v>
                </c:pt>
                <c:pt idx="1280">
                  <c:v>40576</c:v>
                </c:pt>
                <c:pt idx="1281">
                  <c:v>40577</c:v>
                </c:pt>
                <c:pt idx="1282">
                  <c:v>40578</c:v>
                </c:pt>
                <c:pt idx="1283">
                  <c:v>40581</c:v>
                </c:pt>
                <c:pt idx="1284">
                  <c:v>40582</c:v>
                </c:pt>
                <c:pt idx="1285">
                  <c:v>40583</c:v>
                </c:pt>
                <c:pt idx="1286">
                  <c:v>40584</c:v>
                </c:pt>
                <c:pt idx="1287">
                  <c:v>40585</c:v>
                </c:pt>
                <c:pt idx="1288">
                  <c:v>40588</c:v>
                </c:pt>
                <c:pt idx="1289">
                  <c:v>40589</c:v>
                </c:pt>
                <c:pt idx="1290">
                  <c:v>40590</c:v>
                </c:pt>
                <c:pt idx="1291">
                  <c:v>40591</c:v>
                </c:pt>
                <c:pt idx="1292">
                  <c:v>40592</c:v>
                </c:pt>
                <c:pt idx="1293">
                  <c:v>40596</c:v>
                </c:pt>
                <c:pt idx="1294">
                  <c:v>40597</c:v>
                </c:pt>
                <c:pt idx="1295">
                  <c:v>40598</c:v>
                </c:pt>
                <c:pt idx="1296">
                  <c:v>40599</c:v>
                </c:pt>
                <c:pt idx="1297">
                  <c:v>40602</c:v>
                </c:pt>
                <c:pt idx="1298">
                  <c:v>40603</c:v>
                </c:pt>
                <c:pt idx="1299">
                  <c:v>40604</c:v>
                </c:pt>
                <c:pt idx="1300">
                  <c:v>40605</c:v>
                </c:pt>
                <c:pt idx="1301">
                  <c:v>40606</c:v>
                </c:pt>
                <c:pt idx="1302">
                  <c:v>40609</c:v>
                </c:pt>
                <c:pt idx="1303">
                  <c:v>40610</c:v>
                </c:pt>
                <c:pt idx="1304">
                  <c:v>40611</c:v>
                </c:pt>
                <c:pt idx="1305">
                  <c:v>40612</c:v>
                </c:pt>
                <c:pt idx="1306">
                  <c:v>40613</c:v>
                </c:pt>
                <c:pt idx="1307">
                  <c:v>40616</c:v>
                </c:pt>
                <c:pt idx="1308">
                  <c:v>40617</c:v>
                </c:pt>
                <c:pt idx="1309">
                  <c:v>40618</c:v>
                </c:pt>
                <c:pt idx="1310">
                  <c:v>40619</c:v>
                </c:pt>
                <c:pt idx="1311">
                  <c:v>40620</c:v>
                </c:pt>
                <c:pt idx="1312">
                  <c:v>40623</c:v>
                </c:pt>
                <c:pt idx="1313">
                  <c:v>40624</c:v>
                </c:pt>
                <c:pt idx="1314">
                  <c:v>40625</c:v>
                </c:pt>
                <c:pt idx="1315">
                  <c:v>40626</c:v>
                </c:pt>
                <c:pt idx="1316">
                  <c:v>40627</c:v>
                </c:pt>
                <c:pt idx="1317">
                  <c:v>40630</c:v>
                </c:pt>
                <c:pt idx="1318">
                  <c:v>40631</c:v>
                </c:pt>
                <c:pt idx="1319">
                  <c:v>40632</c:v>
                </c:pt>
                <c:pt idx="1320">
                  <c:v>40633</c:v>
                </c:pt>
                <c:pt idx="1321">
                  <c:v>40634</c:v>
                </c:pt>
                <c:pt idx="1322">
                  <c:v>40637</c:v>
                </c:pt>
                <c:pt idx="1323">
                  <c:v>40638</c:v>
                </c:pt>
                <c:pt idx="1324">
                  <c:v>40639</c:v>
                </c:pt>
                <c:pt idx="1325">
                  <c:v>40640</c:v>
                </c:pt>
                <c:pt idx="1326">
                  <c:v>40641</c:v>
                </c:pt>
                <c:pt idx="1327">
                  <c:v>40644</c:v>
                </c:pt>
                <c:pt idx="1328">
                  <c:v>40645</c:v>
                </c:pt>
                <c:pt idx="1329">
                  <c:v>40646</c:v>
                </c:pt>
                <c:pt idx="1330">
                  <c:v>40647</c:v>
                </c:pt>
                <c:pt idx="1331">
                  <c:v>40648</c:v>
                </c:pt>
                <c:pt idx="1332">
                  <c:v>40651</c:v>
                </c:pt>
                <c:pt idx="1333">
                  <c:v>40652</c:v>
                </c:pt>
                <c:pt idx="1334">
                  <c:v>40653</c:v>
                </c:pt>
                <c:pt idx="1335">
                  <c:v>40654</c:v>
                </c:pt>
                <c:pt idx="1336">
                  <c:v>40658</c:v>
                </c:pt>
                <c:pt idx="1337">
                  <c:v>40659</c:v>
                </c:pt>
                <c:pt idx="1338">
                  <c:v>40660</c:v>
                </c:pt>
                <c:pt idx="1339">
                  <c:v>40661</c:v>
                </c:pt>
                <c:pt idx="1340">
                  <c:v>40662</c:v>
                </c:pt>
                <c:pt idx="1341">
                  <c:v>40665</c:v>
                </c:pt>
                <c:pt idx="1342">
                  <c:v>40666</c:v>
                </c:pt>
                <c:pt idx="1343">
                  <c:v>40667</c:v>
                </c:pt>
                <c:pt idx="1344">
                  <c:v>40668</c:v>
                </c:pt>
                <c:pt idx="1345">
                  <c:v>40669</c:v>
                </c:pt>
                <c:pt idx="1346">
                  <c:v>40672</c:v>
                </c:pt>
                <c:pt idx="1347">
                  <c:v>40673</c:v>
                </c:pt>
                <c:pt idx="1348">
                  <c:v>40674</c:v>
                </c:pt>
                <c:pt idx="1349">
                  <c:v>40675</c:v>
                </c:pt>
                <c:pt idx="1350">
                  <c:v>40676</c:v>
                </c:pt>
                <c:pt idx="1351">
                  <c:v>40679</c:v>
                </c:pt>
                <c:pt idx="1352">
                  <c:v>40680</c:v>
                </c:pt>
                <c:pt idx="1353">
                  <c:v>40681</c:v>
                </c:pt>
                <c:pt idx="1354">
                  <c:v>40682</c:v>
                </c:pt>
                <c:pt idx="1355">
                  <c:v>40683</c:v>
                </c:pt>
                <c:pt idx="1356">
                  <c:v>40686</c:v>
                </c:pt>
                <c:pt idx="1357">
                  <c:v>40687</c:v>
                </c:pt>
                <c:pt idx="1358">
                  <c:v>40688</c:v>
                </c:pt>
                <c:pt idx="1359">
                  <c:v>40689</c:v>
                </c:pt>
                <c:pt idx="1360">
                  <c:v>40690</c:v>
                </c:pt>
                <c:pt idx="1361">
                  <c:v>40694</c:v>
                </c:pt>
                <c:pt idx="1362">
                  <c:v>40695</c:v>
                </c:pt>
                <c:pt idx="1363">
                  <c:v>40696</c:v>
                </c:pt>
                <c:pt idx="1364">
                  <c:v>40697</c:v>
                </c:pt>
                <c:pt idx="1365">
                  <c:v>40700</c:v>
                </c:pt>
                <c:pt idx="1366">
                  <c:v>40701</c:v>
                </c:pt>
                <c:pt idx="1367">
                  <c:v>40702</c:v>
                </c:pt>
                <c:pt idx="1368">
                  <c:v>40703</c:v>
                </c:pt>
                <c:pt idx="1369">
                  <c:v>40704</c:v>
                </c:pt>
                <c:pt idx="1370">
                  <c:v>40707</c:v>
                </c:pt>
                <c:pt idx="1371">
                  <c:v>40708</c:v>
                </c:pt>
                <c:pt idx="1372">
                  <c:v>40709</c:v>
                </c:pt>
                <c:pt idx="1373">
                  <c:v>40710</c:v>
                </c:pt>
                <c:pt idx="1374">
                  <c:v>40711</c:v>
                </c:pt>
                <c:pt idx="1375">
                  <c:v>40714</c:v>
                </c:pt>
                <c:pt idx="1376">
                  <c:v>40715</c:v>
                </c:pt>
                <c:pt idx="1377">
                  <c:v>40716</c:v>
                </c:pt>
                <c:pt idx="1378">
                  <c:v>40717</c:v>
                </c:pt>
                <c:pt idx="1379">
                  <c:v>40718</c:v>
                </c:pt>
                <c:pt idx="1380">
                  <c:v>40721</c:v>
                </c:pt>
                <c:pt idx="1381">
                  <c:v>40722</c:v>
                </c:pt>
                <c:pt idx="1382">
                  <c:v>40723</c:v>
                </c:pt>
                <c:pt idx="1383">
                  <c:v>40724</c:v>
                </c:pt>
                <c:pt idx="1384">
                  <c:v>40725</c:v>
                </c:pt>
                <c:pt idx="1385">
                  <c:v>40729</c:v>
                </c:pt>
                <c:pt idx="1386">
                  <c:v>40730</c:v>
                </c:pt>
                <c:pt idx="1387">
                  <c:v>40731</c:v>
                </c:pt>
                <c:pt idx="1388">
                  <c:v>40732</c:v>
                </c:pt>
                <c:pt idx="1389">
                  <c:v>40735</c:v>
                </c:pt>
                <c:pt idx="1390">
                  <c:v>40736</c:v>
                </c:pt>
                <c:pt idx="1391">
                  <c:v>40737</c:v>
                </c:pt>
                <c:pt idx="1392">
                  <c:v>40738</c:v>
                </c:pt>
                <c:pt idx="1393">
                  <c:v>40739</c:v>
                </c:pt>
                <c:pt idx="1394">
                  <c:v>40742</c:v>
                </c:pt>
                <c:pt idx="1395">
                  <c:v>40743</c:v>
                </c:pt>
                <c:pt idx="1396">
                  <c:v>40744</c:v>
                </c:pt>
                <c:pt idx="1397">
                  <c:v>40745</c:v>
                </c:pt>
                <c:pt idx="1398">
                  <c:v>40746</c:v>
                </c:pt>
                <c:pt idx="1399">
                  <c:v>40749</c:v>
                </c:pt>
                <c:pt idx="1400">
                  <c:v>40750</c:v>
                </c:pt>
                <c:pt idx="1401">
                  <c:v>40751</c:v>
                </c:pt>
                <c:pt idx="1402">
                  <c:v>40752</c:v>
                </c:pt>
                <c:pt idx="1403">
                  <c:v>40753</c:v>
                </c:pt>
                <c:pt idx="1404">
                  <c:v>40756</c:v>
                </c:pt>
                <c:pt idx="1405">
                  <c:v>40757</c:v>
                </c:pt>
                <c:pt idx="1406">
                  <c:v>40758</c:v>
                </c:pt>
                <c:pt idx="1407">
                  <c:v>40759</c:v>
                </c:pt>
                <c:pt idx="1408">
                  <c:v>40760</c:v>
                </c:pt>
                <c:pt idx="1409">
                  <c:v>40763</c:v>
                </c:pt>
                <c:pt idx="1410">
                  <c:v>40764</c:v>
                </c:pt>
                <c:pt idx="1411">
                  <c:v>40765</c:v>
                </c:pt>
                <c:pt idx="1412">
                  <c:v>40766</c:v>
                </c:pt>
                <c:pt idx="1413">
                  <c:v>40767</c:v>
                </c:pt>
                <c:pt idx="1414">
                  <c:v>40770</c:v>
                </c:pt>
                <c:pt idx="1415">
                  <c:v>40771</c:v>
                </c:pt>
                <c:pt idx="1416">
                  <c:v>40772</c:v>
                </c:pt>
                <c:pt idx="1417">
                  <c:v>40773</c:v>
                </c:pt>
                <c:pt idx="1418">
                  <c:v>40774</c:v>
                </c:pt>
                <c:pt idx="1419">
                  <c:v>40777</c:v>
                </c:pt>
                <c:pt idx="1420">
                  <c:v>40778</c:v>
                </c:pt>
                <c:pt idx="1421">
                  <c:v>40779</c:v>
                </c:pt>
                <c:pt idx="1422">
                  <c:v>40780</c:v>
                </c:pt>
                <c:pt idx="1423">
                  <c:v>40781</c:v>
                </c:pt>
                <c:pt idx="1424">
                  <c:v>40784</c:v>
                </c:pt>
                <c:pt idx="1425">
                  <c:v>40785</c:v>
                </c:pt>
                <c:pt idx="1426">
                  <c:v>40786</c:v>
                </c:pt>
                <c:pt idx="1427">
                  <c:v>40787</c:v>
                </c:pt>
                <c:pt idx="1428">
                  <c:v>40788</c:v>
                </c:pt>
                <c:pt idx="1429">
                  <c:v>40792</c:v>
                </c:pt>
                <c:pt idx="1430">
                  <c:v>40793</c:v>
                </c:pt>
                <c:pt idx="1431">
                  <c:v>40794</c:v>
                </c:pt>
                <c:pt idx="1432">
                  <c:v>40795</c:v>
                </c:pt>
                <c:pt idx="1433">
                  <c:v>40798</c:v>
                </c:pt>
                <c:pt idx="1434">
                  <c:v>40799</c:v>
                </c:pt>
                <c:pt idx="1435">
                  <c:v>40800</c:v>
                </c:pt>
                <c:pt idx="1436">
                  <c:v>40801</c:v>
                </c:pt>
                <c:pt idx="1437">
                  <c:v>40802</c:v>
                </c:pt>
                <c:pt idx="1438">
                  <c:v>40805</c:v>
                </c:pt>
                <c:pt idx="1439">
                  <c:v>40806</c:v>
                </c:pt>
                <c:pt idx="1440">
                  <c:v>40807</c:v>
                </c:pt>
                <c:pt idx="1441">
                  <c:v>40808</c:v>
                </c:pt>
                <c:pt idx="1442">
                  <c:v>40809</c:v>
                </c:pt>
                <c:pt idx="1443">
                  <c:v>40812</c:v>
                </c:pt>
                <c:pt idx="1444">
                  <c:v>40813</c:v>
                </c:pt>
                <c:pt idx="1445">
                  <c:v>40814</c:v>
                </c:pt>
                <c:pt idx="1446">
                  <c:v>40815</c:v>
                </c:pt>
                <c:pt idx="1447">
                  <c:v>40816</c:v>
                </c:pt>
                <c:pt idx="1448">
                  <c:v>40819</c:v>
                </c:pt>
                <c:pt idx="1449">
                  <c:v>40820</c:v>
                </c:pt>
                <c:pt idx="1450">
                  <c:v>40821</c:v>
                </c:pt>
                <c:pt idx="1451">
                  <c:v>40822</c:v>
                </c:pt>
                <c:pt idx="1452">
                  <c:v>40823</c:v>
                </c:pt>
                <c:pt idx="1453">
                  <c:v>40826</c:v>
                </c:pt>
                <c:pt idx="1454">
                  <c:v>40827</c:v>
                </c:pt>
                <c:pt idx="1455">
                  <c:v>40828</c:v>
                </c:pt>
                <c:pt idx="1456">
                  <c:v>40829</c:v>
                </c:pt>
                <c:pt idx="1457">
                  <c:v>40830</c:v>
                </c:pt>
                <c:pt idx="1458">
                  <c:v>40833</c:v>
                </c:pt>
                <c:pt idx="1459">
                  <c:v>40834</c:v>
                </c:pt>
                <c:pt idx="1460">
                  <c:v>40835</c:v>
                </c:pt>
                <c:pt idx="1461">
                  <c:v>40836</c:v>
                </c:pt>
                <c:pt idx="1462">
                  <c:v>40837</c:v>
                </c:pt>
                <c:pt idx="1463">
                  <c:v>40840</c:v>
                </c:pt>
                <c:pt idx="1464">
                  <c:v>40841</c:v>
                </c:pt>
                <c:pt idx="1465">
                  <c:v>40842</c:v>
                </c:pt>
                <c:pt idx="1466">
                  <c:v>40843</c:v>
                </c:pt>
                <c:pt idx="1467">
                  <c:v>40844</c:v>
                </c:pt>
                <c:pt idx="1468">
                  <c:v>40847</c:v>
                </c:pt>
                <c:pt idx="1469">
                  <c:v>40848</c:v>
                </c:pt>
                <c:pt idx="1470">
                  <c:v>40849</c:v>
                </c:pt>
                <c:pt idx="1471">
                  <c:v>40850</c:v>
                </c:pt>
                <c:pt idx="1472">
                  <c:v>40851</c:v>
                </c:pt>
                <c:pt idx="1473">
                  <c:v>40854</c:v>
                </c:pt>
                <c:pt idx="1474">
                  <c:v>40855</c:v>
                </c:pt>
                <c:pt idx="1475">
                  <c:v>40856</c:v>
                </c:pt>
                <c:pt idx="1476">
                  <c:v>40857</c:v>
                </c:pt>
                <c:pt idx="1477">
                  <c:v>40858</c:v>
                </c:pt>
                <c:pt idx="1478">
                  <c:v>40861</c:v>
                </c:pt>
                <c:pt idx="1479">
                  <c:v>40862</c:v>
                </c:pt>
                <c:pt idx="1480">
                  <c:v>40863</c:v>
                </c:pt>
                <c:pt idx="1481">
                  <c:v>40864</c:v>
                </c:pt>
                <c:pt idx="1482">
                  <c:v>40865</c:v>
                </c:pt>
                <c:pt idx="1483">
                  <c:v>40868</c:v>
                </c:pt>
                <c:pt idx="1484">
                  <c:v>40869</c:v>
                </c:pt>
                <c:pt idx="1485">
                  <c:v>40870</c:v>
                </c:pt>
                <c:pt idx="1486">
                  <c:v>40872</c:v>
                </c:pt>
                <c:pt idx="1487">
                  <c:v>40875</c:v>
                </c:pt>
                <c:pt idx="1488">
                  <c:v>40876</c:v>
                </c:pt>
                <c:pt idx="1489">
                  <c:v>40877</c:v>
                </c:pt>
                <c:pt idx="1490">
                  <c:v>40878</c:v>
                </c:pt>
                <c:pt idx="1491">
                  <c:v>40879</c:v>
                </c:pt>
                <c:pt idx="1492">
                  <c:v>40882</c:v>
                </c:pt>
                <c:pt idx="1493">
                  <c:v>40883</c:v>
                </c:pt>
                <c:pt idx="1494">
                  <c:v>40884</c:v>
                </c:pt>
                <c:pt idx="1495">
                  <c:v>40885</c:v>
                </c:pt>
                <c:pt idx="1496">
                  <c:v>40886</c:v>
                </c:pt>
                <c:pt idx="1497">
                  <c:v>40889</c:v>
                </c:pt>
                <c:pt idx="1498">
                  <c:v>40890</c:v>
                </c:pt>
                <c:pt idx="1499">
                  <c:v>40891</c:v>
                </c:pt>
                <c:pt idx="1500">
                  <c:v>40892</c:v>
                </c:pt>
                <c:pt idx="1501">
                  <c:v>40893</c:v>
                </c:pt>
                <c:pt idx="1502">
                  <c:v>40896</c:v>
                </c:pt>
                <c:pt idx="1503">
                  <c:v>40897</c:v>
                </c:pt>
                <c:pt idx="1504">
                  <c:v>40898</c:v>
                </c:pt>
                <c:pt idx="1505">
                  <c:v>40899</c:v>
                </c:pt>
                <c:pt idx="1506">
                  <c:v>40900</c:v>
                </c:pt>
                <c:pt idx="1507">
                  <c:v>40904</c:v>
                </c:pt>
                <c:pt idx="1508">
                  <c:v>40905</c:v>
                </c:pt>
                <c:pt idx="1509">
                  <c:v>40906</c:v>
                </c:pt>
                <c:pt idx="1510">
                  <c:v>40907</c:v>
                </c:pt>
                <c:pt idx="1511">
                  <c:v>40911</c:v>
                </c:pt>
                <c:pt idx="1512">
                  <c:v>40912</c:v>
                </c:pt>
                <c:pt idx="1513">
                  <c:v>40913</c:v>
                </c:pt>
                <c:pt idx="1514">
                  <c:v>40914</c:v>
                </c:pt>
                <c:pt idx="1515">
                  <c:v>40917</c:v>
                </c:pt>
                <c:pt idx="1516">
                  <c:v>40918</c:v>
                </c:pt>
                <c:pt idx="1517">
                  <c:v>40919</c:v>
                </c:pt>
                <c:pt idx="1518">
                  <c:v>40920</c:v>
                </c:pt>
                <c:pt idx="1519">
                  <c:v>40921</c:v>
                </c:pt>
                <c:pt idx="1520">
                  <c:v>40925</c:v>
                </c:pt>
                <c:pt idx="1521">
                  <c:v>40926</c:v>
                </c:pt>
                <c:pt idx="1522">
                  <c:v>40927</c:v>
                </c:pt>
                <c:pt idx="1523">
                  <c:v>40928</c:v>
                </c:pt>
                <c:pt idx="1524">
                  <c:v>40931</c:v>
                </c:pt>
                <c:pt idx="1525">
                  <c:v>40932</c:v>
                </c:pt>
                <c:pt idx="1526">
                  <c:v>40933</c:v>
                </c:pt>
                <c:pt idx="1527">
                  <c:v>40934</c:v>
                </c:pt>
                <c:pt idx="1528">
                  <c:v>40935</c:v>
                </c:pt>
                <c:pt idx="1529">
                  <c:v>40938</c:v>
                </c:pt>
                <c:pt idx="1530">
                  <c:v>40939</c:v>
                </c:pt>
                <c:pt idx="1531">
                  <c:v>40940</c:v>
                </c:pt>
                <c:pt idx="1532">
                  <c:v>40941</c:v>
                </c:pt>
                <c:pt idx="1533">
                  <c:v>40942</c:v>
                </c:pt>
                <c:pt idx="1534">
                  <c:v>40945</c:v>
                </c:pt>
                <c:pt idx="1535">
                  <c:v>40946</c:v>
                </c:pt>
                <c:pt idx="1536">
                  <c:v>40947</c:v>
                </c:pt>
                <c:pt idx="1537">
                  <c:v>40948</c:v>
                </c:pt>
                <c:pt idx="1538">
                  <c:v>40949</c:v>
                </c:pt>
                <c:pt idx="1539">
                  <c:v>40952</c:v>
                </c:pt>
                <c:pt idx="1540">
                  <c:v>40953</c:v>
                </c:pt>
                <c:pt idx="1541">
                  <c:v>40954</c:v>
                </c:pt>
                <c:pt idx="1542">
                  <c:v>40955</c:v>
                </c:pt>
                <c:pt idx="1543">
                  <c:v>40956</c:v>
                </c:pt>
                <c:pt idx="1544">
                  <c:v>40960</c:v>
                </c:pt>
                <c:pt idx="1545">
                  <c:v>40961</c:v>
                </c:pt>
                <c:pt idx="1546">
                  <c:v>40962</c:v>
                </c:pt>
                <c:pt idx="1547">
                  <c:v>40963</c:v>
                </c:pt>
                <c:pt idx="1548">
                  <c:v>40966</c:v>
                </c:pt>
                <c:pt idx="1549">
                  <c:v>40967</c:v>
                </c:pt>
                <c:pt idx="1550">
                  <c:v>40968</c:v>
                </c:pt>
                <c:pt idx="1551">
                  <c:v>40969</c:v>
                </c:pt>
                <c:pt idx="1552">
                  <c:v>40970</c:v>
                </c:pt>
                <c:pt idx="1553">
                  <c:v>40973</c:v>
                </c:pt>
                <c:pt idx="1554">
                  <c:v>40974</c:v>
                </c:pt>
                <c:pt idx="1555">
                  <c:v>40975</c:v>
                </c:pt>
                <c:pt idx="1556">
                  <c:v>40976</c:v>
                </c:pt>
                <c:pt idx="1557">
                  <c:v>40977</c:v>
                </c:pt>
                <c:pt idx="1558">
                  <c:v>40980</c:v>
                </c:pt>
                <c:pt idx="1559">
                  <c:v>40981</c:v>
                </c:pt>
                <c:pt idx="1560">
                  <c:v>40982</c:v>
                </c:pt>
                <c:pt idx="1561">
                  <c:v>40983</c:v>
                </c:pt>
                <c:pt idx="1562">
                  <c:v>40984</c:v>
                </c:pt>
                <c:pt idx="1563">
                  <c:v>40987</c:v>
                </c:pt>
                <c:pt idx="1564">
                  <c:v>40988</c:v>
                </c:pt>
                <c:pt idx="1565">
                  <c:v>40989</c:v>
                </c:pt>
                <c:pt idx="1566">
                  <c:v>40990</c:v>
                </c:pt>
                <c:pt idx="1567">
                  <c:v>40991</c:v>
                </c:pt>
                <c:pt idx="1568">
                  <c:v>40994</c:v>
                </c:pt>
                <c:pt idx="1569">
                  <c:v>40995</c:v>
                </c:pt>
                <c:pt idx="1570">
                  <c:v>40996</c:v>
                </c:pt>
                <c:pt idx="1571">
                  <c:v>40997</c:v>
                </c:pt>
                <c:pt idx="1572">
                  <c:v>40998</c:v>
                </c:pt>
                <c:pt idx="1573">
                  <c:v>41001</c:v>
                </c:pt>
                <c:pt idx="1574">
                  <c:v>41002</c:v>
                </c:pt>
                <c:pt idx="1575">
                  <c:v>41003</c:v>
                </c:pt>
                <c:pt idx="1576">
                  <c:v>41004</c:v>
                </c:pt>
                <c:pt idx="1577">
                  <c:v>41008</c:v>
                </c:pt>
                <c:pt idx="1578">
                  <c:v>41009</c:v>
                </c:pt>
                <c:pt idx="1579">
                  <c:v>41010</c:v>
                </c:pt>
                <c:pt idx="1580">
                  <c:v>41011</c:v>
                </c:pt>
                <c:pt idx="1581">
                  <c:v>41012</c:v>
                </c:pt>
                <c:pt idx="1582">
                  <c:v>41015</c:v>
                </c:pt>
                <c:pt idx="1583">
                  <c:v>41016</c:v>
                </c:pt>
                <c:pt idx="1584">
                  <c:v>41017</c:v>
                </c:pt>
                <c:pt idx="1585">
                  <c:v>41018</c:v>
                </c:pt>
                <c:pt idx="1586">
                  <c:v>41019</c:v>
                </c:pt>
                <c:pt idx="1587">
                  <c:v>41022</c:v>
                </c:pt>
                <c:pt idx="1588">
                  <c:v>41023</c:v>
                </c:pt>
                <c:pt idx="1589">
                  <c:v>41024</c:v>
                </c:pt>
                <c:pt idx="1590">
                  <c:v>41025</c:v>
                </c:pt>
                <c:pt idx="1591">
                  <c:v>41026</c:v>
                </c:pt>
                <c:pt idx="1592">
                  <c:v>41029</c:v>
                </c:pt>
                <c:pt idx="1593">
                  <c:v>41030</c:v>
                </c:pt>
                <c:pt idx="1594">
                  <c:v>41031</c:v>
                </c:pt>
                <c:pt idx="1595">
                  <c:v>41032</c:v>
                </c:pt>
                <c:pt idx="1596">
                  <c:v>41033</c:v>
                </c:pt>
                <c:pt idx="1597">
                  <c:v>41036</c:v>
                </c:pt>
                <c:pt idx="1598">
                  <c:v>41037</c:v>
                </c:pt>
                <c:pt idx="1599">
                  <c:v>41038</c:v>
                </c:pt>
                <c:pt idx="1600">
                  <c:v>41039</c:v>
                </c:pt>
                <c:pt idx="1601">
                  <c:v>41040</c:v>
                </c:pt>
                <c:pt idx="1602">
                  <c:v>41043</c:v>
                </c:pt>
                <c:pt idx="1603">
                  <c:v>41044</c:v>
                </c:pt>
                <c:pt idx="1604">
                  <c:v>41045</c:v>
                </c:pt>
                <c:pt idx="1605">
                  <c:v>41046</c:v>
                </c:pt>
                <c:pt idx="1606">
                  <c:v>41047</c:v>
                </c:pt>
                <c:pt idx="1607">
                  <c:v>41050</c:v>
                </c:pt>
                <c:pt idx="1608">
                  <c:v>41051</c:v>
                </c:pt>
                <c:pt idx="1609">
                  <c:v>41052</c:v>
                </c:pt>
                <c:pt idx="1610">
                  <c:v>41053</c:v>
                </c:pt>
                <c:pt idx="1611">
                  <c:v>41054</c:v>
                </c:pt>
                <c:pt idx="1612">
                  <c:v>41058</c:v>
                </c:pt>
                <c:pt idx="1613">
                  <c:v>41059</c:v>
                </c:pt>
                <c:pt idx="1614">
                  <c:v>41060</c:v>
                </c:pt>
                <c:pt idx="1615">
                  <c:v>41061</c:v>
                </c:pt>
                <c:pt idx="1616">
                  <c:v>41064</c:v>
                </c:pt>
                <c:pt idx="1617">
                  <c:v>41065</c:v>
                </c:pt>
                <c:pt idx="1618">
                  <c:v>41066</c:v>
                </c:pt>
                <c:pt idx="1619">
                  <c:v>41067</c:v>
                </c:pt>
                <c:pt idx="1620">
                  <c:v>41068</c:v>
                </c:pt>
                <c:pt idx="1621">
                  <c:v>41071</c:v>
                </c:pt>
                <c:pt idx="1622">
                  <c:v>41072</c:v>
                </c:pt>
                <c:pt idx="1623">
                  <c:v>41073</c:v>
                </c:pt>
                <c:pt idx="1624">
                  <c:v>41074</c:v>
                </c:pt>
                <c:pt idx="1625">
                  <c:v>41075</c:v>
                </c:pt>
                <c:pt idx="1626">
                  <c:v>41078</c:v>
                </c:pt>
                <c:pt idx="1627">
                  <c:v>41079</c:v>
                </c:pt>
                <c:pt idx="1628">
                  <c:v>41080</c:v>
                </c:pt>
                <c:pt idx="1629">
                  <c:v>41081</c:v>
                </c:pt>
                <c:pt idx="1630">
                  <c:v>41082</c:v>
                </c:pt>
                <c:pt idx="1631">
                  <c:v>41085</c:v>
                </c:pt>
                <c:pt idx="1632">
                  <c:v>41086</c:v>
                </c:pt>
                <c:pt idx="1633">
                  <c:v>41087</c:v>
                </c:pt>
                <c:pt idx="1634">
                  <c:v>41088</c:v>
                </c:pt>
                <c:pt idx="1635">
                  <c:v>41089</c:v>
                </c:pt>
                <c:pt idx="1636">
                  <c:v>41092</c:v>
                </c:pt>
                <c:pt idx="1637">
                  <c:v>41093</c:v>
                </c:pt>
                <c:pt idx="1638">
                  <c:v>41095</c:v>
                </c:pt>
                <c:pt idx="1639">
                  <c:v>41096</c:v>
                </c:pt>
                <c:pt idx="1640">
                  <c:v>41099</c:v>
                </c:pt>
                <c:pt idx="1641">
                  <c:v>41100</c:v>
                </c:pt>
                <c:pt idx="1642">
                  <c:v>41101</c:v>
                </c:pt>
                <c:pt idx="1643">
                  <c:v>41102</c:v>
                </c:pt>
                <c:pt idx="1644">
                  <c:v>41103</c:v>
                </c:pt>
                <c:pt idx="1645">
                  <c:v>41106</c:v>
                </c:pt>
                <c:pt idx="1646">
                  <c:v>41107</c:v>
                </c:pt>
                <c:pt idx="1647">
                  <c:v>41108</c:v>
                </c:pt>
                <c:pt idx="1648">
                  <c:v>41109</c:v>
                </c:pt>
                <c:pt idx="1649">
                  <c:v>41110</c:v>
                </c:pt>
                <c:pt idx="1650">
                  <c:v>41113</c:v>
                </c:pt>
                <c:pt idx="1651">
                  <c:v>41114</c:v>
                </c:pt>
                <c:pt idx="1652">
                  <c:v>41115</c:v>
                </c:pt>
                <c:pt idx="1653">
                  <c:v>41116</c:v>
                </c:pt>
                <c:pt idx="1654">
                  <c:v>41117</c:v>
                </c:pt>
                <c:pt idx="1655">
                  <c:v>41120</c:v>
                </c:pt>
                <c:pt idx="1656">
                  <c:v>41121</c:v>
                </c:pt>
                <c:pt idx="1657">
                  <c:v>41122</c:v>
                </c:pt>
                <c:pt idx="1658">
                  <c:v>41123</c:v>
                </c:pt>
                <c:pt idx="1659">
                  <c:v>41124</c:v>
                </c:pt>
                <c:pt idx="1660">
                  <c:v>41127</c:v>
                </c:pt>
                <c:pt idx="1661">
                  <c:v>41128</c:v>
                </c:pt>
                <c:pt idx="1662">
                  <c:v>41129</c:v>
                </c:pt>
                <c:pt idx="1663">
                  <c:v>41130</c:v>
                </c:pt>
                <c:pt idx="1664">
                  <c:v>41131</c:v>
                </c:pt>
                <c:pt idx="1665">
                  <c:v>41134</c:v>
                </c:pt>
                <c:pt idx="1666">
                  <c:v>41135</c:v>
                </c:pt>
                <c:pt idx="1667">
                  <c:v>41136</c:v>
                </c:pt>
                <c:pt idx="1668">
                  <c:v>41137</c:v>
                </c:pt>
                <c:pt idx="1669">
                  <c:v>41138</c:v>
                </c:pt>
                <c:pt idx="1670">
                  <c:v>41141</c:v>
                </c:pt>
                <c:pt idx="1671">
                  <c:v>41142</c:v>
                </c:pt>
                <c:pt idx="1672">
                  <c:v>41143</c:v>
                </c:pt>
                <c:pt idx="1673">
                  <c:v>41144</c:v>
                </c:pt>
                <c:pt idx="1674">
                  <c:v>41145</c:v>
                </c:pt>
                <c:pt idx="1675">
                  <c:v>41148</c:v>
                </c:pt>
                <c:pt idx="1676">
                  <c:v>41149</c:v>
                </c:pt>
                <c:pt idx="1677">
                  <c:v>41150</c:v>
                </c:pt>
                <c:pt idx="1678">
                  <c:v>41151</c:v>
                </c:pt>
                <c:pt idx="1679">
                  <c:v>41152</c:v>
                </c:pt>
                <c:pt idx="1680">
                  <c:v>41156</c:v>
                </c:pt>
                <c:pt idx="1681">
                  <c:v>41157</c:v>
                </c:pt>
                <c:pt idx="1682">
                  <c:v>41158</c:v>
                </c:pt>
                <c:pt idx="1683">
                  <c:v>41159</c:v>
                </c:pt>
                <c:pt idx="1684">
                  <c:v>41162</c:v>
                </c:pt>
                <c:pt idx="1685">
                  <c:v>41163</c:v>
                </c:pt>
                <c:pt idx="1686">
                  <c:v>41164</c:v>
                </c:pt>
                <c:pt idx="1687">
                  <c:v>41165</c:v>
                </c:pt>
                <c:pt idx="1688">
                  <c:v>41166</c:v>
                </c:pt>
                <c:pt idx="1689">
                  <c:v>41169</c:v>
                </c:pt>
                <c:pt idx="1690">
                  <c:v>41170</c:v>
                </c:pt>
                <c:pt idx="1691">
                  <c:v>41171</c:v>
                </c:pt>
                <c:pt idx="1692">
                  <c:v>41172</c:v>
                </c:pt>
                <c:pt idx="1693">
                  <c:v>41173</c:v>
                </c:pt>
                <c:pt idx="1694">
                  <c:v>41176</c:v>
                </c:pt>
                <c:pt idx="1695">
                  <c:v>41177</c:v>
                </c:pt>
                <c:pt idx="1696">
                  <c:v>41178</c:v>
                </c:pt>
                <c:pt idx="1697">
                  <c:v>41179</c:v>
                </c:pt>
                <c:pt idx="1698">
                  <c:v>41180</c:v>
                </c:pt>
                <c:pt idx="1699">
                  <c:v>41183</c:v>
                </c:pt>
                <c:pt idx="1700">
                  <c:v>41184</c:v>
                </c:pt>
                <c:pt idx="1701">
                  <c:v>41185</c:v>
                </c:pt>
                <c:pt idx="1702">
                  <c:v>41186</c:v>
                </c:pt>
                <c:pt idx="1703">
                  <c:v>41187</c:v>
                </c:pt>
                <c:pt idx="1704">
                  <c:v>41190</c:v>
                </c:pt>
                <c:pt idx="1705">
                  <c:v>41191</c:v>
                </c:pt>
                <c:pt idx="1706">
                  <c:v>41192</c:v>
                </c:pt>
                <c:pt idx="1707">
                  <c:v>41193</c:v>
                </c:pt>
                <c:pt idx="1708">
                  <c:v>41194</c:v>
                </c:pt>
                <c:pt idx="1709">
                  <c:v>41197</c:v>
                </c:pt>
                <c:pt idx="1710">
                  <c:v>41198</c:v>
                </c:pt>
                <c:pt idx="1711">
                  <c:v>41199</c:v>
                </c:pt>
                <c:pt idx="1712">
                  <c:v>41200</c:v>
                </c:pt>
                <c:pt idx="1713">
                  <c:v>41201</c:v>
                </c:pt>
                <c:pt idx="1714">
                  <c:v>41204</c:v>
                </c:pt>
                <c:pt idx="1715">
                  <c:v>41205</c:v>
                </c:pt>
                <c:pt idx="1716">
                  <c:v>41206</c:v>
                </c:pt>
                <c:pt idx="1717">
                  <c:v>41207</c:v>
                </c:pt>
                <c:pt idx="1718">
                  <c:v>41208</c:v>
                </c:pt>
                <c:pt idx="1719">
                  <c:v>41213</c:v>
                </c:pt>
                <c:pt idx="1720">
                  <c:v>41214</c:v>
                </c:pt>
                <c:pt idx="1721">
                  <c:v>41215</c:v>
                </c:pt>
                <c:pt idx="1722">
                  <c:v>41218</c:v>
                </c:pt>
                <c:pt idx="1723">
                  <c:v>41219</c:v>
                </c:pt>
                <c:pt idx="1724">
                  <c:v>41220</c:v>
                </c:pt>
                <c:pt idx="1725">
                  <c:v>41221</c:v>
                </c:pt>
                <c:pt idx="1726">
                  <c:v>41222</c:v>
                </c:pt>
                <c:pt idx="1727">
                  <c:v>41225</c:v>
                </c:pt>
                <c:pt idx="1728">
                  <c:v>41226</c:v>
                </c:pt>
                <c:pt idx="1729">
                  <c:v>41227</c:v>
                </c:pt>
                <c:pt idx="1730">
                  <c:v>41228</c:v>
                </c:pt>
                <c:pt idx="1731">
                  <c:v>41229</c:v>
                </c:pt>
                <c:pt idx="1732">
                  <c:v>41232</c:v>
                </c:pt>
                <c:pt idx="1733">
                  <c:v>41233</c:v>
                </c:pt>
                <c:pt idx="1734">
                  <c:v>41234</c:v>
                </c:pt>
                <c:pt idx="1735">
                  <c:v>41236</c:v>
                </c:pt>
                <c:pt idx="1736">
                  <c:v>41239</c:v>
                </c:pt>
                <c:pt idx="1737">
                  <c:v>41240</c:v>
                </c:pt>
                <c:pt idx="1738">
                  <c:v>41241</c:v>
                </c:pt>
                <c:pt idx="1739">
                  <c:v>41242</c:v>
                </c:pt>
                <c:pt idx="1740">
                  <c:v>41243</c:v>
                </c:pt>
                <c:pt idx="1741">
                  <c:v>41246</c:v>
                </c:pt>
                <c:pt idx="1742">
                  <c:v>41247</c:v>
                </c:pt>
                <c:pt idx="1743">
                  <c:v>41248</c:v>
                </c:pt>
                <c:pt idx="1744">
                  <c:v>41249</c:v>
                </c:pt>
                <c:pt idx="1745">
                  <c:v>41250</c:v>
                </c:pt>
                <c:pt idx="1746">
                  <c:v>41253</c:v>
                </c:pt>
                <c:pt idx="1747">
                  <c:v>41254</c:v>
                </c:pt>
                <c:pt idx="1748">
                  <c:v>41255</c:v>
                </c:pt>
                <c:pt idx="1749">
                  <c:v>41256</c:v>
                </c:pt>
                <c:pt idx="1750">
                  <c:v>41257</c:v>
                </c:pt>
                <c:pt idx="1751">
                  <c:v>41260</c:v>
                </c:pt>
                <c:pt idx="1752">
                  <c:v>41261</c:v>
                </c:pt>
                <c:pt idx="1753">
                  <c:v>41262</c:v>
                </c:pt>
                <c:pt idx="1754">
                  <c:v>41263</c:v>
                </c:pt>
                <c:pt idx="1755">
                  <c:v>41264</c:v>
                </c:pt>
                <c:pt idx="1756">
                  <c:v>41267</c:v>
                </c:pt>
                <c:pt idx="1757">
                  <c:v>41269</c:v>
                </c:pt>
                <c:pt idx="1758">
                  <c:v>41270</c:v>
                </c:pt>
                <c:pt idx="1759">
                  <c:v>41271</c:v>
                </c:pt>
                <c:pt idx="1760">
                  <c:v>41274</c:v>
                </c:pt>
                <c:pt idx="1761">
                  <c:v>41276</c:v>
                </c:pt>
                <c:pt idx="1762">
                  <c:v>41277</c:v>
                </c:pt>
                <c:pt idx="1763">
                  <c:v>41278</c:v>
                </c:pt>
                <c:pt idx="1764">
                  <c:v>41281</c:v>
                </c:pt>
                <c:pt idx="1765">
                  <c:v>41282</c:v>
                </c:pt>
                <c:pt idx="1766">
                  <c:v>41283</c:v>
                </c:pt>
                <c:pt idx="1767">
                  <c:v>41284</c:v>
                </c:pt>
                <c:pt idx="1768">
                  <c:v>41285</c:v>
                </c:pt>
                <c:pt idx="1769">
                  <c:v>41288</c:v>
                </c:pt>
                <c:pt idx="1770">
                  <c:v>41289</c:v>
                </c:pt>
                <c:pt idx="1771">
                  <c:v>41290</c:v>
                </c:pt>
                <c:pt idx="1772">
                  <c:v>41291</c:v>
                </c:pt>
                <c:pt idx="1773">
                  <c:v>41292</c:v>
                </c:pt>
                <c:pt idx="1774">
                  <c:v>41296</c:v>
                </c:pt>
                <c:pt idx="1775">
                  <c:v>41297</c:v>
                </c:pt>
                <c:pt idx="1776">
                  <c:v>41298</c:v>
                </c:pt>
                <c:pt idx="1777">
                  <c:v>41299</c:v>
                </c:pt>
                <c:pt idx="1778">
                  <c:v>41302</c:v>
                </c:pt>
                <c:pt idx="1779">
                  <c:v>41303</c:v>
                </c:pt>
                <c:pt idx="1780">
                  <c:v>41304</c:v>
                </c:pt>
                <c:pt idx="1781">
                  <c:v>41305</c:v>
                </c:pt>
                <c:pt idx="1782">
                  <c:v>41306</c:v>
                </c:pt>
                <c:pt idx="1783">
                  <c:v>41309</c:v>
                </c:pt>
                <c:pt idx="1784">
                  <c:v>41310</c:v>
                </c:pt>
                <c:pt idx="1785">
                  <c:v>41311</c:v>
                </c:pt>
                <c:pt idx="1786">
                  <c:v>41312</c:v>
                </c:pt>
                <c:pt idx="1787">
                  <c:v>41313</c:v>
                </c:pt>
                <c:pt idx="1788">
                  <c:v>41316</c:v>
                </c:pt>
                <c:pt idx="1789">
                  <c:v>41317</c:v>
                </c:pt>
                <c:pt idx="1790">
                  <c:v>41318</c:v>
                </c:pt>
                <c:pt idx="1791">
                  <c:v>41319</c:v>
                </c:pt>
                <c:pt idx="1792">
                  <c:v>41320</c:v>
                </c:pt>
                <c:pt idx="1793">
                  <c:v>41324</c:v>
                </c:pt>
                <c:pt idx="1794">
                  <c:v>41325</c:v>
                </c:pt>
                <c:pt idx="1795">
                  <c:v>41326</c:v>
                </c:pt>
                <c:pt idx="1796">
                  <c:v>41327</c:v>
                </c:pt>
                <c:pt idx="1797">
                  <c:v>41330</c:v>
                </c:pt>
                <c:pt idx="1798">
                  <c:v>41331</c:v>
                </c:pt>
                <c:pt idx="1799">
                  <c:v>41332</c:v>
                </c:pt>
                <c:pt idx="1800">
                  <c:v>41333</c:v>
                </c:pt>
                <c:pt idx="1801">
                  <c:v>41334</c:v>
                </c:pt>
                <c:pt idx="1802">
                  <c:v>41337</c:v>
                </c:pt>
                <c:pt idx="1803">
                  <c:v>41338</c:v>
                </c:pt>
                <c:pt idx="1804">
                  <c:v>41339</c:v>
                </c:pt>
                <c:pt idx="1805">
                  <c:v>41340</c:v>
                </c:pt>
                <c:pt idx="1806">
                  <c:v>41341</c:v>
                </c:pt>
                <c:pt idx="1807">
                  <c:v>41344</c:v>
                </c:pt>
                <c:pt idx="1808">
                  <c:v>41345</c:v>
                </c:pt>
                <c:pt idx="1809">
                  <c:v>41346</c:v>
                </c:pt>
                <c:pt idx="1810">
                  <c:v>41347</c:v>
                </c:pt>
                <c:pt idx="1811">
                  <c:v>41348</c:v>
                </c:pt>
                <c:pt idx="1812">
                  <c:v>41351</c:v>
                </c:pt>
                <c:pt idx="1813">
                  <c:v>41352</c:v>
                </c:pt>
                <c:pt idx="1814">
                  <c:v>41353</c:v>
                </c:pt>
                <c:pt idx="1815">
                  <c:v>41354</c:v>
                </c:pt>
                <c:pt idx="1816">
                  <c:v>41355</c:v>
                </c:pt>
                <c:pt idx="1817">
                  <c:v>41358</c:v>
                </c:pt>
                <c:pt idx="1818">
                  <c:v>41359</c:v>
                </c:pt>
                <c:pt idx="1819">
                  <c:v>41360</c:v>
                </c:pt>
                <c:pt idx="1820">
                  <c:v>41361</c:v>
                </c:pt>
                <c:pt idx="1821">
                  <c:v>41365</c:v>
                </c:pt>
                <c:pt idx="1822">
                  <c:v>41366</c:v>
                </c:pt>
                <c:pt idx="1823">
                  <c:v>41367</c:v>
                </c:pt>
                <c:pt idx="1824">
                  <c:v>41368</c:v>
                </c:pt>
                <c:pt idx="1825">
                  <c:v>41369</c:v>
                </c:pt>
                <c:pt idx="1826">
                  <c:v>41372</c:v>
                </c:pt>
                <c:pt idx="1827">
                  <c:v>41373</c:v>
                </c:pt>
                <c:pt idx="1828">
                  <c:v>41374</c:v>
                </c:pt>
                <c:pt idx="1829">
                  <c:v>41375</c:v>
                </c:pt>
                <c:pt idx="1830">
                  <c:v>41376</c:v>
                </c:pt>
                <c:pt idx="1831">
                  <c:v>41379</c:v>
                </c:pt>
                <c:pt idx="1832">
                  <c:v>41380</c:v>
                </c:pt>
                <c:pt idx="1833">
                  <c:v>41381</c:v>
                </c:pt>
                <c:pt idx="1834">
                  <c:v>41382</c:v>
                </c:pt>
                <c:pt idx="1835">
                  <c:v>41383</c:v>
                </c:pt>
                <c:pt idx="1836">
                  <c:v>41386</c:v>
                </c:pt>
                <c:pt idx="1837">
                  <c:v>41387</c:v>
                </c:pt>
                <c:pt idx="1838">
                  <c:v>41388</c:v>
                </c:pt>
                <c:pt idx="1839">
                  <c:v>41389</c:v>
                </c:pt>
                <c:pt idx="1840">
                  <c:v>41390</c:v>
                </c:pt>
                <c:pt idx="1841">
                  <c:v>41393</c:v>
                </c:pt>
                <c:pt idx="1842">
                  <c:v>41394</c:v>
                </c:pt>
                <c:pt idx="1843">
                  <c:v>41395</c:v>
                </c:pt>
                <c:pt idx="1844">
                  <c:v>41396</c:v>
                </c:pt>
                <c:pt idx="1845">
                  <c:v>41397</c:v>
                </c:pt>
                <c:pt idx="1846">
                  <c:v>41400</c:v>
                </c:pt>
                <c:pt idx="1847">
                  <c:v>41401</c:v>
                </c:pt>
                <c:pt idx="1848">
                  <c:v>41402</c:v>
                </c:pt>
                <c:pt idx="1849">
                  <c:v>41403</c:v>
                </c:pt>
                <c:pt idx="1850">
                  <c:v>41404</c:v>
                </c:pt>
                <c:pt idx="1851">
                  <c:v>41407</c:v>
                </c:pt>
                <c:pt idx="1852">
                  <c:v>41408</c:v>
                </c:pt>
                <c:pt idx="1853">
                  <c:v>41409</c:v>
                </c:pt>
                <c:pt idx="1854">
                  <c:v>41410</c:v>
                </c:pt>
                <c:pt idx="1855">
                  <c:v>41411</c:v>
                </c:pt>
                <c:pt idx="1856">
                  <c:v>41414</c:v>
                </c:pt>
                <c:pt idx="1857">
                  <c:v>41415</c:v>
                </c:pt>
                <c:pt idx="1858">
                  <c:v>41416</c:v>
                </c:pt>
                <c:pt idx="1859">
                  <c:v>41417</c:v>
                </c:pt>
                <c:pt idx="1860">
                  <c:v>41418</c:v>
                </c:pt>
                <c:pt idx="1861">
                  <c:v>41422</c:v>
                </c:pt>
                <c:pt idx="1862">
                  <c:v>41423</c:v>
                </c:pt>
                <c:pt idx="1863">
                  <c:v>41424</c:v>
                </c:pt>
                <c:pt idx="1864">
                  <c:v>41425</c:v>
                </c:pt>
                <c:pt idx="1865">
                  <c:v>41428</c:v>
                </c:pt>
                <c:pt idx="1866">
                  <c:v>41429</c:v>
                </c:pt>
                <c:pt idx="1867">
                  <c:v>41430</c:v>
                </c:pt>
                <c:pt idx="1868">
                  <c:v>41431</c:v>
                </c:pt>
                <c:pt idx="1869">
                  <c:v>41432</c:v>
                </c:pt>
                <c:pt idx="1870">
                  <c:v>41435</c:v>
                </c:pt>
                <c:pt idx="1871">
                  <c:v>41436</c:v>
                </c:pt>
                <c:pt idx="1872">
                  <c:v>41437</c:v>
                </c:pt>
                <c:pt idx="1873">
                  <c:v>41438</c:v>
                </c:pt>
                <c:pt idx="1874">
                  <c:v>41439</c:v>
                </c:pt>
                <c:pt idx="1875">
                  <c:v>41442</c:v>
                </c:pt>
                <c:pt idx="1876">
                  <c:v>41443</c:v>
                </c:pt>
                <c:pt idx="1877">
                  <c:v>41444</c:v>
                </c:pt>
                <c:pt idx="1878">
                  <c:v>41445</c:v>
                </c:pt>
                <c:pt idx="1879">
                  <c:v>41446</c:v>
                </c:pt>
                <c:pt idx="1880">
                  <c:v>41449</c:v>
                </c:pt>
                <c:pt idx="1881">
                  <c:v>41450</c:v>
                </c:pt>
                <c:pt idx="1882">
                  <c:v>41451</c:v>
                </c:pt>
                <c:pt idx="1883">
                  <c:v>41452</c:v>
                </c:pt>
                <c:pt idx="1884">
                  <c:v>41453</c:v>
                </c:pt>
                <c:pt idx="1885">
                  <c:v>41456</c:v>
                </c:pt>
                <c:pt idx="1886">
                  <c:v>41457</c:v>
                </c:pt>
                <c:pt idx="1887">
                  <c:v>41458</c:v>
                </c:pt>
                <c:pt idx="1888">
                  <c:v>41460</c:v>
                </c:pt>
                <c:pt idx="1889">
                  <c:v>41463</c:v>
                </c:pt>
                <c:pt idx="1890">
                  <c:v>41464</c:v>
                </c:pt>
                <c:pt idx="1891">
                  <c:v>41465</c:v>
                </c:pt>
                <c:pt idx="1892">
                  <c:v>41466</c:v>
                </c:pt>
                <c:pt idx="1893">
                  <c:v>41467</c:v>
                </c:pt>
                <c:pt idx="1894">
                  <c:v>41470</c:v>
                </c:pt>
                <c:pt idx="1895">
                  <c:v>41471</c:v>
                </c:pt>
                <c:pt idx="1896">
                  <c:v>41472</c:v>
                </c:pt>
                <c:pt idx="1897">
                  <c:v>41473</c:v>
                </c:pt>
                <c:pt idx="1898">
                  <c:v>41474</c:v>
                </c:pt>
                <c:pt idx="1899">
                  <c:v>41477</c:v>
                </c:pt>
                <c:pt idx="1900">
                  <c:v>41478</c:v>
                </c:pt>
                <c:pt idx="1901">
                  <c:v>41479</c:v>
                </c:pt>
                <c:pt idx="1902">
                  <c:v>41480</c:v>
                </c:pt>
                <c:pt idx="1903">
                  <c:v>41481</c:v>
                </c:pt>
                <c:pt idx="1904">
                  <c:v>41484</c:v>
                </c:pt>
                <c:pt idx="1905">
                  <c:v>41485</c:v>
                </c:pt>
                <c:pt idx="1906">
                  <c:v>41486</c:v>
                </c:pt>
                <c:pt idx="1907">
                  <c:v>41487</c:v>
                </c:pt>
                <c:pt idx="1908">
                  <c:v>41488</c:v>
                </c:pt>
                <c:pt idx="1909">
                  <c:v>41491</c:v>
                </c:pt>
                <c:pt idx="1910">
                  <c:v>41492</c:v>
                </c:pt>
                <c:pt idx="1911">
                  <c:v>41493</c:v>
                </c:pt>
                <c:pt idx="1912">
                  <c:v>41494</c:v>
                </c:pt>
                <c:pt idx="1913">
                  <c:v>41495</c:v>
                </c:pt>
                <c:pt idx="1914">
                  <c:v>41498</c:v>
                </c:pt>
                <c:pt idx="1915">
                  <c:v>41499</c:v>
                </c:pt>
                <c:pt idx="1916">
                  <c:v>41500</c:v>
                </c:pt>
                <c:pt idx="1917">
                  <c:v>41501</c:v>
                </c:pt>
                <c:pt idx="1918">
                  <c:v>41502</c:v>
                </c:pt>
                <c:pt idx="1919">
                  <c:v>41505</c:v>
                </c:pt>
                <c:pt idx="1920">
                  <c:v>41506</c:v>
                </c:pt>
                <c:pt idx="1921">
                  <c:v>41507</c:v>
                </c:pt>
                <c:pt idx="1922">
                  <c:v>41508</c:v>
                </c:pt>
                <c:pt idx="1923">
                  <c:v>41509</c:v>
                </c:pt>
                <c:pt idx="1924">
                  <c:v>41512</c:v>
                </c:pt>
                <c:pt idx="1925">
                  <c:v>41513</c:v>
                </c:pt>
                <c:pt idx="1926">
                  <c:v>41514</c:v>
                </c:pt>
                <c:pt idx="1927">
                  <c:v>41515</c:v>
                </c:pt>
                <c:pt idx="1928">
                  <c:v>41516</c:v>
                </c:pt>
                <c:pt idx="1929">
                  <c:v>41520</c:v>
                </c:pt>
                <c:pt idx="1930">
                  <c:v>41521</c:v>
                </c:pt>
                <c:pt idx="1931">
                  <c:v>41522</c:v>
                </c:pt>
                <c:pt idx="1932">
                  <c:v>41523</c:v>
                </c:pt>
                <c:pt idx="1933">
                  <c:v>41526</c:v>
                </c:pt>
                <c:pt idx="1934">
                  <c:v>41527</c:v>
                </c:pt>
                <c:pt idx="1935">
                  <c:v>41528</c:v>
                </c:pt>
                <c:pt idx="1936">
                  <c:v>41529</c:v>
                </c:pt>
                <c:pt idx="1937">
                  <c:v>41530</c:v>
                </c:pt>
                <c:pt idx="1938">
                  <c:v>41533</c:v>
                </c:pt>
                <c:pt idx="1939">
                  <c:v>41534</c:v>
                </c:pt>
                <c:pt idx="1940">
                  <c:v>41535</c:v>
                </c:pt>
                <c:pt idx="1941">
                  <c:v>41536</c:v>
                </c:pt>
                <c:pt idx="1942">
                  <c:v>41537</c:v>
                </c:pt>
                <c:pt idx="1943">
                  <c:v>41540</c:v>
                </c:pt>
                <c:pt idx="1944">
                  <c:v>41541</c:v>
                </c:pt>
                <c:pt idx="1945">
                  <c:v>41542</c:v>
                </c:pt>
                <c:pt idx="1946">
                  <c:v>41543</c:v>
                </c:pt>
                <c:pt idx="1947">
                  <c:v>41544</c:v>
                </c:pt>
                <c:pt idx="1948">
                  <c:v>41547</c:v>
                </c:pt>
                <c:pt idx="1949">
                  <c:v>41548</c:v>
                </c:pt>
                <c:pt idx="1950">
                  <c:v>41549</c:v>
                </c:pt>
                <c:pt idx="1951">
                  <c:v>41550</c:v>
                </c:pt>
                <c:pt idx="1952">
                  <c:v>41551</c:v>
                </c:pt>
                <c:pt idx="1953">
                  <c:v>41554</c:v>
                </c:pt>
                <c:pt idx="1954">
                  <c:v>41555</c:v>
                </c:pt>
                <c:pt idx="1955">
                  <c:v>41556</c:v>
                </c:pt>
                <c:pt idx="1956">
                  <c:v>41557</c:v>
                </c:pt>
                <c:pt idx="1957">
                  <c:v>41558</c:v>
                </c:pt>
                <c:pt idx="1958">
                  <c:v>41561</c:v>
                </c:pt>
                <c:pt idx="1959">
                  <c:v>41562</c:v>
                </c:pt>
                <c:pt idx="1960">
                  <c:v>41563</c:v>
                </c:pt>
                <c:pt idx="1961">
                  <c:v>41564</c:v>
                </c:pt>
                <c:pt idx="1962">
                  <c:v>41565</c:v>
                </c:pt>
                <c:pt idx="1963">
                  <c:v>41568</c:v>
                </c:pt>
                <c:pt idx="1964">
                  <c:v>41569</c:v>
                </c:pt>
                <c:pt idx="1965">
                  <c:v>41570</c:v>
                </c:pt>
                <c:pt idx="1966">
                  <c:v>41571</c:v>
                </c:pt>
                <c:pt idx="1967">
                  <c:v>41572</c:v>
                </c:pt>
                <c:pt idx="1968">
                  <c:v>41575</c:v>
                </c:pt>
                <c:pt idx="1969">
                  <c:v>41576</c:v>
                </c:pt>
                <c:pt idx="1970">
                  <c:v>41577</c:v>
                </c:pt>
                <c:pt idx="1971">
                  <c:v>41578</c:v>
                </c:pt>
                <c:pt idx="1972">
                  <c:v>41579</c:v>
                </c:pt>
                <c:pt idx="1973">
                  <c:v>41582</c:v>
                </c:pt>
                <c:pt idx="1974">
                  <c:v>41583</c:v>
                </c:pt>
                <c:pt idx="1975">
                  <c:v>41584</c:v>
                </c:pt>
                <c:pt idx="1976">
                  <c:v>41585</c:v>
                </c:pt>
                <c:pt idx="1977">
                  <c:v>41586</c:v>
                </c:pt>
                <c:pt idx="1978">
                  <c:v>41589</c:v>
                </c:pt>
                <c:pt idx="1979">
                  <c:v>41590</c:v>
                </c:pt>
                <c:pt idx="1980">
                  <c:v>41591</c:v>
                </c:pt>
                <c:pt idx="1981">
                  <c:v>41592</c:v>
                </c:pt>
                <c:pt idx="1982">
                  <c:v>41593</c:v>
                </c:pt>
                <c:pt idx="1983">
                  <c:v>41596</c:v>
                </c:pt>
                <c:pt idx="1984">
                  <c:v>41597</c:v>
                </c:pt>
                <c:pt idx="1985">
                  <c:v>41598</c:v>
                </c:pt>
                <c:pt idx="1986">
                  <c:v>41599</c:v>
                </c:pt>
                <c:pt idx="1987">
                  <c:v>41600</c:v>
                </c:pt>
                <c:pt idx="1988">
                  <c:v>41603</c:v>
                </c:pt>
                <c:pt idx="1989">
                  <c:v>41604</c:v>
                </c:pt>
                <c:pt idx="1990">
                  <c:v>41605</c:v>
                </c:pt>
                <c:pt idx="1991">
                  <c:v>41607</c:v>
                </c:pt>
                <c:pt idx="1992">
                  <c:v>41610</c:v>
                </c:pt>
                <c:pt idx="1993">
                  <c:v>41611</c:v>
                </c:pt>
                <c:pt idx="1994">
                  <c:v>41612</c:v>
                </c:pt>
                <c:pt idx="1995">
                  <c:v>41613</c:v>
                </c:pt>
                <c:pt idx="1996">
                  <c:v>41614</c:v>
                </c:pt>
                <c:pt idx="1997">
                  <c:v>41617</c:v>
                </c:pt>
                <c:pt idx="1998">
                  <c:v>41618</c:v>
                </c:pt>
                <c:pt idx="1999">
                  <c:v>41619</c:v>
                </c:pt>
                <c:pt idx="2000">
                  <c:v>41620</c:v>
                </c:pt>
                <c:pt idx="2001">
                  <c:v>41621</c:v>
                </c:pt>
                <c:pt idx="2002">
                  <c:v>41624</c:v>
                </c:pt>
                <c:pt idx="2003">
                  <c:v>41625</c:v>
                </c:pt>
                <c:pt idx="2004">
                  <c:v>41626</c:v>
                </c:pt>
                <c:pt idx="2005">
                  <c:v>41627</c:v>
                </c:pt>
                <c:pt idx="2006">
                  <c:v>41628</c:v>
                </c:pt>
                <c:pt idx="2007">
                  <c:v>41631</c:v>
                </c:pt>
                <c:pt idx="2008">
                  <c:v>41632</c:v>
                </c:pt>
                <c:pt idx="2009">
                  <c:v>41634</c:v>
                </c:pt>
                <c:pt idx="2010">
                  <c:v>41635</c:v>
                </c:pt>
                <c:pt idx="2011">
                  <c:v>41638</c:v>
                </c:pt>
                <c:pt idx="2012">
                  <c:v>41639</c:v>
                </c:pt>
                <c:pt idx="2013">
                  <c:v>41641</c:v>
                </c:pt>
                <c:pt idx="2014">
                  <c:v>41642</c:v>
                </c:pt>
                <c:pt idx="2015">
                  <c:v>41645</c:v>
                </c:pt>
                <c:pt idx="2016">
                  <c:v>41646</c:v>
                </c:pt>
                <c:pt idx="2017">
                  <c:v>41647</c:v>
                </c:pt>
                <c:pt idx="2018">
                  <c:v>41648</c:v>
                </c:pt>
                <c:pt idx="2019">
                  <c:v>41649</c:v>
                </c:pt>
                <c:pt idx="2020">
                  <c:v>41652</c:v>
                </c:pt>
                <c:pt idx="2021">
                  <c:v>41653</c:v>
                </c:pt>
                <c:pt idx="2022">
                  <c:v>41654</c:v>
                </c:pt>
                <c:pt idx="2023">
                  <c:v>41655</c:v>
                </c:pt>
                <c:pt idx="2024">
                  <c:v>41656</c:v>
                </c:pt>
                <c:pt idx="2025">
                  <c:v>41660</c:v>
                </c:pt>
                <c:pt idx="2026">
                  <c:v>41661</c:v>
                </c:pt>
                <c:pt idx="2027">
                  <c:v>41662</c:v>
                </c:pt>
                <c:pt idx="2028">
                  <c:v>41663</c:v>
                </c:pt>
                <c:pt idx="2029">
                  <c:v>41666</c:v>
                </c:pt>
                <c:pt idx="2030">
                  <c:v>41667</c:v>
                </c:pt>
                <c:pt idx="2031">
                  <c:v>41668</c:v>
                </c:pt>
                <c:pt idx="2032">
                  <c:v>41669</c:v>
                </c:pt>
                <c:pt idx="2033">
                  <c:v>41670</c:v>
                </c:pt>
                <c:pt idx="2034">
                  <c:v>41673</c:v>
                </c:pt>
                <c:pt idx="2035">
                  <c:v>41674</c:v>
                </c:pt>
                <c:pt idx="2036">
                  <c:v>41675</c:v>
                </c:pt>
                <c:pt idx="2037">
                  <c:v>41676</c:v>
                </c:pt>
                <c:pt idx="2038">
                  <c:v>41677</c:v>
                </c:pt>
                <c:pt idx="2039">
                  <c:v>41680</c:v>
                </c:pt>
                <c:pt idx="2040">
                  <c:v>41681</c:v>
                </c:pt>
                <c:pt idx="2041">
                  <c:v>41682</c:v>
                </c:pt>
                <c:pt idx="2042">
                  <c:v>41683</c:v>
                </c:pt>
                <c:pt idx="2043">
                  <c:v>41684</c:v>
                </c:pt>
                <c:pt idx="2044">
                  <c:v>41688</c:v>
                </c:pt>
                <c:pt idx="2045">
                  <c:v>41689</c:v>
                </c:pt>
                <c:pt idx="2046">
                  <c:v>41690</c:v>
                </c:pt>
                <c:pt idx="2047">
                  <c:v>41691</c:v>
                </c:pt>
                <c:pt idx="2048">
                  <c:v>41694</c:v>
                </c:pt>
                <c:pt idx="2049">
                  <c:v>41695</c:v>
                </c:pt>
                <c:pt idx="2050">
                  <c:v>41696</c:v>
                </c:pt>
                <c:pt idx="2051">
                  <c:v>41697</c:v>
                </c:pt>
                <c:pt idx="2052">
                  <c:v>41698</c:v>
                </c:pt>
                <c:pt idx="2053">
                  <c:v>41701</c:v>
                </c:pt>
                <c:pt idx="2054">
                  <c:v>41702</c:v>
                </c:pt>
                <c:pt idx="2055">
                  <c:v>41703</c:v>
                </c:pt>
                <c:pt idx="2056">
                  <c:v>41704</c:v>
                </c:pt>
                <c:pt idx="2057">
                  <c:v>41705</c:v>
                </c:pt>
                <c:pt idx="2058">
                  <c:v>41708</c:v>
                </c:pt>
                <c:pt idx="2059">
                  <c:v>41709</c:v>
                </c:pt>
                <c:pt idx="2060">
                  <c:v>41710</c:v>
                </c:pt>
                <c:pt idx="2061">
                  <c:v>41711</c:v>
                </c:pt>
                <c:pt idx="2062">
                  <c:v>41712</c:v>
                </c:pt>
                <c:pt idx="2063">
                  <c:v>41715</c:v>
                </c:pt>
                <c:pt idx="2064">
                  <c:v>41716</c:v>
                </c:pt>
                <c:pt idx="2065">
                  <c:v>41717</c:v>
                </c:pt>
                <c:pt idx="2066">
                  <c:v>41718</c:v>
                </c:pt>
                <c:pt idx="2067">
                  <c:v>41719</c:v>
                </c:pt>
                <c:pt idx="2068">
                  <c:v>41722</c:v>
                </c:pt>
                <c:pt idx="2069">
                  <c:v>41723</c:v>
                </c:pt>
                <c:pt idx="2070">
                  <c:v>41724</c:v>
                </c:pt>
                <c:pt idx="2071">
                  <c:v>41725</c:v>
                </c:pt>
                <c:pt idx="2072">
                  <c:v>41726</c:v>
                </c:pt>
                <c:pt idx="2073">
                  <c:v>41729</c:v>
                </c:pt>
                <c:pt idx="2074">
                  <c:v>41730</c:v>
                </c:pt>
                <c:pt idx="2075">
                  <c:v>41731</c:v>
                </c:pt>
                <c:pt idx="2076">
                  <c:v>41732</c:v>
                </c:pt>
                <c:pt idx="2077">
                  <c:v>41733</c:v>
                </c:pt>
                <c:pt idx="2078">
                  <c:v>41736</c:v>
                </c:pt>
                <c:pt idx="2079">
                  <c:v>41737</c:v>
                </c:pt>
                <c:pt idx="2080">
                  <c:v>41738</c:v>
                </c:pt>
                <c:pt idx="2081">
                  <c:v>41739</c:v>
                </c:pt>
                <c:pt idx="2082">
                  <c:v>41740</c:v>
                </c:pt>
                <c:pt idx="2083">
                  <c:v>41743</c:v>
                </c:pt>
                <c:pt idx="2084">
                  <c:v>41744</c:v>
                </c:pt>
                <c:pt idx="2085">
                  <c:v>41745</c:v>
                </c:pt>
                <c:pt idx="2086">
                  <c:v>41746</c:v>
                </c:pt>
                <c:pt idx="2087">
                  <c:v>41750</c:v>
                </c:pt>
                <c:pt idx="2088">
                  <c:v>41751</c:v>
                </c:pt>
                <c:pt idx="2089">
                  <c:v>41752</c:v>
                </c:pt>
                <c:pt idx="2090">
                  <c:v>41753</c:v>
                </c:pt>
                <c:pt idx="2091">
                  <c:v>41754</c:v>
                </c:pt>
                <c:pt idx="2092">
                  <c:v>41757</c:v>
                </c:pt>
                <c:pt idx="2093">
                  <c:v>41758</c:v>
                </c:pt>
                <c:pt idx="2094">
                  <c:v>41759</c:v>
                </c:pt>
                <c:pt idx="2095">
                  <c:v>41760</c:v>
                </c:pt>
                <c:pt idx="2096">
                  <c:v>41761</c:v>
                </c:pt>
                <c:pt idx="2097">
                  <c:v>41764</c:v>
                </c:pt>
                <c:pt idx="2098">
                  <c:v>41765</c:v>
                </c:pt>
                <c:pt idx="2099">
                  <c:v>41766</c:v>
                </c:pt>
                <c:pt idx="2100">
                  <c:v>41767</c:v>
                </c:pt>
                <c:pt idx="2101">
                  <c:v>41768</c:v>
                </c:pt>
                <c:pt idx="2102">
                  <c:v>41771</c:v>
                </c:pt>
                <c:pt idx="2103">
                  <c:v>41772</c:v>
                </c:pt>
                <c:pt idx="2104">
                  <c:v>41773</c:v>
                </c:pt>
                <c:pt idx="2105">
                  <c:v>41774</c:v>
                </c:pt>
                <c:pt idx="2106">
                  <c:v>41775</c:v>
                </c:pt>
                <c:pt idx="2107">
                  <c:v>41778</c:v>
                </c:pt>
                <c:pt idx="2108">
                  <c:v>41779</c:v>
                </c:pt>
                <c:pt idx="2109">
                  <c:v>41780</c:v>
                </c:pt>
                <c:pt idx="2110">
                  <c:v>41781</c:v>
                </c:pt>
                <c:pt idx="2111">
                  <c:v>41782</c:v>
                </c:pt>
                <c:pt idx="2112">
                  <c:v>41786</c:v>
                </c:pt>
                <c:pt idx="2113">
                  <c:v>41787</c:v>
                </c:pt>
                <c:pt idx="2114">
                  <c:v>41788</c:v>
                </c:pt>
                <c:pt idx="2115">
                  <c:v>41789</c:v>
                </c:pt>
                <c:pt idx="2116">
                  <c:v>41792</c:v>
                </c:pt>
                <c:pt idx="2117">
                  <c:v>41793</c:v>
                </c:pt>
                <c:pt idx="2118">
                  <c:v>41794</c:v>
                </c:pt>
                <c:pt idx="2119">
                  <c:v>41795</c:v>
                </c:pt>
                <c:pt idx="2120">
                  <c:v>41796</c:v>
                </c:pt>
                <c:pt idx="2121">
                  <c:v>41799</c:v>
                </c:pt>
                <c:pt idx="2122">
                  <c:v>41800</c:v>
                </c:pt>
                <c:pt idx="2123">
                  <c:v>41801</c:v>
                </c:pt>
                <c:pt idx="2124">
                  <c:v>41802</c:v>
                </c:pt>
                <c:pt idx="2125">
                  <c:v>41803</c:v>
                </c:pt>
                <c:pt idx="2126">
                  <c:v>41806</c:v>
                </c:pt>
                <c:pt idx="2127">
                  <c:v>41807</c:v>
                </c:pt>
                <c:pt idx="2128">
                  <c:v>41808</c:v>
                </c:pt>
                <c:pt idx="2129">
                  <c:v>41809</c:v>
                </c:pt>
                <c:pt idx="2130">
                  <c:v>41810</c:v>
                </c:pt>
                <c:pt idx="2131">
                  <c:v>41813</c:v>
                </c:pt>
                <c:pt idx="2132">
                  <c:v>41814</c:v>
                </c:pt>
                <c:pt idx="2133">
                  <c:v>41815</c:v>
                </c:pt>
                <c:pt idx="2134">
                  <c:v>41816</c:v>
                </c:pt>
                <c:pt idx="2135">
                  <c:v>41817</c:v>
                </c:pt>
                <c:pt idx="2136">
                  <c:v>41820</c:v>
                </c:pt>
                <c:pt idx="2137">
                  <c:v>41821</c:v>
                </c:pt>
                <c:pt idx="2138">
                  <c:v>41822</c:v>
                </c:pt>
                <c:pt idx="2139">
                  <c:v>41823</c:v>
                </c:pt>
                <c:pt idx="2140">
                  <c:v>41827</c:v>
                </c:pt>
                <c:pt idx="2141">
                  <c:v>41828</c:v>
                </c:pt>
                <c:pt idx="2142">
                  <c:v>41829</c:v>
                </c:pt>
                <c:pt idx="2143">
                  <c:v>41830</c:v>
                </c:pt>
                <c:pt idx="2144">
                  <c:v>41831</c:v>
                </c:pt>
                <c:pt idx="2145">
                  <c:v>41834</c:v>
                </c:pt>
                <c:pt idx="2146">
                  <c:v>41835</c:v>
                </c:pt>
                <c:pt idx="2147">
                  <c:v>41836</c:v>
                </c:pt>
                <c:pt idx="2148">
                  <c:v>41837</c:v>
                </c:pt>
                <c:pt idx="2149">
                  <c:v>41838</c:v>
                </c:pt>
                <c:pt idx="2150">
                  <c:v>41841</c:v>
                </c:pt>
                <c:pt idx="2151">
                  <c:v>41842</c:v>
                </c:pt>
                <c:pt idx="2152">
                  <c:v>41843</c:v>
                </c:pt>
                <c:pt idx="2153">
                  <c:v>41844</c:v>
                </c:pt>
                <c:pt idx="2154">
                  <c:v>41845</c:v>
                </c:pt>
                <c:pt idx="2155">
                  <c:v>41848</c:v>
                </c:pt>
                <c:pt idx="2156">
                  <c:v>41849</c:v>
                </c:pt>
                <c:pt idx="2157">
                  <c:v>41850</c:v>
                </c:pt>
                <c:pt idx="2158">
                  <c:v>41851</c:v>
                </c:pt>
                <c:pt idx="2159">
                  <c:v>41852</c:v>
                </c:pt>
                <c:pt idx="2160">
                  <c:v>41855</c:v>
                </c:pt>
                <c:pt idx="2161">
                  <c:v>41856</c:v>
                </c:pt>
                <c:pt idx="2162">
                  <c:v>41857</c:v>
                </c:pt>
                <c:pt idx="2163">
                  <c:v>41858</c:v>
                </c:pt>
                <c:pt idx="2164">
                  <c:v>41859</c:v>
                </c:pt>
                <c:pt idx="2165">
                  <c:v>41862</c:v>
                </c:pt>
                <c:pt idx="2166">
                  <c:v>41863</c:v>
                </c:pt>
                <c:pt idx="2167">
                  <c:v>41864</c:v>
                </c:pt>
                <c:pt idx="2168">
                  <c:v>41865</c:v>
                </c:pt>
                <c:pt idx="2169">
                  <c:v>41866</c:v>
                </c:pt>
                <c:pt idx="2170">
                  <c:v>41869</c:v>
                </c:pt>
                <c:pt idx="2171">
                  <c:v>41870</c:v>
                </c:pt>
                <c:pt idx="2172">
                  <c:v>41871</c:v>
                </c:pt>
                <c:pt idx="2173">
                  <c:v>41872</c:v>
                </c:pt>
                <c:pt idx="2174">
                  <c:v>41873</c:v>
                </c:pt>
                <c:pt idx="2175">
                  <c:v>41876</c:v>
                </c:pt>
                <c:pt idx="2176">
                  <c:v>41877</c:v>
                </c:pt>
                <c:pt idx="2177">
                  <c:v>41878</c:v>
                </c:pt>
                <c:pt idx="2178">
                  <c:v>41879</c:v>
                </c:pt>
                <c:pt idx="2179">
                  <c:v>41880</c:v>
                </c:pt>
                <c:pt idx="2180">
                  <c:v>41884</c:v>
                </c:pt>
                <c:pt idx="2181">
                  <c:v>41885</c:v>
                </c:pt>
                <c:pt idx="2182">
                  <c:v>41886</c:v>
                </c:pt>
                <c:pt idx="2183">
                  <c:v>41887</c:v>
                </c:pt>
                <c:pt idx="2184">
                  <c:v>41890</c:v>
                </c:pt>
                <c:pt idx="2185">
                  <c:v>41891</c:v>
                </c:pt>
                <c:pt idx="2186">
                  <c:v>41892</c:v>
                </c:pt>
                <c:pt idx="2187">
                  <c:v>41893</c:v>
                </c:pt>
                <c:pt idx="2188">
                  <c:v>41894</c:v>
                </c:pt>
                <c:pt idx="2189">
                  <c:v>41897</c:v>
                </c:pt>
                <c:pt idx="2190">
                  <c:v>41898</c:v>
                </c:pt>
                <c:pt idx="2191">
                  <c:v>41899</c:v>
                </c:pt>
                <c:pt idx="2192">
                  <c:v>41900</c:v>
                </c:pt>
                <c:pt idx="2193">
                  <c:v>41901</c:v>
                </c:pt>
                <c:pt idx="2194">
                  <c:v>41904</c:v>
                </c:pt>
                <c:pt idx="2195">
                  <c:v>41905</c:v>
                </c:pt>
                <c:pt idx="2196">
                  <c:v>41906</c:v>
                </c:pt>
                <c:pt idx="2197">
                  <c:v>41907</c:v>
                </c:pt>
                <c:pt idx="2198">
                  <c:v>41908</c:v>
                </c:pt>
                <c:pt idx="2199">
                  <c:v>41911</c:v>
                </c:pt>
                <c:pt idx="2200">
                  <c:v>41912</c:v>
                </c:pt>
                <c:pt idx="2201">
                  <c:v>41913</c:v>
                </c:pt>
                <c:pt idx="2202">
                  <c:v>41914</c:v>
                </c:pt>
                <c:pt idx="2203">
                  <c:v>41915</c:v>
                </c:pt>
                <c:pt idx="2204">
                  <c:v>41918</c:v>
                </c:pt>
                <c:pt idx="2205">
                  <c:v>41919</c:v>
                </c:pt>
                <c:pt idx="2206">
                  <c:v>41920</c:v>
                </c:pt>
                <c:pt idx="2207">
                  <c:v>41921</c:v>
                </c:pt>
                <c:pt idx="2208">
                  <c:v>41922</c:v>
                </c:pt>
                <c:pt idx="2209">
                  <c:v>41925</c:v>
                </c:pt>
                <c:pt idx="2210">
                  <c:v>41926</c:v>
                </c:pt>
                <c:pt idx="2211">
                  <c:v>41927</c:v>
                </c:pt>
                <c:pt idx="2212">
                  <c:v>41928</c:v>
                </c:pt>
                <c:pt idx="2213">
                  <c:v>41929</c:v>
                </c:pt>
                <c:pt idx="2214">
                  <c:v>41932</c:v>
                </c:pt>
                <c:pt idx="2215">
                  <c:v>41933</c:v>
                </c:pt>
                <c:pt idx="2216">
                  <c:v>41934</c:v>
                </c:pt>
                <c:pt idx="2217">
                  <c:v>41935</c:v>
                </c:pt>
                <c:pt idx="2218">
                  <c:v>41936</c:v>
                </c:pt>
                <c:pt idx="2219">
                  <c:v>41939</c:v>
                </c:pt>
                <c:pt idx="2220">
                  <c:v>41940</c:v>
                </c:pt>
                <c:pt idx="2221">
                  <c:v>41941</c:v>
                </c:pt>
                <c:pt idx="2222">
                  <c:v>41942</c:v>
                </c:pt>
                <c:pt idx="2223">
                  <c:v>41943</c:v>
                </c:pt>
                <c:pt idx="2224">
                  <c:v>41946</c:v>
                </c:pt>
                <c:pt idx="2225">
                  <c:v>41947</c:v>
                </c:pt>
                <c:pt idx="2226">
                  <c:v>41948</c:v>
                </c:pt>
                <c:pt idx="2227">
                  <c:v>41949</c:v>
                </c:pt>
                <c:pt idx="2228">
                  <c:v>41950</c:v>
                </c:pt>
                <c:pt idx="2229">
                  <c:v>41953</c:v>
                </c:pt>
                <c:pt idx="2230">
                  <c:v>41954</c:v>
                </c:pt>
                <c:pt idx="2231">
                  <c:v>41955</c:v>
                </c:pt>
                <c:pt idx="2232">
                  <c:v>41956</c:v>
                </c:pt>
                <c:pt idx="2233">
                  <c:v>41957</c:v>
                </c:pt>
                <c:pt idx="2234">
                  <c:v>41960</c:v>
                </c:pt>
                <c:pt idx="2235">
                  <c:v>41961</c:v>
                </c:pt>
                <c:pt idx="2236">
                  <c:v>41962</c:v>
                </c:pt>
                <c:pt idx="2237">
                  <c:v>41963</c:v>
                </c:pt>
                <c:pt idx="2238">
                  <c:v>41964</c:v>
                </c:pt>
                <c:pt idx="2239">
                  <c:v>41967</c:v>
                </c:pt>
                <c:pt idx="2240">
                  <c:v>41968</c:v>
                </c:pt>
                <c:pt idx="2241">
                  <c:v>41969</c:v>
                </c:pt>
                <c:pt idx="2242">
                  <c:v>41971</c:v>
                </c:pt>
                <c:pt idx="2243">
                  <c:v>41974</c:v>
                </c:pt>
                <c:pt idx="2244">
                  <c:v>41975</c:v>
                </c:pt>
                <c:pt idx="2245">
                  <c:v>41976</c:v>
                </c:pt>
                <c:pt idx="2246">
                  <c:v>41977</c:v>
                </c:pt>
                <c:pt idx="2247">
                  <c:v>41978</c:v>
                </c:pt>
                <c:pt idx="2248">
                  <c:v>41981</c:v>
                </c:pt>
                <c:pt idx="2249">
                  <c:v>41982</c:v>
                </c:pt>
                <c:pt idx="2250">
                  <c:v>41983</c:v>
                </c:pt>
                <c:pt idx="2251">
                  <c:v>41984</c:v>
                </c:pt>
                <c:pt idx="2252">
                  <c:v>41985</c:v>
                </c:pt>
                <c:pt idx="2253">
                  <c:v>41988</c:v>
                </c:pt>
                <c:pt idx="2254">
                  <c:v>41989</c:v>
                </c:pt>
                <c:pt idx="2255">
                  <c:v>41990</c:v>
                </c:pt>
                <c:pt idx="2256">
                  <c:v>41991</c:v>
                </c:pt>
                <c:pt idx="2257">
                  <c:v>41992</c:v>
                </c:pt>
                <c:pt idx="2258">
                  <c:v>41995</c:v>
                </c:pt>
                <c:pt idx="2259">
                  <c:v>41996</c:v>
                </c:pt>
                <c:pt idx="2260">
                  <c:v>41997</c:v>
                </c:pt>
                <c:pt idx="2261">
                  <c:v>41999</c:v>
                </c:pt>
                <c:pt idx="2262">
                  <c:v>42002</c:v>
                </c:pt>
                <c:pt idx="2263">
                  <c:v>42003</c:v>
                </c:pt>
                <c:pt idx="2264">
                  <c:v>42004</c:v>
                </c:pt>
                <c:pt idx="2265">
                  <c:v>42006</c:v>
                </c:pt>
                <c:pt idx="2266">
                  <c:v>42009</c:v>
                </c:pt>
                <c:pt idx="2267">
                  <c:v>42010</c:v>
                </c:pt>
                <c:pt idx="2268">
                  <c:v>42011</c:v>
                </c:pt>
                <c:pt idx="2269">
                  <c:v>42012</c:v>
                </c:pt>
                <c:pt idx="2270">
                  <c:v>42013</c:v>
                </c:pt>
                <c:pt idx="2271">
                  <c:v>42016</c:v>
                </c:pt>
                <c:pt idx="2272">
                  <c:v>42017</c:v>
                </c:pt>
                <c:pt idx="2273">
                  <c:v>42018</c:v>
                </c:pt>
                <c:pt idx="2274">
                  <c:v>42019</c:v>
                </c:pt>
                <c:pt idx="2275">
                  <c:v>42020</c:v>
                </c:pt>
                <c:pt idx="2276">
                  <c:v>42024</c:v>
                </c:pt>
                <c:pt idx="2277">
                  <c:v>42025</c:v>
                </c:pt>
                <c:pt idx="2278">
                  <c:v>42026</c:v>
                </c:pt>
                <c:pt idx="2279">
                  <c:v>42027</c:v>
                </c:pt>
                <c:pt idx="2280">
                  <c:v>42030</c:v>
                </c:pt>
                <c:pt idx="2281">
                  <c:v>42031</c:v>
                </c:pt>
                <c:pt idx="2282">
                  <c:v>42032</c:v>
                </c:pt>
                <c:pt idx="2283">
                  <c:v>42033</c:v>
                </c:pt>
                <c:pt idx="2284">
                  <c:v>42034</c:v>
                </c:pt>
                <c:pt idx="2285">
                  <c:v>42037</c:v>
                </c:pt>
                <c:pt idx="2286">
                  <c:v>42038</c:v>
                </c:pt>
                <c:pt idx="2287">
                  <c:v>42039</c:v>
                </c:pt>
                <c:pt idx="2288">
                  <c:v>42040</c:v>
                </c:pt>
                <c:pt idx="2289">
                  <c:v>42041</c:v>
                </c:pt>
                <c:pt idx="2290">
                  <c:v>42044</c:v>
                </c:pt>
                <c:pt idx="2291">
                  <c:v>42045</c:v>
                </c:pt>
                <c:pt idx="2292">
                  <c:v>42046</c:v>
                </c:pt>
                <c:pt idx="2293">
                  <c:v>42047</c:v>
                </c:pt>
                <c:pt idx="2294">
                  <c:v>42048</c:v>
                </c:pt>
                <c:pt idx="2295">
                  <c:v>42052</c:v>
                </c:pt>
                <c:pt idx="2296">
                  <c:v>42053</c:v>
                </c:pt>
                <c:pt idx="2297">
                  <c:v>42054</c:v>
                </c:pt>
                <c:pt idx="2298">
                  <c:v>42055</c:v>
                </c:pt>
                <c:pt idx="2299">
                  <c:v>42058</c:v>
                </c:pt>
                <c:pt idx="2300">
                  <c:v>42059</c:v>
                </c:pt>
                <c:pt idx="2301">
                  <c:v>42060</c:v>
                </c:pt>
                <c:pt idx="2302">
                  <c:v>42061</c:v>
                </c:pt>
                <c:pt idx="2303">
                  <c:v>42062</c:v>
                </c:pt>
                <c:pt idx="2304">
                  <c:v>42065</c:v>
                </c:pt>
                <c:pt idx="2305">
                  <c:v>42066</c:v>
                </c:pt>
                <c:pt idx="2306">
                  <c:v>42067</c:v>
                </c:pt>
                <c:pt idx="2307">
                  <c:v>42068</c:v>
                </c:pt>
                <c:pt idx="2308">
                  <c:v>42069</c:v>
                </c:pt>
                <c:pt idx="2309">
                  <c:v>42072</c:v>
                </c:pt>
                <c:pt idx="2310">
                  <c:v>42073</c:v>
                </c:pt>
                <c:pt idx="2311">
                  <c:v>42074</c:v>
                </c:pt>
                <c:pt idx="2312">
                  <c:v>42075</c:v>
                </c:pt>
                <c:pt idx="2313">
                  <c:v>42076</c:v>
                </c:pt>
                <c:pt idx="2314">
                  <c:v>42079</c:v>
                </c:pt>
                <c:pt idx="2315">
                  <c:v>42080</c:v>
                </c:pt>
                <c:pt idx="2316">
                  <c:v>42081</c:v>
                </c:pt>
                <c:pt idx="2317">
                  <c:v>42082</c:v>
                </c:pt>
                <c:pt idx="2318">
                  <c:v>42083</c:v>
                </c:pt>
                <c:pt idx="2319">
                  <c:v>42086</c:v>
                </c:pt>
                <c:pt idx="2320">
                  <c:v>42087</c:v>
                </c:pt>
                <c:pt idx="2321">
                  <c:v>42088</c:v>
                </c:pt>
                <c:pt idx="2322">
                  <c:v>42089</c:v>
                </c:pt>
                <c:pt idx="2323">
                  <c:v>42090</c:v>
                </c:pt>
                <c:pt idx="2324">
                  <c:v>42093</c:v>
                </c:pt>
                <c:pt idx="2325">
                  <c:v>42094</c:v>
                </c:pt>
                <c:pt idx="2326">
                  <c:v>42095</c:v>
                </c:pt>
                <c:pt idx="2327">
                  <c:v>42096</c:v>
                </c:pt>
                <c:pt idx="2328">
                  <c:v>42100</c:v>
                </c:pt>
                <c:pt idx="2329">
                  <c:v>42101</c:v>
                </c:pt>
                <c:pt idx="2330">
                  <c:v>42102</c:v>
                </c:pt>
                <c:pt idx="2331">
                  <c:v>42103</c:v>
                </c:pt>
                <c:pt idx="2332">
                  <c:v>42104</c:v>
                </c:pt>
                <c:pt idx="2333">
                  <c:v>42107</c:v>
                </c:pt>
                <c:pt idx="2334">
                  <c:v>42108</c:v>
                </c:pt>
                <c:pt idx="2335">
                  <c:v>42109</c:v>
                </c:pt>
                <c:pt idx="2336">
                  <c:v>42110</c:v>
                </c:pt>
                <c:pt idx="2337">
                  <c:v>42111</c:v>
                </c:pt>
                <c:pt idx="2338">
                  <c:v>42114</c:v>
                </c:pt>
                <c:pt idx="2339">
                  <c:v>42115</c:v>
                </c:pt>
                <c:pt idx="2340">
                  <c:v>42116</c:v>
                </c:pt>
                <c:pt idx="2341">
                  <c:v>42117</c:v>
                </c:pt>
                <c:pt idx="2342">
                  <c:v>42118</c:v>
                </c:pt>
                <c:pt idx="2343">
                  <c:v>42121</c:v>
                </c:pt>
                <c:pt idx="2344">
                  <c:v>42122</c:v>
                </c:pt>
                <c:pt idx="2345">
                  <c:v>42123</c:v>
                </c:pt>
                <c:pt idx="2346">
                  <c:v>42124</c:v>
                </c:pt>
              </c:numCache>
            </c:numRef>
          </c:cat>
          <c:val>
            <c:numRef>
              <c:f>Sheet1!$F$2:$F$2348</c:f>
              <c:numCache>
                <c:formatCode>General</c:formatCode>
                <c:ptCount val="2347"/>
                <c:pt idx="0">
                  <c:v>100</c:v>
                </c:pt>
                <c:pt idx="1">
                  <c:v>100.367276166457</c:v>
                </c:pt>
                <c:pt idx="2">
                  <c:v>100.36936325151601</c:v>
                </c:pt>
                <c:pt idx="3">
                  <c:v>101.308494763954</c:v>
                </c:pt>
                <c:pt idx="4">
                  <c:v>101.68323235682</c:v>
                </c:pt>
                <c:pt idx="5">
                  <c:v>101.65587602131301</c:v>
                </c:pt>
                <c:pt idx="6">
                  <c:v>102.00937890391999</c:v>
                </c:pt>
                <c:pt idx="7">
                  <c:v>101.39277606589501</c:v>
                </c:pt>
                <c:pt idx="8">
                  <c:v>101.513735833539</c:v>
                </c:pt>
                <c:pt idx="9">
                  <c:v>101.175387385514</c:v>
                </c:pt>
                <c:pt idx="10">
                  <c:v>100.798146053802</c:v>
                </c:pt>
                <c:pt idx="11">
                  <c:v>101.349012429898</c:v>
                </c:pt>
                <c:pt idx="12">
                  <c:v>99.529090734253501</c:v>
                </c:pt>
                <c:pt idx="13">
                  <c:v>99.720872552545998</c:v>
                </c:pt>
                <c:pt idx="14">
                  <c:v>99.963655336474005</c:v>
                </c:pt>
                <c:pt idx="15">
                  <c:v>99.806120954748707</c:v>
                </c:pt>
                <c:pt idx="16">
                  <c:v>100.50167832289701</c:v>
                </c:pt>
                <c:pt idx="17">
                  <c:v>101.22466389258901</c:v>
                </c:pt>
                <c:pt idx="18">
                  <c:v>101.362813547973</c:v>
                </c:pt>
                <c:pt idx="19">
                  <c:v>101.033540107394</c:v>
                </c:pt>
                <c:pt idx="20">
                  <c:v>101.209175687664</c:v>
                </c:pt>
                <c:pt idx="21">
                  <c:v>100.352379690096</c:v>
                </c:pt>
                <c:pt idx="22">
                  <c:v>99.831181564105805</c:v>
                </c:pt>
                <c:pt idx="23">
                  <c:v>99.912644767298502</c:v>
                </c:pt>
                <c:pt idx="24">
                  <c:v>99.117647323531003</c:v>
                </c:pt>
                <c:pt idx="25">
                  <c:v>99.971805018585599</c:v>
                </c:pt>
                <c:pt idx="26">
                  <c:v>99.831362831801499</c:v>
                </c:pt>
                <c:pt idx="27">
                  <c:v>100.066205585037</c:v>
                </c:pt>
                <c:pt idx="28">
                  <c:v>99.761065190896204</c:v>
                </c:pt>
                <c:pt idx="29">
                  <c:v>100.699564419962</c:v>
                </c:pt>
                <c:pt idx="30">
                  <c:v>101.031531331295</c:v>
                </c:pt>
                <c:pt idx="31">
                  <c:v>101.671730693421</c:v>
                </c:pt>
                <c:pt idx="32">
                  <c:v>101.53963786227401</c:v>
                </c:pt>
                <c:pt idx="33">
                  <c:v>101.36233776949599</c:v>
                </c:pt>
                <c:pt idx="34">
                  <c:v>102.0241506214</c:v>
                </c:pt>
                <c:pt idx="35">
                  <c:v>101.704629675711</c:v>
                </c:pt>
                <c:pt idx="36">
                  <c:v>101.878225460991</c:v>
                </c:pt>
                <c:pt idx="37">
                  <c:v>102.269793505544</c:v>
                </c:pt>
                <c:pt idx="38">
                  <c:v>101.25409526676</c:v>
                </c:pt>
                <c:pt idx="39">
                  <c:v>102.080885914174</c:v>
                </c:pt>
                <c:pt idx="40">
                  <c:v>101.92340900171899</c:v>
                </c:pt>
                <c:pt idx="41">
                  <c:v>101.77290820026801</c:v>
                </c:pt>
                <c:pt idx="42">
                  <c:v>101.078459606173</c:v>
                </c:pt>
                <c:pt idx="43">
                  <c:v>100.899506434871</c:v>
                </c:pt>
                <c:pt idx="44">
                  <c:v>101.106181486735</c:v>
                </c:pt>
                <c:pt idx="45">
                  <c:v>100.628032129448</c:v>
                </c:pt>
                <c:pt idx="46">
                  <c:v>101.357112401913</c:v>
                </c:pt>
                <c:pt idx="47">
                  <c:v>101.54419376640899</c:v>
                </c:pt>
                <c:pt idx="48">
                  <c:v>102.48461571528701</c:v>
                </c:pt>
                <c:pt idx="49">
                  <c:v>102.830464975336</c:v>
                </c:pt>
                <c:pt idx="50">
                  <c:v>102.994100262327</c:v>
                </c:pt>
                <c:pt idx="51">
                  <c:v>103.16063763417201</c:v>
                </c:pt>
                <c:pt idx="52">
                  <c:v>103.164713609343</c:v>
                </c:pt>
                <c:pt idx="53">
                  <c:v>102.712915149441</c:v>
                </c:pt>
                <c:pt idx="54">
                  <c:v>103.313656707025</c:v>
                </c:pt>
                <c:pt idx="55">
                  <c:v>103.116440062995</c:v>
                </c:pt>
                <c:pt idx="56">
                  <c:v>103.222662166828</c:v>
                </c:pt>
                <c:pt idx="57">
                  <c:v>103.147136100643</c:v>
                </c:pt>
                <c:pt idx="58">
                  <c:v>102.504820998893</c:v>
                </c:pt>
                <c:pt idx="59">
                  <c:v>103.254217066861</c:v>
                </c:pt>
                <c:pt idx="60">
                  <c:v>103.053648504834</c:v>
                </c:pt>
                <c:pt idx="61">
                  <c:v>102.647580084929</c:v>
                </c:pt>
                <c:pt idx="62">
                  <c:v>102.895794610501</c:v>
                </c:pt>
                <c:pt idx="63">
                  <c:v>103.529245164652</c:v>
                </c:pt>
                <c:pt idx="64">
                  <c:v>103.95969576597901</c:v>
                </c:pt>
                <c:pt idx="65">
                  <c:v>103.77678271186301</c:v>
                </c:pt>
                <c:pt idx="66">
                  <c:v>102.749399557586</c:v>
                </c:pt>
                <c:pt idx="67">
                  <c:v>102.838050880542</c:v>
                </c:pt>
                <c:pt idx="68">
                  <c:v>102.054476032699</c:v>
                </c:pt>
                <c:pt idx="69">
                  <c:v>102.17352101687401</c:v>
                </c:pt>
                <c:pt idx="70">
                  <c:v>102.266900341027</c:v>
                </c:pt>
                <c:pt idx="71">
                  <c:v>101.989070528927</c:v>
                </c:pt>
                <c:pt idx="72">
                  <c:v>103.633806570448</c:v>
                </c:pt>
                <c:pt idx="73">
                  <c:v>103.808945843179</c:v>
                </c:pt>
                <c:pt idx="74">
                  <c:v>103.909254721919</c:v>
                </c:pt>
                <c:pt idx="75">
                  <c:v>103.930862380612</c:v>
                </c:pt>
                <c:pt idx="76">
                  <c:v>103.789742544543</c:v>
                </c:pt>
                <c:pt idx="77">
                  <c:v>103.343844831873</c:v>
                </c:pt>
                <c:pt idx="78">
                  <c:v>103.636532904882</c:v>
                </c:pt>
                <c:pt idx="79">
                  <c:v>103.96660633565</c:v>
                </c:pt>
                <c:pt idx="80">
                  <c:v>104.052600607334</c:v>
                </c:pt>
                <c:pt idx="81">
                  <c:v>103.66172957772901</c:v>
                </c:pt>
                <c:pt idx="82">
                  <c:v>104.293457168435</c:v>
                </c:pt>
                <c:pt idx="83">
                  <c:v>103.8832131912</c:v>
                </c:pt>
                <c:pt idx="84">
                  <c:v>104.23036146713299</c:v>
                </c:pt>
                <c:pt idx="85">
                  <c:v>105.237276129996</c:v>
                </c:pt>
                <c:pt idx="86">
                  <c:v>105.18585022703699</c:v>
                </c:pt>
                <c:pt idx="87">
                  <c:v>105.238304011773</c:v>
                </c:pt>
                <c:pt idx="88">
                  <c:v>105.078324031371</c:v>
                </c:pt>
                <c:pt idx="89">
                  <c:v>103.76900317638101</c:v>
                </c:pt>
                <c:pt idx="90">
                  <c:v>102.610080071319</c:v>
                </c:pt>
                <c:pt idx="91">
                  <c:v>102.89022545824</c:v>
                </c:pt>
                <c:pt idx="92">
                  <c:v>102.709363031734</c:v>
                </c:pt>
                <c:pt idx="93">
                  <c:v>101.008275756654</c:v>
                </c:pt>
                <c:pt idx="94">
                  <c:v>100.35371801403601</c:v>
                </c:pt>
                <c:pt idx="95">
                  <c:v>100.761029640736</c:v>
                </c:pt>
                <c:pt idx="96">
                  <c:v>100.39985944691</c:v>
                </c:pt>
                <c:pt idx="97">
                  <c:v>100.00425376094201</c:v>
                </c:pt>
                <c:pt idx="98">
                  <c:v>100.160009361859</c:v>
                </c:pt>
                <c:pt idx="99">
                  <c:v>101.22942922153101</c:v>
                </c:pt>
                <c:pt idx="100">
                  <c:v>101.80039370757299</c:v>
                </c:pt>
                <c:pt idx="101">
                  <c:v>100.336114891248</c:v>
                </c:pt>
                <c:pt idx="102">
                  <c:v>101.136014263045</c:v>
                </c:pt>
                <c:pt idx="103">
                  <c:v>102.278404388846</c:v>
                </c:pt>
                <c:pt idx="104">
                  <c:v>102.417306760713</c:v>
                </c:pt>
                <c:pt idx="105">
                  <c:v>100.825451867132</c:v>
                </c:pt>
                <c:pt idx="106">
                  <c:v>100.722631816332</c:v>
                </c:pt>
                <c:pt idx="107">
                  <c:v>100.159996272301</c:v>
                </c:pt>
                <c:pt idx="108">
                  <c:v>100.305071017785</c:v>
                </c:pt>
                <c:pt idx="109">
                  <c:v>99.869508551009602</c:v>
                </c:pt>
                <c:pt idx="110">
                  <c:v>98.623147351960498</c:v>
                </c:pt>
                <c:pt idx="111">
                  <c:v>97.627770008541702</c:v>
                </c:pt>
                <c:pt idx="112">
                  <c:v>98.168412463793899</c:v>
                </c:pt>
                <c:pt idx="113">
                  <c:v>100.06317279887</c:v>
                </c:pt>
                <c:pt idx="114">
                  <c:v>99.882539530101397</c:v>
                </c:pt>
                <c:pt idx="115">
                  <c:v>99.153423105074907</c:v>
                </c:pt>
                <c:pt idx="116">
                  <c:v>99.165862213595403</c:v>
                </c:pt>
                <c:pt idx="117">
                  <c:v>100.03298063433</c:v>
                </c:pt>
                <c:pt idx="118">
                  <c:v>99.616923821739405</c:v>
                </c:pt>
                <c:pt idx="119">
                  <c:v>99.5496582911411</c:v>
                </c:pt>
                <c:pt idx="120">
                  <c:v>100.07411551984001</c:v>
                </c:pt>
                <c:pt idx="121">
                  <c:v>99.278263576754</c:v>
                </c:pt>
                <c:pt idx="122">
                  <c:v>99.786443633359994</c:v>
                </c:pt>
                <c:pt idx="123">
                  <c:v>101.529496010328</c:v>
                </c:pt>
                <c:pt idx="124">
                  <c:v>101.47852800256599</c:v>
                </c:pt>
                <c:pt idx="125">
                  <c:v>102.115793790168</c:v>
                </c:pt>
                <c:pt idx="126">
                  <c:v>101.720710376143</c:v>
                </c:pt>
                <c:pt idx="127">
                  <c:v>101.959217641245</c:v>
                </c:pt>
                <c:pt idx="128">
                  <c:v>101.362044371693</c:v>
                </c:pt>
                <c:pt idx="129">
                  <c:v>101.551071112187</c:v>
                </c:pt>
                <c:pt idx="130">
                  <c:v>101.976853750746</c:v>
                </c:pt>
                <c:pt idx="131">
                  <c:v>100.923013974383</c:v>
                </c:pt>
                <c:pt idx="132">
                  <c:v>99.630445382636594</c:v>
                </c:pt>
                <c:pt idx="133">
                  <c:v>99.137362096882399</c:v>
                </c:pt>
                <c:pt idx="134">
                  <c:v>99.023006000647896</c:v>
                </c:pt>
                <c:pt idx="135">
                  <c:v>99.217602910283802</c:v>
                </c:pt>
                <c:pt idx="136">
                  <c:v>100.88604243970001</c:v>
                </c:pt>
                <c:pt idx="137">
                  <c:v>100.151021863336</c:v>
                </c:pt>
                <c:pt idx="138">
                  <c:v>99.547275719665805</c:v>
                </c:pt>
                <c:pt idx="139">
                  <c:v>101.051920690065</c:v>
                </c:pt>
                <c:pt idx="140">
                  <c:v>101.56219540095999</c:v>
                </c:pt>
                <c:pt idx="141">
                  <c:v>101.54714472761</c:v>
                </c:pt>
                <c:pt idx="142">
                  <c:v>101.240224187454</c:v>
                </c:pt>
                <c:pt idx="143">
                  <c:v>102.236554487527</c:v>
                </c:pt>
                <c:pt idx="144">
                  <c:v>102.206435388336</c:v>
                </c:pt>
                <c:pt idx="145">
                  <c:v>101.926307853243</c:v>
                </c:pt>
                <c:pt idx="146">
                  <c:v>102.457335901606</c:v>
                </c:pt>
                <c:pt idx="147">
                  <c:v>102.584312964582</c:v>
                </c:pt>
                <c:pt idx="148">
                  <c:v>102.589101027666</c:v>
                </c:pt>
                <c:pt idx="149">
                  <c:v>102.35051664554</c:v>
                </c:pt>
                <c:pt idx="150">
                  <c:v>102.027255241902</c:v>
                </c:pt>
                <c:pt idx="151">
                  <c:v>101.60130913622601</c:v>
                </c:pt>
                <c:pt idx="152">
                  <c:v>102.07885018094299</c:v>
                </c:pt>
                <c:pt idx="153">
                  <c:v>101.677750582626</c:v>
                </c:pt>
                <c:pt idx="154">
                  <c:v>101.79514578688899</c:v>
                </c:pt>
                <c:pt idx="155">
                  <c:v>103.075152904859</c:v>
                </c:pt>
                <c:pt idx="156">
                  <c:v>103.725106041779</c:v>
                </c:pt>
                <c:pt idx="157">
                  <c:v>103.864897977279</c:v>
                </c:pt>
                <c:pt idx="158">
                  <c:v>104.187786821446</c:v>
                </c:pt>
                <c:pt idx="159">
                  <c:v>104.025623270587</c:v>
                </c:pt>
                <c:pt idx="160">
                  <c:v>104.158329936478</c:v>
                </c:pt>
                <c:pt idx="161">
                  <c:v>103.847816731218</c:v>
                </c:pt>
                <c:pt idx="162">
                  <c:v>104.113924158662</c:v>
                </c:pt>
                <c:pt idx="163">
                  <c:v>104.06404624584999</c:v>
                </c:pt>
                <c:pt idx="164">
                  <c:v>104.609999532085</c:v>
                </c:pt>
                <c:pt idx="165">
                  <c:v>104.807079476591</c:v>
                </c:pt>
                <c:pt idx="166">
                  <c:v>104.81886292954999</c:v>
                </c:pt>
                <c:pt idx="167">
                  <c:v>104.793701770144</c:v>
                </c:pt>
                <c:pt idx="168">
                  <c:v>105.36368172750301</c:v>
                </c:pt>
                <c:pt idx="169">
                  <c:v>105.55581341406101</c:v>
                </c:pt>
                <c:pt idx="170">
                  <c:v>104.552555418862</c:v>
                </c:pt>
                <c:pt idx="171">
                  <c:v>104.05943325562799</c:v>
                </c:pt>
                <c:pt idx="172">
                  <c:v>104.44936538018101</c:v>
                </c:pt>
                <c:pt idx="173">
                  <c:v>104.493335470801</c:v>
                </c:pt>
                <c:pt idx="174">
                  <c:v>105.53764685702301</c:v>
                </c:pt>
                <c:pt idx="175">
                  <c:v>105.906887627035</c:v>
                </c:pt>
                <c:pt idx="176">
                  <c:v>105.71099648585501</c:v>
                </c:pt>
                <c:pt idx="177">
                  <c:v>106.06851849821901</c:v>
                </c:pt>
                <c:pt idx="178">
                  <c:v>106.238627250302</c:v>
                </c:pt>
                <c:pt idx="179">
                  <c:v>106.088998709422</c:v>
                </c:pt>
                <c:pt idx="180">
                  <c:v>106.56313506835301</c:v>
                </c:pt>
                <c:pt idx="181">
                  <c:v>106.106163639489</c:v>
                </c:pt>
                <c:pt idx="182">
                  <c:v>105.879978970205</c:v>
                </c:pt>
                <c:pt idx="183">
                  <c:v>106.797552827149</c:v>
                </c:pt>
                <c:pt idx="184">
                  <c:v>107.53922805062</c:v>
                </c:pt>
                <c:pt idx="185">
                  <c:v>107.56508499920299</c:v>
                </c:pt>
                <c:pt idx="186">
                  <c:v>107.775513726315</c:v>
                </c:pt>
                <c:pt idx="187">
                  <c:v>107.57732824786601</c:v>
                </c:pt>
                <c:pt idx="188">
                  <c:v>107.264875398819</c:v>
                </c:pt>
                <c:pt idx="189">
                  <c:v>107.49687014242301</c:v>
                </c:pt>
                <c:pt idx="190">
                  <c:v>108.704718375779</c:v>
                </c:pt>
                <c:pt idx="191">
                  <c:v>108.905934070155</c:v>
                </c:pt>
                <c:pt idx="192">
                  <c:v>108.67251894576</c:v>
                </c:pt>
                <c:pt idx="193">
                  <c:v>108.792731386268</c:v>
                </c:pt>
                <c:pt idx="194">
                  <c:v>109.016279187647</c:v>
                </c:pt>
                <c:pt idx="195">
                  <c:v>108.760710275139</c:v>
                </c:pt>
                <c:pt idx="196">
                  <c:v>109.711134281483</c:v>
                </c:pt>
                <c:pt idx="197">
                  <c:v>109.942681942384</c:v>
                </c:pt>
                <c:pt idx="198">
                  <c:v>110.166038915814</c:v>
                </c:pt>
                <c:pt idx="199">
                  <c:v>109.87260952006901</c:v>
                </c:pt>
                <c:pt idx="200">
                  <c:v>110.03767142487899</c:v>
                </c:pt>
                <c:pt idx="201">
                  <c:v>110.144334379328</c:v>
                </c:pt>
                <c:pt idx="202">
                  <c:v>110.290144762682</c:v>
                </c:pt>
                <c:pt idx="203">
                  <c:v>110.952128675921</c:v>
                </c:pt>
                <c:pt idx="204">
                  <c:v>110.987179006209</c:v>
                </c:pt>
                <c:pt idx="205">
                  <c:v>111.368690660176</c:v>
                </c:pt>
                <c:pt idx="206">
                  <c:v>111.88370850687301</c:v>
                </c:pt>
                <c:pt idx="207">
                  <c:v>111.06035504387999</c:v>
                </c:pt>
                <c:pt idx="208">
                  <c:v>111.11911979064701</c:v>
                </c:pt>
                <c:pt idx="209">
                  <c:v>111.115075501253</c:v>
                </c:pt>
                <c:pt idx="210">
                  <c:v>110.31775100808299</c:v>
                </c:pt>
                <c:pt idx="211">
                  <c:v>110.279291065135</c:v>
                </c:pt>
                <c:pt idx="212">
                  <c:v>110.031011653332</c:v>
                </c:pt>
                <c:pt idx="213">
                  <c:v>111.248687608618</c:v>
                </c:pt>
                <c:pt idx="214">
                  <c:v>111.47017034320299</c:v>
                </c:pt>
                <c:pt idx="215">
                  <c:v>111.718859495139</c:v>
                </c:pt>
                <c:pt idx="216">
                  <c:v>111.17194643232</c:v>
                </c:pt>
                <c:pt idx="217">
                  <c:v>111.379735703482</c:v>
                </c:pt>
                <c:pt idx="218">
                  <c:v>111.655487585187</c:v>
                </c:pt>
                <c:pt idx="219">
                  <c:v>112.31498735266101</c:v>
                </c:pt>
                <c:pt idx="220">
                  <c:v>112.538609802586</c:v>
                </c:pt>
                <c:pt idx="221">
                  <c:v>112.78873895309</c:v>
                </c:pt>
                <c:pt idx="222">
                  <c:v>112.978637022025</c:v>
                </c:pt>
                <c:pt idx="223">
                  <c:v>112.976094718284</c:v>
                </c:pt>
                <c:pt idx="224">
                  <c:v>113.177550151905</c:v>
                </c:pt>
                <c:pt idx="225">
                  <c:v>113.423549530345</c:v>
                </c:pt>
                <c:pt idx="226">
                  <c:v>113.08439493614</c:v>
                </c:pt>
                <c:pt idx="227">
                  <c:v>111.57087509261601</c:v>
                </c:pt>
                <c:pt idx="228">
                  <c:v>111.960706553797</c:v>
                </c:pt>
                <c:pt idx="229">
                  <c:v>112.97803407662001</c:v>
                </c:pt>
                <c:pt idx="230">
                  <c:v>113.075189161585</c:v>
                </c:pt>
                <c:pt idx="231">
                  <c:v>112.761048919516</c:v>
                </c:pt>
                <c:pt idx="232">
                  <c:v>113.72311213982999</c:v>
                </c:pt>
                <c:pt idx="233">
                  <c:v>114.137750009689</c:v>
                </c:pt>
                <c:pt idx="234">
                  <c:v>114.02540639639101</c:v>
                </c:pt>
                <c:pt idx="235">
                  <c:v>113.61547415111001</c:v>
                </c:pt>
                <c:pt idx="236">
                  <c:v>113.818881572225</c:v>
                </c:pt>
                <c:pt idx="237">
                  <c:v>114.08818607388901</c:v>
                </c:pt>
                <c:pt idx="238">
                  <c:v>113.995162669271</c:v>
                </c:pt>
                <c:pt idx="239">
                  <c:v>114.101010646128</c:v>
                </c:pt>
                <c:pt idx="240">
                  <c:v>114.96766384733699</c:v>
                </c:pt>
                <c:pt idx="241">
                  <c:v>115.25518159378301</c:v>
                </c:pt>
                <c:pt idx="242">
                  <c:v>114.981627160332</c:v>
                </c:pt>
                <c:pt idx="243">
                  <c:v>115.23307801955301</c:v>
                </c:pt>
                <c:pt idx="244">
                  <c:v>115.09403154026499</c:v>
                </c:pt>
                <c:pt idx="245">
                  <c:v>114.697672982502</c:v>
                </c:pt>
                <c:pt idx="246">
                  <c:v>114.11101210951399</c:v>
                </c:pt>
                <c:pt idx="247">
                  <c:v>114.607624777513</c:v>
                </c:pt>
                <c:pt idx="248">
                  <c:v>115.38410456910201</c:v>
                </c:pt>
                <c:pt idx="249">
                  <c:v>115.23513381286899</c:v>
                </c:pt>
                <c:pt idx="250">
                  <c:v>114.74154224551999</c:v>
                </c:pt>
                <c:pt idx="251">
                  <c:v>114.623640540726</c:v>
                </c:pt>
                <c:pt idx="252">
                  <c:v>114.75817898954701</c:v>
                </c:pt>
                <c:pt idx="253">
                  <c:v>114.077230240416</c:v>
                </c:pt>
                <c:pt idx="254">
                  <c:v>114.33017811927201</c:v>
                </c:pt>
                <c:pt idx="255">
                  <c:v>114.268502204388</c:v>
                </c:pt>
                <c:pt idx="256">
                  <c:v>114.508311977579</c:v>
                </c:pt>
                <c:pt idx="257">
                  <c:v>115.22429165008</c:v>
                </c:pt>
                <c:pt idx="258">
                  <c:v>115.721785178525</c:v>
                </c:pt>
                <c:pt idx="259">
                  <c:v>115.82408897130099</c:v>
                </c:pt>
                <c:pt idx="260">
                  <c:v>115.751248741254</c:v>
                </c:pt>
                <c:pt idx="261">
                  <c:v>115.461738462238</c:v>
                </c:pt>
                <c:pt idx="262">
                  <c:v>115.793330810838</c:v>
                </c:pt>
                <c:pt idx="263">
                  <c:v>115.22101797705299</c:v>
                </c:pt>
                <c:pt idx="264">
                  <c:v>115.62882407353401</c:v>
                </c:pt>
                <c:pt idx="265">
                  <c:v>116.57784358351699</c:v>
                </c:pt>
                <c:pt idx="266">
                  <c:v>115.304681119092</c:v>
                </c:pt>
                <c:pt idx="267">
                  <c:v>115.17625528226699</c:v>
                </c:pt>
                <c:pt idx="268">
                  <c:v>115.052285318082</c:v>
                </c:pt>
                <c:pt idx="269">
                  <c:v>115.703023365221</c:v>
                </c:pt>
                <c:pt idx="270">
                  <c:v>116.464844114952</c:v>
                </c:pt>
                <c:pt idx="271">
                  <c:v>117.057514424229</c:v>
                </c:pt>
                <c:pt idx="272">
                  <c:v>117.226883575907</c:v>
                </c:pt>
                <c:pt idx="273">
                  <c:v>117.15663312181999</c:v>
                </c:pt>
                <c:pt idx="274">
                  <c:v>117.25604845324401</c:v>
                </c:pt>
                <c:pt idx="275">
                  <c:v>117.41859358120701</c:v>
                </c:pt>
                <c:pt idx="276">
                  <c:v>117.312952062197</c:v>
                </c:pt>
                <c:pt idx="277">
                  <c:v>116.489449679675</c:v>
                </c:pt>
                <c:pt idx="278">
                  <c:v>116.130961158425</c:v>
                </c:pt>
                <c:pt idx="279">
                  <c:v>117.0031042059</c:v>
                </c:pt>
                <c:pt idx="280">
                  <c:v>117.837707013518</c:v>
                </c:pt>
                <c:pt idx="281">
                  <c:v>117.956608625435</c:v>
                </c:pt>
                <c:pt idx="282">
                  <c:v>117.89163984651501</c:v>
                </c:pt>
                <c:pt idx="283">
                  <c:v>118.236309799914</c:v>
                </c:pt>
                <c:pt idx="284">
                  <c:v>118.098261033106</c:v>
                </c:pt>
                <c:pt idx="285">
                  <c:v>118.012233005247</c:v>
                </c:pt>
                <c:pt idx="286">
                  <c:v>117.623807645249</c:v>
                </c:pt>
                <c:pt idx="287">
                  <c:v>117.483655196846</c:v>
                </c:pt>
                <c:pt idx="288">
                  <c:v>113.405341479502</c:v>
                </c:pt>
                <c:pt idx="289">
                  <c:v>114.04365750854301</c:v>
                </c:pt>
                <c:pt idx="290">
                  <c:v>113.761428881849</c:v>
                </c:pt>
                <c:pt idx="291">
                  <c:v>112.47262346142401</c:v>
                </c:pt>
                <c:pt idx="292">
                  <c:v>111.452631049461</c:v>
                </c:pt>
                <c:pt idx="293">
                  <c:v>113.14966627358299</c:v>
                </c:pt>
                <c:pt idx="294">
                  <c:v>112.905683657925</c:v>
                </c:pt>
                <c:pt idx="295">
                  <c:v>113.64000001029601</c:v>
                </c:pt>
                <c:pt idx="296">
                  <c:v>113.72714712523801</c:v>
                </c:pt>
                <c:pt idx="297">
                  <c:v>114.082645047456</c:v>
                </c:pt>
                <c:pt idx="298">
                  <c:v>111.812512053261</c:v>
                </c:pt>
                <c:pt idx="299">
                  <c:v>112.53164303092299</c:v>
                </c:pt>
                <c:pt idx="300">
                  <c:v>112.79979154454399</c:v>
                </c:pt>
                <c:pt idx="301">
                  <c:v>112.85565424411701</c:v>
                </c:pt>
                <c:pt idx="302">
                  <c:v>114.03148509138499</c:v>
                </c:pt>
                <c:pt idx="303">
                  <c:v>114.68687276606801</c:v>
                </c:pt>
                <c:pt idx="304">
                  <c:v>116.068662425588</c:v>
                </c:pt>
                <c:pt idx="305">
                  <c:v>115.908493920803</c:v>
                </c:pt>
                <c:pt idx="306">
                  <c:v>116.012779061115</c:v>
                </c:pt>
                <c:pt idx="307">
                  <c:v>116.332589796376</c:v>
                </c:pt>
                <c:pt idx="308">
                  <c:v>115.87187230130399</c:v>
                </c:pt>
                <c:pt idx="309">
                  <c:v>115.224848937801</c:v>
                </c:pt>
                <c:pt idx="310">
                  <c:v>115.667626619554</c:v>
                </c:pt>
                <c:pt idx="311">
                  <c:v>115.63624995189301</c:v>
                </c:pt>
                <c:pt idx="312">
                  <c:v>115.957375505439</c:v>
                </c:pt>
                <c:pt idx="313">
                  <c:v>116.977555989275</c:v>
                </c:pt>
                <c:pt idx="314">
                  <c:v>117.13361103126999</c:v>
                </c:pt>
                <c:pt idx="315">
                  <c:v>117.47045432731301</c:v>
                </c:pt>
                <c:pt idx="316">
                  <c:v>117.574021018401</c:v>
                </c:pt>
                <c:pt idx="317">
                  <c:v>117.903099604418</c:v>
                </c:pt>
                <c:pt idx="318">
                  <c:v>117.19353743240799</c:v>
                </c:pt>
                <c:pt idx="319">
                  <c:v>117.911886784589</c:v>
                </c:pt>
                <c:pt idx="320">
                  <c:v>118.283129712057</c:v>
                </c:pt>
                <c:pt idx="321">
                  <c:v>119.205348337571</c:v>
                </c:pt>
                <c:pt idx="322">
                  <c:v>119.408224542688</c:v>
                </c:pt>
                <c:pt idx="323">
                  <c:v>119.50747646568</c:v>
                </c:pt>
                <c:pt idx="324">
                  <c:v>119.45826106617599</c:v>
                </c:pt>
                <c:pt idx="325">
                  <c:v>120.26072413136799</c:v>
                </c:pt>
                <c:pt idx="326">
                  <c:v>120.212245449701</c:v>
                </c:pt>
                <c:pt idx="327">
                  <c:v>120.27346148272299</c:v>
                </c:pt>
                <c:pt idx="328">
                  <c:v>121.110496030756</c:v>
                </c:pt>
                <c:pt idx="329">
                  <c:v>121.10105403327501</c:v>
                </c:pt>
                <c:pt idx="330">
                  <c:v>121.214054087048</c:v>
                </c:pt>
                <c:pt idx="331">
                  <c:v>120.364065202498</c:v>
                </c:pt>
                <c:pt idx="332">
                  <c:v>120.692146739911</c:v>
                </c:pt>
                <c:pt idx="333">
                  <c:v>121.449943798948</c:v>
                </c:pt>
                <c:pt idx="334">
                  <c:v>121.953253964797</c:v>
                </c:pt>
                <c:pt idx="335">
                  <c:v>122.174320471024</c:v>
                </c:pt>
                <c:pt idx="336">
                  <c:v>122.52442679220199</c:v>
                </c:pt>
                <c:pt idx="337">
                  <c:v>122.409530971457</c:v>
                </c:pt>
                <c:pt idx="338">
                  <c:v>122.794605878959</c:v>
                </c:pt>
                <c:pt idx="339">
                  <c:v>121.175684939427</c:v>
                </c:pt>
                <c:pt idx="340">
                  <c:v>122.31169374155</c:v>
                </c:pt>
                <c:pt idx="341">
                  <c:v>122.10702276128799</c:v>
                </c:pt>
                <c:pt idx="342">
                  <c:v>121.96095724024499</c:v>
                </c:pt>
                <c:pt idx="343">
                  <c:v>122.958843792214</c:v>
                </c:pt>
                <c:pt idx="344">
                  <c:v>122.854115454742</c:v>
                </c:pt>
                <c:pt idx="345">
                  <c:v>123.653781603886</c:v>
                </c:pt>
                <c:pt idx="346">
                  <c:v>123.824281199312</c:v>
                </c:pt>
                <c:pt idx="347">
                  <c:v>123.80024961831801</c:v>
                </c:pt>
                <c:pt idx="348">
                  <c:v>123.69124881824899</c:v>
                </c:pt>
                <c:pt idx="349">
                  <c:v>122.640926909253</c:v>
                </c:pt>
                <c:pt idx="350">
                  <c:v>123.336907101126</c:v>
                </c:pt>
                <c:pt idx="351">
                  <c:v>123.55707778459799</c:v>
                </c:pt>
                <c:pt idx="352">
                  <c:v>124.510842094994</c:v>
                </c:pt>
                <c:pt idx="353">
                  <c:v>124.54571560932899</c:v>
                </c:pt>
                <c:pt idx="354">
                  <c:v>124.98787866519299</c:v>
                </c:pt>
                <c:pt idx="355">
                  <c:v>125.23038899669601</c:v>
                </c:pt>
                <c:pt idx="356">
                  <c:v>124.653572730828</c:v>
                </c:pt>
                <c:pt idx="357">
                  <c:v>123.60241765475701</c:v>
                </c:pt>
                <c:pt idx="358">
                  <c:v>121.456774436007</c:v>
                </c:pt>
                <c:pt idx="359">
                  <c:v>122.830842536907</c:v>
                </c:pt>
                <c:pt idx="360">
                  <c:v>122.918222850367</c:v>
                </c:pt>
                <c:pt idx="361">
                  <c:v>121.638041111486</c:v>
                </c:pt>
                <c:pt idx="362">
                  <c:v>123.365307613323</c:v>
                </c:pt>
                <c:pt idx="363">
                  <c:v>123.75502375097901</c:v>
                </c:pt>
                <c:pt idx="364">
                  <c:v>124.685991158573</c:v>
                </c:pt>
                <c:pt idx="365">
                  <c:v>124.717697697826</c:v>
                </c:pt>
                <c:pt idx="366">
                  <c:v>124.952124242186</c:v>
                </c:pt>
                <c:pt idx="367">
                  <c:v>123.548037522325</c:v>
                </c:pt>
                <c:pt idx="368">
                  <c:v>124.30360558379</c:v>
                </c:pt>
                <c:pt idx="369">
                  <c:v>122.796287341377</c:v>
                </c:pt>
                <c:pt idx="370">
                  <c:v>122.457150736016</c:v>
                </c:pt>
                <c:pt idx="371">
                  <c:v>122.089552982279</c:v>
                </c:pt>
                <c:pt idx="372">
                  <c:v>123.164631489708</c:v>
                </c:pt>
                <c:pt idx="373">
                  <c:v>123.098202546922</c:v>
                </c:pt>
                <c:pt idx="374">
                  <c:v>123.005672026524</c:v>
                </c:pt>
                <c:pt idx="375">
                  <c:v>124.266992870781</c:v>
                </c:pt>
                <c:pt idx="376">
                  <c:v>124.698270733847</c:v>
                </c:pt>
                <c:pt idx="377">
                  <c:v>124.77163657264801</c:v>
                </c:pt>
                <c:pt idx="378">
                  <c:v>125.05904844857901</c:v>
                </c:pt>
                <c:pt idx="379">
                  <c:v>125.259687213013</c:v>
                </c:pt>
                <c:pt idx="380">
                  <c:v>123.68330902743701</c:v>
                </c:pt>
                <c:pt idx="381">
                  <c:v>124.377478906249</c:v>
                </c:pt>
                <c:pt idx="382">
                  <c:v>126.43394583677301</c:v>
                </c:pt>
                <c:pt idx="383">
                  <c:v>126.612699364945</c:v>
                </c:pt>
                <c:pt idx="384">
                  <c:v>126.428614283491</c:v>
                </c:pt>
                <c:pt idx="385">
                  <c:v>126.48302905845399</c:v>
                </c:pt>
                <c:pt idx="386">
                  <c:v>126.386047787366</c:v>
                </c:pt>
                <c:pt idx="387">
                  <c:v>126.90264120408899</c:v>
                </c:pt>
                <c:pt idx="388">
                  <c:v>125.575423513313</c:v>
                </c:pt>
                <c:pt idx="389">
                  <c:v>126.234558364805</c:v>
                </c:pt>
                <c:pt idx="390">
                  <c:v>123.86229148922401</c:v>
                </c:pt>
                <c:pt idx="391">
                  <c:v>124.44348328897399</c:v>
                </c:pt>
                <c:pt idx="392">
                  <c:v>121.617012930564</c:v>
                </c:pt>
                <c:pt idx="393">
                  <c:v>119.736831102374</c:v>
                </c:pt>
                <c:pt idx="394">
                  <c:v>120.958136512222</c:v>
                </c:pt>
                <c:pt idx="395">
                  <c:v>119.50035517462101</c:v>
                </c:pt>
                <c:pt idx="396">
                  <c:v>120.361159503388</c:v>
                </c:pt>
                <c:pt idx="397">
                  <c:v>120.876798648396</c:v>
                </c:pt>
                <c:pt idx="398">
                  <c:v>117.76150831624101</c:v>
                </c:pt>
                <c:pt idx="399">
                  <c:v>120.523842457962</c:v>
                </c:pt>
                <c:pt idx="400">
                  <c:v>121.096452280381</c:v>
                </c:pt>
                <c:pt idx="401">
                  <c:v>122.338012387196</c:v>
                </c:pt>
                <c:pt idx="402">
                  <c:v>119.440277592717</c:v>
                </c:pt>
                <c:pt idx="403">
                  <c:v>119.460813978042</c:v>
                </c:pt>
                <c:pt idx="404">
                  <c:v>119.514042347629</c:v>
                </c:pt>
                <c:pt idx="405">
                  <c:v>117.618923699795</c:v>
                </c:pt>
                <c:pt idx="406">
                  <c:v>116.117209828285</c:v>
                </c:pt>
                <c:pt idx="407">
                  <c:v>116.535135832525</c:v>
                </c:pt>
                <c:pt idx="408">
                  <c:v>119.012572137376</c:v>
                </c:pt>
                <c:pt idx="409">
                  <c:v>119.185867381458</c:v>
                </c:pt>
                <c:pt idx="410">
                  <c:v>119.347070675455</c:v>
                </c:pt>
                <c:pt idx="411">
                  <c:v>120.552076234946</c:v>
                </c:pt>
                <c:pt idx="412">
                  <c:v>120.514150239136</c:v>
                </c:pt>
                <c:pt idx="413">
                  <c:v>121.537491567758</c:v>
                </c:pt>
                <c:pt idx="414">
                  <c:v>120.905333613069</c:v>
                </c:pt>
                <c:pt idx="415">
                  <c:v>118.93042814077199</c:v>
                </c:pt>
                <c:pt idx="416">
                  <c:v>121.14297523952899</c:v>
                </c:pt>
                <c:pt idx="417">
                  <c:v>120.64295359234499</c:v>
                </c:pt>
                <c:pt idx="418">
                  <c:v>121.911435564011</c:v>
                </c:pt>
                <c:pt idx="419">
                  <c:v>123.043996990743</c:v>
                </c:pt>
                <c:pt idx="420">
                  <c:v>122.19645096283099</c:v>
                </c:pt>
                <c:pt idx="421">
                  <c:v>122.735341249339</c:v>
                </c:pt>
                <c:pt idx="422">
                  <c:v>121.02071239523499</c:v>
                </c:pt>
                <c:pt idx="423">
                  <c:v>120.972493029708</c:v>
                </c:pt>
                <c:pt idx="424">
                  <c:v>122.49083207712199</c:v>
                </c:pt>
                <c:pt idx="425">
                  <c:v>122.570627630033</c:v>
                </c:pt>
                <c:pt idx="426">
                  <c:v>123.470598675453</c:v>
                </c:pt>
                <c:pt idx="427">
                  <c:v>123.387262511686</c:v>
                </c:pt>
                <c:pt idx="428">
                  <c:v>122.955399268359</c:v>
                </c:pt>
                <c:pt idx="429">
                  <c:v>125.533620107597</c:v>
                </c:pt>
                <c:pt idx="430">
                  <c:v>126.043457702019</c:v>
                </c:pt>
                <c:pt idx="431">
                  <c:v>125.72945711668</c:v>
                </c:pt>
                <c:pt idx="432">
                  <c:v>126.021638547649</c:v>
                </c:pt>
                <c:pt idx="433">
                  <c:v>125.85673741354501</c:v>
                </c:pt>
                <c:pt idx="434">
                  <c:v>126.054604471522</c:v>
                </c:pt>
                <c:pt idx="435">
                  <c:v>126.563058267293</c:v>
                </c:pt>
                <c:pt idx="436">
                  <c:v>127.01273548574299</c:v>
                </c:pt>
                <c:pt idx="437">
                  <c:v>126.879936031207</c:v>
                </c:pt>
                <c:pt idx="438">
                  <c:v>128.21173607580701</c:v>
                </c:pt>
                <c:pt idx="439">
                  <c:v>128.26393905515701</c:v>
                </c:pt>
                <c:pt idx="440">
                  <c:v>127.84667454111801</c:v>
                </c:pt>
                <c:pt idx="441">
                  <c:v>128.11812621355699</c:v>
                </c:pt>
                <c:pt idx="442">
                  <c:v>129.083416087041</c:v>
                </c:pt>
                <c:pt idx="443">
                  <c:v>129.01022087549899</c:v>
                </c:pt>
                <c:pt idx="444">
                  <c:v>129.80336940327001</c:v>
                </c:pt>
                <c:pt idx="445">
                  <c:v>129.728797454606</c:v>
                </c:pt>
                <c:pt idx="446">
                  <c:v>129.10625138691401</c:v>
                </c:pt>
                <c:pt idx="447">
                  <c:v>129.77207721510399</c:v>
                </c:pt>
                <c:pt idx="448">
                  <c:v>128.86333152729301</c:v>
                </c:pt>
                <c:pt idx="449">
                  <c:v>128.07824668477701</c:v>
                </c:pt>
                <c:pt idx="450">
                  <c:v>128.361431052223</c:v>
                </c:pt>
                <c:pt idx="451">
                  <c:v>128.30004368210001</c:v>
                </c:pt>
                <c:pt idx="452">
                  <c:v>125.13209673789601</c:v>
                </c:pt>
                <c:pt idx="453">
                  <c:v>125.64130958063301</c:v>
                </c:pt>
                <c:pt idx="454">
                  <c:v>126.716644068996</c:v>
                </c:pt>
                <c:pt idx="455">
                  <c:v>126.439175775923</c:v>
                </c:pt>
                <c:pt idx="456">
                  <c:v>126.31181208801</c:v>
                </c:pt>
                <c:pt idx="457">
                  <c:v>127.810203569732</c:v>
                </c:pt>
                <c:pt idx="458">
                  <c:v>128.347275643079</c:v>
                </c:pt>
                <c:pt idx="459">
                  <c:v>127.71813129845501</c:v>
                </c:pt>
                <c:pt idx="460">
                  <c:v>129.093865663316</c:v>
                </c:pt>
                <c:pt idx="461">
                  <c:v>126.19887492071101</c:v>
                </c:pt>
                <c:pt idx="462">
                  <c:v>126.31557962135101</c:v>
                </c:pt>
                <c:pt idx="463">
                  <c:v>125.77736569972799</c:v>
                </c:pt>
                <c:pt idx="464">
                  <c:v>127.250992478545</c:v>
                </c:pt>
                <c:pt idx="465">
                  <c:v>123.649105069154</c:v>
                </c:pt>
                <c:pt idx="466">
                  <c:v>123.63389966605</c:v>
                </c:pt>
                <c:pt idx="467">
                  <c:v>121.886816046315</c:v>
                </c:pt>
                <c:pt idx="468">
                  <c:v>120.762894861657</c:v>
                </c:pt>
                <c:pt idx="469">
                  <c:v>124.123077211553</c:v>
                </c:pt>
                <c:pt idx="470">
                  <c:v>123.099668427678</c:v>
                </c:pt>
                <c:pt idx="471">
                  <c:v>121.854255292509</c:v>
                </c:pt>
                <c:pt idx="472">
                  <c:v>122.664039144063</c:v>
                </c:pt>
                <c:pt idx="473">
                  <c:v>120.84143771042</c:v>
                </c:pt>
                <c:pt idx="474">
                  <c:v>121.392117861998</c:v>
                </c:pt>
                <c:pt idx="475">
                  <c:v>119.680344827553</c:v>
                </c:pt>
                <c:pt idx="476">
                  <c:v>121.54552081698399</c:v>
                </c:pt>
                <c:pt idx="477">
                  <c:v>119.05097573531</c:v>
                </c:pt>
                <c:pt idx="478">
                  <c:v>120.80550563854</c:v>
                </c:pt>
                <c:pt idx="479">
                  <c:v>123.401544672513</c:v>
                </c:pt>
                <c:pt idx="480">
                  <c:v>123.523838198094</c:v>
                </c:pt>
                <c:pt idx="481">
                  <c:v>124.365050153193</c:v>
                </c:pt>
                <c:pt idx="482">
                  <c:v>124.096066915815</c:v>
                </c:pt>
                <c:pt idx="483">
                  <c:v>123.904849040885</c:v>
                </c:pt>
                <c:pt idx="484">
                  <c:v>125.174970484309</c:v>
                </c:pt>
                <c:pt idx="485">
                  <c:v>126.343360524061</c:v>
                </c:pt>
                <c:pt idx="486">
                  <c:v>125.787766693766</c:v>
                </c:pt>
                <c:pt idx="487">
                  <c:v>126.420012756311</c:v>
                </c:pt>
                <c:pt idx="488">
                  <c:v>124.322357874877</c:v>
                </c:pt>
                <c:pt idx="489">
                  <c:v>125.193687915686</c:v>
                </c:pt>
                <c:pt idx="490">
                  <c:v>125.397090159115</c:v>
                </c:pt>
                <c:pt idx="491">
                  <c:v>123.89417031693</c:v>
                </c:pt>
                <c:pt idx="492">
                  <c:v>122.263682542692</c:v>
                </c:pt>
                <c:pt idx="493">
                  <c:v>123.01608064759201</c:v>
                </c:pt>
                <c:pt idx="494">
                  <c:v>122.87442339019999</c:v>
                </c:pt>
                <c:pt idx="495">
                  <c:v>123.317281803315</c:v>
                </c:pt>
                <c:pt idx="496">
                  <c:v>125.40724382211501</c:v>
                </c:pt>
                <c:pt idx="497">
                  <c:v>126.25047747468101</c:v>
                </c:pt>
                <c:pt idx="498">
                  <c:v>126.478450889439</c:v>
                </c:pt>
                <c:pt idx="499">
                  <c:v>125.173601810802</c:v>
                </c:pt>
                <c:pt idx="500">
                  <c:v>125.54082319334501</c:v>
                </c:pt>
                <c:pt idx="501">
                  <c:v>124.943383174571</c:v>
                </c:pt>
                <c:pt idx="502">
                  <c:v>123.327352578439</c:v>
                </c:pt>
                <c:pt idx="503">
                  <c:v>123.361866767896</c:v>
                </c:pt>
                <c:pt idx="504">
                  <c:v>120.403394323847</c:v>
                </c:pt>
                <c:pt idx="505">
                  <c:v>120.837578759406</c:v>
                </c:pt>
                <c:pt idx="506">
                  <c:v>118.697599889873</c:v>
                </c:pt>
                <c:pt idx="507">
                  <c:v>120.256051072063</c:v>
                </c:pt>
                <c:pt idx="508">
                  <c:v>121.15467392836599</c:v>
                </c:pt>
                <c:pt idx="509">
                  <c:v>119.67655172898201</c:v>
                </c:pt>
                <c:pt idx="510">
                  <c:v>120.869481223913</c:v>
                </c:pt>
                <c:pt idx="511">
                  <c:v>118.230538871786</c:v>
                </c:pt>
                <c:pt idx="512">
                  <c:v>117.677262777146</c:v>
                </c:pt>
                <c:pt idx="513">
                  <c:v>114.48161696684799</c:v>
                </c:pt>
                <c:pt idx="514">
                  <c:v>113.902308584377</c:v>
                </c:pt>
                <c:pt idx="515">
                  <c:v>112.75158394527401</c:v>
                </c:pt>
                <c:pt idx="516">
                  <c:v>114.95698805370201</c:v>
                </c:pt>
                <c:pt idx="517">
                  <c:v>116.00341936615</c:v>
                </c:pt>
                <c:pt idx="518">
                  <c:v>114.49379492500999</c:v>
                </c:pt>
                <c:pt idx="519">
                  <c:v>116.50002397654001</c:v>
                </c:pt>
                <c:pt idx="520">
                  <c:v>116.95270523545901</c:v>
                </c:pt>
                <c:pt idx="521">
                  <c:v>116.556742973976</c:v>
                </c:pt>
                <c:pt idx="522">
                  <c:v>117.905860241939</c:v>
                </c:pt>
                <c:pt idx="523">
                  <c:v>118.76372079699701</c:v>
                </c:pt>
                <c:pt idx="524">
                  <c:v>118.212319606774</c:v>
                </c:pt>
                <c:pt idx="525">
                  <c:v>115.579219626621</c:v>
                </c:pt>
                <c:pt idx="526">
                  <c:v>114.841249170715</c:v>
                </c:pt>
                <c:pt idx="527">
                  <c:v>115.75111044835801</c:v>
                </c:pt>
                <c:pt idx="528">
                  <c:v>115.251141422226</c:v>
                </c:pt>
                <c:pt idx="529">
                  <c:v>115.99470426230999</c:v>
                </c:pt>
                <c:pt idx="530">
                  <c:v>116.699207621078</c:v>
                </c:pt>
                <c:pt idx="531">
                  <c:v>117.967823744006</c:v>
                </c:pt>
                <c:pt idx="532">
                  <c:v>116.756182275887</c:v>
                </c:pt>
                <c:pt idx="533">
                  <c:v>117.062888285391</c:v>
                </c:pt>
                <c:pt idx="534">
                  <c:v>117.14320457143801</c:v>
                </c:pt>
                <c:pt idx="535">
                  <c:v>118.278573540567</c:v>
                </c:pt>
                <c:pt idx="536">
                  <c:v>116.935471472416</c:v>
                </c:pt>
                <c:pt idx="537">
                  <c:v>117.999738725765</c:v>
                </c:pt>
                <c:pt idx="538">
                  <c:v>119.390223531072</c:v>
                </c:pt>
                <c:pt idx="539">
                  <c:v>119.890281608877</c:v>
                </c:pt>
                <c:pt idx="540">
                  <c:v>119.909070394765</c:v>
                </c:pt>
                <c:pt idx="541">
                  <c:v>119.342791526453</c:v>
                </c:pt>
                <c:pt idx="542">
                  <c:v>116.56939869536301</c:v>
                </c:pt>
                <c:pt idx="543">
                  <c:v>116.79010147165</c:v>
                </c:pt>
                <c:pt idx="544">
                  <c:v>116.466622239431</c:v>
                </c:pt>
                <c:pt idx="545">
                  <c:v>116.997907784359</c:v>
                </c:pt>
                <c:pt idx="546">
                  <c:v>114.59198484448901</c:v>
                </c:pt>
                <c:pt idx="547">
                  <c:v>113.789177297029</c:v>
                </c:pt>
                <c:pt idx="548">
                  <c:v>112.194136533586</c:v>
                </c:pt>
                <c:pt idx="549">
                  <c:v>116.048698568765</c:v>
                </c:pt>
                <c:pt idx="550">
                  <c:v>115.007316444967</c:v>
                </c:pt>
                <c:pt idx="551">
                  <c:v>115.747975187893</c:v>
                </c:pt>
                <c:pt idx="552">
                  <c:v>113.619352216807</c:v>
                </c:pt>
                <c:pt idx="553">
                  <c:v>112.88809137739</c:v>
                </c:pt>
                <c:pt idx="554">
                  <c:v>116.87439679229099</c:v>
                </c:pt>
                <c:pt idx="555">
                  <c:v>114.49620260868301</c:v>
                </c:pt>
                <c:pt idx="556">
                  <c:v>116.895270196079</c:v>
                </c:pt>
                <c:pt idx="557">
                  <c:v>117.81121293569601</c:v>
                </c:pt>
                <c:pt idx="558">
                  <c:v>118.147533728236</c:v>
                </c:pt>
                <c:pt idx="559">
                  <c:v>117.805135619219</c:v>
                </c:pt>
                <c:pt idx="560">
                  <c:v>116.862891525938</c:v>
                </c:pt>
                <c:pt idx="561">
                  <c:v>116.34619528927</c:v>
                </c:pt>
                <c:pt idx="562">
                  <c:v>117.20546499510399</c:v>
                </c:pt>
                <c:pt idx="563">
                  <c:v>119.97927368933</c:v>
                </c:pt>
                <c:pt idx="564">
                  <c:v>119.82923774504</c:v>
                </c:pt>
                <c:pt idx="565">
                  <c:v>119.965950897434</c:v>
                </c:pt>
                <c:pt idx="566">
                  <c:v>119.988801493765</c:v>
                </c:pt>
                <c:pt idx="567">
                  <c:v>120.433187481581</c:v>
                </c:pt>
                <c:pt idx="568">
                  <c:v>120.10973647258599</c:v>
                </c:pt>
                <c:pt idx="569">
                  <c:v>119.452686252699</c:v>
                </c:pt>
                <c:pt idx="570">
                  <c:v>120.023374234879</c:v>
                </c:pt>
                <c:pt idx="571">
                  <c:v>117.899732259</c:v>
                </c:pt>
                <c:pt idx="572">
                  <c:v>117.575961153927</c:v>
                </c:pt>
                <c:pt idx="573">
                  <c:v>118.141250662986</c:v>
                </c:pt>
                <c:pt idx="574">
                  <c:v>120.431355873442</c:v>
                </c:pt>
                <c:pt idx="575">
                  <c:v>120.48899823192799</c:v>
                </c:pt>
                <c:pt idx="576">
                  <c:v>122.078456416028</c:v>
                </c:pt>
                <c:pt idx="577">
                  <c:v>122.264144129516</c:v>
                </c:pt>
                <c:pt idx="578">
                  <c:v>121.599925175884</c:v>
                </c:pt>
                <c:pt idx="579">
                  <c:v>121.968841945086</c:v>
                </c:pt>
                <c:pt idx="580">
                  <c:v>122.48758147424201</c:v>
                </c:pt>
                <c:pt idx="581">
                  <c:v>123.164923537212</c:v>
                </c:pt>
                <c:pt idx="582">
                  <c:v>123.12316138155499</c:v>
                </c:pt>
                <c:pt idx="583">
                  <c:v>122.84188466370099</c:v>
                </c:pt>
                <c:pt idx="584">
                  <c:v>122.54290049297801</c:v>
                </c:pt>
                <c:pt idx="585">
                  <c:v>124.313930697128</c:v>
                </c:pt>
                <c:pt idx="586">
                  <c:v>124.56214825225</c:v>
                </c:pt>
                <c:pt idx="587">
                  <c:v>124.326205049682</c:v>
                </c:pt>
                <c:pt idx="588">
                  <c:v>125.082470623284</c:v>
                </c:pt>
                <c:pt idx="589">
                  <c:v>123.199805853733</c:v>
                </c:pt>
                <c:pt idx="590">
                  <c:v>123.691608318451</c:v>
                </c:pt>
                <c:pt idx="591">
                  <c:v>122.885155605221</c:v>
                </c:pt>
                <c:pt idx="592">
                  <c:v>124.17481160517001</c:v>
                </c:pt>
                <c:pt idx="593">
                  <c:v>124.128206305739</c:v>
                </c:pt>
                <c:pt idx="594">
                  <c:v>124.55737863274101</c:v>
                </c:pt>
                <c:pt idx="595">
                  <c:v>125.74030935923901</c:v>
                </c:pt>
                <c:pt idx="596">
                  <c:v>125.908391701952</c:v>
                </c:pt>
                <c:pt idx="597">
                  <c:v>126.06536337790401</c:v>
                </c:pt>
                <c:pt idx="598">
                  <c:v>125.253653052959</c:v>
                </c:pt>
                <c:pt idx="599">
                  <c:v>123.45748805420099</c:v>
                </c:pt>
                <c:pt idx="600">
                  <c:v>123.875690853227</c:v>
                </c:pt>
                <c:pt idx="601">
                  <c:v>122.31343740368899</c:v>
                </c:pt>
                <c:pt idx="602">
                  <c:v>123.150790314015</c:v>
                </c:pt>
                <c:pt idx="603">
                  <c:v>123.61963093137</c:v>
                </c:pt>
                <c:pt idx="604">
                  <c:v>124.23916453246299</c:v>
                </c:pt>
                <c:pt idx="605">
                  <c:v>124.443739701095</c:v>
                </c:pt>
                <c:pt idx="606">
                  <c:v>123.329415204562</c:v>
                </c:pt>
                <c:pt idx="607">
                  <c:v>122.681025095165</c:v>
                </c:pt>
                <c:pt idx="608">
                  <c:v>122.664118703892</c:v>
                </c:pt>
                <c:pt idx="609">
                  <c:v>124.780257999003</c:v>
                </c:pt>
                <c:pt idx="610">
                  <c:v>121.32468810006399</c:v>
                </c:pt>
                <c:pt idx="611">
                  <c:v>121.483329400649</c:v>
                </c:pt>
                <c:pt idx="612">
                  <c:v>121.25071736938</c:v>
                </c:pt>
                <c:pt idx="613">
                  <c:v>119.29510463861</c:v>
                </c:pt>
                <c:pt idx="614">
                  <c:v>119.692060894574</c:v>
                </c:pt>
                <c:pt idx="615">
                  <c:v>121.356371473506</c:v>
                </c:pt>
                <c:pt idx="616">
                  <c:v>121.37831452335099</c:v>
                </c:pt>
                <c:pt idx="617">
                  <c:v>120.69937885274599</c:v>
                </c:pt>
                <c:pt idx="618">
                  <c:v>119.599771912348</c:v>
                </c:pt>
                <c:pt idx="619">
                  <c:v>119.94640907242299</c:v>
                </c:pt>
                <c:pt idx="620">
                  <c:v>118.35077601452799</c:v>
                </c:pt>
                <c:pt idx="621">
                  <c:v>118.41607986001399</c:v>
                </c:pt>
                <c:pt idx="622">
                  <c:v>118.12375898566999</c:v>
                </c:pt>
                <c:pt idx="623">
                  <c:v>118.798056170417</c:v>
                </c:pt>
                <c:pt idx="624">
                  <c:v>115.539401794792</c:v>
                </c:pt>
                <c:pt idx="625">
                  <c:v>115.179749977968</c:v>
                </c:pt>
                <c:pt idx="626">
                  <c:v>115.349643857177</c:v>
                </c:pt>
                <c:pt idx="627">
                  <c:v>115.801013670313</c:v>
                </c:pt>
                <c:pt idx="628">
                  <c:v>113.84770004721101</c:v>
                </c:pt>
                <c:pt idx="629">
                  <c:v>114.02811935194801</c:v>
                </c:pt>
                <c:pt idx="630">
                  <c:v>113.23147286410401</c:v>
                </c:pt>
                <c:pt idx="631">
                  <c:v>115.045080774849</c:v>
                </c:pt>
                <c:pt idx="632">
                  <c:v>112.67032617018</c:v>
                </c:pt>
                <c:pt idx="633">
                  <c:v>113.407996237822</c:v>
                </c:pt>
                <c:pt idx="634">
                  <c:v>112.239451557534</c:v>
                </c:pt>
                <c:pt idx="635">
                  <c:v>111.492723446677</c:v>
                </c:pt>
                <c:pt idx="636">
                  <c:v>110.399687530086</c:v>
                </c:pt>
                <c:pt idx="637">
                  <c:v>113.049750388665</c:v>
                </c:pt>
                <c:pt idx="638">
                  <c:v>114.115462625004</c:v>
                </c:pt>
                <c:pt idx="639">
                  <c:v>114.192169267572</c:v>
                </c:pt>
                <c:pt idx="640">
                  <c:v>114.34071913021199</c:v>
                </c:pt>
                <c:pt idx="641">
                  <c:v>115.624143752218</c:v>
                </c:pt>
                <c:pt idx="642">
                  <c:v>115.794969714381</c:v>
                </c:pt>
                <c:pt idx="643">
                  <c:v>114.006928025619</c:v>
                </c:pt>
                <c:pt idx="644">
                  <c:v>114.55966702027401</c:v>
                </c:pt>
                <c:pt idx="645">
                  <c:v>112.826749659348</c:v>
                </c:pt>
                <c:pt idx="646">
                  <c:v>115.1972713376</c:v>
                </c:pt>
                <c:pt idx="647">
                  <c:v>116.62912131691699</c:v>
                </c:pt>
                <c:pt idx="648">
                  <c:v>115.462903934965</c:v>
                </c:pt>
                <c:pt idx="649">
                  <c:v>115.01908224463</c:v>
                </c:pt>
                <c:pt idx="650">
                  <c:v>114.18122163763201</c:v>
                </c:pt>
                <c:pt idx="651">
                  <c:v>116.94871659773899</c:v>
                </c:pt>
                <c:pt idx="652">
                  <c:v>117.311068710082</c:v>
                </c:pt>
                <c:pt idx="653">
                  <c:v>115.785364768674</c:v>
                </c:pt>
                <c:pt idx="654">
                  <c:v>117.717493604433</c:v>
                </c:pt>
                <c:pt idx="655">
                  <c:v>118.179472081309</c:v>
                </c:pt>
                <c:pt idx="656">
                  <c:v>117.33136105641999</c:v>
                </c:pt>
                <c:pt idx="657">
                  <c:v>117.209277151213</c:v>
                </c:pt>
                <c:pt idx="658">
                  <c:v>117.79907090941001</c:v>
                </c:pt>
                <c:pt idx="659">
                  <c:v>118.226161625939</c:v>
                </c:pt>
                <c:pt idx="660">
                  <c:v>116.994996679011</c:v>
                </c:pt>
                <c:pt idx="661">
                  <c:v>116.02822963419599</c:v>
                </c:pt>
                <c:pt idx="662">
                  <c:v>116.757455039782</c:v>
                </c:pt>
                <c:pt idx="663">
                  <c:v>117.06656958134</c:v>
                </c:pt>
                <c:pt idx="664">
                  <c:v>118.225160828903</c:v>
                </c:pt>
                <c:pt idx="665">
                  <c:v>116.25991375255801</c:v>
                </c:pt>
                <c:pt idx="666">
                  <c:v>116.68848967051299</c:v>
                </c:pt>
                <c:pt idx="667">
                  <c:v>117.50205600435601</c:v>
                </c:pt>
                <c:pt idx="668">
                  <c:v>118.884112263171</c:v>
                </c:pt>
                <c:pt idx="669">
                  <c:v>117.73375672884499</c:v>
                </c:pt>
                <c:pt idx="670">
                  <c:v>117.47939901304601</c:v>
                </c:pt>
                <c:pt idx="671">
                  <c:v>117.357419091894</c:v>
                </c:pt>
                <c:pt idx="672">
                  <c:v>114.004617788022</c:v>
                </c:pt>
                <c:pt idx="673">
                  <c:v>114.523287605614</c:v>
                </c:pt>
                <c:pt idx="674">
                  <c:v>116.64536937183</c:v>
                </c:pt>
                <c:pt idx="675">
                  <c:v>113.01759594753599</c:v>
                </c:pt>
                <c:pt idx="676">
                  <c:v>113.74483282081501</c:v>
                </c:pt>
                <c:pt idx="677">
                  <c:v>115.19021391221401</c:v>
                </c:pt>
                <c:pt idx="678">
                  <c:v>115.03299990824399</c:v>
                </c:pt>
                <c:pt idx="679">
                  <c:v>110.29781257940699</c:v>
                </c:pt>
                <c:pt idx="680">
                  <c:v>112.086120537883</c:v>
                </c:pt>
                <c:pt idx="681">
                  <c:v>107.247578779769</c:v>
                </c:pt>
                <c:pt idx="682">
                  <c:v>111.159914011731</c:v>
                </c:pt>
                <c:pt idx="683">
                  <c:v>115.295047638613</c:v>
                </c:pt>
                <c:pt idx="684">
                  <c:v>112.02842642861</c:v>
                </c:pt>
                <c:pt idx="685">
                  <c:v>110.65538904655899</c:v>
                </c:pt>
                <c:pt idx="686">
                  <c:v>110.56533048737499</c:v>
                </c:pt>
                <c:pt idx="687">
                  <c:v>112.23794006406099</c:v>
                </c:pt>
                <c:pt idx="688">
                  <c:v>112.798077965546</c:v>
                </c:pt>
                <c:pt idx="689">
                  <c:v>104.03692010022</c:v>
                </c:pt>
                <c:pt idx="690">
                  <c:v>109.56618285448999</c:v>
                </c:pt>
                <c:pt idx="691">
                  <c:v>109.08467904068701</c:v>
                </c:pt>
                <c:pt idx="692">
                  <c:v>105.26866857013501</c:v>
                </c:pt>
                <c:pt idx="693">
                  <c:v>104.08203937084301</c:v>
                </c:pt>
                <c:pt idx="694">
                  <c:v>100.66411223114299</c:v>
                </c:pt>
                <c:pt idx="695">
                  <c:v>95.321124999235096</c:v>
                </c:pt>
                <c:pt idx="696">
                  <c:v>94.3502884172634</c:v>
                </c:pt>
                <c:pt idx="697">
                  <c:v>87.720456288053697</c:v>
                </c:pt>
                <c:pt idx="698">
                  <c:v>86.6790991921916</c:v>
                </c:pt>
                <c:pt idx="699">
                  <c:v>96.486079424253603</c:v>
                </c:pt>
                <c:pt idx="700">
                  <c:v>95.578255429128106</c:v>
                </c:pt>
                <c:pt idx="701">
                  <c:v>88.539203244993303</c:v>
                </c:pt>
                <c:pt idx="702">
                  <c:v>92.089042675732301</c:v>
                </c:pt>
                <c:pt idx="703">
                  <c:v>91.122374683893</c:v>
                </c:pt>
                <c:pt idx="704">
                  <c:v>95.298663391435895</c:v>
                </c:pt>
                <c:pt idx="705">
                  <c:v>92.944848713729399</c:v>
                </c:pt>
                <c:pt idx="706">
                  <c:v>88.945938605145301</c:v>
                </c:pt>
                <c:pt idx="707">
                  <c:v>90.211497243974605</c:v>
                </c:pt>
                <c:pt idx="708">
                  <c:v>87.492618920852493</c:v>
                </c:pt>
                <c:pt idx="709">
                  <c:v>85.345602486891707</c:v>
                </c:pt>
                <c:pt idx="710">
                  <c:v>92.942439237655705</c:v>
                </c:pt>
                <c:pt idx="711">
                  <c:v>91.332432674422606</c:v>
                </c:pt>
                <c:pt idx="712">
                  <c:v>93.701216341404304</c:v>
                </c:pt>
                <c:pt idx="713">
                  <c:v>95.004513615646701</c:v>
                </c:pt>
                <c:pt idx="714">
                  <c:v>95.447553114482105</c:v>
                </c:pt>
                <c:pt idx="715">
                  <c:v>97.292616847400595</c:v>
                </c:pt>
                <c:pt idx="716">
                  <c:v>94.714452480806102</c:v>
                </c:pt>
                <c:pt idx="717">
                  <c:v>92.026216453885198</c:v>
                </c:pt>
                <c:pt idx="718">
                  <c:v>93.987209090037794</c:v>
                </c:pt>
                <c:pt idx="719">
                  <c:v>93.143087530454693</c:v>
                </c:pt>
                <c:pt idx="720">
                  <c:v>91.629953738489505</c:v>
                </c:pt>
                <c:pt idx="721">
                  <c:v>87.332041491347098</c:v>
                </c:pt>
                <c:pt idx="722">
                  <c:v>92.715911466668999</c:v>
                </c:pt>
                <c:pt idx="723">
                  <c:v>88.981568150991706</c:v>
                </c:pt>
                <c:pt idx="724">
                  <c:v>87.607016379845703</c:v>
                </c:pt>
                <c:pt idx="725">
                  <c:v>88.642378144391998</c:v>
                </c:pt>
                <c:pt idx="726">
                  <c:v>83.684131431054794</c:v>
                </c:pt>
                <c:pt idx="727">
                  <c:v>78.740279544279701</c:v>
                </c:pt>
                <c:pt idx="728">
                  <c:v>83.609372787600094</c:v>
                </c:pt>
                <c:pt idx="729">
                  <c:v>87.888543245969302</c:v>
                </c:pt>
                <c:pt idx="730">
                  <c:v>88.395830476250595</c:v>
                </c:pt>
                <c:pt idx="731">
                  <c:v>90.598711911144903</c:v>
                </c:pt>
                <c:pt idx="732">
                  <c:v>91.143719828815804</c:v>
                </c:pt>
                <c:pt idx="733">
                  <c:v>86.104179093509302</c:v>
                </c:pt>
                <c:pt idx="734">
                  <c:v>89.211596444123302</c:v>
                </c:pt>
                <c:pt idx="735">
                  <c:v>90.629866276708498</c:v>
                </c:pt>
                <c:pt idx="736">
                  <c:v>89.036155449579994</c:v>
                </c:pt>
                <c:pt idx="737">
                  <c:v>91.524190299943996</c:v>
                </c:pt>
                <c:pt idx="738">
                  <c:v>92.951964588847403</c:v>
                </c:pt>
                <c:pt idx="739">
                  <c:v>92.158680279012003</c:v>
                </c:pt>
                <c:pt idx="740">
                  <c:v>93.469505460666099</c:v>
                </c:pt>
                <c:pt idx="741">
                  <c:v>91.841472688912503</c:v>
                </c:pt>
                <c:pt idx="742">
                  <c:v>92.343832376967498</c:v>
                </c:pt>
                <c:pt idx="743">
                  <c:v>91.730692386421595</c:v>
                </c:pt>
                <c:pt idx="744">
                  <c:v>94.659711499817007</c:v>
                </c:pt>
                <c:pt idx="745">
                  <c:v>94.091167312798305</c:v>
                </c:pt>
                <c:pt idx="746">
                  <c:v>92.938071631241698</c:v>
                </c:pt>
                <c:pt idx="747">
                  <c:v>94.746289260366595</c:v>
                </c:pt>
                <c:pt idx="748">
                  <c:v>93.704770411825507</c:v>
                </c:pt>
                <c:pt idx="749">
                  <c:v>93.025648897195296</c:v>
                </c:pt>
                <c:pt idx="750">
                  <c:v>93.544552184038096</c:v>
                </c:pt>
                <c:pt idx="751">
                  <c:v>94.143091317074493</c:v>
                </c:pt>
                <c:pt idx="752">
                  <c:v>94.137412879570803</c:v>
                </c:pt>
                <c:pt idx="753">
                  <c:v>96.033530792546003</c:v>
                </c:pt>
                <c:pt idx="754">
                  <c:v>96.966668614121701</c:v>
                </c:pt>
                <c:pt idx="755">
                  <c:v>98.411021361995594</c:v>
                </c:pt>
                <c:pt idx="756">
                  <c:v>98.302790318662304</c:v>
                </c:pt>
                <c:pt idx="757">
                  <c:v>98.699209235015303</c:v>
                </c:pt>
                <c:pt idx="758">
                  <c:v>97.583449157878505</c:v>
                </c:pt>
                <c:pt idx="759">
                  <c:v>98.167968866758002</c:v>
                </c:pt>
                <c:pt idx="760">
                  <c:v>96.671401855080106</c:v>
                </c:pt>
                <c:pt idx="761">
                  <c:v>95.042790068938402</c:v>
                </c:pt>
                <c:pt idx="762">
                  <c:v>95.294544409751097</c:v>
                </c:pt>
                <c:pt idx="763">
                  <c:v>92.340905848543301</c:v>
                </c:pt>
                <c:pt idx="764">
                  <c:v>92.5397515379033</c:v>
                </c:pt>
                <c:pt idx="765">
                  <c:v>93.304540000417902</c:v>
                </c:pt>
                <c:pt idx="766">
                  <c:v>88.811243032780496</c:v>
                </c:pt>
                <c:pt idx="767">
                  <c:v>92.554914495349607</c:v>
                </c:pt>
                <c:pt idx="768">
                  <c:v>91.328292205730307</c:v>
                </c:pt>
                <c:pt idx="769">
                  <c:v>91.852380840037995</c:v>
                </c:pt>
                <c:pt idx="770">
                  <c:v>92.3241722159283</c:v>
                </c:pt>
                <c:pt idx="771">
                  <c:v>93.375468221532998</c:v>
                </c:pt>
                <c:pt idx="772">
                  <c:v>95.415809338987501</c:v>
                </c:pt>
                <c:pt idx="773">
                  <c:v>93.4827539624591</c:v>
                </c:pt>
                <c:pt idx="774">
                  <c:v>92.063606147016401</c:v>
                </c:pt>
                <c:pt idx="775">
                  <c:v>92.399153113545296</c:v>
                </c:pt>
                <c:pt idx="776">
                  <c:v>93.676828887251006</c:v>
                </c:pt>
                <c:pt idx="777">
                  <c:v>93.095718605727797</c:v>
                </c:pt>
                <c:pt idx="778">
                  <c:v>94.439200613288506</c:v>
                </c:pt>
                <c:pt idx="779">
                  <c:v>95.618594318993104</c:v>
                </c:pt>
                <c:pt idx="780">
                  <c:v>96.102767376508794</c:v>
                </c:pt>
                <c:pt idx="781">
                  <c:v>92.826567768510003</c:v>
                </c:pt>
                <c:pt idx="782">
                  <c:v>93.772464943939795</c:v>
                </c:pt>
                <c:pt idx="783">
                  <c:v>94.168465066838493</c:v>
                </c:pt>
                <c:pt idx="784">
                  <c:v>93.209580375430804</c:v>
                </c:pt>
                <c:pt idx="785">
                  <c:v>89.456951405037699</c:v>
                </c:pt>
                <c:pt idx="786">
                  <c:v>89.487727926734706</c:v>
                </c:pt>
                <c:pt idx="787">
                  <c:v>88.530989526572299</c:v>
                </c:pt>
                <c:pt idx="788">
                  <c:v>87.751292208787802</c:v>
                </c:pt>
                <c:pt idx="789">
                  <c:v>84.947258906066494</c:v>
                </c:pt>
                <c:pt idx="790">
                  <c:v>88.172573641495106</c:v>
                </c:pt>
                <c:pt idx="791">
                  <c:v>87.421105426587602</c:v>
                </c:pt>
                <c:pt idx="792">
                  <c:v>86.2388786839159</c:v>
                </c:pt>
                <c:pt idx="793">
                  <c:v>84.692146111061305</c:v>
                </c:pt>
                <c:pt idx="794">
                  <c:v>81.120178365876896</c:v>
                </c:pt>
                <c:pt idx="795">
                  <c:v>80.741581506665895</c:v>
                </c:pt>
                <c:pt idx="796">
                  <c:v>82.489642031183493</c:v>
                </c:pt>
                <c:pt idx="797">
                  <c:v>79.396404743210198</c:v>
                </c:pt>
                <c:pt idx="798">
                  <c:v>79.468281539917896</c:v>
                </c:pt>
                <c:pt idx="799">
                  <c:v>78.910563320320193</c:v>
                </c:pt>
                <c:pt idx="800">
                  <c:v>82.923378840359902</c:v>
                </c:pt>
                <c:pt idx="801">
                  <c:v>83.056574395072204</c:v>
                </c:pt>
                <c:pt idx="802">
                  <c:v>84.761448185914205</c:v>
                </c:pt>
                <c:pt idx="803">
                  <c:v>84.894864142842707</c:v>
                </c:pt>
                <c:pt idx="804">
                  <c:v>84.281470614405606</c:v>
                </c:pt>
                <c:pt idx="805">
                  <c:v>85.793138179508105</c:v>
                </c:pt>
                <c:pt idx="806">
                  <c:v>85.692680752053107</c:v>
                </c:pt>
                <c:pt idx="807">
                  <c:v>85.854930288225404</c:v>
                </c:pt>
                <c:pt idx="808">
                  <c:v>85.695429917048699</c:v>
                </c:pt>
                <c:pt idx="809">
                  <c:v>88.731994729811007</c:v>
                </c:pt>
                <c:pt idx="810">
                  <c:v>87.086951693687496</c:v>
                </c:pt>
                <c:pt idx="811">
                  <c:v>88.293559697568099</c:v>
                </c:pt>
                <c:pt idx="812">
                  <c:v>88.914440308568302</c:v>
                </c:pt>
                <c:pt idx="813">
                  <c:v>88.053523271085197</c:v>
                </c:pt>
                <c:pt idx="814">
                  <c:v>86.6957328780354</c:v>
                </c:pt>
                <c:pt idx="815">
                  <c:v>87.706491490037706</c:v>
                </c:pt>
                <c:pt idx="816">
                  <c:v>88.960549763401005</c:v>
                </c:pt>
                <c:pt idx="817">
                  <c:v>90.041359077708293</c:v>
                </c:pt>
                <c:pt idx="818">
                  <c:v>90.878537406852203</c:v>
                </c:pt>
                <c:pt idx="819">
                  <c:v>90.815838529900404</c:v>
                </c:pt>
                <c:pt idx="820">
                  <c:v>89.418339801961807</c:v>
                </c:pt>
                <c:pt idx="821">
                  <c:v>90.463002906752493</c:v>
                </c:pt>
                <c:pt idx="822">
                  <c:v>92.350926098463702</c:v>
                </c:pt>
                <c:pt idx="823">
                  <c:v>92.711395339704197</c:v>
                </c:pt>
                <c:pt idx="824">
                  <c:v>91.703428596622103</c:v>
                </c:pt>
                <c:pt idx="825">
                  <c:v>92.8390619542689</c:v>
                </c:pt>
                <c:pt idx="826">
                  <c:v>93.470516049106394</c:v>
                </c:pt>
                <c:pt idx="827">
                  <c:v>93.682117087249097</c:v>
                </c:pt>
                <c:pt idx="828">
                  <c:v>91.2328382854935</c:v>
                </c:pt>
                <c:pt idx="829">
                  <c:v>93.006688153201296</c:v>
                </c:pt>
                <c:pt idx="830">
                  <c:v>92.500463762658597</c:v>
                </c:pt>
                <c:pt idx="831">
                  <c:v>93.468713484047598</c:v>
                </c:pt>
                <c:pt idx="832">
                  <c:v>94.572347367140907</c:v>
                </c:pt>
                <c:pt idx="833">
                  <c:v>94.263389004908902</c:v>
                </c:pt>
                <c:pt idx="834">
                  <c:v>94.213819753780399</c:v>
                </c:pt>
                <c:pt idx="835">
                  <c:v>95.8782361146894</c:v>
                </c:pt>
                <c:pt idx="836">
                  <c:v>95.925815616547197</c:v>
                </c:pt>
                <c:pt idx="837">
                  <c:v>96.195296569999996</c:v>
                </c:pt>
                <c:pt idx="838">
                  <c:v>97.821281337753305</c:v>
                </c:pt>
                <c:pt idx="839">
                  <c:v>97.444759616586296</c:v>
                </c:pt>
                <c:pt idx="840">
                  <c:v>98.136906033316706</c:v>
                </c:pt>
                <c:pt idx="841">
                  <c:v>97.591067342682194</c:v>
                </c:pt>
                <c:pt idx="842">
                  <c:v>98.526191766057394</c:v>
                </c:pt>
                <c:pt idx="843">
                  <c:v>97.631078015098794</c:v>
                </c:pt>
                <c:pt idx="844">
                  <c:v>97.965096927071599</c:v>
                </c:pt>
                <c:pt idx="845">
                  <c:v>95.983344906056601</c:v>
                </c:pt>
                <c:pt idx="846">
                  <c:v>97.026833072174895</c:v>
                </c:pt>
                <c:pt idx="847">
                  <c:v>96.101957551999703</c:v>
                </c:pt>
                <c:pt idx="848">
                  <c:v>98.788393911106098</c:v>
                </c:pt>
                <c:pt idx="849">
                  <c:v>98.577330437440594</c:v>
                </c:pt>
                <c:pt idx="850">
                  <c:v>98.278742580224701</c:v>
                </c:pt>
                <c:pt idx="851">
                  <c:v>97.041238481438697</c:v>
                </c:pt>
                <c:pt idx="852">
                  <c:v>96.936687563066002</c:v>
                </c:pt>
                <c:pt idx="853">
                  <c:v>99.212299978112199</c:v>
                </c:pt>
                <c:pt idx="854">
                  <c:v>97.723948582290802</c:v>
                </c:pt>
                <c:pt idx="855">
                  <c:v>99.106639348093495</c:v>
                </c:pt>
                <c:pt idx="856">
                  <c:v>100.218365986229</c:v>
                </c:pt>
                <c:pt idx="857">
                  <c:v>101.33523284381199</c:v>
                </c:pt>
                <c:pt idx="858">
                  <c:v>101.441780561855</c:v>
                </c:pt>
                <c:pt idx="859">
                  <c:v>101.171609936971</c:v>
                </c:pt>
                <c:pt idx="860">
                  <c:v>101.698690958932</c:v>
                </c:pt>
                <c:pt idx="861">
                  <c:v>101.527307609191</c:v>
                </c:pt>
                <c:pt idx="862">
                  <c:v>101.81551432021899</c:v>
                </c:pt>
                <c:pt idx="863">
                  <c:v>102.16180013043299</c:v>
                </c:pt>
                <c:pt idx="864">
                  <c:v>102.01043156791501</c:v>
                </c:pt>
                <c:pt idx="865">
                  <c:v>102.37490559553</c:v>
                </c:pt>
                <c:pt idx="866">
                  <c:v>102.692363269106</c:v>
                </c:pt>
                <c:pt idx="867">
                  <c:v>100.57468224666199</c:v>
                </c:pt>
                <c:pt idx="868">
                  <c:v>99.357802140097206</c:v>
                </c:pt>
                <c:pt idx="869">
                  <c:v>99.308837900154202</c:v>
                </c:pt>
                <c:pt idx="870">
                  <c:v>100.004253581714</c:v>
                </c:pt>
                <c:pt idx="871">
                  <c:v>100.689020451104</c:v>
                </c:pt>
                <c:pt idx="872">
                  <c:v>97.912932676644004</c:v>
                </c:pt>
                <c:pt idx="873">
                  <c:v>98.171904633468401</c:v>
                </c:pt>
                <c:pt idx="874">
                  <c:v>98.787816931395596</c:v>
                </c:pt>
                <c:pt idx="875">
                  <c:v>100.59127702443099</c:v>
                </c:pt>
                <c:pt idx="876">
                  <c:v>100.62162264508</c:v>
                </c:pt>
                <c:pt idx="877">
                  <c:v>101.499858490504</c:v>
                </c:pt>
                <c:pt idx="878">
                  <c:v>100.902885740082</c:v>
                </c:pt>
                <c:pt idx="879">
                  <c:v>101.26316972506901</c:v>
                </c:pt>
                <c:pt idx="880">
                  <c:v>98.815048699515799</c:v>
                </c:pt>
                <c:pt idx="881">
                  <c:v>99.188560648037694</c:v>
                </c:pt>
                <c:pt idx="882">
                  <c:v>97.338322049333001</c:v>
                </c:pt>
                <c:pt idx="883">
                  <c:v>97.222776275312995</c:v>
                </c:pt>
                <c:pt idx="884">
                  <c:v>97.619871678076507</c:v>
                </c:pt>
                <c:pt idx="885">
                  <c:v>97.213993354158802</c:v>
                </c:pt>
                <c:pt idx="886">
                  <c:v>99.468918341415502</c:v>
                </c:pt>
                <c:pt idx="887">
                  <c:v>99.837872781182497</c:v>
                </c:pt>
                <c:pt idx="888">
                  <c:v>101.64069258248</c:v>
                </c:pt>
                <c:pt idx="889">
                  <c:v>101.98319357186701</c:v>
                </c:pt>
                <c:pt idx="890">
                  <c:v>101.986160123229</c:v>
                </c:pt>
                <c:pt idx="891">
                  <c:v>102.55753044567599</c:v>
                </c:pt>
                <c:pt idx="892">
                  <c:v>102.717331488371</c:v>
                </c:pt>
                <c:pt idx="893">
                  <c:v>102.52182415031299</c:v>
                </c:pt>
                <c:pt idx="894">
                  <c:v>103.52218174224799</c:v>
                </c:pt>
                <c:pt idx="895">
                  <c:v>103.584830128627</c:v>
                </c:pt>
                <c:pt idx="896">
                  <c:v>103.827826350827</c:v>
                </c:pt>
                <c:pt idx="897">
                  <c:v>103.760406667476</c:v>
                </c:pt>
                <c:pt idx="898">
                  <c:v>103.491383514126</c:v>
                </c:pt>
                <c:pt idx="899">
                  <c:v>104.070859073999</c:v>
                </c:pt>
                <c:pt idx="900">
                  <c:v>104.415483563991</c:v>
                </c:pt>
                <c:pt idx="901">
                  <c:v>105.338127788875</c:v>
                </c:pt>
                <c:pt idx="902">
                  <c:v>105.598590988639</c:v>
                </c:pt>
                <c:pt idx="903">
                  <c:v>105.48428956110899</c:v>
                </c:pt>
                <c:pt idx="904">
                  <c:v>105.132651732081</c:v>
                </c:pt>
                <c:pt idx="905">
                  <c:v>106.049590448826</c:v>
                </c:pt>
                <c:pt idx="906">
                  <c:v>106.06856455121</c:v>
                </c:pt>
                <c:pt idx="907">
                  <c:v>105.16327092350301</c:v>
                </c:pt>
                <c:pt idx="908">
                  <c:v>106.214373030139</c:v>
                </c:pt>
                <c:pt idx="909">
                  <c:v>106.809538354396</c:v>
                </c:pt>
                <c:pt idx="910">
                  <c:v>106.151855319072</c:v>
                </c:pt>
                <c:pt idx="911">
                  <c:v>103.87436818604201</c:v>
                </c:pt>
                <c:pt idx="912">
                  <c:v>104.891731600149</c:v>
                </c:pt>
                <c:pt idx="913">
                  <c:v>105.559939283657</c:v>
                </c:pt>
                <c:pt idx="914">
                  <c:v>106.581134979859</c:v>
                </c:pt>
                <c:pt idx="915">
                  <c:v>107.911534812382</c:v>
                </c:pt>
                <c:pt idx="916">
                  <c:v>108.03907225013801</c:v>
                </c:pt>
                <c:pt idx="917">
                  <c:v>108.299719947095</c:v>
                </c:pt>
                <c:pt idx="918">
                  <c:v>108.525269898776</c:v>
                </c:pt>
                <c:pt idx="919">
                  <c:v>108.91109164609099</c:v>
                </c:pt>
                <c:pt idx="920">
                  <c:v>108.94908343537</c:v>
                </c:pt>
                <c:pt idx="921">
                  <c:v>108.572940516895</c:v>
                </c:pt>
                <c:pt idx="922">
                  <c:v>106.39961910106</c:v>
                </c:pt>
                <c:pt idx="923">
                  <c:v>106.09230009403301</c:v>
                </c:pt>
                <c:pt idx="924">
                  <c:v>107.003579492588</c:v>
                </c:pt>
                <c:pt idx="925">
                  <c:v>108.251993221803</c:v>
                </c:pt>
                <c:pt idx="926">
                  <c:v>109.137177200811</c:v>
                </c:pt>
                <c:pt idx="927">
                  <c:v>109.814424746765</c:v>
                </c:pt>
                <c:pt idx="928">
                  <c:v>110.72329467079599</c:v>
                </c:pt>
                <c:pt idx="929">
                  <c:v>110.304032891631</c:v>
                </c:pt>
                <c:pt idx="930">
                  <c:v>110.885649097525</c:v>
                </c:pt>
                <c:pt idx="931">
                  <c:v>111.052388321688</c:v>
                </c:pt>
                <c:pt idx="932">
                  <c:v>111.51485624844</c:v>
                </c:pt>
                <c:pt idx="933">
                  <c:v>111.286398244601</c:v>
                </c:pt>
                <c:pt idx="934">
                  <c:v>112.20793293953</c:v>
                </c:pt>
                <c:pt idx="935">
                  <c:v>112.235537742349</c:v>
                </c:pt>
                <c:pt idx="936">
                  <c:v>112.747719906711</c:v>
                </c:pt>
                <c:pt idx="937">
                  <c:v>111.97027524865101</c:v>
                </c:pt>
                <c:pt idx="938">
                  <c:v>111.19077532021799</c:v>
                </c:pt>
                <c:pt idx="939">
                  <c:v>110.63213111069101</c:v>
                </c:pt>
                <c:pt idx="940">
                  <c:v>112.506547461146</c:v>
                </c:pt>
                <c:pt idx="941">
                  <c:v>112.329078390989</c:v>
                </c:pt>
                <c:pt idx="942">
                  <c:v>112.02927325480501</c:v>
                </c:pt>
                <c:pt idx="943">
                  <c:v>109.352731532953</c:v>
                </c:pt>
                <c:pt idx="944">
                  <c:v>108.93087268065101</c:v>
                </c:pt>
                <c:pt idx="945">
                  <c:v>110.531979288283</c:v>
                </c:pt>
                <c:pt idx="946">
                  <c:v>111.849918267063</c:v>
                </c:pt>
                <c:pt idx="947">
                  <c:v>112.16978392630099</c:v>
                </c:pt>
                <c:pt idx="948">
                  <c:v>112.78405897779299</c:v>
                </c:pt>
                <c:pt idx="949">
                  <c:v>113.364216987905</c:v>
                </c:pt>
                <c:pt idx="950">
                  <c:v>113.83850863895501</c:v>
                </c:pt>
                <c:pt idx="951">
                  <c:v>113.720029664742</c:v>
                </c:pt>
                <c:pt idx="952">
                  <c:v>114.751703341639</c:v>
                </c:pt>
                <c:pt idx="953">
                  <c:v>115.160471905067</c:v>
                </c:pt>
                <c:pt idx="954">
                  <c:v>114.61645231376301</c:v>
                </c:pt>
                <c:pt idx="955">
                  <c:v>115.476021005918</c:v>
                </c:pt>
                <c:pt idx="956">
                  <c:v>115.02056002326</c:v>
                </c:pt>
                <c:pt idx="957">
                  <c:v>114.28230989160799</c:v>
                </c:pt>
                <c:pt idx="958">
                  <c:v>115.434822986477</c:v>
                </c:pt>
                <c:pt idx="959">
                  <c:v>114.208678729572</c:v>
                </c:pt>
                <c:pt idx="960">
                  <c:v>113.00652421236801</c:v>
                </c:pt>
                <c:pt idx="961">
                  <c:v>112.680880231554</c:v>
                </c:pt>
                <c:pt idx="962">
                  <c:v>110.57389719745299</c:v>
                </c:pt>
                <c:pt idx="963">
                  <c:v>112.953744125051</c:v>
                </c:pt>
                <c:pt idx="964">
                  <c:v>109.985398857597</c:v>
                </c:pt>
                <c:pt idx="965">
                  <c:v>110.731784377387</c:v>
                </c:pt>
                <c:pt idx="966">
                  <c:v>111.01575256696199</c:v>
                </c:pt>
                <c:pt idx="967">
                  <c:v>111.098824988942</c:v>
                </c:pt>
                <c:pt idx="968">
                  <c:v>112.96466395653</c:v>
                </c:pt>
                <c:pt idx="969">
                  <c:v>113.20941349093199</c:v>
                </c:pt>
                <c:pt idx="970">
                  <c:v>114.733363379588</c:v>
                </c:pt>
                <c:pt idx="971">
                  <c:v>114.813852353312</c:v>
                </c:pt>
                <c:pt idx="972">
                  <c:v>115.059962583653</c:v>
                </c:pt>
                <c:pt idx="973">
                  <c:v>114.492945101205</c:v>
                </c:pt>
                <c:pt idx="974">
                  <c:v>115.046868283164</c:v>
                </c:pt>
                <c:pt idx="975">
                  <c:v>116.002029480614</c:v>
                </c:pt>
                <c:pt idx="976">
                  <c:v>116.145340800846</c:v>
                </c:pt>
                <c:pt idx="977">
                  <c:v>116.056963049617</c:v>
                </c:pt>
                <c:pt idx="978">
                  <c:v>115.028131468666</c:v>
                </c:pt>
                <c:pt idx="979">
                  <c:v>114.801738461764</c:v>
                </c:pt>
                <c:pt idx="980">
                  <c:v>116.303013331391</c:v>
                </c:pt>
                <c:pt idx="981">
                  <c:v>116.316000928477</c:v>
                </c:pt>
                <c:pt idx="982">
                  <c:v>116.777306974731</c:v>
                </c:pt>
                <c:pt idx="983">
                  <c:v>114.998422198155</c:v>
                </c:pt>
                <c:pt idx="984">
                  <c:v>115.52982837928801</c:v>
                </c:pt>
                <c:pt idx="985">
                  <c:v>116.79436841300399</c:v>
                </c:pt>
                <c:pt idx="986">
                  <c:v>116.893867656319</c:v>
                </c:pt>
                <c:pt idx="987">
                  <c:v>116.07521851281901</c:v>
                </c:pt>
                <c:pt idx="988">
                  <c:v>116.678300433364</c:v>
                </c:pt>
                <c:pt idx="989">
                  <c:v>116.557766389656</c:v>
                </c:pt>
                <c:pt idx="990">
                  <c:v>115.49111919137199</c:v>
                </c:pt>
                <c:pt idx="991">
                  <c:v>115.92635593469601</c:v>
                </c:pt>
                <c:pt idx="992">
                  <c:v>116.577302442345</c:v>
                </c:pt>
                <c:pt idx="993">
                  <c:v>116.990785926477</c:v>
                </c:pt>
                <c:pt idx="994">
                  <c:v>117.794019463301</c:v>
                </c:pt>
                <c:pt idx="995">
                  <c:v>117.251346430414</c:v>
                </c:pt>
                <c:pt idx="996">
                  <c:v>117.453859347584</c:v>
                </c:pt>
                <c:pt idx="997">
                  <c:v>116.062384284761</c:v>
                </c:pt>
                <c:pt idx="998">
                  <c:v>116.961715801621</c:v>
                </c:pt>
                <c:pt idx="999">
                  <c:v>118.153289595392</c:v>
                </c:pt>
                <c:pt idx="1000">
                  <c:v>118.569518045132</c:v>
                </c:pt>
                <c:pt idx="1001">
                  <c:v>118.83879904395199</c:v>
                </c:pt>
                <c:pt idx="1002">
                  <c:v>119.34880222367801</c:v>
                </c:pt>
                <c:pt idx="1003">
                  <c:v>119.67992375537401</c:v>
                </c:pt>
                <c:pt idx="1004">
                  <c:v>119.577678607512</c:v>
                </c:pt>
                <c:pt idx="1005">
                  <c:v>119.684664552081</c:v>
                </c:pt>
                <c:pt idx="1006">
                  <c:v>118.657290400436</c:v>
                </c:pt>
                <c:pt idx="1007">
                  <c:v>120.403102041822</c:v>
                </c:pt>
                <c:pt idx="1008">
                  <c:v>120.776505625461</c:v>
                </c:pt>
                <c:pt idx="1009">
                  <c:v>120.86920731514699</c:v>
                </c:pt>
                <c:pt idx="1010">
                  <c:v>121.28458951056599</c:v>
                </c:pt>
                <c:pt idx="1011">
                  <c:v>121.662010660356</c:v>
                </c:pt>
                <c:pt idx="1012">
                  <c:v>121.982246824938</c:v>
                </c:pt>
                <c:pt idx="1013">
                  <c:v>121.05771471032099</c:v>
                </c:pt>
                <c:pt idx="1014">
                  <c:v>121.990592668926</c:v>
                </c:pt>
                <c:pt idx="1015">
                  <c:v>122.271886037451</c:v>
                </c:pt>
                <c:pt idx="1016">
                  <c:v>121.21464781256699</c:v>
                </c:pt>
                <c:pt idx="1017">
                  <c:v>122.704597873471</c:v>
                </c:pt>
                <c:pt idx="1018">
                  <c:v>121.514184730512</c:v>
                </c:pt>
                <c:pt idx="1019">
                  <c:v>119.283665389454</c:v>
                </c:pt>
                <c:pt idx="1020">
                  <c:v>116.681350951582</c:v>
                </c:pt>
                <c:pt idx="1021">
                  <c:v>117.253045642701</c:v>
                </c:pt>
                <c:pt idx="1022">
                  <c:v>116.808215687762</c:v>
                </c:pt>
                <c:pt idx="1023">
                  <c:v>117.346222057406</c:v>
                </c:pt>
                <c:pt idx="1024">
                  <c:v>116.08757375990901</c:v>
                </c:pt>
                <c:pt idx="1025">
                  <c:v>115.025866326691</c:v>
                </c:pt>
                <c:pt idx="1026">
                  <c:v>116.621836099863</c:v>
                </c:pt>
                <c:pt idx="1027">
                  <c:v>117.985003919452</c:v>
                </c:pt>
                <c:pt idx="1028">
                  <c:v>117.431812001974</c:v>
                </c:pt>
                <c:pt idx="1029">
                  <c:v>114.052124396431</c:v>
                </c:pt>
                <c:pt idx="1030">
                  <c:v>114.43512253413699</c:v>
                </c:pt>
                <c:pt idx="1031">
                  <c:v>113.501990099963</c:v>
                </c:pt>
                <c:pt idx="1032">
                  <c:v>114.902596077605</c:v>
                </c:pt>
                <c:pt idx="1033">
                  <c:v>114.72820134355101</c:v>
                </c:pt>
                <c:pt idx="1034">
                  <c:v>115.71458268577599</c:v>
                </c:pt>
                <c:pt idx="1035">
                  <c:v>115.44508991485</c:v>
                </c:pt>
                <c:pt idx="1036">
                  <c:v>117.230921654338</c:v>
                </c:pt>
                <c:pt idx="1037">
                  <c:v>117.55612264906701</c:v>
                </c:pt>
                <c:pt idx="1038">
                  <c:v>118.193448892342</c:v>
                </c:pt>
                <c:pt idx="1039">
                  <c:v>118.283474332577</c:v>
                </c:pt>
                <c:pt idx="1040">
                  <c:v>118.35133977772</c:v>
                </c:pt>
                <c:pt idx="1041">
                  <c:v>117.459801035284</c:v>
                </c:pt>
                <c:pt idx="1042">
                  <c:v>118.451098683949</c:v>
                </c:pt>
                <c:pt idx="1043">
                  <c:v>118.33205963624501</c:v>
                </c:pt>
                <c:pt idx="1044">
                  <c:v>118.504408078029</c:v>
                </c:pt>
                <c:pt idx="1045">
                  <c:v>119.611037117801</c:v>
                </c:pt>
                <c:pt idx="1046">
                  <c:v>119.87212603397499</c:v>
                </c:pt>
                <c:pt idx="1047">
                  <c:v>119.954212135421</c:v>
                </c:pt>
                <c:pt idx="1048">
                  <c:v>120.406577020036</c:v>
                </c:pt>
                <c:pt idx="1049">
                  <c:v>121.58620849827901</c:v>
                </c:pt>
                <c:pt idx="1050">
                  <c:v>121.67690642010901</c:v>
                </c:pt>
                <c:pt idx="1051">
                  <c:v>121.85088843977</c:v>
                </c:pt>
                <c:pt idx="1052">
                  <c:v>122.16736866756</c:v>
                </c:pt>
                <c:pt idx="1053">
                  <c:v>122.51583957190699</c:v>
                </c:pt>
                <c:pt idx="1054">
                  <c:v>122.525561831395</c:v>
                </c:pt>
                <c:pt idx="1055">
                  <c:v>122.71063356381001</c:v>
                </c:pt>
                <c:pt idx="1056">
                  <c:v>123.326255331498</c:v>
                </c:pt>
                <c:pt idx="1057">
                  <c:v>123.897137252078</c:v>
                </c:pt>
                <c:pt idx="1058">
                  <c:v>123.89826167451901</c:v>
                </c:pt>
                <c:pt idx="1059">
                  <c:v>123.55496466596</c:v>
                </c:pt>
                <c:pt idx="1060">
                  <c:v>124.25073108215101</c:v>
                </c:pt>
                <c:pt idx="1061">
                  <c:v>124.99527193917299</c:v>
                </c:pt>
                <c:pt idx="1062">
                  <c:v>124.439904123877</c:v>
                </c:pt>
                <c:pt idx="1063">
                  <c:v>124.251293372807</c:v>
                </c:pt>
                <c:pt idx="1064">
                  <c:v>124.442883760302</c:v>
                </c:pt>
                <c:pt idx="1065">
                  <c:v>125.168260397296</c:v>
                </c:pt>
                <c:pt idx="1066">
                  <c:v>125.206239141544</c:v>
                </c:pt>
                <c:pt idx="1067">
                  <c:v>124.852340827519</c:v>
                </c:pt>
                <c:pt idx="1068">
                  <c:v>125.720853052238</c:v>
                </c:pt>
                <c:pt idx="1069">
                  <c:v>126.70161667547301</c:v>
                </c:pt>
                <c:pt idx="1070">
                  <c:v>126.925649125798</c:v>
                </c:pt>
                <c:pt idx="1071">
                  <c:v>126.336517245834</c:v>
                </c:pt>
                <c:pt idx="1072">
                  <c:v>126.74560270919901</c:v>
                </c:pt>
                <c:pt idx="1073">
                  <c:v>127.445081315538</c:v>
                </c:pt>
                <c:pt idx="1074">
                  <c:v>127.802713191655</c:v>
                </c:pt>
                <c:pt idx="1075">
                  <c:v>127.947004842648</c:v>
                </c:pt>
                <c:pt idx="1076">
                  <c:v>129.025378829072</c:v>
                </c:pt>
                <c:pt idx="1077">
                  <c:v>129.06393632244601</c:v>
                </c:pt>
                <c:pt idx="1078">
                  <c:v>127.350044587022</c:v>
                </c:pt>
                <c:pt idx="1079">
                  <c:v>127.98237794181</c:v>
                </c:pt>
                <c:pt idx="1080">
                  <c:v>128.953646821283</c:v>
                </c:pt>
                <c:pt idx="1081">
                  <c:v>128.876610760777</c:v>
                </c:pt>
                <c:pt idx="1082">
                  <c:v>129.18077975027899</c:v>
                </c:pt>
                <c:pt idx="1083">
                  <c:v>129.965909126242</c:v>
                </c:pt>
                <c:pt idx="1084">
                  <c:v>129.537643053323</c:v>
                </c:pt>
                <c:pt idx="1085">
                  <c:v>126.645339289245</c:v>
                </c:pt>
                <c:pt idx="1086">
                  <c:v>127.468866074639</c:v>
                </c:pt>
                <c:pt idx="1087">
                  <c:v>129.03015836225299</c:v>
                </c:pt>
                <c:pt idx="1088">
                  <c:v>127.00709592070901</c:v>
                </c:pt>
                <c:pt idx="1089">
                  <c:v>128.65192017883999</c:v>
                </c:pt>
                <c:pt idx="1090">
                  <c:v>125.748996131322</c:v>
                </c:pt>
                <c:pt idx="1091">
                  <c:v>124.971608222409</c:v>
                </c:pt>
                <c:pt idx="1092">
                  <c:v>121.025878362277</c:v>
                </c:pt>
                <c:pt idx="1093">
                  <c:v>119.222121262252</c:v>
                </c:pt>
                <c:pt idx="1094">
                  <c:v>124.116246092911</c:v>
                </c:pt>
                <c:pt idx="1095">
                  <c:v>123.801163004774</c:v>
                </c:pt>
                <c:pt idx="1096">
                  <c:v>125.293548388258</c:v>
                </c:pt>
                <c:pt idx="1097">
                  <c:v>124.113763086238</c:v>
                </c:pt>
                <c:pt idx="1098">
                  <c:v>122.174792715009</c:v>
                </c:pt>
                <c:pt idx="1099">
                  <c:v>122.530951672634</c:v>
                </c:pt>
                <c:pt idx="1100">
                  <c:v>120.89733574418401</c:v>
                </c:pt>
                <c:pt idx="1101">
                  <c:v>120.39696809958799</c:v>
                </c:pt>
                <c:pt idx="1102">
                  <c:v>115.874231736018</c:v>
                </c:pt>
                <c:pt idx="1103">
                  <c:v>117.70788119055401</c:v>
                </c:pt>
                <c:pt idx="1104">
                  <c:v>116.39584719006299</c:v>
                </c:pt>
                <c:pt idx="1105">
                  <c:v>116.554862323015</c:v>
                </c:pt>
                <c:pt idx="1106">
                  <c:v>115.974001905412</c:v>
                </c:pt>
                <c:pt idx="1107">
                  <c:v>119.248754263788</c:v>
                </c:pt>
                <c:pt idx="1108">
                  <c:v>118.019230304255</c:v>
                </c:pt>
                <c:pt idx="1109">
                  <c:v>116.537628638423</c:v>
                </c:pt>
                <c:pt idx="1110">
                  <c:v>119.216407884611</c:v>
                </c:pt>
                <c:pt idx="1111">
                  <c:v>119.56624144908901</c:v>
                </c:pt>
                <c:pt idx="1112">
                  <c:v>116.369866717812</c:v>
                </c:pt>
                <c:pt idx="1113">
                  <c:v>115.11102137474001</c:v>
                </c:pt>
                <c:pt idx="1114">
                  <c:v>116.367745679583</c:v>
                </c:pt>
                <c:pt idx="1115">
                  <c:v>115.775502925849</c:v>
                </c:pt>
                <c:pt idx="1116">
                  <c:v>118.62481220957299</c:v>
                </c:pt>
                <c:pt idx="1117">
                  <c:v>119.20740726372701</c:v>
                </c:pt>
                <c:pt idx="1118">
                  <c:v>119.084020424396</c:v>
                </c:pt>
                <c:pt idx="1119">
                  <c:v>120.801884176665</c:v>
                </c:pt>
                <c:pt idx="1120">
                  <c:v>120.988759308097</c:v>
                </c:pt>
                <c:pt idx="1121">
                  <c:v>120.851624079544</c:v>
                </c:pt>
                <c:pt idx="1122">
                  <c:v>121.44356084312</c:v>
                </c:pt>
                <c:pt idx="1123">
                  <c:v>121.21141547607201</c:v>
                </c:pt>
                <c:pt idx="1124">
                  <c:v>119.9672517865</c:v>
                </c:pt>
                <c:pt idx="1125">
                  <c:v>119.834550168421</c:v>
                </c:pt>
                <c:pt idx="1126">
                  <c:v>117.941524597794</c:v>
                </c:pt>
                <c:pt idx="1127">
                  <c:v>118.311561552602</c:v>
                </c:pt>
                <c:pt idx="1128">
                  <c:v>118.156958867017</c:v>
                </c:pt>
                <c:pt idx="1129">
                  <c:v>114.70565272066401</c:v>
                </c:pt>
                <c:pt idx="1130">
                  <c:v>113.634522139129</c:v>
                </c:pt>
                <c:pt idx="1131">
                  <c:v>113.33997934211</c:v>
                </c:pt>
                <c:pt idx="1132">
                  <c:v>112.935585156304</c:v>
                </c:pt>
                <c:pt idx="1133">
                  <c:v>113.547271994304</c:v>
                </c:pt>
                <c:pt idx="1134">
                  <c:v>116.39581155915199</c:v>
                </c:pt>
                <c:pt idx="1135">
                  <c:v>117.290366615731</c:v>
                </c:pt>
                <c:pt idx="1136">
                  <c:v>117.961637447521</c:v>
                </c:pt>
                <c:pt idx="1137">
                  <c:v>118.228311536435</c:v>
                </c:pt>
                <c:pt idx="1138">
                  <c:v>119.036397988598</c:v>
                </c:pt>
                <c:pt idx="1139">
                  <c:v>119.14361340704799</c:v>
                </c:pt>
                <c:pt idx="1140">
                  <c:v>119.277843522821</c:v>
                </c:pt>
                <c:pt idx="1141">
                  <c:v>117.12639549485399</c:v>
                </c:pt>
                <c:pt idx="1142">
                  <c:v>117.89670993599</c:v>
                </c:pt>
                <c:pt idx="1143">
                  <c:v>119.005984069452</c:v>
                </c:pt>
                <c:pt idx="1144">
                  <c:v>117.661354380761</c:v>
                </c:pt>
                <c:pt idx="1145">
                  <c:v>119.925896136487</c:v>
                </c:pt>
                <c:pt idx="1146">
                  <c:v>120.723975682727</c:v>
                </c:pt>
                <c:pt idx="1147">
                  <c:v>121.85687012827999</c:v>
                </c:pt>
                <c:pt idx="1148">
                  <c:v>121.733578536473</c:v>
                </c:pt>
                <c:pt idx="1149">
                  <c:v>121.274372132864</c:v>
                </c:pt>
                <c:pt idx="1150">
                  <c:v>121.009340063702</c:v>
                </c:pt>
                <c:pt idx="1151">
                  <c:v>121.096805216332</c:v>
                </c:pt>
                <c:pt idx="1152">
                  <c:v>122.96935967322</c:v>
                </c:pt>
                <c:pt idx="1153">
                  <c:v>122.69278001823101</c:v>
                </c:pt>
                <c:pt idx="1154">
                  <c:v>123.19423784926801</c:v>
                </c:pt>
                <c:pt idx="1155">
                  <c:v>123.192559575898</c:v>
                </c:pt>
                <c:pt idx="1156">
                  <c:v>122.949464014226</c:v>
                </c:pt>
                <c:pt idx="1157">
                  <c:v>123.634815334195</c:v>
                </c:pt>
                <c:pt idx="1158">
                  <c:v>123.069233473297</c:v>
                </c:pt>
                <c:pt idx="1159">
                  <c:v>119.817841983764</c:v>
                </c:pt>
                <c:pt idx="1160">
                  <c:v>119.21925913509099</c:v>
                </c:pt>
                <c:pt idx="1161">
                  <c:v>118.771426567066</c:v>
                </c:pt>
                <c:pt idx="1162">
                  <c:v>118.842272658943</c:v>
                </c:pt>
                <c:pt idx="1163">
                  <c:v>120.147680170005</c:v>
                </c:pt>
                <c:pt idx="1164">
                  <c:v>120.36939406497299</c:v>
                </c:pt>
                <c:pt idx="1165">
                  <c:v>118.57698235649799</c:v>
                </c:pt>
                <c:pt idx="1166">
                  <c:v>118.25139535763</c:v>
                </c:pt>
                <c:pt idx="1167">
                  <c:v>117.889309525638</c:v>
                </c:pt>
                <c:pt idx="1168">
                  <c:v>116.28152396014301</c:v>
                </c:pt>
                <c:pt idx="1169">
                  <c:v>116.65975415295</c:v>
                </c:pt>
                <c:pt idx="1170">
                  <c:v>115.843310242371</c:v>
                </c:pt>
                <c:pt idx="1171">
                  <c:v>117.629878513362</c:v>
                </c:pt>
                <c:pt idx="1172">
                  <c:v>116.179821965112</c:v>
                </c:pt>
                <c:pt idx="1173">
                  <c:v>116.220703342167</c:v>
                </c:pt>
                <c:pt idx="1174">
                  <c:v>119.006012819587</c:v>
                </c:pt>
                <c:pt idx="1175">
                  <c:v>119.709484957058</c:v>
                </c:pt>
                <c:pt idx="1176">
                  <c:v>120.619726414032</c:v>
                </c:pt>
                <c:pt idx="1177">
                  <c:v>120.138727999628</c:v>
                </c:pt>
                <c:pt idx="1178">
                  <c:v>120.59502538871</c:v>
                </c:pt>
                <c:pt idx="1179">
                  <c:v>120.921704235259</c:v>
                </c:pt>
                <c:pt idx="1180">
                  <c:v>121.29536423303399</c:v>
                </c:pt>
                <c:pt idx="1181">
                  <c:v>121.957367249312</c:v>
                </c:pt>
                <c:pt idx="1182">
                  <c:v>121.94372465899301</c:v>
                </c:pt>
                <c:pt idx="1183">
                  <c:v>122.186919112162</c:v>
                </c:pt>
                <c:pt idx="1184">
                  <c:v>122.057302581378</c:v>
                </c:pt>
                <c:pt idx="1185">
                  <c:v>122.518274644841</c:v>
                </c:pt>
                <c:pt idx="1186">
                  <c:v>123.773868493922</c:v>
                </c:pt>
                <c:pt idx="1187">
                  <c:v>123.586227247389</c:v>
                </c:pt>
                <c:pt idx="1188">
                  <c:v>123.328587154546</c:v>
                </c:pt>
                <c:pt idx="1189">
                  <c:v>122.56993565394799</c:v>
                </c:pt>
                <c:pt idx="1190">
                  <c:v>124.607376774537</c:v>
                </c:pt>
                <c:pt idx="1191">
                  <c:v>124.247834016591</c:v>
                </c:pt>
                <c:pt idx="1192">
                  <c:v>124.86989021729001</c:v>
                </c:pt>
                <c:pt idx="1193">
                  <c:v>124.694910138118</c:v>
                </c:pt>
                <c:pt idx="1194">
                  <c:v>124.41979118315901</c:v>
                </c:pt>
                <c:pt idx="1195">
                  <c:v>124.98442249467701</c:v>
                </c:pt>
                <c:pt idx="1196">
                  <c:v>124.190174304576</c:v>
                </c:pt>
                <c:pt idx="1197">
                  <c:v>126.351353488184</c:v>
                </c:pt>
                <c:pt idx="1198">
                  <c:v>126.40819193119199</c:v>
                </c:pt>
                <c:pt idx="1199">
                  <c:v>126.25203822742699</c:v>
                </c:pt>
                <c:pt idx="1200">
                  <c:v>126.994933833</c:v>
                </c:pt>
                <c:pt idx="1201">
                  <c:v>127.16962596776099</c:v>
                </c:pt>
                <c:pt idx="1202">
                  <c:v>127.65918918395199</c:v>
                </c:pt>
                <c:pt idx="1203">
                  <c:v>128.23492884588001</c:v>
                </c:pt>
                <c:pt idx="1204">
                  <c:v>128.07264104835301</c:v>
                </c:pt>
                <c:pt idx="1205">
                  <c:v>128.41777372319299</c:v>
                </c:pt>
                <c:pt idx="1206">
                  <c:v>129.28159995079</c:v>
                </c:pt>
                <c:pt idx="1207">
                  <c:v>127.546018333036</c:v>
                </c:pt>
                <c:pt idx="1208">
                  <c:v>128.75740532856699</c:v>
                </c:pt>
                <c:pt idx="1209">
                  <c:v>129.03795439246699</c:v>
                </c:pt>
                <c:pt idx="1210">
                  <c:v>129.34573603748399</c:v>
                </c:pt>
                <c:pt idx="1211">
                  <c:v>129.65641643583999</c:v>
                </c:pt>
                <c:pt idx="1212">
                  <c:v>129.72743434497301</c:v>
                </c:pt>
                <c:pt idx="1213">
                  <c:v>129.51742292845699</c:v>
                </c:pt>
                <c:pt idx="1214">
                  <c:v>129.64551196332599</c:v>
                </c:pt>
                <c:pt idx="1215">
                  <c:v>129.61950282484801</c:v>
                </c:pt>
                <c:pt idx="1216">
                  <c:v>129.853102381599</c:v>
                </c:pt>
                <c:pt idx="1217">
                  <c:v>130.686921841545</c:v>
                </c:pt>
                <c:pt idx="1218">
                  <c:v>131.26546523882101</c:v>
                </c:pt>
                <c:pt idx="1219">
                  <c:v>132.91468826139899</c:v>
                </c:pt>
                <c:pt idx="1220">
                  <c:v>133.30694371785299</c:v>
                </c:pt>
                <c:pt idx="1221">
                  <c:v>133.329633782852</c:v>
                </c:pt>
                <c:pt idx="1222">
                  <c:v>132.75113582207999</c:v>
                </c:pt>
                <c:pt idx="1223">
                  <c:v>133.297382562933</c:v>
                </c:pt>
                <c:pt idx="1224">
                  <c:v>132.94711249129301</c:v>
                </c:pt>
                <c:pt idx="1225">
                  <c:v>131.53963398929599</c:v>
                </c:pt>
                <c:pt idx="1226">
                  <c:v>131.470564202188</c:v>
                </c:pt>
                <c:pt idx="1227">
                  <c:v>129.42541809161801</c:v>
                </c:pt>
                <c:pt idx="1228">
                  <c:v>129.46979587231101</c:v>
                </c:pt>
                <c:pt idx="1229">
                  <c:v>131.351686952801</c:v>
                </c:pt>
                <c:pt idx="1230">
                  <c:v>131.69619229884799</c:v>
                </c:pt>
                <c:pt idx="1231">
                  <c:v>131.594006255186</c:v>
                </c:pt>
                <c:pt idx="1232">
                  <c:v>129.87127834572701</c:v>
                </c:pt>
                <c:pt idx="1233">
                  <c:v>131.645058584369</c:v>
                </c:pt>
                <c:pt idx="1234">
                  <c:v>130.803359376385</c:v>
                </c:pt>
                <c:pt idx="1235">
                  <c:v>130.731982932731</c:v>
                </c:pt>
                <c:pt idx="1236">
                  <c:v>129.98409624252</c:v>
                </c:pt>
                <c:pt idx="1237">
                  <c:v>132.44655512290001</c:v>
                </c:pt>
                <c:pt idx="1238">
                  <c:v>133.542691708175</c:v>
                </c:pt>
                <c:pt idx="1239">
                  <c:v>133.972637584957</c:v>
                </c:pt>
                <c:pt idx="1240">
                  <c:v>134.07674153153999</c:v>
                </c:pt>
                <c:pt idx="1241">
                  <c:v>134.13445165556001</c:v>
                </c:pt>
                <c:pt idx="1242">
                  <c:v>134.57099578000501</c:v>
                </c:pt>
                <c:pt idx="1243">
                  <c:v>134.95966489176101</c:v>
                </c:pt>
                <c:pt idx="1244">
                  <c:v>135.40753922255101</c:v>
                </c:pt>
                <c:pt idx="1245">
                  <c:v>135.41509357452699</c:v>
                </c:pt>
                <c:pt idx="1246">
                  <c:v>135.66317033088001</c:v>
                </c:pt>
                <c:pt idx="1247">
                  <c:v>135.12431281692301</c:v>
                </c:pt>
                <c:pt idx="1248">
                  <c:v>135.87240553487001</c:v>
                </c:pt>
                <c:pt idx="1249">
                  <c:v>136.26007450955001</c:v>
                </c:pt>
                <c:pt idx="1250">
                  <c:v>136.70923116332801</c:v>
                </c:pt>
                <c:pt idx="1251">
                  <c:v>137.41732411544899</c:v>
                </c:pt>
                <c:pt idx="1252">
                  <c:v>137.880682905024</c:v>
                </c:pt>
                <c:pt idx="1253">
                  <c:v>137.728866842998</c:v>
                </c:pt>
                <c:pt idx="1254">
                  <c:v>137.95951064283699</c:v>
                </c:pt>
                <c:pt idx="1255">
                  <c:v>138.092892918594</c:v>
                </c:pt>
                <c:pt idx="1256">
                  <c:v>138.25104777739199</c:v>
                </c:pt>
                <c:pt idx="1257">
                  <c:v>138.133589936958</c:v>
                </c:pt>
                <c:pt idx="1258">
                  <c:v>138.111379693933</c:v>
                </c:pt>
                <c:pt idx="1259">
                  <c:v>139.63061843685699</c:v>
                </c:pt>
                <c:pt idx="1260">
                  <c:v>139.53866534522999</c:v>
                </c:pt>
                <c:pt idx="1261">
                  <c:v>140.15786370691001</c:v>
                </c:pt>
                <c:pt idx="1262">
                  <c:v>139.913140693435</c:v>
                </c:pt>
                <c:pt idx="1263">
                  <c:v>139.775302221479</c:v>
                </c:pt>
                <c:pt idx="1264">
                  <c:v>139.681773119669</c:v>
                </c:pt>
                <c:pt idx="1265">
                  <c:v>140.219682401581</c:v>
                </c:pt>
                <c:pt idx="1266">
                  <c:v>141.264607401284</c:v>
                </c:pt>
                <c:pt idx="1267">
                  <c:v>141.149571438603</c:v>
                </c:pt>
                <c:pt idx="1268">
                  <c:v>142.08353119745499</c:v>
                </c:pt>
                <c:pt idx="1269">
                  <c:v>142.355186079003</c:v>
                </c:pt>
                <c:pt idx="1270">
                  <c:v>141.14042051343401</c:v>
                </c:pt>
                <c:pt idx="1271">
                  <c:v>141.00941044680599</c:v>
                </c:pt>
                <c:pt idx="1272">
                  <c:v>141.33427640276199</c:v>
                </c:pt>
                <c:pt idx="1273">
                  <c:v>142.194928177798</c:v>
                </c:pt>
                <c:pt idx="1274">
                  <c:v>142.27427990728799</c:v>
                </c:pt>
                <c:pt idx="1275">
                  <c:v>142.82494783820701</c:v>
                </c:pt>
                <c:pt idx="1276">
                  <c:v>143.15813441737899</c:v>
                </c:pt>
                <c:pt idx="1277">
                  <c:v>140.75156205123599</c:v>
                </c:pt>
                <c:pt idx="1278">
                  <c:v>141.840508832571</c:v>
                </c:pt>
                <c:pt idx="1279">
                  <c:v>143.94586601364901</c:v>
                </c:pt>
                <c:pt idx="1280">
                  <c:v>143.689981649527</c:v>
                </c:pt>
                <c:pt idx="1281">
                  <c:v>144.038323086595</c:v>
                </c:pt>
                <c:pt idx="1282">
                  <c:v>144.47150044893399</c:v>
                </c:pt>
                <c:pt idx="1283">
                  <c:v>145.25780351846501</c:v>
                </c:pt>
                <c:pt idx="1284">
                  <c:v>145.811957285734</c:v>
                </c:pt>
                <c:pt idx="1285">
                  <c:v>145.53876040074101</c:v>
                </c:pt>
                <c:pt idx="1286">
                  <c:v>145.71662436611601</c:v>
                </c:pt>
                <c:pt idx="1287">
                  <c:v>146.25267536179999</c:v>
                </c:pt>
                <c:pt idx="1288">
                  <c:v>146.62373868974899</c:v>
                </c:pt>
                <c:pt idx="1289">
                  <c:v>146.24625165869901</c:v>
                </c:pt>
                <c:pt idx="1290">
                  <c:v>147.07190280698401</c:v>
                </c:pt>
                <c:pt idx="1291">
                  <c:v>147.48030680493801</c:v>
                </c:pt>
                <c:pt idx="1292">
                  <c:v>147.80428061308501</c:v>
                </c:pt>
                <c:pt idx="1293">
                  <c:v>145.02929781960299</c:v>
                </c:pt>
                <c:pt idx="1294">
                  <c:v>144.17422022986199</c:v>
                </c:pt>
                <c:pt idx="1295">
                  <c:v>144.054937354858</c:v>
                </c:pt>
                <c:pt idx="1296">
                  <c:v>145.53020439460499</c:v>
                </c:pt>
                <c:pt idx="1297">
                  <c:v>146.29856304773099</c:v>
                </c:pt>
                <c:pt idx="1298">
                  <c:v>144.18268865859</c:v>
                </c:pt>
                <c:pt idx="1299">
                  <c:v>144.40188402767501</c:v>
                </c:pt>
                <c:pt idx="1300">
                  <c:v>146.648492613896</c:v>
                </c:pt>
                <c:pt idx="1301">
                  <c:v>145.77502284649299</c:v>
                </c:pt>
                <c:pt idx="1302">
                  <c:v>144.70063333004501</c:v>
                </c:pt>
                <c:pt idx="1303">
                  <c:v>145.92482147258499</c:v>
                </c:pt>
                <c:pt idx="1304">
                  <c:v>145.81062264150799</c:v>
                </c:pt>
                <c:pt idx="1305">
                  <c:v>143.18309595202601</c:v>
                </c:pt>
                <c:pt idx="1306">
                  <c:v>144.205136077215</c:v>
                </c:pt>
                <c:pt idx="1307">
                  <c:v>143.399890948143</c:v>
                </c:pt>
                <c:pt idx="1308">
                  <c:v>141.82358001445601</c:v>
                </c:pt>
                <c:pt idx="1309">
                  <c:v>139.05083969198</c:v>
                </c:pt>
                <c:pt idx="1310">
                  <c:v>140.800449584425</c:v>
                </c:pt>
                <c:pt idx="1311">
                  <c:v>141.70672015135099</c:v>
                </c:pt>
                <c:pt idx="1312">
                  <c:v>143.694434249913</c:v>
                </c:pt>
                <c:pt idx="1313">
                  <c:v>143.30487937192001</c:v>
                </c:pt>
                <c:pt idx="1314">
                  <c:v>143.74176629838499</c:v>
                </c:pt>
                <c:pt idx="1315">
                  <c:v>144.794446379916</c:v>
                </c:pt>
                <c:pt idx="1316">
                  <c:v>145.086812778195</c:v>
                </c:pt>
                <c:pt idx="1317">
                  <c:v>145.01479671309701</c:v>
                </c:pt>
                <c:pt idx="1318">
                  <c:v>145.80609080527901</c:v>
                </c:pt>
                <c:pt idx="1319">
                  <c:v>146.307321194444</c:v>
                </c:pt>
                <c:pt idx="1320">
                  <c:v>146.218873612328</c:v>
                </c:pt>
                <c:pt idx="1321">
                  <c:v>146.79918995903</c:v>
                </c:pt>
                <c:pt idx="1322">
                  <c:v>146.99138075283199</c:v>
                </c:pt>
                <c:pt idx="1323">
                  <c:v>147.11426598743401</c:v>
                </c:pt>
                <c:pt idx="1324">
                  <c:v>147.42592798968499</c:v>
                </c:pt>
                <c:pt idx="1325">
                  <c:v>147.26241117811799</c:v>
                </c:pt>
                <c:pt idx="1326">
                  <c:v>146.71418542102299</c:v>
                </c:pt>
                <c:pt idx="1327">
                  <c:v>146.38116741587501</c:v>
                </c:pt>
                <c:pt idx="1328">
                  <c:v>145.28611349419501</c:v>
                </c:pt>
                <c:pt idx="1329">
                  <c:v>145.32424066080699</c:v>
                </c:pt>
                <c:pt idx="1330">
                  <c:v>145.358213843172</c:v>
                </c:pt>
                <c:pt idx="1331">
                  <c:v>145.92186847554001</c:v>
                </c:pt>
                <c:pt idx="1332">
                  <c:v>144.40670386617199</c:v>
                </c:pt>
                <c:pt idx="1333">
                  <c:v>145.22425810128999</c:v>
                </c:pt>
                <c:pt idx="1334">
                  <c:v>146.96241091661599</c:v>
                </c:pt>
                <c:pt idx="1335">
                  <c:v>147.70015799813299</c:v>
                </c:pt>
                <c:pt idx="1336">
                  <c:v>147.613593490455</c:v>
                </c:pt>
                <c:pt idx="1337">
                  <c:v>148.67706377334801</c:v>
                </c:pt>
                <c:pt idx="1338">
                  <c:v>149.22032458421299</c:v>
                </c:pt>
                <c:pt idx="1339">
                  <c:v>149.583548853211</c:v>
                </c:pt>
                <c:pt idx="1340">
                  <c:v>149.68150570360999</c:v>
                </c:pt>
                <c:pt idx="1341">
                  <c:v>149.61597241699701</c:v>
                </c:pt>
                <c:pt idx="1342">
                  <c:v>149.382018485271</c:v>
                </c:pt>
                <c:pt idx="1343">
                  <c:v>148.503223708912</c:v>
                </c:pt>
                <c:pt idx="1344">
                  <c:v>147.18424723005199</c:v>
                </c:pt>
                <c:pt idx="1345">
                  <c:v>147.75196237892899</c:v>
                </c:pt>
                <c:pt idx="1346">
                  <c:v>148.42649029417001</c:v>
                </c:pt>
                <c:pt idx="1347">
                  <c:v>149.57978394070099</c:v>
                </c:pt>
                <c:pt idx="1348">
                  <c:v>148.00667088272601</c:v>
                </c:pt>
                <c:pt idx="1349">
                  <c:v>148.721585686309</c:v>
                </c:pt>
                <c:pt idx="1350">
                  <c:v>147.58077043054701</c:v>
                </c:pt>
                <c:pt idx="1351">
                  <c:v>146.72884741830299</c:v>
                </c:pt>
                <c:pt idx="1352">
                  <c:v>146.69531042121901</c:v>
                </c:pt>
                <c:pt idx="1353">
                  <c:v>147.94147607957299</c:v>
                </c:pt>
                <c:pt idx="1354">
                  <c:v>148.282505192927</c:v>
                </c:pt>
                <c:pt idx="1355">
                  <c:v>147.23051258272699</c:v>
                </c:pt>
                <c:pt idx="1356">
                  <c:v>145.53389768942</c:v>
                </c:pt>
                <c:pt idx="1357">
                  <c:v>145.427940093953</c:v>
                </c:pt>
                <c:pt idx="1358">
                  <c:v>145.89511491135801</c:v>
                </c:pt>
                <c:pt idx="1359">
                  <c:v>146.439392875962</c:v>
                </c:pt>
                <c:pt idx="1360">
                  <c:v>147.01975399626301</c:v>
                </c:pt>
                <c:pt idx="1361">
                  <c:v>148.48241461295001</c:v>
                </c:pt>
                <c:pt idx="1362">
                  <c:v>145.36403571291501</c:v>
                </c:pt>
                <c:pt idx="1363">
                  <c:v>145.20813714651101</c:v>
                </c:pt>
                <c:pt idx="1364">
                  <c:v>143.862324259639</c:v>
                </c:pt>
                <c:pt idx="1365">
                  <c:v>142.348336790003</c:v>
                </c:pt>
                <c:pt idx="1366">
                  <c:v>142.228005623299</c:v>
                </c:pt>
                <c:pt idx="1367">
                  <c:v>141.66771388523301</c:v>
                </c:pt>
                <c:pt idx="1368">
                  <c:v>142.68120635285601</c:v>
                </c:pt>
                <c:pt idx="1369">
                  <c:v>140.79063105455899</c:v>
                </c:pt>
                <c:pt idx="1370">
                  <c:v>140.88523944624001</c:v>
                </c:pt>
                <c:pt idx="1371">
                  <c:v>142.547478777225</c:v>
                </c:pt>
                <c:pt idx="1372">
                  <c:v>140.18538211541201</c:v>
                </c:pt>
                <c:pt idx="1373">
                  <c:v>140.29758818282701</c:v>
                </c:pt>
                <c:pt idx="1374">
                  <c:v>141.030214837871</c:v>
                </c:pt>
                <c:pt idx="1375">
                  <c:v>141.84957658738</c:v>
                </c:pt>
                <c:pt idx="1376">
                  <c:v>143.448126618663</c:v>
                </c:pt>
                <c:pt idx="1377">
                  <c:v>142.77050923344501</c:v>
                </c:pt>
                <c:pt idx="1378">
                  <c:v>142.53809861077701</c:v>
                </c:pt>
                <c:pt idx="1379">
                  <c:v>141.00242737351601</c:v>
                </c:pt>
                <c:pt idx="1380">
                  <c:v>142.260830319734</c:v>
                </c:pt>
                <c:pt idx="1381">
                  <c:v>143.83061023158299</c:v>
                </c:pt>
                <c:pt idx="1382">
                  <c:v>144.718990885811</c:v>
                </c:pt>
                <c:pt idx="1383">
                  <c:v>145.56535194829399</c:v>
                </c:pt>
                <c:pt idx="1384">
                  <c:v>146.29296667377</c:v>
                </c:pt>
                <c:pt idx="1385">
                  <c:v>146.27344784795699</c:v>
                </c:pt>
                <c:pt idx="1386">
                  <c:v>146.508371760183</c:v>
                </c:pt>
                <c:pt idx="1387">
                  <c:v>146.96688164553501</c:v>
                </c:pt>
                <c:pt idx="1388">
                  <c:v>146.64368052743799</c:v>
                </c:pt>
                <c:pt idx="1389">
                  <c:v>144.963504131478</c:v>
                </c:pt>
                <c:pt idx="1390">
                  <c:v>144.44905356000601</c:v>
                </c:pt>
                <c:pt idx="1391">
                  <c:v>144.90601586533899</c:v>
                </c:pt>
                <c:pt idx="1392">
                  <c:v>143.988426341767</c:v>
                </c:pt>
                <c:pt idx="1393">
                  <c:v>144.78488928314499</c:v>
                </c:pt>
                <c:pt idx="1394">
                  <c:v>143.73538420221001</c:v>
                </c:pt>
                <c:pt idx="1395">
                  <c:v>145.89636022820901</c:v>
                </c:pt>
                <c:pt idx="1396">
                  <c:v>145.81758701324699</c:v>
                </c:pt>
                <c:pt idx="1397">
                  <c:v>147.356424857777</c:v>
                </c:pt>
                <c:pt idx="1398">
                  <c:v>147.58453762852699</c:v>
                </c:pt>
                <c:pt idx="1399">
                  <c:v>147.09147474786499</c:v>
                </c:pt>
                <c:pt idx="1400">
                  <c:v>146.70408628368099</c:v>
                </c:pt>
                <c:pt idx="1401">
                  <c:v>143.97016452521501</c:v>
                </c:pt>
                <c:pt idx="1402">
                  <c:v>143.53399484011999</c:v>
                </c:pt>
                <c:pt idx="1403">
                  <c:v>142.63990811220401</c:v>
                </c:pt>
                <c:pt idx="1404">
                  <c:v>142.192904980051</c:v>
                </c:pt>
                <c:pt idx="1405">
                  <c:v>138.68763935239301</c:v>
                </c:pt>
                <c:pt idx="1406">
                  <c:v>139.39209059616701</c:v>
                </c:pt>
                <c:pt idx="1407">
                  <c:v>132.84940287231601</c:v>
                </c:pt>
                <c:pt idx="1408">
                  <c:v>132.83668933427001</c:v>
                </c:pt>
                <c:pt idx="1409">
                  <c:v>124.233002585701</c:v>
                </c:pt>
                <c:pt idx="1410">
                  <c:v>129.92712421307999</c:v>
                </c:pt>
                <c:pt idx="1411">
                  <c:v>124.554777771822</c:v>
                </c:pt>
                <c:pt idx="1412">
                  <c:v>129.601459423113</c:v>
                </c:pt>
                <c:pt idx="1413">
                  <c:v>130.45255323592701</c:v>
                </c:pt>
                <c:pt idx="1414">
                  <c:v>133.124346048088</c:v>
                </c:pt>
                <c:pt idx="1415">
                  <c:v>132.10629848518099</c:v>
                </c:pt>
                <c:pt idx="1416">
                  <c:v>132.337543454132</c:v>
                </c:pt>
                <c:pt idx="1417">
                  <c:v>127.779161091278</c:v>
                </c:pt>
                <c:pt idx="1418">
                  <c:v>126.154635151034</c:v>
                </c:pt>
                <c:pt idx="1419">
                  <c:v>126.45587236380101</c:v>
                </c:pt>
                <c:pt idx="1420">
                  <c:v>130.348045039769</c:v>
                </c:pt>
                <c:pt idx="1421">
                  <c:v>131.485289451928</c:v>
                </c:pt>
                <c:pt idx="1422">
                  <c:v>129.674753814702</c:v>
                </c:pt>
                <c:pt idx="1423">
                  <c:v>131.51147793893099</c:v>
                </c:pt>
                <c:pt idx="1424">
                  <c:v>133.986698618285</c:v>
                </c:pt>
                <c:pt idx="1425">
                  <c:v>134.153516104944</c:v>
                </c:pt>
                <c:pt idx="1426">
                  <c:v>134.352430996972</c:v>
                </c:pt>
                <c:pt idx="1427">
                  <c:v>133.61988512411301</c:v>
                </c:pt>
                <c:pt idx="1428">
                  <c:v>132.05160337436001</c:v>
                </c:pt>
                <c:pt idx="1429">
                  <c:v>131.59849736189</c:v>
                </c:pt>
                <c:pt idx="1430">
                  <c:v>134.69951740925799</c:v>
                </c:pt>
                <c:pt idx="1431">
                  <c:v>133.64800142001101</c:v>
                </c:pt>
                <c:pt idx="1432">
                  <c:v>130.66194102491599</c:v>
                </c:pt>
                <c:pt idx="1433">
                  <c:v>131.63588831419</c:v>
                </c:pt>
                <c:pt idx="1434">
                  <c:v>132.77871118601001</c:v>
                </c:pt>
                <c:pt idx="1435">
                  <c:v>134.25948404574601</c:v>
                </c:pt>
                <c:pt idx="1436">
                  <c:v>135.83612936007501</c:v>
                </c:pt>
                <c:pt idx="1437">
                  <c:v>136.751201212632</c:v>
                </c:pt>
                <c:pt idx="1438">
                  <c:v>136.49629830008601</c:v>
                </c:pt>
                <c:pt idx="1439">
                  <c:v>136.19790898796299</c:v>
                </c:pt>
                <c:pt idx="1440">
                  <c:v>133.275589314021</c:v>
                </c:pt>
                <c:pt idx="1441">
                  <c:v>129.55939996922399</c:v>
                </c:pt>
                <c:pt idx="1442">
                  <c:v>130.29136765513201</c:v>
                </c:pt>
                <c:pt idx="1443">
                  <c:v>133.15348432950699</c:v>
                </c:pt>
                <c:pt idx="1444">
                  <c:v>134.014552650528</c:v>
                </c:pt>
                <c:pt idx="1445">
                  <c:v>132.00080525632899</c:v>
                </c:pt>
                <c:pt idx="1446">
                  <c:v>133.182019848137</c:v>
                </c:pt>
                <c:pt idx="1447">
                  <c:v>130.367137897172</c:v>
                </c:pt>
                <c:pt idx="1448">
                  <c:v>127.297857925014</c:v>
                </c:pt>
                <c:pt idx="1449">
                  <c:v>130.130147333313</c:v>
                </c:pt>
                <c:pt idx="1450">
                  <c:v>132.01580932122499</c:v>
                </c:pt>
                <c:pt idx="1451">
                  <c:v>133.82390680906801</c:v>
                </c:pt>
                <c:pt idx="1452">
                  <c:v>133.01443130704101</c:v>
                </c:pt>
                <c:pt idx="1453">
                  <c:v>136.51446857467801</c:v>
                </c:pt>
                <c:pt idx="1454">
                  <c:v>136.47731968602699</c:v>
                </c:pt>
                <c:pt idx="1455">
                  <c:v>136.827014265011</c:v>
                </c:pt>
                <c:pt idx="1456">
                  <c:v>137.22833265480301</c:v>
                </c:pt>
                <c:pt idx="1457">
                  <c:v>138.147630460702</c:v>
                </c:pt>
                <c:pt idx="1458">
                  <c:v>136.91091414297699</c:v>
                </c:pt>
                <c:pt idx="1459">
                  <c:v>138.63918743509501</c:v>
                </c:pt>
                <c:pt idx="1460">
                  <c:v>137.34792174082801</c:v>
                </c:pt>
                <c:pt idx="1461">
                  <c:v>138.109937789718</c:v>
                </c:pt>
                <c:pt idx="1462">
                  <c:v>139.673876782029</c:v>
                </c:pt>
                <c:pt idx="1463">
                  <c:v>140.94782328287599</c:v>
                </c:pt>
                <c:pt idx="1464">
                  <c:v>139.29021535352601</c:v>
                </c:pt>
                <c:pt idx="1465">
                  <c:v>140.66173360574999</c:v>
                </c:pt>
                <c:pt idx="1466">
                  <c:v>142.53652713146599</c:v>
                </c:pt>
                <c:pt idx="1467">
                  <c:v>142.79803050394</c:v>
                </c:pt>
                <c:pt idx="1468">
                  <c:v>141.17040027311299</c:v>
                </c:pt>
                <c:pt idx="1469">
                  <c:v>138.02493139891601</c:v>
                </c:pt>
                <c:pt idx="1470">
                  <c:v>140.180627604015</c:v>
                </c:pt>
                <c:pt idx="1471">
                  <c:v>142.25759099840499</c:v>
                </c:pt>
                <c:pt idx="1472">
                  <c:v>141.73963892166799</c:v>
                </c:pt>
                <c:pt idx="1473">
                  <c:v>142.699803888052</c:v>
                </c:pt>
                <c:pt idx="1474">
                  <c:v>143.92017988906599</c:v>
                </c:pt>
                <c:pt idx="1475">
                  <c:v>139.49971859362799</c:v>
                </c:pt>
                <c:pt idx="1476">
                  <c:v>140.753447691567</c:v>
                </c:pt>
                <c:pt idx="1477">
                  <c:v>143.053387278624</c:v>
                </c:pt>
                <c:pt idx="1478">
                  <c:v>142.20427056063801</c:v>
                </c:pt>
                <c:pt idx="1479">
                  <c:v>142.850428195174</c:v>
                </c:pt>
                <c:pt idx="1480">
                  <c:v>140.88290463738801</c:v>
                </c:pt>
                <c:pt idx="1481">
                  <c:v>138.90194633034599</c:v>
                </c:pt>
                <c:pt idx="1482">
                  <c:v>138.939190558962</c:v>
                </c:pt>
                <c:pt idx="1483">
                  <c:v>136.66920449912899</c:v>
                </c:pt>
                <c:pt idx="1484">
                  <c:v>136.20978115947199</c:v>
                </c:pt>
                <c:pt idx="1485">
                  <c:v>133.39679731691501</c:v>
                </c:pt>
                <c:pt idx="1486">
                  <c:v>133.127076566613</c:v>
                </c:pt>
                <c:pt idx="1487">
                  <c:v>136.68333005461801</c:v>
                </c:pt>
                <c:pt idx="1488">
                  <c:v>136.95680949129101</c:v>
                </c:pt>
                <c:pt idx="1489">
                  <c:v>140.90718899455999</c:v>
                </c:pt>
                <c:pt idx="1490">
                  <c:v>140.69388039806199</c:v>
                </c:pt>
                <c:pt idx="1491">
                  <c:v>140.64252264765901</c:v>
                </c:pt>
                <c:pt idx="1492">
                  <c:v>141.604574757298</c:v>
                </c:pt>
                <c:pt idx="1493">
                  <c:v>141.67496104128199</c:v>
                </c:pt>
                <c:pt idx="1494">
                  <c:v>141.810758265407</c:v>
                </c:pt>
                <c:pt idx="1495">
                  <c:v>140.20524161024301</c:v>
                </c:pt>
                <c:pt idx="1496">
                  <c:v>142.06765754838301</c:v>
                </c:pt>
                <c:pt idx="1497">
                  <c:v>140.931437770332</c:v>
                </c:pt>
                <c:pt idx="1498">
                  <c:v>140.02431199332199</c:v>
                </c:pt>
                <c:pt idx="1499">
                  <c:v>138.43381244774901</c:v>
                </c:pt>
                <c:pt idx="1500">
                  <c:v>138.76228000548701</c:v>
                </c:pt>
                <c:pt idx="1501">
                  <c:v>139.59458180616701</c:v>
                </c:pt>
                <c:pt idx="1502">
                  <c:v>138.19620042013699</c:v>
                </c:pt>
                <c:pt idx="1503">
                  <c:v>141.70569585662199</c:v>
                </c:pt>
                <c:pt idx="1504">
                  <c:v>142.09801287927201</c:v>
                </c:pt>
                <c:pt idx="1505">
                  <c:v>142.85480957117699</c:v>
                </c:pt>
                <c:pt idx="1506">
                  <c:v>143.74855874664701</c:v>
                </c:pt>
                <c:pt idx="1507">
                  <c:v>143.93505688331399</c:v>
                </c:pt>
                <c:pt idx="1508">
                  <c:v>143.05961517684199</c:v>
                </c:pt>
                <c:pt idx="1509">
                  <c:v>144.182070794971</c:v>
                </c:pt>
                <c:pt idx="1510">
                  <c:v>143.72789726144401</c:v>
                </c:pt>
                <c:pt idx="1511">
                  <c:v>145.31990328813899</c:v>
                </c:pt>
                <c:pt idx="1512">
                  <c:v>145.57614859100201</c:v>
                </c:pt>
                <c:pt idx="1513">
                  <c:v>146.056233132621</c:v>
                </c:pt>
                <c:pt idx="1514">
                  <c:v>145.84387401973501</c:v>
                </c:pt>
                <c:pt idx="1515">
                  <c:v>146.336386295045</c:v>
                </c:pt>
                <c:pt idx="1516">
                  <c:v>147.34716290194501</c:v>
                </c:pt>
                <c:pt idx="1517">
                  <c:v>147.472065403107</c:v>
                </c:pt>
                <c:pt idx="1518">
                  <c:v>147.849253784751</c:v>
                </c:pt>
                <c:pt idx="1519">
                  <c:v>147.280753978999</c:v>
                </c:pt>
                <c:pt idx="1520">
                  <c:v>147.86771154235299</c:v>
                </c:pt>
                <c:pt idx="1521">
                  <c:v>149.31480685981299</c:v>
                </c:pt>
                <c:pt idx="1522">
                  <c:v>149.89853288756399</c:v>
                </c:pt>
                <c:pt idx="1523">
                  <c:v>150.17632014156899</c:v>
                </c:pt>
                <c:pt idx="1524">
                  <c:v>150.40554431832999</c:v>
                </c:pt>
                <c:pt idx="1525">
                  <c:v>150.36200542305099</c:v>
                </c:pt>
                <c:pt idx="1526">
                  <c:v>151.42253804641001</c:v>
                </c:pt>
                <c:pt idx="1527">
                  <c:v>150.80198042452599</c:v>
                </c:pt>
                <c:pt idx="1528">
                  <c:v>150.64794286943501</c:v>
                </c:pt>
                <c:pt idx="1529">
                  <c:v>150.463431153268</c:v>
                </c:pt>
                <c:pt idx="1530">
                  <c:v>150.41514139180899</c:v>
                </c:pt>
                <c:pt idx="1531">
                  <c:v>151.67311402890999</c:v>
                </c:pt>
                <c:pt idx="1532">
                  <c:v>151.86944240840299</c:v>
                </c:pt>
                <c:pt idx="1533">
                  <c:v>153.722988965257</c:v>
                </c:pt>
                <c:pt idx="1534">
                  <c:v>153.85323394932101</c:v>
                </c:pt>
                <c:pt idx="1535">
                  <c:v>154.10934339096599</c:v>
                </c:pt>
                <c:pt idx="1536">
                  <c:v>154.455212062642</c:v>
                </c:pt>
                <c:pt idx="1537">
                  <c:v>154.71454109974999</c:v>
                </c:pt>
                <c:pt idx="1538">
                  <c:v>153.895177495062</c:v>
                </c:pt>
                <c:pt idx="1539">
                  <c:v>154.94420479569601</c:v>
                </c:pt>
                <c:pt idx="1540">
                  <c:v>154.90811765279099</c:v>
                </c:pt>
                <c:pt idx="1541">
                  <c:v>154.14078860502499</c:v>
                </c:pt>
                <c:pt idx="1542">
                  <c:v>155.77015476856599</c:v>
                </c:pt>
                <c:pt idx="1543">
                  <c:v>156.113571879137</c:v>
                </c:pt>
                <c:pt idx="1544">
                  <c:v>156.40169550010901</c:v>
                </c:pt>
                <c:pt idx="1545">
                  <c:v>155.98124063442901</c:v>
                </c:pt>
                <c:pt idx="1546">
                  <c:v>156.62344995231001</c:v>
                </c:pt>
                <c:pt idx="1547">
                  <c:v>156.90135246297399</c:v>
                </c:pt>
                <c:pt idx="1548">
                  <c:v>157.16085316312299</c:v>
                </c:pt>
                <c:pt idx="1549">
                  <c:v>157.682790489159</c:v>
                </c:pt>
                <c:pt idx="1550">
                  <c:v>157.069715241355</c:v>
                </c:pt>
                <c:pt idx="1551">
                  <c:v>157.99940559870899</c:v>
                </c:pt>
                <c:pt idx="1552">
                  <c:v>157.57097344905699</c:v>
                </c:pt>
                <c:pt idx="1553">
                  <c:v>157.03502640508</c:v>
                </c:pt>
                <c:pt idx="1554">
                  <c:v>154.658021726996</c:v>
                </c:pt>
                <c:pt idx="1555">
                  <c:v>155.71094127434799</c:v>
                </c:pt>
                <c:pt idx="1556">
                  <c:v>157.13685613212701</c:v>
                </c:pt>
                <c:pt idx="1557">
                  <c:v>157.69110727083299</c:v>
                </c:pt>
                <c:pt idx="1558">
                  <c:v>157.79996389291199</c:v>
                </c:pt>
                <c:pt idx="1559">
                  <c:v>159.851090778828</c:v>
                </c:pt>
                <c:pt idx="1560">
                  <c:v>159.97794493967601</c:v>
                </c:pt>
                <c:pt idx="1561">
                  <c:v>160.52730682086701</c:v>
                </c:pt>
                <c:pt idx="1562">
                  <c:v>161.01193616419101</c:v>
                </c:pt>
                <c:pt idx="1563">
                  <c:v>161.44282904585401</c:v>
                </c:pt>
                <c:pt idx="1564">
                  <c:v>161.276394217675</c:v>
                </c:pt>
                <c:pt idx="1565">
                  <c:v>161.04969589670199</c:v>
                </c:pt>
                <c:pt idx="1566">
                  <c:v>160.11063517907701</c:v>
                </c:pt>
                <c:pt idx="1567">
                  <c:v>160.608592118102</c:v>
                </c:pt>
                <c:pt idx="1568">
                  <c:v>162.58463807048699</c:v>
                </c:pt>
                <c:pt idx="1569">
                  <c:v>162.205173191813</c:v>
                </c:pt>
                <c:pt idx="1570">
                  <c:v>161.53152105276601</c:v>
                </c:pt>
                <c:pt idx="1571">
                  <c:v>161.308954105819</c:v>
                </c:pt>
                <c:pt idx="1572">
                  <c:v>161.86862778872501</c:v>
                </c:pt>
                <c:pt idx="1573">
                  <c:v>163.03462443890999</c:v>
                </c:pt>
                <c:pt idx="1574">
                  <c:v>162.49775529797</c:v>
                </c:pt>
                <c:pt idx="1575">
                  <c:v>160.93607820933801</c:v>
                </c:pt>
                <c:pt idx="1576">
                  <c:v>160.853932224744</c:v>
                </c:pt>
                <c:pt idx="1577">
                  <c:v>159.07261148266599</c:v>
                </c:pt>
                <c:pt idx="1578">
                  <c:v>156.38631250378899</c:v>
                </c:pt>
                <c:pt idx="1579">
                  <c:v>157.54255105346601</c:v>
                </c:pt>
                <c:pt idx="1580">
                  <c:v>159.58578480176701</c:v>
                </c:pt>
                <c:pt idx="1581">
                  <c:v>157.75220455088501</c:v>
                </c:pt>
                <c:pt idx="1582">
                  <c:v>157.72680281622601</c:v>
                </c:pt>
                <c:pt idx="1583">
                  <c:v>159.965397253296</c:v>
                </c:pt>
                <c:pt idx="1584">
                  <c:v>159.43224957387901</c:v>
                </c:pt>
                <c:pt idx="1585">
                  <c:v>158.68116826713799</c:v>
                </c:pt>
                <c:pt idx="1586">
                  <c:v>158.889262630887</c:v>
                </c:pt>
                <c:pt idx="1587">
                  <c:v>157.718430707143</c:v>
                </c:pt>
                <c:pt idx="1588">
                  <c:v>158.29198820878099</c:v>
                </c:pt>
                <c:pt idx="1589">
                  <c:v>160.28593474477299</c:v>
                </c:pt>
                <c:pt idx="1590">
                  <c:v>161.15114141135601</c:v>
                </c:pt>
                <c:pt idx="1591">
                  <c:v>161.54097846849299</c:v>
                </c:pt>
                <c:pt idx="1592">
                  <c:v>161.22673248024</c:v>
                </c:pt>
                <c:pt idx="1593">
                  <c:v>161.989669645492</c:v>
                </c:pt>
                <c:pt idx="1594">
                  <c:v>161.77309968107701</c:v>
                </c:pt>
                <c:pt idx="1595">
                  <c:v>160.71339348183</c:v>
                </c:pt>
                <c:pt idx="1596">
                  <c:v>158.23695486746701</c:v>
                </c:pt>
                <c:pt idx="1597">
                  <c:v>158.31676877258101</c:v>
                </c:pt>
                <c:pt idx="1598">
                  <c:v>157.67042300761301</c:v>
                </c:pt>
                <c:pt idx="1599">
                  <c:v>156.62189150561599</c:v>
                </c:pt>
                <c:pt idx="1600">
                  <c:v>157.04629957745399</c:v>
                </c:pt>
                <c:pt idx="1601">
                  <c:v>156.54353685465</c:v>
                </c:pt>
                <c:pt idx="1602">
                  <c:v>154.94085790766701</c:v>
                </c:pt>
                <c:pt idx="1603">
                  <c:v>154.10575927939001</c:v>
                </c:pt>
                <c:pt idx="1604">
                  <c:v>153.47693414235201</c:v>
                </c:pt>
                <c:pt idx="1605">
                  <c:v>151.27185686611401</c:v>
                </c:pt>
                <c:pt idx="1606">
                  <c:v>150.22682268038699</c:v>
                </c:pt>
                <c:pt idx="1607">
                  <c:v>152.548883624094</c:v>
                </c:pt>
                <c:pt idx="1608">
                  <c:v>152.629808347855</c:v>
                </c:pt>
                <c:pt idx="1609">
                  <c:v>152.972857616331</c:v>
                </c:pt>
                <c:pt idx="1610">
                  <c:v>153.11187043035699</c:v>
                </c:pt>
                <c:pt idx="1611">
                  <c:v>152.93662844563201</c:v>
                </c:pt>
                <c:pt idx="1612">
                  <c:v>154.46729375023801</c:v>
                </c:pt>
                <c:pt idx="1613">
                  <c:v>152.672190085892</c:v>
                </c:pt>
                <c:pt idx="1614">
                  <c:v>152.43034333643601</c:v>
                </c:pt>
                <c:pt idx="1615">
                  <c:v>148.87110594109299</c:v>
                </c:pt>
                <c:pt idx="1616">
                  <c:v>148.93973281018199</c:v>
                </c:pt>
                <c:pt idx="1617">
                  <c:v>149.74045511900701</c:v>
                </c:pt>
                <c:pt idx="1618">
                  <c:v>152.84003778203899</c:v>
                </c:pt>
                <c:pt idx="1619">
                  <c:v>152.865016661277</c:v>
                </c:pt>
                <c:pt idx="1620">
                  <c:v>153.729200210367</c:v>
                </c:pt>
                <c:pt idx="1621">
                  <c:v>152.360327979348</c:v>
                </c:pt>
                <c:pt idx="1622">
                  <c:v>153.74270891386001</c:v>
                </c:pt>
                <c:pt idx="1623">
                  <c:v>152.988052687422</c:v>
                </c:pt>
                <c:pt idx="1624">
                  <c:v>153.98972626623399</c:v>
                </c:pt>
                <c:pt idx="1625">
                  <c:v>155.40118903993701</c:v>
                </c:pt>
                <c:pt idx="1626">
                  <c:v>155.79623173712099</c:v>
                </c:pt>
                <c:pt idx="1627">
                  <c:v>156.66102500685</c:v>
                </c:pt>
                <c:pt idx="1628">
                  <c:v>156.735092843431</c:v>
                </c:pt>
                <c:pt idx="1629">
                  <c:v>153.91019887400799</c:v>
                </c:pt>
                <c:pt idx="1630">
                  <c:v>155.00446282172999</c:v>
                </c:pt>
                <c:pt idx="1631">
                  <c:v>152.755941203091</c:v>
                </c:pt>
                <c:pt idx="1632">
                  <c:v>153.46455166457801</c:v>
                </c:pt>
                <c:pt idx="1633">
                  <c:v>154.734700179627</c:v>
                </c:pt>
                <c:pt idx="1634">
                  <c:v>154.52447081798201</c:v>
                </c:pt>
                <c:pt idx="1635">
                  <c:v>157.55291653250299</c:v>
                </c:pt>
                <c:pt idx="1636">
                  <c:v>158.075364046159</c:v>
                </c:pt>
                <c:pt idx="1637">
                  <c:v>158.652810563521</c:v>
                </c:pt>
                <c:pt idx="1638">
                  <c:v>158.32987898105401</c:v>
                </c:pt>
                <c:pt idx="1639">
                  <c:v>157.486893379088</c:v>
                </c:pt>
                <c:pt idx="1640">
                  <c:v>157.41332605807199</c:v>
                </c:pt>
                <c:pt idx="1641">
                  <c:v>156.390996201853</c:v>
                </c:pt>
                <c:pt idx="1642">
                  <c:v>156.42473409303901</c:v>
                </c:pt>
                <c:pt idx="1643">
                  <c:v>155.68049151637601</c:v>
                </c:pt>
                <c:pt idx="1644">
                  <c:v>158.13202246857301</c:v>
                </c:pt>
                <c:pt idx="1645">
                  <c:v>157.828667723021</c:v>
                </c:pt>
                <c:pt idx="1646">
                  <c:v>158.91224718300401</c:v>
                </c:pt>
                <c:pt idx="1647">
                  <c:v>159.79345806625</c:v>
                </c:pt>
                <c:pt idx="1648">
                  <c:v>160.16772501019</c:v>
                </c:pt>
                <c:pt idx="1649">
                  <c:v>158.95601690580801</c:v>
                </c:pt>
                <c:pt idx="1650">
                  <c:v>157.75951884136501</c:v>
                </c:pt>
                <c:pt idx="1651">
                  <c:v>156.381761006517</c:v>
                </c:pt>
                <c:pt idx="1652">
                  <c:v>156.34419712282801</c:v>
                </c:pt>
                <c:pt idx="1653">
                  <c:v>158.78203094020401</c:v>
                </c:pt>
                <c:pt idx="1654">
                  <c:v>161.138612260798</c:v>
                </c:pt>
                <c:pt idx="1655">
                  <c:v>161.26427856054701</c:v>
                </c:pt>
                <c:pt idx="1656">
                  <c:v>160.77267131321699</c:v>
                </c:pt>
                <c:pt idx="1657">
                  <c:v>160.39377265080199</c:v>
                </c:pt>
                <c:pt idx="1658">
                  <c:v>159.61420794138701</c:v>
                </c:pt>
                <c:pt idx="1659">
                  <c:v>162.005487872153</c:v>
                </c:pt>
                <c:pt idx="1660">
                  <c:v>162.31200926714999</c:v>
                </c:pt>
                <c:pt idx="1661">
                  <c:v>162.864303599544</c:v>
                </c:pt>
                <c:pt idx="1662">
                  <c:v>163.06027900439199</c:v>
                </c:pt>
                <c:pt idx="1663">
                  <c:v>163.15751026543199</c:v>
                </c:pt>
                <c:pt idx="1664">
                  <c:v>163.55763408364999</c:v>
                </c:pt>
                <c:pt idx="1665">
                  <c:v>163.461094185696</c:v>
                </c:pt>
                <c:pt idx="1666">
                  <c:v>163.45715144635199</c:v>
                </c:pt>
                <c:pt idx="1667">
                  <c:v>163.674347423385</c:v>
                </c:pt>
                <c:pt idx="1668">
                  <c:v>164.647192197245</c:v>
                </c:pt>
                <c:pt idx="1669">
                  <c:v>165.02351986161901</c:v>
                </c:pt>
                <c:pt idx="1670">
                  <c:v>165.12224629583301</c:v>
                </c:pt>
                <c:pt idx="1671">
                  <c:v>164.569086987476</c:v>
                </c:pt>
                <c:pt idx="1672">
                  <c:v>164.64039067357101</c:v>
                </c:pt>
                <c:pt idx="1673">
                  <c:v>163.37637654652301</c:v>
                </c:pt>
                <c:pt idx="1674">
                  <c:v>164.41274345218901</c:v>
                </c:pt>
                <c:pt idx="1675">
                  <c:v>164.362024300673</c:v>
                </c:pt>
                <c:pt idx="1676">
                  <c:v>164.24015642345699</c:v>
                </c:pt>
                <c:pt idx="1677">
                  <c:v>164.383593595284</c:v>
                </c:pt>
                <c:pt idx="1678">
                  <c:v>163.18060771649601</c:v>
                </c:pt>
                <c:pt idx="1679">
                  <c:v>163.995857007316</c:v>
                </c:pt>
                <c:pt idx="1680">
                  <c:v>163.869556515439</c:v>
                </c:pt>
                <c:pt idx="1681">
                  <c:v>163.71875117552</c:v>
                </c:pt>
                <c:pt idx="1682">
                  <c:v>166.65919984369</c:v>
                </c:pt>
                <c:pt idx="1683">
                  <c:v>167.23195610338499</c:v>
                </c:pt>
                <c:pt idx="1684">
                  <c:v>166.558625430191</c:v>
                </c:pt>
                <c:pt idx="1685">
                  <c:v>167.016523975138</c:v>
                </c:pt>
                <c:pt idx="1686">
                  <c:v>167.269265845294</c:v>
                </c:pt>
                <c:pt idx="1687">
                  <c:v>169.040575374496</c:v>
                </c:pt>
                <c:pt idx="1688">
                  <c:v>169.30089986086401</c:v>
                </c:pt>
                <c:pt idx="1689">
                  <c:v>169.18946209236501</c:v>
                </c:pt>
                <c:pt idx="1690">
                  <c:v>169.11444148153601</c:v>
                </c:pt>
                <c:pt idx="1691">
                  <c:v>169.299752531107</c:v>
                </c:pt>
                <c:pt idx="1692">
                  <c:v>169.16538369838401</c:v>
                </c:pt>
                <c:pt idx="1693">
                  <c:v>169.46637905394999</c:v>
                </c:pt>
                <c:pt idx="1694">
                  <c:v>169.196119300356</c:v>
                </c:pt>
                <c:pt idx="1695">
                  <c:v>167.449469846852</c:v>
                </c:pt>
                <c:pt idx="1696">
                  <c:v>166.50630773783499</c:v>
                </c:pt>
                <c:pt idx="1697">
                  <c:v>168.092399349945</c:v>
                </c:pt>
                <c:pt idx="1698">
                  <c:v>167.37236445875001</c:v>
                </c:pt>
                <c:pt idx="1699">
                  <c:v>167.820433101822</c:v>
                </c:pt>
                <c:pt idx="1700">
                  <c:v>167.980413456419</c:v>
                </c:pt>
                <c:pt idx="1701">
                  <c:v>168.570555315972</c:v>
                </c:pt>
                <c:pt idx="1702">
                  <c:v>169.64427655800199</c:v>
                </c:pt>
                <c:pt idx="1703">
                  <c:v>169.678097296142</c:v>
                </c:pt>
                <c:pt idx="1704">
                  <c:v>169.22671038567799</c:v>
                </c:pt>
                <c:pt idx="1705">
                  <c:v>167.63160103862299</c:v>
                </c:pt>
                <c:pt idx="1706">
                  <c:v>166.62184197971601</c:v>
                </c:pt>
                <c:pt idx="1707">
                  <c:v>166.674129021558</c:v>
                </c:pt>
                <c:pt idx="1708">
                  <c:v>166.20088087946101</c:v>
                </c:pt>
                <c:pt idx="1709">
                  <c:v>167.52885587844901</c:v>
                </c:pt>
                <c:pt idx="1710">
                  <c:v>169.086084863043</c:v>
                </c:pt>
                <c:pt idx="1711">
                  <c:v>169.701737220323</c:v>
                </c:pt>
                <c:pt idx="1712">
                  <c:v>169.413071092498</c:v>
                </c:pt>
                <c:pt idx="1713">
                  <c:v>166.87013016397799</c:v>
                </c:pt>
                <c:pt idx="1714">
                  <c:v>166.97138435644001</c:v>
                </c:pt>
                <c:pt idx="1715">
                  <c:v>164.597864818668</c:v>
                </c:pt>
                <c:pt idx="1716">
                  <c:v>164.108340034641</c:v>
                </c:pt>
                <c:pt idx="1717">
                  <c:v>164.603352749816</c:v>
                </c:pt>
                <c:pt idx="1718">
                  <c:v>164.50291708376801</c:v>
                </c:pt>
                <c:pt idx="1719">
                  <c:v>164.57685323219101</c:v>
                </c:pt>
                <c:pt idx="1720">
                  <c:v>166.29295020663599</c:v>
                </c:pt>
                <c:pt idx="1721">
                  <c:v>164.905142589881</c:v>
                </c:pt>
                <c:pt idx="1722">
                  <c:v>165.25933398004199</c:v>
                </c:pt>
                <c:pt idx="1723">
                  <c:v>166.465570019555</c:v>
                </c:pt>
                <c:pt idx="1724">
                  <c:v>162.81144464348699</c:v>
                </c:pt>
                <c:pt idx="1725">
                  <c:v>160.90063860743001</c:v>
                </c:pt>
                <c:pt idx="1726">
                  <c:v>161.17586383320199</c:v>
                </c:pt>
                <c:pt idx="1727">
                  <c:v>161.27035108515599</c:v>
                </c:pt>
                <c:pt idx="1728">
                  <c:v>160.635766858973</c:v>
                </c:pt>
                <c:pt idx="1729">
                  <c:v>158.55518902092001</c:v>
                </c:pt>
                <c:pt idx="1730">
                  <c:v>158.329279830964</c:v>
                </c:pt>
                <c:pt idx="1731">
                  <c:v>159.109360041656</c:v>
                </c:pt>
                <c:pt idx="1732">
                  <c:v>162.029914605469</c:v>
                </c:pt>
                <c:pt idx="1733">
                  <c:v>162.128795322879</c:v>
                </c:pt>
                <c:pt idx="1734">
                  <c:v>162.44944532375601</c:v>
                </c:pt>
                <c:pt idx="1735">
                  <c:v>164.12210607030201</c:v>
                </c:pt>
                <c:pt idx="1736">
                  <c:v>164.068710496118</c:v>
                </c:pt>
                <c:pt idx="1737">
                  <c:v>163.35471101575999</c:v>
                </c:pt>
                <c:pt idx="1738">
                  <c:v>164.53661940905801</c:v>
                </c:pt>
                <c:pt idx="1739">
                  <c:v>164.75129640520899</c:v>
                </c:pt>
                <c:pt idx="1740">
                  <c:v>164.80936910807401</c:v>
                </c:pt>
                <c:pt idx="1741">
                  <c:v>164.33851786063201</c:v>
                </c:pt>
                <c:pt idx="1742">
                  <c:v>164.14368143114501</c:v>
                </c:pt>
                <c:pt idx="1743">
                  <c:v>164.403320440633</c:v>
                </c:pt>
                <c:pt idx="1744">
                  <c:v>164.958478635533</c:v>
                </c:pt>
                <c:pt idx="1745">
                  <c:v>165.44858323085899</c:v>
                </c:pt>
                <c:pt idx="1746">
                  <c:v>165.57725660509601</c:v>
                </c:pt>
                <c:pt idx="1747">
                  <c:v>166.52691973562401</c:v>
                </c:pt>
                <c:pt idx="1748">
                  <c:v>166.69568954901101</c:v>
                </c:pt>
                <c:pt idx="1749">
                  <c:v>165.796502368809</c:v>
                </c:pt>
                <c:pt idx="1750">
                  <c:v>165.17118633285301</c:v>
                </c:pt>
                <c:pt idx="1751">
                  <c:v>166.963352787068</c:v>
                </c:pt>
                <c:pt idx="1752">
                  <c:v>168.519408278714</c:v>
                </c:pt>
                <c:pt idx="1753">
                  <c:v>167.54234003105199</c:v>
                </c:pt>
                <c:pt idx="1754">
                  <c:v>168.245437934313</c:v>
                </c:pt>
                <c:pt idx="1755">
                  <c:v>167.29992877193101</c:v>
                </c:pt>
                <c:pt idx="1756">
                  <c:v>167.01953702415699</c:v>
                </c:pt>
                <c:pt idx="1757">
                  <c:v>166.294830821121</c:v>
                </c:pt>
                <c:pt idx="1758">
                  <c:v>166.13051641200801</c:v>
                </c:pt>
                <c:pt idx="1759">
                  <c:v>164.373208223814</c:v>
                </c:pt>
                <c:pt idx="1760">
                  <c:v>167.06646079111701</c:v>
                </c:pt>
                <c:pt idx="1761">
                  <c:v>170.635980850246</c:v>
                </c:pt>
                <c:pt idx="1762">
                  <c:v>170.44627595586701</c:v>
                </c:pt>
                <c:pt idx="1763">
                  <c:v>171.076769944087</c:v>
                </c:pt>
                <c:pt idx="1764">
                  <c:v>170.93540889542101</c:v>
                </c:pt>
                <c:pt idx="1765">
                  <c:v>170.62482638124499</c:v>
                </c:pt>
                <c:pt idx="1766">
                  <c:v>170.992529962454</c:v>
                </c:pt>
                <c:pt idx="1767">
                  <c:v>171.84439168710301</c:v>
                </c:pt>
                <c:pt idx="1768">
                  <c:v>171.846965871545</c:v>
                </c:pt>
                <c:pt idx="1769">
                  <c:v>171.79202723905499</c:v>
                </c:pt>
                <c:pt idx="1770">
                  <c:v>171.956976687056</c:v>
                </c:pt>
                <c:pt idx="1771">
                  <c:v>172.01142510177101</c:v>
                </c:pt>
                <c:pt idx="1772">
                  <c:v>172.88843708444901</c:v>
                </c:pt>
                <c:pt idx="1773">
                  <c:v>173.53525419391801</c:v>
                </c:pt>
                <c:pt idx="1774">
                  <c:v>174.32904207156099</c:v>
                </c:pt>
                <c:pt idx="1775">
                  <c:v>174.59531138630999</c:v>
                </c:pt>
                <c:pt idx="1776">
                  <c:v>174.595230998933</c:v>
                </c:pt>
                <c:pt idx="1777">
                  <c:v>175.47425661574599</c:v>
                </c:pt>
                <c:pt idx="1778">
                  <c:v>175.27193881644999</c:v>
                </c:pt>
                <c:pt idx="1779">
                  <c:v>176.10789062954601</c:v>
                </c:pt>
                <c:pt idx="1780">
                  <c:v>175.542602870888</c:v>
                </c:pt>
                <c:pt idx="1781">
                  <c:v>175.13175177615301</c:v>
                </c:pt>
                <c:pt idx="1782">
                  <c:v>176.85414612066799</c:v>
                </c:pt>
                <c:pt idx="1783">
                  <c:v>174.892138559389</c:v>
                </c:pt>
                <c:pt idx="1784">
                  <c:v>176.68273467872899</c:v>
                </c:pt>
                <c:pt idx="1785">
                  <c:v>176.811031733617</c:v>
                </c:pt>
                <c:pt idx="1786">
                  <c:v>176.515131465656</c:v>
                </c:pt>
                <c:pt idx="1787">
                  <c:v>177.49623926442101</c:v>
                </c:pt>
                <c:pt idx="1788">
                  <c:v>177.40535736584499</c:v>
                </c:pt>
                <c:pt idx="1789">
                  <c:v>177.691222481615</c:v>
                </c:pt>
                <c:pt idx="1790">
                  <c:v>177.804240224209</c:v>
                </c:pt>
                <c:pt idx="1791">
                  <c:v>177.94085498861301</c:v>
                </c:pt>
                <c:pt idx="1792">
                  <c:v>177.79876131963201</c:v>
                </c:pt>
                <c:pt idx="1793">
                  <c:v>179.10900847072901</c:v>
                </c:pt>
                <c:pt idx="1794">
                  <c:v>176.92329920389599</c:v>
                </c:pt>
                <c:pt idx="1795">
                  <c:v>175.82176682152499</c:v>
                </c:pt>
                <c:pt idx="1796">
                  <c:v>177.34530842043301</c:v>
                </c:pt>
                <c:pt idx="1797">
                  <c:v>174.14088644089199</c:v>
                </c:pt>
                <c:pt idx="1798">
                  <c:v>175.22927092140901</c:v>
                </c:pt>
                <c:pt idx="1799">
                  <c:v>177.347953122533</c:v>
                </c:pt>
                <c:pt idx="1800">
                  <c:v>177.224244142282</c:v>
                </c:pt>
                <c:pt idx="1801">
                  <c:v>177.64633138405401</c:v>
                </c:pt>
                <c:pt idx="1802">
                  <c:v>178.455701236111</c:v>
                </c:pt>
                <c:pt idx="1803">
                  <c:v>179.87234840549499</c:v>
                </c:pt>
                <c:pt idx="1804">
                  <c:v>180.037212964806</c:v>
                </c:pt>
                <c:pt idx="1805">
                  <c:v>180.303714901143</c:v>
                </c:pt>
                <c:pt idx="1806">
                  <c:v>180.972412772231</c:v>
                </c:pt>
                <c:pt idx="1807">
                  <c:v>181.34368682867901</c:v>
                </c:pt>
                <c:pt idx="1808">
                  <c:v>181.060802749001</c:v>
                </c:pt>
                <c:pt idx="1809">
                  <c:v>181.29087008251199</c:v>
                </c:pt>
                <c:pt idx="1810">
                  <c:v>182.01996432648201</c:v>
                </c:pt>
                <c:pt idx="1811">
                  <c:v>182.12594310496999</c:v>
                </c:pt>
                <c:pt idx="1812">
                  <c:v>181.20882758881999</c:v>
                </c:pt>
                <c:pt idx="1813">
                  <c:v>180.78983329056001</c:v>
                </c:pt>
                <c:pt idx="1814">
                  <c:v>181.992809489747</c:v>
                </c:pt>
                <c:pt idx="1815">
                  <c:v>180.515905906847</c:v>
                </c:pt>
                <c:pt idx="1816">
                  <c:v>181.76808104597899</c:v>
                </c:pt>
                <c:pt idx="1817">
                  <c:v>181.223378137575</c:v>
                </c:pt>
                <c:pt idx="1818">
                  <c:v>182.59385404649399</c:v>
                </c:pt>
                <c:pt idx="1819">
                  <c:v>182.501580933312</c:v>
                </c:pt>
                <c:pt idx="1820">
                  <c:v>183.208844444292</c:v>
                </c:pt>
                <c:pt idx="1821">
                  <c:v>182.50243448139199</c:v>
                </c:pt>
                <c:pt idx="1822">
                  <c:v>183.4283675181</c:v>
                </c:pt>
                <c:pt idx="1823">
                  <c:v>181.545046228377</c:v>
                </c:pt>
                <c:pt idx="1824">
                  <c:v>182.272403652241</c:v>
                </c:pt>
                <c:pt idx="1825">
                  <c:v>181.52038001232199</c:v>
                </c:pt>
                <c:pt idx="1826">
                  <c:v>182.64710498670499</c:v>
                </c:pt>
                <c:pt idx="1827">
                  <c:v>183.28863111280799</c:v>
                </c:pt>
                <c:pt idx="1828">
                  <c:v>185.276201501202</c:v>
                </c:pt>
                <c:pt idx="1829">
                  <c:v>185.853086647889</c:v>
                </c:pt>
                <c:pt idx="1830">
                  <c:v>185.53075933364701</c:v>
                </c:pt>
                <c:pt idx="1831">
                  <c:v>181.510450483911</c:v>
                </c:pt>
                <c:pt idx="1832">
                  <c:v>184.06801183507599</c:v>
                </c:pt>
                <c:pt idx="1833">
                  <c:v>181.49834721935801</c:v>
                </c:pt>
                <c:pt idx="1834">
                  <c:v>180.310540335041</c:v>
                </c:pt>
                <c:pt idx="1835">
                  <c:v>181.89510408392201</c:v>
                </c:pt>
                <c:pt idx="1836">
                  <c:v>182.73481622390099</c:v>
                </c:pt>
                <c:pt idx="1837">
                  <c:v>184.47581633187701</c:v>
                </c:pt>
                <c:pt idx="1838">
                  <c:v>184.47575935003201</c:v>
                </c:pt>
                <c:pt idx="1839">
                  <c:v>185.09161071979901</c:v>
                </c:pt>
                <c:pt idx="1840">
                  <c:v>184.886385298504</c:v>
                </c:pt>
                <c:pt idx="1841">
                  <c:v>186.09103476113901</c:v>
                </c:pt>
                <c:pt idx="1842">
                  <c:v>186.519923465321</c:v>
                </c:pt>
                <c:pt idx="1843">
                  <c:v>185.11534333674001</c:v>
                </c:pt>
                <c:pt idx="1844">
                  <c:v>186.60039520191799</c:v>
                </c:pt>
                <c:pt idx="1845">
                  <c:v>188.05981079452701</c:v>
                </c:pt>
                <c:pt idx="1846">
                  <c:v>188.43302621811401</c:v>
                </c:pt>
                <c:pt idx="1847">
                  <c:v>189.180834796428</c:v>
                </c:pt>
                <c:pt idx="1848">
                  <c:v>189.64222312771699</c:v>
                </c:pt>
                <c:pt idx="1849">
                  <c:v>189.184343875536</c:v>
                </c:pt>
                <c:pt idx="1850">
                  <c:v>189.89462701438001</c:v>
                </c:pt>
                <c:pt idx="1851">
                  <c:v>190.029073630195</c:v>
                </c:pt>
                <c:pt idx="1852">
                  <c:v>191.382103241159</c:v>
                </c:pt>
                <c:pt idx="1853">
                  <c:v>191.96589932164099</c:v>
                </c:pt>
                <c:pt idx="1854">
                  <c:v>191.28140195510201</c:v>
                </c:pt>
                <c:pt idx="1855">
                  <c:v>192.847406097901</c:v>
                </c:pt>
                <c:pt idx="1856">
                  <c:v>192.83286199958999</c:v>
                </c:pt>
                <c:pt idx="1857">
                  <c:v>193.15625651206801</c:v>
                </c:pt>
                <c:pt idx="1858">
                  <c:v>191.80916819973601</c:v>
                </c:pt>
                <c:pt idx="1859">
                  <c:v>191.34716693049501</c:v>
                </c:pt>
                <c:pt idx="1860">
                  <c:v>191.281737427683</c:v>
                </c:pt>
                <c:pt idx="1861">
                  <c:v>192.485235105996</c:v>
                </c:pt>
                <c:pt idx="1862">
                  <c:v>191.19910095708201</c:v>
                </c:pt>
                <c:pt idx="1863">
                  <c:v>191.88546509280701</c:v>
                </c:pt>
                <c:pt idx="1864">
                  <c:v>189.23168821681799</c:v>
                </c:pt>
                <c:pt idx="1865">
                  <c:v>190.360564659131</c:v>
                </c:pt>
                <c:pt idx="1866">
                  <c:v>189.33613052302499</c:v>
                </c:pt>
                <c:pt idx="1867">
                  <c:v>186.80026145863101</c:v>
                </c:pt>
                <c:pt idx="1868">
                  <c:v>188.34365606523801</c:v>
                </c:pt>
                <c:pt idx="1869">
                  <c:v>190.64997529727401</c:v>
                </c:pt>
                <c:pt idx="1870">
                  <c:v>190.63300792497199</c:v>
                </c:pt>
                <c:pt idx="1871">
                  <c:v>188.83172273696999</c:v>
                </c:pt>
                <c:pt idx="1872">
                  <c:v>187.349717230473</c:v>
                </c:pt>
                <c:pt idx="1873">
                  <c:v>189.972034305656</c:v>
                </c:pt>
                <c:pt idx="1874">
                  <c:v>189.017137407783</c:v>
                </c:pt>
                <c:pt idx="1875">
                  <c:v>190.29697549528001</c:v>
                </c:pt>
                <c:pt idx="1876">
                  <c:v>191.46457377867901</c:v>
                </c:pt>
                <c:pt idx="1877">
                  <c:v>189.27633778347001</c:v>
                </c:pt>
                <c:pt idx="1878">
                  <c:v>184.42977800874701</c:v>
                </c:pt>
                <c:pt idx="1879">
                  <c:v>185.429548915006</c:v>
                </c:pt>
                <c:pt idx="1880">
                  <c:v>183.25753247510701</c:v>
                </c:pt>
                <c:pt idx="1881">
                  <c:v>184.941973048557</c:v>
                </c:pt>
                <c:pt idx="1882">
                  <c:v>186.59750968806699</c:v>
                </c:pt>
                <c:pt idx="1883">
                  <c:v>187.59283549216701</c:v>
                </c:pt>
                <c:pt idx="1884">
                  <c:v>186.97769151098501</c:v>
                </c:pt>
                <c:pt idx="1885">
                  <c:v>187.95995634908101</c:v>
                </c:pt>
                <c:pt idx="1886">
                  <c:v>187.981140380466</c:v>
                </c:pt>
                <c:pt idx="1887">
                  <c:v>188.103668618646</c:v>
                </c:pt>
                <c:pt idx="1888">
                  <c:v>189.75827372946799</c:v>
                </c:pt>
                <c:pt idx="1889">
                  <c:v>190.47745924618499</c:v>
                </c:pt>
                <c:pt idx="1890">
                  <c:v>191.30014162493899</c:v>
                </c:pt>
                <c:pt idx="1891">
                  <c:v>191.35326862874999</c:v>
                </c:pt>
                <c:pt idx="1892">
                  <c:v>192.56600380402699</c:v>
                </c:pt>
                <c:pt idx="1893">
                  <c:v>193.14394818404901</c:v>
                </c:pt>
                <c:pt idx="1894">
                  <c:v>193.223594344231</c:v>
                </c:pt>
                <c:pt idx="1895">
                  <c:v>192.87005706542399</c:v>
                </c:pt>
                <c:pt idx="1896">
                  <c:v>193.25988977092501</c:v>
                </c:pt>
                <c:pt idx="1897">
                  <c:v>193.98207880060701</c:v>
                </c:pt>
                <c:pt idx="1898">
                  <c:v>194.20951827073199</c:v>
                </c:pt>
                <c:pt idx="1899">
                  <c:v>194.68496619222901</c:v>
                </c:pt>
                <c:pt idx="1900">
                  <c:v>194.40979881428501</c:v>
                </c:pt>
                <c:pt idx="1901">
                  <c:v>193.74749826803199</c:v>
                </c:pt>
                <c:pt idx="1902">
                  <c:v>194.24735178483499</c:v>
                </c:pt>
                <c:pt idx="1903">
                  <c:v>194.41858826395799</c:v>
                </c:pt>
                <c:pt idx="1904">
                  <c:v>193.729631011923</c:v>
                </c:pt>
                <c:pt idx="1905">
                  <c:v>193.80423804391199</c:v>
                </c:pt>
                <c:pt idx="1906">
                  <c:v>193.77928509992</c:v>
                </c:pt>
                <c:pt idx="1907">
                  <c:v>196.081449760054</c:v>
                </c:pt>
                <c:pt idx="1908">
                  <c:v>196.45431887019299</c:v>
                </c:pt>
                <c:pt idx="1909">
                  <c:v>196.25398556427501</c:v>
                </c:pt>
                <c:pt idx="1910">
                  <c:v>195.172527261986</c:v>
                </c:pt>
                <c:pt idx="1911">
                  <c:v>194.44999402710101</c:v>
                </c:pt>
                <c:pt idx="1912">
                  <c:v>195.208048044327</c:v>
                </c:pt>
                <c:pt idx="1913">
                  <c:v>194.53249349076</c:v>
                </c:pt>
                <c:pt idx="1914">
                  <c:v>194.33941284553001</c:v>
                </c:pt>
                <c:pt idx="1915">
                  <c:v>194.880288441332</c:v>
                </c:pt>
                <c:pt idx="1916">
                  <c:v>193.90249240394201</c:v>
                </c:pt>
                <c:pt idx="1917">
                  <c:v>191.16694576791599</c:v>
                </c:pt>
                <c:pt idx="1918">
                  <c:v>190.550801051028</c:v>
                </c:pt>
                <c:pt idx="1919">
                  <c:v>189.45031553140399</c:v>
                </c:pt>
                <c:pt idx="1920">
                  <c:v>190.15887248780001</c:v>
                </c:pt>
                <c:pt idx="1921">
                  <c:v>189.10573451365499</c:v>
                </c:pt>
                <c:pt idx="1922">
                  <c:v>190.676792184769</c:v>
                </c:pt>
                <c:pt idx="1923">
                  <c:v>191.417505665801</c:v>
                </c:pt>
                <c:pt idx="1924">
                  <c:v>190.72856894384199</c:v>
                </c:pt>
                <c:pt idx="1925">
                  <c:v>187.820829854446</c:v>
                </c:pt>
                <c:pt idx="1926">
                  <c:v>188.32861206834801</c:v>
                </c:pt>
                <c:pt idx="1927">
                  <c:v>188.66898260849399</c:v>
                </c:pt>
                <c:pt idx="1928">
                  <c:v>188.136401285939</c:v>
                </c:pt>
                <c:pt idx="1929">
                  <c:v>188.95575648099199</c:v>
                </c:pt>
                <c:pt idx="1930">
                  <c:v>190.36913674555501</c:v>
                </c:pt>
                <c:pt idx="1931">
                  <c:v>190.64174681970201</c:v>
                </c:pt>
                <c:pt idx="1932">
                  <c:v>190.667995979643</c:v>
                </c:pt>
                <c:pt idx="1933">
                  <c:v>192.34783021263601</c:v>
                </c:pt>
                <c:pt idx="1934">
                  <c:v>193.42250521389201</c:v>
                </c:pt>
                <c:pt idx="1935">
                  <c:v>193.81242812967901</c:v>
                </c:pt>
                <c:pt idx="1936">
                  <c:v>193.388652453177</c:v>
                </c:pt>
                <c:pt idx="1937">
                  <c:v>193.85934260956199</c:v>
                </c:pt>
                <c:pt idx="1938">
                  <c:v>194.59431865701299</c:v>
                </c:pt>
                <c:pt idx="1939">
                  <c:v>195.04559933134701</c:v>
                </c:pt>
                <c:pt idx="1940">
                  <c:v>196.48311118900199</c:v>
                </c:pt>
                <c:pt idx="1941">
                  <c:v>196.42849153416299</c:v>
                </c:pt>
                <c:pt idx="1942">
                  <c:v>195.64836251864</c:v>
                </c:pt>
                <c:pt idx="1943">
                  <c:v>194.917994742112</c:v>
                </c:pt>
                <c:pt idx="1944">
                  <c:v>194.438698255807</c:v>
                </c:pt>
                <c:pt idx="1945">
                  <c:v>193.93096067100501</c:v>
                </c:pt>
                <c:pt idx="1946">
                  <c:v>194.600032145033</c:v>
                </c:pt>
                <c:pt idx="1947">
                  <c:v>193.82629065615899</c:v>
                </c:pt>
                <c:pt idx="1948">
                  <c:v>192.69796503536</c:v>
                </c:pt>
                <c:pt idx="1949">
                  <c:v>194.217250917592</c:v>
                </c:pt>
                <c:pt idx="1950">
                  <c:v>194.11536335555701</c:v>
                </c:pt>
                <c:pt idx="1951">
                  <c:v>192.436892042468</c:v>
                </c:pt>
                <c:pt idx="1952">
                  <c:v>193.74945175268999</c:v>
                </c:pt>
                <c:pt idx="1953">
                  <c:v>192.18462561762701</c:v>
                </c:pt>
                <c:pt idx="1954">
                  <c:v>189.88426017741099</c:v>
                </c:pt>
                <c:pt idx="1955">
                  <c:v>190.020243261389</c:v>
                </c:pt>
                <c:pt idx="1956">
                  <c:v>193.86282077398101</c:v>
                </c:pt>
                <c:pt idx="1957">
                  <c:v>194.94103417230801</c:v>
                </c:pt>
                <c:pt idx="1958">
                  <c:v>195.77909928040799</c:v>
                </c:pt>
                <c:pt idx="1959">
                  <c:v>194.54674506346601</c:v>
                </c:pt>
                <c:pt idx="1960">
                  <c:v>196.88711736681901</c:v>
                </c:pt>
                <c:pt idx="1961">
                  <c:v>197.723753379865</c:v>
                </c:pt>
                <c:pt idx="1962">
                  <c:v>198.41121807038601</c:v>
                </c:pt>
                <c:pt idx="1963">
                  <c:v>198.46367194678501</c:v>
                </c:pt>
                <c:pt idx="1964">
                  <c:v>198.959919323138</c:v>
                </c:pt>
                <c:pt idx="1965">
                  <c:v>198.47829061653499</c:v>
                </c:pt>
                <c:pt idx="1966">
                  <c:v>198.90781059872</c:v>
                </c:pt>
                <c:pt idx="1967">
                  <c:v>199.61657282287999</c:v>
                </c:pt>
                <c:pt idx="1968">
                  <c:v>199.89395037904001</c:v>
                </c:pt>
                <c:pt idx="1969">
                  <c:v>200.74772646834299</c:v>
                </c:pt>
                <c:pt idx="1970">
                  <c:v>199.95477923574001</c:v>
                </c:pt>
                <c:pt idx="1971">
                  <c:v>199.25306687734999</c:v>
                </c:pt>
                <c:pt idx="1972">
                  <c:v>199.85199754685399</c:v>
                </c:pt>
                <c:pt idx="1973">
                  <c:v>200.57478366990699</c:v>
                </c:pt>
                <c:pt idx="1974">
                  <c:v>200.02758137193001</c:v>
                </c:pt>
                <c:pt idx="1975">
                  <c:v>200.86534088780201</c:v>
                </c:pt>
                <c:pt idx="1976">
                  <c:v>198.25958691784101</c:v>
                </c:pt>
                <c:pt idx="1977">
                  <c:v>200.87537649784599</c:v>
                </c:pt>
                <c:pt idx="1978">
                  <c:v>201.05744584132901</c:v>
                </c:pt>
                <c:pt idx="1979">
                  <c:v>200.62231485050199</c:v>
                </c:pt>
                <c:pt idx="1980">
                  <c:v>202.169630685339</c:v>
                </c:pt>
                <c:pt idx="1981">
                  <c:v>203.03157057804199</c:v>
                </c:pt>
                <c:pt idx="1982">
                  <c:v>203.81653238061</c:v>
                </c:pt>
                <c:pt idx="1983">
                  <c:v>203.26912958713999</c:v>
                </c:pt>
                <c:pt idx="1984">
                  <c:v>202.93628947328199</c:v>
                </c:pt>
                <c:pt idx="1985">
                  <c:v>202.274720387531</c:v>
                </c:pt>
                <c:pt idx="1986">
                  <c:v>203.80515855374699</c:v>
                </c:pt>
                <c:pt idx="1987">
                  <c:v>204.765258203565</c:v>
                </c:pt>
                <c:pt idx="1988">
                  <c:v>204.60553414190599</c:v>
                </c:pt>
                <c:pt idx="1989">
                  <c:v>204.65316490345</c:v>
                </c:pt>
                <c:pt idx="1990">
                  <c:v>205.16016936725001</c:v>
                </c:pt>
                <c:pt idx="1991">
                  <c:v>205.02774779447</c:v>
                </c:pt>
                <c:pt idx="1992">
                  <c:v>204.556326536374</c:v>
                </c:pt>
                <c:pt idx="1993">
                  <c:v>203.935371809695</c:v>
                </c:pt>
                <c:pt idx="1994">
                  <c:v>203.67192529804899</c:v>
                </c:pt>
                <c:pt idx="1995">
                  <c:v>202.812119165361</c:v>
                </c:pt>
                <c:pt idx="1996">
                  <c:v>205.036642035856</c:v>
                </c:pt>
                <c:pt idx="1997">
                  <c:v>205.43095840828701</c:v>
                </c:pt>
                <c:pt idx="1998">
                  <c:v>204.809295966414</c:v>
                </c:pt>
                <c:pt idx="1999">
                  <c:v>202.557848418048</c:v>
                </c:pt>
                <c:pt idx="2000">
                  <c:v>201.818285011786</c:v>
                </c:pt>
                <c:pt idx="2001">
                  <c:v>201.813182351341</c:v>
                </c:pt>
                <c:pt idx="2002">
                  <c:v>203.00718271669299</c:v>
                </c:pt>
                <c:pt idx="2003">
                  <c:v>202.42453568027699</c:v>
                </c:pt>
                <c:pt idx="2004">
                  <c:v>205.35175168490301</c:v>
                </c:pt>
                <c:pt idx="2005">
                  <c:v>205.53977824252101</c:v>
                </c:pt>
                <c:pt idx="2006">
                  <c:v>206.487736399428</c:v>
                </c:pt>
                <c:pt idx="2007">
                  <c:v>207.498641739231</c:v>
                </c:pt>
                <c:pt idx="2008">
                  <c:v>207.970201184102</c:v>
                </c:pt>
                <c:pt idx="2009">
                  <c:v>208.59230225200699</c:v>
                </c:pt>
                <c:pt idx="2010">
                  <c:v>208.55580341923601</c:v>
                </c:pt>
                <c:pt idx="2011">
                  <c:v>208.65940393715999</c:v>
                </c:pt>
                <c:pt idx="2012">
                  <c:v>209.20278831681901</c:v>
                </c:pt>
                <c:pt idx="2013">
                  <c:v>207.80975918819399</c:v>
                </c:pt>
                <c:pt idx="2014">
                  <c:v>207.78021341370001</c:v>
                </c:pt>
                <c:pt idx="2015">
                  <c:v>207.28968386155299</c:v>
                </c:pt>
                <c:pt idx="2016">
                  <c:v>208.53962658204901</c:v>
                </c:pt>
                <c:pt idx="2017">
                  <c:v>208.50150098989599</c:v>
                </c:pt>
                <c:pt idx="2018">
                  <c:v>208.57483400799401</c:v>
                </c:pt>
                <c:pt idx="2019">
                  <c:v>209.08813034905799</c:v>
                </c:pt>
                <c:pt idx="2020">
                  <c:v>206.53496414210099</c:v>
                </c:pt>
                <c:pt idx="2021">
                  <c:v>208.73463883594599</c:v>
                </c:pt>
                <c:pt idx="2022">
                  <c:v>209.74939001278199</c:v>
                </c:pt>
                <c:pt idx="2023">
                  <c:v>209.525512736812</c:v>
                </c:pt>
                <c:pt idx="2024">
                  <c:v>208.76819936369</c:v>
                </c:pt>
                <c:pt idx="2025">
                  <c:v>209.365095563718</c:v>
                </c:pt>
                <c:pt idx="2026">
                  <c:v>209.484004723476</c:v>
                </c:pt>
                <c:pt idx="2027">
                  <c:v>207.66630923959701</c:v>
                </c:pt>
                <c:pt idx="2028">
                  <c:v>203.34752965707</c:v>
                </c:pt>
                <c:pt idx="2029">
                  <c:v>202.37513573162599</c:v>
                </c:pt>
                <c:pt idx="2030">
                  <c:v>203.611899680232</c:v>
                </c:pt>
                <c:pt idx="2031">
                  <c:v>201.57831480994599</c:v>
                </c:pt>
                <c:pt idx="2032">
                  <c:v>203.77957188976899</c:v>
                </c:pt>
                <c:pt idx="2033">
                  <c:v>202.50993576158001</c:v>
                </c:pt>
                <c:pt idx="2034">
                  <c:v>198.03226759578999</c:v>
                </c:pt>
                <c:pt idx="2035">
                  <c:v>199.549935753602</c:v>
                </c:pt>
                <c:pt idx="2036">
                  <c:v>199.14797548224701</c:v>
                </c:pt>
                <c:pt idx="2037">
                  <c:v>201.48989977879501</c:v>
                </c:pt>
                <c:pt idx="2038">
                  <c:v>203.83338408679401</c:v>
                </c:pt>
                <c:pt idx="2039">
                  <c:v>204.244361340311</c:v>
                </c:pt>
                <c:pt idx="2040">
                  <c:v>205.90126791856201</c:v>
                </c:pt>
                <c:pt idx="2041">
                  <c:v>205.843275562092</c:v>
                </c:pt>
                <c:pt idx="2042">
                  <c:v>206.73053865808299</c:v>
                </c:pt>
                <c:pt idx="2043">
                  <c:v>207.172730197064</c:v>
                </c:pt>
                <c:pt idx="2044">
                  <c:v>207.38844695282401</c:v>
                </c:pt>
                <c:pt idx="2045">
                  <c:v>206.44336990818101</c:v>
                </c:pt>
                <c:pt idx="2046">
                  <c:v>207.47277976215</c:v>
                </c:pt>
                <c:pt idx="2047">
                  <c:v>207.165864964723</c:v>
                </c:pt>
                <c:pt idx="2048">
                  <c:v>208.40344255837499</c:v>
                </c:pt>
                <c:pt idx="2049">
                  <c:v>208.23997903807299</c:v>
                </c:pt>
                <c:pt idx="2050">
                  <c:v>208.27299759158501</c:v>
                </c:pt>
                <c:pt idx="2051">
                  <c:v>209.256597887651</c:v>
                </c:pt>
                <c:pt idx="2052">
                  <c:v>209.77388741833099</c:v>
                </c:pt>
                <c:pt idx="2053">
                  <c:v>208.41727884148199</c:v>
                </c:pt>
                <c:pt idx="2054">
                  <c:v>211.34968389791001</c:v>
                </c:pt>
                <c:pt idx="2055">
                  <c:v>211.41860117778</c:v>
                </c:pt>
                <c:pt idx="2056">
                  <c:v>211.73125327814</c:v>
                </c:pt>
                <c:pt idx="2057">
                  <c:v>211.93183101289</c:v>
                </c:pt>
                <c:pt idx="2058">
                  <c:v>212.00535659104099</c:v>
                </c:pt>
                <c:pt idx="2059">
                  <c:v>210.997287570335</c:v>
                </c:pt>
                <c:pt idx="2060">
                  <c:v>211.079896490142</c:v>
                </c:pt>
                <c:pt idx="2061">
                  <c:v>208.64715196971301</c:v>
                </c:pt>
                <c:pt idx="2062">
                  <c:v>208.061201784237</c:v>
                </c:pt>
                <c:pt idx="2063">
                  <c:v>210.04504231128999</c:v>
                </c:pt>
                <c:pt idx="2064">
                  <c:v>211.47159421828499</c:v>
                </c:pt>
                <c:pt idx="2065">
                  <c:v>210.224079083585</c:v>
                </c:pt>
                <c:pt idx="2066">
                  <c:v>211.376427860913</c:v>
                </c:pt>
                <c:pt idx="2067">
                  <c:v>211.14203408981101</c:v>
                </c:pt>
                <c:pt idx="2068">
                  <c:v>210.2584435492</c:v>
                </c:pt>
                <c:pt idx="2069">
                  <c:v>211.17250988647501</c:v>
                </c:pt>
                <c:pt idx="2070">
                  <c:v>209.743069209266</c:v>
                </c:pt>
                <c:pt idx="2071">
                  <c:v>209.38518143087899</c:v>
                </c:pt>
                <c:pt idx="2072">
                  <c:v>210.32879835229301</c:v>
                </c:pt>
                <c:pt idx="2073">
                  <c:v>211.96783488170001</c:v>
                </c:pt>
                <c:pt idx="2074">
                  <c:v>213.378861799742</c:v>
                </c:pt>
                <c:pt idx="2075">
                  <c:v>213.882940307512</c:v>
                </c:pt>
                <c:pt idx="2076">
                  <c:v>213.72041977139901</c:v>
                </c:pt>
                <c:pt idx="2077">
                  <c:v>211.278942462635</c:v>
                </c:pt>
                <c:pt idx="2078">
                  <c:v>209.08110119457001</c:v>
                </c:pt>
                <c:pt idx="2079">
                  <c:v>209.86404897682101</c:v>
                </c:pt>
                <c:pt idx="2080">
                  <c:v>212.07852962710299</c:v>
                </c:pt>
                <c:pt idx="2081">
                  <c:v>207.781600492141</c:v>
                </c:pt>
                <c:pt idx="2082">
                  <c:v>205.85138529799701</c:v>
                </c:pt>
                <c:pt idx="2083">
                  <c:v>207.54457320573599</c:v>
                </c:pt>
                <c:pt idx="2084">
                  <c:v>208.868842691548</c:v>
                </c:pt>
                <c:pt idx="2085">
                  <c:v>210.90705117758</c:v>
                </c:pt>
                <c:pt idx="2086">
                  <c:v>211.18392855653599</c:v>
                </c:pt>
                <c:pt idx="2087">
                  <c:v>212.01628634420501</c:v>
                </c:pt>
                <c:pt idx="2088">
                  <c:v>212.681212159349</c:v>
                </c:pt>
                <c:pt idx="2089">
                  <c:v>212.37044503238101</c:v>
                </c:pt>
                <c:pt idx="2090">
                  <c:v>212.72936547147299</c:v>
                </c:pt>
                <c:pt idx="2091">
                  <c:v>211.320098026214</c:v>
                </c:pt>
                <c:pt idx="2092">
                  <c:v>212.04725348551401</c:v>
                </c:pt>
                <c:pt idx="2093">
                  <c:v>213.032714300159</c:v>
                </c:pt>
                <c:pt idx="2094">
                  <c:v>213.66562964390201</c:v>
                </c:pt>
                <c:pt idx="2095">
                  <c:v>213.65817636679</c:v>
                </c:pt>
                <c:pt idx="2096">
                  <c:v>213.41199477066101</c:v>
                </c:pt>
                <c:pt idx="2097">
                  <c:v>213.819405445195</c:v>
                </c:pt>
                <c:pt idx="2098">
                  <c:v>211.92451271229001</c:v>
                </c:pt>
                <c:pt idx="2099">
                  <c:v>213.09924092389599</c:v>
                </c:pt>
                <c:pt idx="2100">
                  <c:v>212.83784647732699</c:v>
                </c:pt>
                <c:pt idx="2101">
                  <c:v>213.172493823574</c:v>
                </c:pt>
                <c:pt idx="2102">
                  <c:v>215.15945117446401</c:v>
                </c:pt>
                <c:pt idx="2103">
                  <c:v>215.245160950751</c:v>
                </c:pt>
                <c:pt idx="2104">
                  <c:v>214.33250419124099</c:v>
                </c:pt>
                <c:pt idx="2105">
                  <c:v>212.388228967016</c:v>
                </c:pt>
                <c:pt idx="2106">
                  <c:v>213.18724059451799</c:v>
                </c:pt>
                <c:pt idx="2107">
                  <c:v>214.00930084787601</c:v>
                </c:pt>
                <c:pt idx="2108">
                  <c:v>212.654168058034</c:v>
                </c:pt>
                <c:pt idx="2109">
                  <c:v>214.34530074150999</c:v>
                </c:pt>
                <c:pt idx="2110">
                  <c:v>214.81728009333</c:v>
                </c:pt>
                <c:pt idx="2111">
                  <c:v>215.70635354217501</c:v>
                </c:pt>
                <c:pt idx="2112">
                  <c:v>216.94548375367501</c:v>
                </c:pt>
                <c:pt idx="2113">
                  <c:v>216.733510887139</c:v>
                </c:pt>
                <c:pt idx="2114">
                  <c:v>217.78915182040001</c:v>
                </c:pt>
                <c:pt idx="2115">
                  <c:v>218.155219927731</c:v>
                </c:pt>
                <c:pt idx="2116">
                  <c:v>218.43499197720999</c:v>
                </c:pt>
                <c:pt idx="2117">
                  <c:v>218.39948859270601</c:v>
                </c:pt>
                <c:pt idx="2118">
                  <c:v>218.75660601080301</c:v>
                </c:pt>
                <c:pt idx="2119">
                  <c:v>220.01229564571</c:v>
                </c:pt>
                <c:pt idx="2120">
                  <c:v>220.893038493989</c:v>
                </c:pt>
                <c:pt idx="2121">
                  <c:v>221.21865751271201</c:v>
                </c:pt>
                <c:pt idx="2122">
                  <c:v>221.21536898113499</c:v>
                </c:pt>
                <c:pt idx="2123">
                  <c:v>220.472818825871</c:v>
                </c:pt>
                <c:pt idx="2124">
                  <c:v>218.93116672450699</c:v>
                </c:pt>
                <c:pt idx="2125">
                  <c:v>219.62276512943001</c:v>
                </c:pt>
                <c:pt idx="2126">
                  <c:v>219.79256364071699</c:v>
                </c:pt>
                <c:pt idx="2127">
                  <c:v>220.25015367647001</c:v>
                </c:pt>
                <c:pt idx="2128">
                  <c:v>221.88350001503201</c:v>
                </c:pt>
                <c:pt idx="2129">
                  <c:v>222.09404584221099</c:v>
                </c:pt>
                <c:pt idx="2130">
                  <c:v>222.75344698179899</c:v>
                </c:pt>
                <c:pt idx="2131">
                  <c:v>222.76498246522499</c:v>
                </c:pt>
                <c:pt idx="2132">
                  <c:v>221.354211416803</c:v>
                </c:pt>
                <c:pt idx="2133">
                  <c:v>222.434602859705</c:v>
                </c:pt>
                <c:pt idx="2134">
                  <c:v>222.18325919751899</c:v>
                </c:pt>
                <c:pt idx="2135">
                  <c:v>222.60936968048301</c:v>
                </c:pt>
                <c:pt idx="2136">
                  <c:v>222.538149430548</c:v>
                </c:pt>
                <c:pt idx="2137">
                  <c:v>223.991712792225</c:v>
                </c:pt>
                <c:pt idx="2138">
                  <c:v>224.152539295503</c:v>
                </c:pt>
                <c:pt idx="2139">
                  <c:v>225.351939090922</c:v>
                </c:pt>
                <c:pt idx="2140">
                  <c:v>224.52619389551799</c:v>
                </c:pt>
                <c:pt idx="2141">
                  <c:v>222.96063806765699</c:v>
                </c:pt>
                <c:pt idx="2142">
                  <c:v>223.996766978859</c:v>
                </c:pt>
                <c:pt idx="2143">
                  <c:v>223.07918475748301</c:v>
                </c:pt>
                <c:pt idx="2144">
                  <c:v>223.41056811889399</c:v>
                </c:pt>
                <c:pt idx="2145">
                  <c:v>224.49691540084501</c:v>
                </c:pt>
                <c:pt idx="2146">
                  <c:v>224.074700442829</c:v>
                </c:pt>
                <c:pt idx="2147">
                  <c:v>225.00771490785701</c:v>
                </c:pt>
                <c:pt idx="2148">
                  <c:v>222.36731248895401</c:v>
                </c:pt>
                <c:pt idx="2149">
                  <c:v>224.64151412635999</c:v>
                </c:pt>
                <c:pt idx="2150">
                  <c:v>224.13846516627299</c:v>
                </c:pt>
                <c:pt idx="2151">
                  <c:v>225.24659175670499</c:v>
                </c:pt>
                <c:pt idx="2152">
                  <c:v>225.633648663618</c:v>
                </c:pt>
                <c:pt idx="2153">
                  <c:v>225.75041755705701</c:v>
                </c:pt>
                <c:pt idx="2154">
                  <c:v>224.687623206544</c:v>
                </c:pt>
                <c:pt idx="2155">
                  <c:v>224.76143319191601</c:v>
                </c:pt>
                <c:pt idx="2156">
                  <c:v>223.750013396122</c:v>
                </c:pt>
                <c:pt idx="2157">
                  <c:v>223.75903198562</c:v>
                </c:pt>
                <c:pt idx="2158">
                  <c:v>219.30105836890499</c:v>
                </c:pt>
                <c:pt idx="2159">
                  <c:v>218.69065928499199</c:v>
                </c:pt>
                <c:pt idx="2160">
                  <c:v>220.27445526245401</c:v>
                </c:pt>
                <c:pt idx="2161">
                  <c:v>218.170133296123</c:v>
                </c:pt>
                <c:pt idx="2162">
                  <c:v>218.18467708314</c:v>
                </c:pt>
                <c:pt idx="2163">
                  <c:v>217.00440682840099</c:v>
                </c:pt>
                <c:pt idx="2164">
                  <c:v>219.44650658738999</c:v>
                </c:pt>
                <c:pt idx="2165">
                  <c:v>220.051063556006</c:v>
                </c:pt>
                <c:pt idx="2166">
                  <c:v>219.763467420187</c:v>
                </c:pt>
                <c:pt idx="2167">
                  <c:v>221.16784400895</c:v>
                </c:pt>
                <c:pt idx="2168">
                  <c:v>222.056576957929</c:v>
                </c:pt>
                <c:pt idx="2169">
                  <c:v>222.09430972339001</c:v>
                </c:pt>
                <c:pt idx="2170">
                  <c:v>223.81503595588001</c:v>
                </c:pt>
                <c:pt idx="2171">
                  <c:v>224.50112846695399</c:v>
                </c:pt>
                <c:pt idx="2172">
                  <c:v>224.81992426292101</c:v>
                </c:pt>
                <c:pt idx="2173">
                  <c:v>225.21920837844399</c:v>
                </c:pt>
                <c:pt idx="2174">
                  <c:v>224.93869954884701</c:v>
                </c:pt>
                <c:pt idx="2175">
                  <c:v>225.88711991014699</c:v>
                </c:pt>
                <c:pt idx="2176">
                  <c:v>226.073393680702</c:v>
                </c:pt>
                <c:pt idx="2177">
                  <c:v>226.15514622282399</c:v>
                </c:pt>
                <c:pt idx="2178">
                  <c:v>225.825705281626</c:v>
                </c:pt>
                <c:pt idx="2179">
                  <c:v>226.58489922278599</c:v>
                </c:pt>
                <c:pt idx="2180">
                  <c:v>226.50197826724099</c:v>
                </c:pt>
                <c:pt idx="2181">
                  <c:v>226.33003477787699</c:v>
                </c:pt>
                <c:pt idx="2182">
                  <c:v>225.988585883257</c:v>
                </c:pt>
                <c:pt idx="2183">
                  <c:v>227.128841463062</c:v>
                </c:pt>
                <c:pt idx="2184">
                  <c:v>226.44409596941401</c:v>
                </c:pt>
                <c:pt idx="2185">
                  <c:v>224.969369149139</c:v>
                </c:pt>
                <c:pt idx="2186">
                  <c:v>225.79161153717999</c:v>
                </c:pt>
                <c:pt idx="2187">
                  <c:v>225.99133042340799</c:v>
                </c:pt>
                <c:pt idx="2188">
                  <c:v>224.658778548155</c:v>
                </c:pt>
                <c:pt idx="2189">
                  <c:v>224.482915878727</c:v>
                </c:pt>
                <c:pt idx="2190">
                  <c:v>226.109337077433</c:v>
                </c:pt>
                <c:pt idx="2191">
                  <c:v>226.37282214293401</c:v>
                </c:pt>
                <c:pt idx="2192">
                  <c:v>227.33583056673001</c:v>
                </c:pt>
                <c:pt idx="2193">
                  <c:v>227.575801298134</c:v>
                </c:pt>
                <c:pt idx="2194">
                  <c:v>225.82216113250999</c:v>
                </c:pt>
                <c:pt idx="2195">
                  <c:v>224.52884996630101</c:v>
                </c:pt>
                <c:pt idx="2196">
                  <c:v>226.272290445837</c:v>
                </c:pt>
                <c:pt idx="2197">
                  <c:v>222.64647736051501</c:v>
                </c:pt>
                <c:pt idx="2198">
                  <c:v>224.53409577763</c:v>
                </c:pt>
                <c:pt idx="2199">
                  <c:v>223.99848338546599</c:v>
                </c:pt>
                <c:pt idx="2200">
                  <c:v>223.38679379583499</c:v>
                </c:pt>
                <c:pt idx="2201">
                  <c:v>220.47964192603499</c:v>
                </c:pt>
                <c:pt idx="2202">
                  <c:v>220.49635595350699</c:v>
                </c:pt>
                <c:pt idx="2203">
                  <c:v>222.89126675857301</c:v>
                </c:pt>
                <c:pt idx="2204">
                  <c:v>222.60048560710999</c:v>
                </c:pt>
                <c:pt idx="2205">
                  <c:v>219.31466223651699</c:v>
                </c:pt>
                <c:pt idx="2206">
                  <c:v>222.972245020777</c:v>
                </c:pt>
                <c:pt idx="2207">
                  <c:v>218.53704454560801</c:v>
                </c:pt>
                <c:pt idx="2208">
                  <c:v>216.136971134829</c:v>
                </c:pt>
                <c:pt idx="2209">
                  <c:v>212.68909413373899</c:v>
                </c:pt>
                <c:pt idx="2210">
                  <c:v>213.041947453142</c:v>
                </c:pt>
                <c:pt idx="2211">
                  <c:v>211.42787620557101</c:v>
                </c:pt>
                <c:pt idx="2212">
                  <c:v>211.46218435372199</c:v>
                </c:pt>
                <c:pt idx="2213">
                  <c:v>214.03694010513601</c:v>
                </c:pt>
                <c:pt idx="2214">
                  <c:v>215.898743592306</c:v>
                </c:pt>
                <c:pt idx="2215">
                  <c:v>219.08857428250599</c:v>
                </c:pt>
                <c:pt idx="2216">
                  <c:v>217.715332888934</c:v>
                </c:pt>
                <c:pt idx="2217">
                  <c:v>219.54404980160399</c:v>
                </c:pt>
                <c:pt idx="2218">
                  <c:v>220.47691002700901</c:v>
                </c:pt>
                <c:pt idx="2219">
                  <c:v>220.44583877485101</c:v>
                </c:pt>
                <c:pt idx="2220">
                  <c:v>221.77463748130899</c:v>
                </c:pt>
                <c:pt idx="2221">
                  <c:v>221.54616489725001</c:v>
                </c:pt>
                <c:pt idx="2222">
                  <c:v>222.20707782450401</c:v>
                </c:pt>
                <c:pt idx="2223">
                  <c:v>223.393791308581</c:v>
                </c:pt>
                <c:pt idx="2224">
                  <c:v>223.42164998441601</c:v>
                </c:pt>
                <c:pt idx="2225">
                  <c:v>223.16594910667601</c:v>
                </c:pt>
                <c:pt idx="2226">
                  <c:v>223.971084819417</c:v>
                </c:pt>
                <c:pt idx="2227">
                  <c:v>224.49647471073499</c:v>
                </c:pt>
                <c:pt idx="2228">
                  <c:v>224.66478743674301</c:v>
                </c:pt>
                <c:pt idx="2229">
                  <c:v>225.31848923443599</c:v>
                </c:pt>
                <c:pt idx="2230">
                  <c:v>225.475581825174</c:v>
                </c:pt>
                <c:pt idx="2231">
                  <c:v>225.36278351409899</c:v>
                </c:pt>
                <c:pt idx="2232">
                  <c:v>225.51408919041901</c:v>
                </c:pt>
                <c:pt idx="2233">
                  <c:v>225.585344878277</c:v>
                </c:pt>
                <c:pt idx="2234">
                  <c:v>225.79531750039101</c:v>
                </c:pt>
                <c:pt idx="2235">
                  <c:v>226.90062716657999</c:v>
                </c:pt>
                <c:pt idx="2236">
                  <c:v>226.61693804311599</c:v>
                </c:pt>
                <c:pt idx="2237">
                  <c:v>227.05915480557999</c:v>
                </c:pt>
                <c:pt idx="2238">
                  <c:v>228.21320887548401</c:v>
                </c:pt>
                <c:pt idx="2239">
                  <c:v>228.902719895351</c:v>
                </c:pt>
                <c:pt idx="2240">
                  <c:v>228.670931683616</c:v>
                </c:pt>
                <c:pt idx="2241">
                  <c:v>229.31931521403499</c:v>
                </c:pt>
                <c:pt idx="2242">
                  <c:v>228.775594343195</c:v>
                </c:pt>
                <c:pt idx="2243">
                  <c:v>227.308505343588</c:v>
                </c:pt>
                <c:pt idx="2244">
                  <c:v>228.756809300697</c:v>
                </c:pt>
                <c:pt idx="2245">
                  <c:v>229.60028696415</c:v>
                </c:pt>
                <c:pt idx="2246">
                  <c:v>229.380561663436</c:v>
                </c:pt>
                <c:pt idx="2247">
                  <c:v>229.783831875868</c:v>
                </c:pt>
                <c:pt idx="2248">
                  <c:v>228.142663522742</c:v>
                </c:pt>
                <c:pt idx="2249">
                  <c:v>228.101682662038</c:v>
                </c:pt>
                <c:pt idx="2250">
                  <c:v>224.39624219328201</c:v>
                </c:pt>
                <c:pt idx="2251">
                  <c:v>225.414273227347</c:v>
                </c:pt>
                <c:pt idx="2252">
                  <c:v>221.850658699023</c:v>
                </c:pt>
                <c:pt idx="2253">
                  <c:v>220.496111737847</c:v>
                </c:pt>
                <c:pt idx="2254">
                  <c:v>218.55196551540399</c:v>
                </c:pt>
                <c:pt idx="2255">
                  <c:v>222.81028112777199</c:v>
                </c:pt>
                <c:pt idx="2256">
                  <c:v>226.09239755469099</c:v>
                </c:pt>
                <c:pt idx="2257">
                  <c:v>228.15517385474399</c:v>
                </c:pt>
                <c:pt idx="2258">
                  <c:v>229.206815387852</c:v>
                </c:pt>
                <c:pt idx="2259">
                  <c:v>229.35334653668701</c:v>
                </c:pt>
                <c:pt idx="2260">
                  <c:v>229.37726233325401</c:v>
                </c:pt>
                <c:pt idx="2261">
                  <c:v>229.999153196561</c:v>
                </c:pt>
                <c:pt idx="2262">
                  <c:v>230.32195858311599</c:v>
                </c:pt>
                <c:pt idx="2263">
                  <c:v>229.616012332747</c:v>
                </c:pt>
                <c:pt idx="2264">
                  <c:v>227.66602859375899</c:v>
                </c:pt>
                <c:pt idx="2265">
                  <c:v>227.73987282481801</c:v>
                </c:pt>
                <c:pt idx="2266">
                  <c:v>223.64616713551899</c:v>
                </c:pt>
                <c:pt idx="2267">
                  <c:v>221.691676776516</c:v>
                </c:pt>
                <c:pt idx="2268">
                  <c:v>224.20109391021401</c:v>
                </c:pt>
                <c:pt idx="2269">
                  <c:v>227.827981918511</c:v>
                </c:pt>
                <c:pt idx="2270">
                  <c:v>226.18556291279299</c:v>
                </c:pt>
                <c:pt idx="2271">
                  <c:v>224.58906058786599</c:v>
                </c:pt>
                <c:pt idx="2272">
                  <c:v>224.06939468480499</c:v>
                </c:pt>
                <c:pt idx="2273">
                  <c:v>222.87969393678</c:v>
                </c:pt>
                <c:pt idx="2274">
                  <c:v>220.916105636629</c:v>
                </c:pt>
                <c:pt idx="2275">
                  <c:v>223.746004455915</c:v>
                </c:pt>
                <c:pt idx="2276">
                  <c:v>224.232458219742</c:v>
                </c:pt>
                <c:pt idx="2277">
                  <c:v>225.22851329183899</c:v>
                </c:pt>
                <c:pt idx="2278">
                  <c:v>228.15486305622201</c:v>
                </c:pt>
                <c:pt idx="2279">
                  <c:v>227.223935437411</c:v>
                </c:pt>
                <c:pt idx="2280">
                  <c:v>228.021346012159</c:v>
                </c:pt>
                <c:pt idx="2281">
                  <c:v>225.30976600051699</c:v>
                </c:pt>
                <c:pt idx="2282">
                  <c:v>222.429230313012</c:v>
                </c:pt>
                <c:pt idx="2283">
                  <c:v>224.503407317631</c:v>
                </c:pt>
                <c:pt idx="2284">
                  <c:v>221.69189720884299</c:v>
                </c:pt>
                <c:pt idx="2285">
                  <c:v>224.51138660225999</c:v>
                </c:pt>
                <c:pt idx="2286">
                  <c:v>227.44627601361199</c:v>
                </c:pt>
                <c:pt idx="2287">
                  <c:v>226.67043865665599</c:v>
                </c:pt>
                <c:pt idx="2288">
                  <c:v>228.55137369340699</c:v>
                </c:pt>
                <c:pt idx="2289">
                  <c:v>227.995286013834</c:v>
                </c:pt>
                <c:pt idx="2290">
                  <c:v>227.40661635199999</c:v>
                </c:pt>
                <c:pt idx="2291">
                  <c:v>229.43197384839601</c:v>
                </c:pt>
                <c:pt idx="2292">
                  <c:v>229.44188581179401</c:v>
                </c:pt>
                <c:pt idx="2293">
                  <c:v>231.06717548095301</c:v>
                </c:pt>
                <c:pt idx="2294">
                  <c:v>231.624075627753</c:v>
                </c:pt>
                <c:pt idx="2295">
                  <c:v>231.97958425053901</c:v>
                </c:pt>
                <c:pt idx="2296">
                  <c:v>232.08950179572</c:v>
                </c:pt>
                <c:pt idx="2297">
                  <c:v>231.95380010186801</c:v>
                </c:pt>
                <c:pt idx="2298">
                  <c:v>233.248995464605</c:v>
                </c:pt>
                <c:pt idx="2299">
                  <c:v>233.42320120039801</c:v>
                </c:pt>
                <c:pt idx="2300">
                  <c:v>233.960272206751</c:v>
                </c:pt>
                <c:pt idx="2301">
                  <c:v>233.86650767444499</c:v>
                </c:pt>
                <c:pt idx="2302">
                  <c:v>233.557846945791</c:v>
                </c:pt>
                <c:pt idx="2303">
                  <c:v>232.89740058482599</c:v>
                </c:pt>
                <c:pt idx="2304">
                  <c:v>234.32891513590101</c:v>
                </c:pt>
                <c:pt idx="2305">
                  <c:v>233.28272218836</c:v>
                </c:pt>
                <c:pt idx="2306">
                  <c:v>232.27223879929201</c:v>
                </c:pt>
                <c:pt idx="2307">
                  <c:v>232.554986229891</c:v>
                </c:pt>
                <c:pt idx="2308">
                  <c:v>229.28282346429901</c:v>
                </c:pt>
                <c:pt idx="2309">
                  <c:v>230.18697354276401</c:v>
                </c:pt>
                <c:pt idx="2310">
                  <c:v>226.31312222309199</c:v>
                </c:pt>
                <c:pt idx="2311">
                  <c:v>225.88551853993999</c:v>
                </c:pt>
                <c:pt idx="2312">
                  <c:v>228.63891575884799</c:v>
                </c:pt>
                <c:pt idx="2313">
                  <c:v>227.366572653921</c:v>
                </c:pt>
                <c:pt idx="2314">
                  <c:v>230.14053305142201</c:v>
                </c:pt>
                <c:pt idx="2315">
                  <c:v>229.417108811433</c:v>
                </c:pt>
                <c:pt idx="2316">
                  <c:v>231.83998749322001</c:v>
                </c:pt>
                <c:pt idx="2317">
                  <c:v>231.04295800005499</c:v>
                </c:pt>
                <c:pt idx="2318">
                  <c:v>232.96870236339399</c:v>
                </c:pt>
                <c:pt idx="2319">
                  <c:v>232.834688320673</c:v>
                </c:pt>
                <c:pt idx="2320">
                  <c:v>231.84349841254399</c:v>
                </c:pt>
                <c:pt idx="2321">
                  <c:v>228.63491208113001</c:v>
                </c:pt>
                <c:pt idx="2322">
                  <c:v>228.10738658852799</c:v>
                </c:pt>
                <c:pt idx="2323">
                  <c:v>228.64906766126299</c:v>
                </c:pt>
                <c:pt idx="2324">
                  <c:v>231.32935659754099</c:v>
                </c:pt>
                <c:pt idx="2325">
                  <c:v>229.43149377028101</c:v>
                </c:pt>
                <c:pt idx="2326">
                  <c:v>228.587387390044</c:v>
                </c:pt>
                <c:pt idx="2327">
                  <c:v>229.37186885763299</c:v>
                </c:pt>
                <c:pt idx="2328">
                  <c:v>230.84840259811801</c:v>
                </c:pt>
                <c:pt idx="2329">
                  <c:v>230.46669267628801</c:v>
                </c:pt>
                <c:pt idx="2330">
                  <c:v>231.09550342866501</c:v>
                </c:pt>
                <c:pt idx="2331">
                  <c:v>232.114185251301</c:v>
                </c:pt>
                <c:pt idx="2332">
                  <c:v>233.28687555162199</c:v>
                </c:pt>
                <c:pt idx="2333">
                  <c:v>232.27998444646499</c:v>
                </c:pt>
                <c:pt idx="2334">
                  <c:v>232.697476515245</c:v>
                </c:pt>
                <c:pt idx="2335">
                  <c:v>233.85673403648201</c:v>
                </c:pt>
                <c:pt idx="2336">
                  <c:v>233.74723300967699</c:v>
                </c:pt>
                <c:pt idx="2337">
                  <c:v>231.21572968885201</c:v>
                </c:pt>
                <c:pt idx="2338">
                  <c:v>233.33733941064801</c:v>
                </c:pt>
                <c:pt idx="2339">
                  <c:v>233.00567145585799</c:v>
                </c:pt>
                <c:pt idx="2340">
                  <c:v>234.17478377163499</c:v>
                </c:pt>
                <c:pt idx="2341">
                  <c:v>234.684036730614</c:v>
                </c:pt>
                <c:pt idx="2342">
                  <c:v>235.224965056288</c:v>
                </c:pt>
                <c:pt idx="2343">
                  <c:v>234.328341983851</c:v>
                </c:pt>
                <c:pt idx="2344">
                  <c:v>234.978599201327</c:v>
                </c:pt>
                <c:pt idx="2345">
                  <c:v>234.142786333613</c:v>
                </c:pt>
                <c:pt idx="2346">
                  <c:v>231.79692350863201</c:v>
                </c:pt>
              </c:numCache>
            </c:numRef>
          </c:val>
          <c:smooth val="0"/>
        </c:ser>
        <c:ser>
          <c:idx val="2"/>
          <c:order val="2"/>
          <c:tx>
            <c:strRef>
              <c:f>Sheet1!$N$1</c:f>
              <c:strCache>
                <c:ptCount val="1"/>
                <c:pt idx="0">
                  <c:v>SPX + Overlay Delta 25%</c:v>
                </c:pt>
              </c:strCache>
            </c:strRef>
          </c:tx>
          <c:spPr>
            <a:ln>
              <a:solidFill>
                <a:schemeClr val="accent4">
                  <a:lumMod val="60000"/>
                  <a:lumOff val="40000"/>
                </a:schemeClr>
              </a:solidFill>
            </a:ln>
          </c:spPr>
          <c:marker>
            <c:symbol val="none"/>
          </c:marker>
          <c:cat>
            <c:numRef>
              <c:f>Sheet1!$A$2:$A$2348</c:f>
              <c:numCache>
                <c:formatCode>dd/mm/yyyy</c:formatCode>
                <c:ptCount val="2347"/>
                <c:pt idx="0">
                  <c:v>38720</c:v>
                </c:pt>
                <c:pt idx="1">
                  <c:v>38721</c:v>
                </c:pt>
                <c:pt idx="2">
                  <c:v>38722</c:v>
                </c:pt>
                <c:pt idx="3">
                  <c:v>38723</c:v>
                </c:pt>
                <c:pt idx="4">
                  <c:v>38726</c:v>
                </c:pt>
                <c:pt idx="5">
                  <c:v>38727</c:v>
                </c:pt>
                <c:pt idx="6">
                  <c:v>38728</c:v>
                </c:pt>
                <c:pt idx="7">
                  <c:v>38729</c:v>
                </c:pt>
                <c:pt idx="8">
                  <c:v>38730</c:v>
                </c:pt>
                <c:pt idx="9">
                  <c:v>38734</c:v>
                </c:pt>
                <c:pt idx="10">
                  <c:v>38735</c:v>
                </c:pt>
                <c:pt idx="11">
                  <c:v>38736</c:v>
                </c:pt>
                <c:pt idx="12">
                  <c:v>38737</c:v>
                </c:pt>
                <c:pt idx="13">
                  <c:v>38740</c:v>
                </c:pt>
                <c:pt idx="14">
                  <c:v>38741</c:v>
                </c:pt>
                <c:pt idx="15">
                  <c:v>38742</c:v>
                </c:pt>
                <c:pt idx="16">
                  <c:v>38743</c:v>
                </c:pt>
                <c:pt idx="17">
                  <c:v>38744</c:v>
                </c:pt>
                <c:pt idx="18">
                  <c:v>38747</c:v>
                </c:pt>
                <c:pt idx="19">
                  <c:v>38748</c:v>
                </c:pt>
                <c:pt idx="20">
                  <c:v>38749</c:v>
                </c:pt>
                <c:pt idx="21">
                  <c:v>38750</c:v>
                </c:pt>
                <c:pt idx="22">
                  <c:v>38751</c:v>
                </c:pt>
                <c:pt idx="23">
                  <c:v>38754</c:v>
                </c:pt>
                <c:pt idx="24">
                  <c:v>38755</c:v>
                </c:pt>
                <c:pt idx="25">
                  <c:v>38756</c:v>
                </c:pt>
                <c:pt idx="26">
                  <c:v>38757</c:v>
                </c:pt>
                <c:pt idx="27">
                  <c:v>38758</c:v>
                </c:pt>
                <c:pt idx="28">
                  <c:v>38761</c:v>
                </c:pt>
                <c:pt idx="29">
                  <c:v>38762</c:v>
                </c:pt>
                <c:pt idx="30">
                  <c:v>38763</c:v>
                </c:pt>
                <c:pt idx="31">
                  <c:v>38764</c:v>
                </c:pt>
                <c:pt idx="32">
                  <c:v>38765</c:v>
                </c:pt>
                <c:pt idx="33">
                  <c:v>38769</c:v>
                </c:pt>
                <c:pt idx="34">
                  <c:v>38770</c:v>
                </c:pt>
                <c:pt idx="35">
                  <c:v>38771</c:v>
                </c:pt>
                <c:pt idx="36">
                  <c:v>38772</c:v>
                </c:pt>
                <c:pt idx="37">
                  <c:v>38775</c:v>
                </c:pt>
                <c:pt idx="38">
                  <c:v>38776</c:v>
                </c:pt>
                <c:pt idx="39">
                  <c:v>38777</c:v>
                </c:pt>
                <c:pt idx="40">
                  <c:v>38778</c:v>
                </c:pt>
                <c:pt idx="41">
                  <c:v>38779</c:v>
                </c:pt>
                <c:pt idx="42">
                  <c:v>38782</c:v>
                </c:pt>
                <c:pt idx="43">
                  <c:v>38783</c:v>
                </c:pt>
                <c:pt idx="44">
                  <c:v>38784</c:v>
                </c:pt>
                <c:pt idx="45">
                  <c:v>38785</c:v>
                </c:pt>
                <c:pt idx="46">
                  <c:v>38786</c:v>
                </c:pt>
                <c:pt idx="47">
                  <c:v>38789</c:v>
                </c:pt>
                <c:pt idx="48">
                  <c:v>38790</c:v>
                </c:pt>
                <c:pt idx="49">
                  <c:v>38791</c:v>
                </c:pt>
                <c:pt idx="50">
                  <c:v>38792</c:v>
                </c:pt>
                <c:pt idx="51">
                  <c:v>38793</c:v>
                </c:pt>
                <c:pt idx="52">
                  <c:v>38796</c:v>
                </c:pt>
                <c:pt idx="53">
                  <c:v>38797</c:v>
                </c:pt>
                <c:pt idx="54">
                  <c:v>38798</c:v>
                </c:pt>
                <c:pt idx="55">
                  <c:v>38799</c:v>
                </c:pt>
                <c:pt idx="56">
                  <c:v>38800</c:v>
                </c:pt>
                <c:pt idx="57">
                  <c:v>38803</c:v>
                </c:pt>
                <c:pt idx="58">
                  <c:v>38804</c:v>
                </c:pt>
                <c:pt idx="59">
                  <c:v>38805</c:v>
                </c:pt>
                <c:pt idx="60">
                  <c:v>38806</c:v>
                </c:pt>
                <c:pt idx="61">
                  <c:v>38807</c:v>
                </c:pt>
                <c:pt idx="62">
                  <c:v>38810</c:v>
                </c:pt>
                <c:pt idx="63">
                  <c:v>38811</c:v>
                </c:pt>
                <c:pt idx="64">
                  <c:v>38812</c:v>
                </c:pt>
                <c:pt idx="65">
                  <c:v>38813</c:v>
                </c:pt>
                <c:pt idx="66">
                  <c:v>38814</c:v>
                </c:pt>
                <c:pt idx="67">
                  <c:v>38817</c:v>
                </c:pt>
                <c:pt idx="68">
                  <c:v>38818</c:v>
                </c:pt>
                <c:pt idx="69">
                  <c:v>38819</c:v>
                </c:pt>
                <c:pt idx="70">
                  <c:v>38820</c:v>
                </c:pt>
                <c:pt idx="71">
                  <c:v>38824</c:v>
                </c:pt>
                <c:pt idx="72">
                  <c:v>38825</c:v>
                </c:pt>
                <c:pt idx="73">
                  <c:v>38826</c:v>
                </c:pt>
                <c:pt idx="74">
                  <c:v>38827</c:v>
                </c:pt>
                <c:pt idx="75">
                  <c:v>38828</c:v>
                </c:pt>
                <c:pt idx="76">
                  <c:v>38831</c:v>
                </c:pt>
                <c:pt idx="77">
                  <c:v>38832</c:v>
                </c:pt>
                <c:pt idx="78">
                  <c:v>38833</c:v>
                </c:pt>
                <c:pt idx="79">
                  <c:v>38834</c:v>
                </c:pt>
                <c:pt idx="80">
                  <c:v>38835</c:v>
                </c:pt>
                <c:pt idx="81">
                  <c:v>38838</c:v>
                </c:pt>
                <c:pt idx="82">
                  <c:v>38839</c:v>
                </c:pt>
                <c:pt idx="83">
                  <c:v>38840</c:v>
                </c:pt>
                <c:pt idx="84">
                  <c:v>38841</c:v>
                </c:pt>
                <c:pt idx="85">
                  <c:v>38842</c:v>
                </c:pt>
                <c:pt idx="86">
                  <c:v>38845</c:v>
                </c:pt>
                <c:pt idx="87">
                  <c:v>38846</c:v>
                </c:pt>
                <c:pt idx="88">
                  <c:v>38847</c:v>
                </c:pt>
                <c:pt idx="89">
                  <c:v>38848</c:v>
                </c:pt>
                <c:pt idx="90">
                  <c:v>38849</c:v>
                </c:pt>
                <c:pt idx="91">
                  <c:v>38852</c:v>
                </c:pt>
                <c:pt idx="92">
                  <c:v>38853</c:v>
                </c:pt>
                <c:pt idx="93">
                  <c:v>38854</c:v>
                </c:pt>
                <c:pt idx="94">
                  <c:v>38855</c:v>
                </c:pt>
                <c:pt idx="95">
                  <c:v>38856</c:v>
                </c:pt>
                <c:pt idx="96">
                  <c:v>38859</c:v>
                </c:pt>
                <c:pt idx="97">
                  <c:v>38860</c:v>
                </c:pt>
                <c:pt idx="98">
                  <c:v>38861</c:v>
                </c:pt>
                <c:pt idx="99">
                  <c:v>38862</c:v>
                </c:pt>
                <c:pt idx="100">
                  <c:v>38863</c:v>
                </c:pt>
                <c:pt idx="101">
                  <c:v>38867</c:v>
                </c:pt>
                <c:pt idx="102">
                  <c:v>38868</c:v>
                </c:pt>
                <c:pt idx="103">
                  <c:v>38869</c:v>
                </c:pt>
                <c:pt idx="104">
                  <c:v>38870</c:v>
                </c:pt>
                <c:pt idx="105">
                  <c:v>38873</c:v>
                </c:pt>
                <c:pt idx="106">
                  <c:v>38874</c:v>
                </c:pt>
                <c:pt idx="107">
                  <c:v>38875</c:v>
                </c:pt>
                <c:pt idx="108">
                  <c:v>38876</c:v>
                </c:pt>
                <c:pt idx="109">
                  <c:v>38877</c:v>
                </c:pt>
                <c:pt idx="110">
                  <c:v>38880</c:v>
                </c:pt>
                <c:pt idx="111">
                  <c:v>38881</c:v>
                </c:pt>
                <c:pt idx="112">
                  <c:v>38882</c:v>
                </c:pt>
                <c:pt idx="113">
                  <c:v>38883</c:v>
                </c:pt>
                <c:pt idx="114">
                  <c:v>38884</c:v>
                </c:pt>
                <c:pt idx="115">
                  <c:v>38887</c:v>
                </c:pt>
                <c:pt idx="116">
                  <c:v>38888</c:v>
                </c:pt>
                <c:pt idx="117">
                  <c:v>38889</c:v>
                </c:pt>
                <c:pt idx="118">
                  <c:v>38890</c:v>
                </c:pt>
                <c:pt idx="119">
                  <c:v>38891</c:v>
                </c:pt>
                <c:pt idx="120">
                  <c:v>38894</c:v>
                </c:pt>
                <c:pt idx="121">
                  <c:v>38895</c:v>
                </c:pt>
                <c:pt idx="122">
                  <c:v>38896</c:v>
                </c:pt>
                <c:pt idx="123">
                  <c:v>38897</c:v>
                </c:pt>
                <c:pt idx="124">
                  <c:v>38898</c:v>
                </c:pt>
                <c:pt idx="125">
                  <c:v>38901</c:v>
                </c:pt>
                <c:pt idx="126">
                  <c:v>38903</c:v>
                </c:pt>
                <c:pt idx="127">
                  <c:v>38904</c:v>
                </c:pt>
                <c:pt idx="128">
                  <c:v>38905</c:v>
                </c:pt>
                <c:pt idx="129">
                  <c:v>38908</c:v>
                </c:pt>
                <c:pt idx="130">
                  <c:v>38909</c:v>
                </c:pt>
                <c:pt idx="131">
                  <c:v>38910</c:v>
                </c:pt>
                <c:pt idx="132">
                  <c:v>38911</c:v>
                </c:pt>
                <c:pt idx="133">
                  <c:v>38912</c:v>
                </c:pt>
                <c:pt idx="134">
                  <c:v>38915</c:v>
                </c:pt>
                <c:pt idx="135">
                  <c:v>38916</c:v>
                </c:pt>
                <c:pt idx="136">
                  <c:v>38917</c:v>
                </c:pt>
                <c:pt idx="137">
                  <c:v>38918</c:v>
                </c:pt>
                <c:pt idx="138">
                  <c:v>38919</c:v>
                </c:pt>
                <c:pt idx="139">
                  <c:v>38922</c:v>
                </c:pt>
                <c:pt idx="140">
                  <c:v>38923</c:v>
                </c:pt>
                <c:pt idx="141">
                  <c:v>38924</c:v>
                </c:pt>
                <c:pt idx="142">
                  <c:v>38925</c:v>
                </c:pt>
                <c:pt idx="143">
                  <c:v>38926</c:v>
                </c:pt>
                <c:pt idx="144">
                  <c:v>38929</c:v>
                </c:pt>
                <c:pt idx="145">
                  <c:v>38930</c:v>
                </c:pt>
                <c:pt idx="146">
                  <c:v>38931</c:v>
                </c:pt>
                <c:pt idx="147">
                  <c:v>38932</c:v>
                </c:pt>
                <c:pt idx="148">
                  <c:v>38933</c:v>
                </c:pt>
                <c:pt idx="149">
                  <c:v>38936</c:v>
                </c:pt>
                <c:pt idx="150">
                  <c:v>38937</c:v>
                </c:pt>
                <c:pt idx="151">
                  <c:v>38938</c:v>
                </c:pt>
                <c:pt idx="152">
                  <c:v>38939</c:v>
                </c:pt>
                <c:pt idx="153">
                  <c:v>38940</c:v>
                </c:pt>
                <c:pt idx="154">
                  <c:v>38943</c:v>
                </c:pt>
                <c:pt idx="155">
                  <c:v>38944</c:v>
                </c:pt>
                <c:pt idx="156">
                  <c:v>38945</c:v>
                </c:pt>
                <c:pt idx="157">
                  <c:v>38946</c:v>
                </c:pt>
                <c:pt idx="158">
                  <c:v>38947</c:v>
                </c:pt>
                <c:pt idx="159">
                  <c:v>38950</c:v>
                </c:pt>
                <c:pt idx="160">
                  <c:v>38951</c:v>
                </c:pt>
                <c:pt idx="161">
                  <c:v>38952</c:v>
                </c:pt>
                <c:pt idx="162">
                  <c:v>38953</c:v>
                </c:pt>
                <c:pt idx="163">
                  <c:v>38954</c:v>
                </c:pt>
                <c:pt idx="164">
                  <c:v>38957</c:v>
                </c:pt>
                <c:pt idx="165">
                  <c:v>38958</c:v>
                </c:pt>
                <c:pt idx="166">
                  <c:v>38959</c:v>
                </c:pt>
                <c:pt idx="167">
                  <c:v>38960</c:v>
                </c:pt>
                <c:pt idx="168">
                  <c:v>38961</c:v>
                </c:pt>
                <c:pt idx="169">
                  <c:v>38965</c:v>
                </c:pt>
                <c:pt idx="170">
                  <c:v>38966</c:v>
                </c:pt>
                <c:pt idx="171">
                  <c:v>38967</c:v>
                </c:pt>
                <c:pt idx="172">
                  <c:v>38968</c:v>
                </c:pt>
                <c:pt idx="173">
                  <c:v>38971</c:v>
                </c:pt>
                <c:pt idx="174">
                  <c:v>38972</c:v>
                </c:pt>
                <c:pt idx="175">
                  <c:v>38973</c:v>
                </c:pt>
                <c:pt idx="176">
                  <c:v>38974</c:v>
                </c:pt>
                <c:pt idx="177">
                  <c:v>38975</c:v>
                </c:pt>
                <c:pt idx="178">
                  <c:v>38978</c:v>
                </c:pt>
                <c:pt idx="179">
                  <c:v>38979</c:v>
                </c:pt>
                <c:pt idx="180">
                  <c:v>38980</c:v>
                </c:pt>
                <c:pt idx="181">
                  <c:v>38981</c:v>
                </c:pt>
                <c:pt idx="182">
                  <c:v>38982</c:v>
                </c:pt>
                <c:pt idx="183">
                  <c:v>38985</c:v>
                </c:pt>
                <c:pt idx="184">
                  <c:v>38986</c:v>
                </c:pt>
                <c:pt idx="185">
                  <c:v>38987</c:v>
                </c:pt>
                <c:pt idx="186">
                  <c:v>38988</c:v>
                </c:pt>
                <c:pt idx="187">
                  <c:v>38989</c:v>
                </c:pt>
                <c:pt idx="188">
                  <c:v>38992</c:v>
                </c:pt>
                <c:pt idx="189">
                  <c:v>38993</c:v>
                </c:pt>
                <c:pt idx="190">
                  <c:v>38994</c:v>
                </c:pt>
                <c:pt idx="191">
                  <c:v>38995</c:v>
                </c:pt>
                <c:pt idx="192">
                  <c:v>38996</c:v>
                </c:pt>
                <c:pt idx="193">
                  <c:v>38999</c:v>
                </c:pt>
                <c:pt idx="194">
                  <c:v>39000</c:v>
                </c:pt>
                <c:pt idx="195">
                  <c:v>39001</c:v>
                </c:pt>
                <c:pt idx="196">
                  <c:v>39002</c:v>
                </c:pt>
                <c:pt idx="197">
                  <c:v>39003</c:v>
                </c:pt>
                <c:pt idx="198">
                  <c:v>39006</c:v>
                </c:pt>
                <c:pt idx="199">
                  <c:v>39007</c:v>
                </c:pt>
                <c:pt idx="200">
                  <c:v>39008</c:v>
                </c:pt>
                <c:pt idx="201">
                  <c:v>39009</c:v>
                </c:pt>
                <c:pt idx="202">
                  <c:v>39010</c:v>
                </c:pt>
                <c:pt idx="203">
                  <c:v>39013</c:v>
                </c:pt>
                <c:pt idx="204">
                  <c:v>39014</c:v>
                </c:pt>
                <c:pt idx="205">
                  <c:v>39015</c:v>
                </c:pt>
                <c:pt idx="206">
                  <c:v>39016</c:v>
                </c:pt>
                <c:pt idx="207">
                  <c:v>39017</c:v>
                </c:pt>
                <c:pt idx="208">
                  <c:v>39020</c:v>
                </c:pt>
                <c:pt idx="209">
                  <c:v>39021</c:v>
                </c:pt>
                <c:pt idx="210">
                  <c:v>39022</c:v>
                </c:pt>
                <c:pt idx="211">
                  <c:v>39023</c:v>
                </c:pt>
                <c:pt idx="212">
                  <c:v>39024</c:v>
                </c:pt>
                <c:pt idx="213">
                  <c:v>39027</c:v>
                </c:pt>
                <c:pt idx="214">
                  <c:v>39028</c:v>
                </c:pt>
                <c:pt idx="215">
                  <c:v>39029</c:v>
                </c:pt>
                <c:pt idx="216">
                  <c:v>39030</c:v>
                </c:pt>
                <c:pt idx="217">
                  <c:v>39031</c:v>
                </c:pt>
                <c:pt idx="218">
                  <c:v>39034</c:v>
                </c:pt>
                <c:pt idx="219">
                  <c:v>39035</c:v>
                </c:pt>
                <c:pt idx="220">
                  <c:v>39036</c:v>
                </c:pt>
                <c:pt idx="221">
                  <c:v>39037</c:v>
                </c:pt>
                <c:pt idx="222">
                  <c:v>39038</c:v>
                </c:pt>
                <c:pt idx="223">
                  <c:v>39041</c:v>
                </c:pt>
                <c:pt idx="224">
                  <c:v>39042</c:v>
                </c:pt>
                <c:pt idx="225">
                  <c:v>39043</c:v>
                </c:pt>
                <c:pt idx="226">
                  <c:v>39045</c:v>
                </c:pt>
                <c:pt idx="227">
                  <c:v>39048</c:v>
                </c:pt>
                <c:pt idx="228">
                  <c:v>39049</c:v>
                </c:pt>
                <c:pt idx="229">
                  <c:v>39050</c:v>
                </c:pt>
                <c:pt idx="230">
                  <c:v>39051</c:v>
                </c:pt>
                <c:pt idx="231">
                  <c:v>39052</c:v>
                </c:pt>
                <c:pt idx="232">
                  <c:v>39055</c:v>
                </c:pt>
                <c:pt idx="233">
                  <c:v>39056</c:v>
                </c:pt>
                <c:pt idx="234">
                  <c:v>39057</c:v>
                </c:pt>
                <c:pt idx="235">
                  <c:v>39058</c:v>
                </c:pt>
                <c:pt idx="236">
                  <c:v>39059</c:v>
                </c:pt>
                <c:pt idx="237">
                  <c:v>39062</c:v>
                </c:pt>
                <c:pt idx="238">
                  <c:v>39063</c:v>
                </c:pt>
                <c:pt idx="239">
                  <c:v>39064</c:v>
                </c:pt>
                <c:pt idx="240">
                  <c:v>39065</c:v>
                </c:pt>
                <c:pt idx="241">
                  <c:v>39066</c:v>
                </c:pt>
                <c:pt idx="242">
                  <c:v>39069</c:v>
                </c:pt>
                <c:pt idx="243">
                  <c:v>39070</c:v>
                </c:pt>
                <c:pt idx="244">
                  <c:v>39071</c:v>
                </c:pt>
                <c:pt idx="245">
                  <c:v>39072</c:v>
                </c:pt>
                <c:pt idx="246">
                  <c:v>39073</c:v>
                </c:pt>
                <c:pt idx="247">
                  <c:v>39077</c:v>
                </c:pt>
                <c:pt idx="248">
                  <c:v>39078</c:v>
                </c:pt>
                <c:pt idx="249">
                  <c:v>39079</c:v>
                </c:pt>
                <c:pt idx="250">
                  <c:v>39080</c:v>
                </c:pt>
                <c:pt idx="251">
                  <c:v>39085</c:v>
                </c:pt>
                <c:pt idx="252">
                  <c:v>39086</c:v>
                </c:pt>
                <c:pt idx="253">
                  <c:v>39087</c:v>
                </c:pt>
                <c:pt idx="254">
                  <c:v>39090</c:v>
                </c:pt>
                <c:pt idx="255">
                  <c:v>39091</c:v>
                </c:pt>
                <c:pt idx="256">
                  <c:v>39092</c:v>
                </c:pt>
                <c:pt idx="257">
                  <c:v>39093</c:v>
                </c:pt>
                <c:pt idx="258">
                  <c:v>39094</c:v>
                </c:pt>
                <c:pt idx="259">
                  <c:v>39098</c:v>
                </c:pt>
                <c:pt idx="260">
                  <c:v>39099</c:v>
                </c:pt>
                <c:pt idx="261">
                  <c:v>39100</c:v>
                </c:pt>
                <c:pt idx="262">
                  <c:v>39101</c:v>
                </c:pt>
                <c:pt idx="263">
                  <c:v>39104</c:v>
                </c:pt>
                <c:pt idx="264">
                  <c:v>39105</c:v>
                </c:pt>
                <c:pt idx="265">
                  <c:v>39106</c:v>
                </c:pt>
                <c:pt idx="266">
                  <c:v>39107</c:v>
                </c:pt>
                <c:pt idx="267">
                  <c:v>39108</c:v>
                </c:pt>
                <c:pt idx="268">
                  <c:v>39111</c:v>
                </c:pt>
                <c:pt idx="269">
                  <c:v>39112</c:v>
                </c:pt>
                <c:pt idx="270">
                  <c:v>39113</c:v>
                </c:pt>
                <c:pt idx="271">
                  <c:v>39114</c:v>
                </c:pt>
                <c:pt idx="272">
                  <c:v>39115</c:v>
                </c:pt>
                <c:pt idx="273">
                  <c:v>39118</c:v>
                </c:pt>
                <c:pt idx="274">
                  <c:v>39119</c:v>
                </c:pt>
                <c:pt idx="275">
                  <c:v>39120</c:v>
                </c:pt>
                <c:pt idx="276">
                  <c:v>39121</c:v>
                </c:pt>
                <c:pt idx="277">
                  <c:v>39122</c:v>
                </c:pt>
                <c:pt idx="278">
                  <c:v>39125</c:v>
                </c:pt>
                <c:pt idx="279">
                  <c:v>39126</c:v>
                </c:pt>
                <c:pt idx="280">
                  <c:v>39127</c:v>
                </c:pt>
                <c:pt idx="281">
                  <c:v>39128</c:v>
                </c:pt>
                <c:pt idx="282">
                  <c:v>39129</c:v>
                </c:pt>
                <c:pt idx="283">
                  <c:v>39133</c:v>
                </c:pt>
                <c:pt idx="284">
                  <c:v>39134</c:v>
                </c:pt>
                <c:pt idx="285">
                  <c:v>39135</c:v>
                </c:pt>
                <c:pt idx="286">
                  <c:v>39136</c:v>
                </c:pt>
                <c:pt idx="287">
                  <c:v>39139</c:v>
                </c:pt>
                <c:pt idx="288">
                  <c:v>39140</c:v>
                </c:pt>
                <c:pt idx="289">
                  <c:v>39141</c:v>
                </c:pt>
                <c:pt idx="290">
                  <c:v>39142</c:v>
                </c:pt>
                <c:pt idx="291">
                  <c:v>39143</c:v>
                </c:pt>
                <c:pt idx="292">
                  <c:v>39146</c:v>
                </c:pt>
                <c:pt idx="293">
                  <c:v>39147</c:v>
                </c:pt>
                <c:pt idx="294">
                  <c:v>39148</c:v>
                </c:pt>
                <c:pt idx="295">
                  <c:v>39149</c:v>
                </c:pt>
                <c:pt idx="296">
                  <c:v>39150</c:v>
                </c:pt>
                <c:pt idx="297">
                  <c:v>39153</c:v>
                </c:pt>
                <c:pt idx="298">
                  <c:v>39154</c:v>
                </c:pt>
                <c:pt idx="299">
                  <c:v>39155</c:v>
                </c:pt>
                <c:pt idx="300">
                  <c:v>39156</c:v>
                </c:pt>
                <c:pt idx="301">
                  <c:v>39157</c:v>
                </c:pt>
                <c:pt idx="302">
                  <c:v>39160</c:v>
                </c:pt>
                <c:pt idx="303">
                  <c:v>39161</c:v>
                </c:pt>
                <c:pt idx="304">
                  <c:v>39162</c:v>
                </c:pt>
                <c:pt idx="305">
                  <c:v>39163</c:v>
                </c:pt>
                <c:pt idx="306">
                  <c:v>39164</c:v>
                </c:pt>
                <c:pt idx="307">
                  <c:v>39167</c:v>
                </c:pt>
                <c:pt idx="308">
                  <c:v>39168</c:v>
                </c:pt>
                <c:pt idx="309">
                  <c:v>39169</c:v>
                </c:pt>
                <c:pt idx="310">
                  <c:v>39170</c:v>
                </c:pt>
                <c:pt idx="311">
                  <c:v>39171</c:v>
                </c:pt>
                <c:pt idx="312">
                  <c:v>39174</c:v>
                </c:pt>
                <c:pt idx="313">
                  <c:v>39175</c:v>
                </c:pt>
                <c:pt idx="314">
                  <c:v>39176</c:v>
                </c:pt>
                <c:pt idx="315">
                  <c:v>39177</c:v>
                </c:pt>
                <c:pt idx="316">
                  <c:v>39181</c:v>
                </c:pt>
                <c:pt idx="317">
                  <c:v>39182</c:v>
                </c:pt>
                <c:pt idx="318">
                  <c:v>39183</c:v>
                </c:pt>
                <c:pt idx="319">
                  <c:v>39184</c:v>
                </c:pt>
                <c:pt idx="320">
                  <c:v>39185</c:v>
                </c:pt>
                <c:pt idx="321">
                  <c:v>39188</c:v>
                </c:pt>
                <c:pt idx="322">
                  <c:v>39189</c:v>
                </c:pt>
                <c:pt idx="323">
                  <c:v>39190</c:v>
                </c:pt>
                <c:pt idx="324">
                  <c:v>39191</c:v>
                </c:pt>
                <c:pt idx="325">
                  <c:v>39192</c:v>
                </c:pt>
                <c:pt idx="326">
                  <c:v>39195</c:v>
                </c:pt>
                <c:pt idx="327">
                  <c:v>39196</c:v>
                </c:pt>
                <c:pt idx="328">
                  <c:v>39197</c:v>
                </c:pt>
                <c:pt idx="329">
                  <c:v>39198</c:v>
                </c:pt>
                <c:pt idx="330">
                  <c:v>39199</c:v>
                </c:pt>
                <c:pt idx="331">
                  <c:v>39202</c:v>
                </c:pt>
                <c:pt idx="332">
                  <c:v>39203</c:v>
                </c:pt>
                <c:pt idx="333">
                  <c:v>39204</c:v>
                </c:pt>
                <c:pt idx="334">
                  <c:v>39205</c:v>
                </c:pt>
                <c:pt idx="335">
                  <c:v>39206</c:v>
                </c:pt>
                <c:pt idx="336">
                  <c:v>39209</c:v>
                </c:pt>
                <c:pt idx="337">
                  <c:v>39210</c:v>
                </c:pt>
                <c:pt idx="338">
                  <c:v>39211</c:v>
                </c:pt>
                <c:pt idx="339">
                  <c:v>39212</c:v>
                </c:pt>
                <c:pt idx="340">
                  <c:v>39213</c:v>
                </c:pt>
                <c:pt idx="341">
                  <c:v>39216</c:v>
                </c:pt>
                <c:pt idx="342">
                  <c:v>39217</c:v>
                </c:pt>
                <c:pt idx="343">
                  <c:v>39218</c:v>
                </c:pt>
                <c:pt idx="344">
                  <c:v>39219</c:v>
                </c:pt>
                <c:pt idx="345">
                  <c:v>39220</c:v>
                </c:pt>
                <c:pt idx="346">
                  <c:v>39223</c:v>
                </c:pt>
                <c:pt idx="347">
                  <c:v>39224</c:v>
                </c:pt>
                <c:pt idx="348">
                  <c:v>39225</c:v>
                </c:pt>
                <c:pt idx="349">
                  <c:v>39226</c:v>
                </c:pt>
                <c:pt idx="350">
                  <c:v>39227</c:v>
                </c:pt>
                <c:pt idx="351">
                  <c:v>39231</c:v>
                </c:pt>
                <c:pt idx="352">
                  <c:v>39232</c:v>
                </c:pt>
                <c:pt idx="353">
                  <c:v>39233</c:v>
                </c:pt>
                <c:pt idx="354">
                  <c:v>39234</c:v>
                </c:pt>
                <c:pt idx="355">
                  <c:v>39237</c:v>
                </c:pt>
                <c:pt idx="356">
                  <c:v>39238</c:v>
                </c:pt>
                <c:pt idx="357">
                  <c:v>39239</c:v>
                </c:pt>
                <c:pt idx="358">
                  <c:v>39240</c:v>
                </c:pt>
                <c:pt idx="359">
                  <c:v>39241</c:v>
                </c:pt>
                <c:pt idx="360">
                  <c:v>39244</c:v>
                </c:pt>
                <c:pt idx="361">
                  <c:v>39245</c:v>
                </c:pt>
                <c:pt idx="362">
                  <c:v>39246</c:v>
                </c:pt>
                <c:pt idx="363">
                  <c:v>39247</c:v>
                </c:pt>
                <c:pt idx="364">
                  <c:v>39248</c:v>
                </c:pt>
                <c:pt idx="365">
                  <c:v>39251</c:v>
                </c:pt>
                <c:pt idx="366">
                  <c:v>39252</c:v>
                </c:pt>
                <c:pt idx="367">
                  <c:v>39253</c:v>
                </c:pt>
                <c:pt idx="368">
                  <c:v>39254</c:v>
                </c:pt>
                <c:pt idx="369">
                  <c:v>39255</c:v>
                </c:pt>
                <c:pt idx="370">
                  <c:v>39258</c:v>
                </c:pt>
                <c:pt idx="371">
                  <c:v>39259</c:v>
                </c:pt>
                <c:pt idx="372">
                  <c:v>39260</c:v>
                </c:pt>
                <c:pt idx="373">
                  <c:v>39261</c:v>
                </c:pt>
                <c:pt idx="374">
                  <c:v>39262</c:v>
                </c:pt>
                <c:pt idx="375">
                  <c:v>39265</c:v>
                </c:pt>
                <c:pt idx="376">
                  <c:v>39266</c:v>
                </c:pt>
                <c:pt idx="377">
                  <c:v>39268</c:v>
                </c:pt>
                <c:pt idx="378">
                  <c:v>39269</c:v>
                </c:pt>
                <c:pt idx="379">
                  <c:v>39272</c:v>
                </c:pt>
                <c:pt idx="380">
                  <c:v>39273</c:v>
                </c:pt>
                <c:pt idx="381">
                  <c:v>39274</c:v>
                </c:pt>
                <c:pt idx="382">
                  <c:v>39275</c:v>
                </c:pt>
                <c:pt idx="383">
                  <c:v>39276</c:v>
                </c:pt>
                <c:pt idx="384">
                  <c:v>39279</c:v>
                </c:pt>
                <c:pt idx="385">
                  <c:v>39280</c:v>
                </c:pt>
                <c:pt idx="386">
                  <c:v>39281</c:v>
                </c:pt>
                <c:pt idx="387">
                  <c:v>39282</c:v>
                </c:pt>
                <c:pt idx="388">
                  <c:v>39283</c:v>
                </c:pt>
                <c:pt idx="389">
                  <c:v>39286</c:v>
                </c:pt>
                <c:pt idx="390">
                  <c:v>39287</c:v>
                </c:pt>
                <c:pt idx="391">
                  <c:v>39288</c:v>
                </c:pt>
                <c:pt idx="392">
                  <c:v>39289</c:v>
                </c:pt>
                <c:pt idx="393">
                  <c:v>39290</c:v>
                </c:pt>
                <c:pt idx="394">
                  <c:v>39293</c:v>
                </c:pt>
                <c:pt idx="395">
                  <c:v>39294</c:v>
                </c:pt>
                <c:pt idx="396">
                  <c:v>39295</c:v>
                </c:pt>
                <c:pt idx="397">
                  <c:v>39296</c:v>
                </c:pt>
                <c:pt idx="398">
                  <c:v>39297</c:v>
                </c:pt>
                <c:pt idx="399">
                  <c:v>39300</c:v>
                </c:pt>
                <c:pt idx="400">
                  <c:v>39301</c:v>
                </c:pt>
                <c:pt idx="401">
                  <c:v>39302</c:v>
                </c:pt>
                <c:pt idx="402">
                  <c:v>39303</c:v>
                </c:pt>
                <c:pt idx="403">
                  <c:v>39304</c:v>
                </c:pt>
                <c:pt idx="404">
                  <c:v>39307</c:v>
                </c:pt>
                <c:pt idx="405">
                  <c:v>39308</c:v>
                </c:pt>
                <c:pt idx="406">
                  <c:v>39309</c:v>
                </c:pt>
                <c:pt idx="407">
                  <c:v>39310</c:v>
                </c:pt>
                <c:pt idx="408">
                  <c:v>39311</c:v>
                </c:pt>
                <c:pt idx="409">
                  <c:v>39314</c:v>
                </c:pt>
                <c:pt idx="410">
                  <c:v>39315</c:v>
                </c:pt>
                <c:pt idx="411">
                  <c:v>39316</c:v>
                </c:pt>
                <c:pt idx="412">
                  <c:v>39317</c:v>
                </c:pt>
                <c:pt idx="413">
                  <c:v>39318</c:v>
                </c:pt>
                <c:pt idx="414">
                  <c:v>39321</c:v>
                </c:pt>
                <c:pt idx="415">
                  <c:v>39322</c:v>
                </c:pt>
                <c:pt idx="416">
                  <c:v>39323</c:v>
                </c:pt>
                <c:pt idx="417">
                  <c:v>39324</c:v>
                </c:pt>
                <c:pt idx="418">
                  <c:v>39325</c:v>
                </c:pt>
                <c:pt idx="419">
                  <c:v>39329</c:v>
                </c:pt>
                <c:pt idx="420">
                  <c:v>39330</c:v>
                </c:pt>
                <c:pt idx="421">
                  <c:v>39331</c:v>
                </c:pt>
                <c:pt idx="422">
                  <c:v>39332</c:v>
                </c:pt>
                <c:pt idx="423">
                  <c:v>39335</c:v>
                </c:pt>
                <c:pt idx="424">
                  <c:v>39336</c:v>
                </c:pt>
                <c:pt idx="425">
                  <c:v>39337</c:v>
                </c:pt>
                <c:pt idx="426">
                  <c:v>39338</c:v>
                </c:pt>
                <c:pt idx="427">
                  <c:v>39339</c:v>
                </c:pt>
                <c:pt idx="428">
                  <c:v>39342</c:v>
                </c:pt>
                <c:pt idx="429">
                  <c:v>39343</c:v>
                </c:pt>
                <c:pt idx="430">
                  <c:v>39344</c:v>
                </c:pt>
                <c:pt idx="431">
                  <c:v>39345</c:v>
                </c:pt>
                <c:pt idx="432">
                  <c:v>39346</c:v>
                </c:pt>
                <c:pt idx="433">
                  <c:v>39349</c:v>
                </c:pt>
                <c:pt idx="434">
                  <c:v>39350</c:v>
                </c:pt>
                <c:pt idx="435">
                  <c:v>39351</c:v>
                </c:pt>
                <c:pt idx="436">
                  <c:v>39352</c:v>
                </c:pt>
                <c:pt idx="437">
                  <c:v>39353</c:v>
                </c:pt>
                <c:pt idx="438">
                  <c:v>39356</c:v>
                </c:pt>
                <c:pt idx="439">
                  <c:v>39357</c:v>
                </c:pt>
                <c:pt idx="440">
                  <c:v>39358</c:v>
                </c:pt>
                <c:pt idx="441">
                  <c:v>39359</c:v>
                </c:pt>
                <c:pt idx="442">
                  <c:v>39360</c:v>
                </c:pt>
                <c:pt idx="443">
                  <c:v>39363</c:v>
                </c:pt>
                <c:pt idx="444">
                  <c:v>39364</c:v>
                </c:pt>
                <c:pt idx="445">
                  <c:v>39365</c:v>
                </c:pt>
                <c:pt idx="446">
                  <c:v>39366</c:v>
                </c:pt>
                <c:pt idx="447">
                  <c:v>39367</c:v>
                </c:pt>
                <c:pt idx="448">
                  <c:v>39370</c:v>
                </c:pt>
                <c:pt idx="449">
                  <c:v>39371</c:v>
                </c:pt>
                <c:pt idx="450">
                  <c:v>39372</c:v>
                </c:pt>
                <c:pt idx="451">
                  <c:v>39373</c:v>
                </c:pt>
                <c:pt idx="452">
                  <c:v>39374</c:v>
                </c:pt>
                <c:pt idx="453">
                  <c:v>39377</c:v>
                </c:pt>
                <c:pt idx="454">
                  <c:v>39378</c:v>
                </c:pt>
                <c:pt idx="455">
                  <c:v>39379</c:v>
                </c:pt>
                <c:pt idx="456">
                  <c:v>39380</c:v>
                </c:pt>
                <c:pt idx="457">
                  <c:v>39381</c:v>
                </c:pt>
                <c:pt idx="458">
                  <c:v>39384</c:v>
                </c:pt>
                <c:pt idx="459">
                  <c:v>39385</c:v>
                </c:pt>
                <c:pt idx="460">
                  <c:v>39386</c:v>
                </c:pt>
                <c:pt idx="461">
                  <c:v>39387</c:v>
                </c:pt>
                <c:pt idx="462">
                  <c:v>39388</c:v>
                </c:pt>
                <c:pt idx="463">
                  <c:v>39391</c:v>
                </c:pt>
                <c:pt idx="464">
                  <c:v>39392</c:v>
                </c:pt>
                <c:pt idx="465">
                  <c:v>39393</c:v>
                </c:pt>
                <c:pt idx="466">
                  <c:v>39394</c:v>
                </c:pt>
                <c:pt idx="467">
                  <c:v>39395</c:v>
                </c:pt>
                <c:pt idx="468">
                  <c:v>39398</c:v>
                </c:pt>
                <c:pt idx="469">
                  <c:v>39399</c:v>
                </c:pt>
                <c:pt idx="470">
                  <c:v>39400</c:v>
                </c:pt>
                <c:pt idx="471">
                  <c:v>39401</c:v>
                </c:pt>
                <c:pt idx="472">
                  <c:v>39402</c:v>
                </c:pt>
                <c:pt idx="473">
                  <c:v>39405</c:v>
                </c:pt>
                <c:pt idx="474">
                  <c:v>39406</c:v>
                </c:pt>
                <c:pt idx="475">
                  <c:v>39407</c:v>
                </c:pt>
                <c:pt idx="476">
                  <c:v>39409</c:v>
                </c:pt>
                <c:pt idx="477">
                  <c:v>39412</c:v>
                </c:pt>
                <c:pt idx="478">
                  <c:v>39413</c:v>
                </c:pt>
                <c:pt idx="479">
                  <c:v>39414</c:v>
                </c:pt>
                <c:pt idx="480">
                  <c:v>39415</c:v>
                </c:pt>
                <c:pt idx="481">
                  <c:v>39416</c:v>
                </c:pt>
                <c:pt idx="482">
                  <c:v>39419</c:v>
                </c:pt>
                <c:pt idx="483">
                  <c:v>39420</c:v>
                </c:pt>
                <c:pt idx="484">
                  <c:v>39421</c:v>
                </c:pt>
                <c:pt idx="485">
                  <c:v>39422</c:v>
                </c:pt>
                <c:pt idx="486">
                  <c:v>39423</c:v>
                </c:pt>
                <c:pt idx="487">
                  <c:v>39426</c:v>
                </c:pt>
                <c:pt idx="488">
                  <c:v>39427</c:v>
                </c:pt>
                <c:pt idx="489">
                  <c:v>39428</c:v>
                </c:pt>
                <c:pt idx="490">
                  <c:v>39429</c:v>
                </c:pt>
                <c:pt idx="491">
                  <c:v>39430</c:v>
                </c:pt>
                <c:pt idx="492">
                  <c:v>39433</c:v>
                </c:pt>
                <c:pt idx="493">
                  <c:v>39434</c:v>
                </c:pt>
                <c:pt idx="494">
                  <c:v>39435</c:v>
                </c:pt>
                <c:pt idx="495">
                  <c:v>39436</c:v>
                </c:pt>
                <c:pt idx="496">
                  <c:v>39437</c:v>
                </c:pt>
                <c:pt idx="497">
                  <c:v>39440</c:v>
                </c:pt>
                <c:pt idx="498">
                  <c:v>39442</c:v>
                </c:pt>
                <c:pt idx="499">
                  <c:v>39443</c:v>
                </c:pt>
                <c:pt idx="500">
                  <c:v>39444</c:v>
                </c:pt>
                <c:pt idx="501">
                  <c:v>39447</c:v>
                </c:pt>
                <c:pt idx="502">
                  <c:v>39449</c:v>
                </c:pt>
                <c:pt idx="503">
                  <c:v>39450</c:v>
                </c:pt>
                <c:pt idx="504">
                  <c:v>39451</c:v>
                </c:pt>
                <c:pt idx="505">
                  <c:v>39454</c:v>
                </c:pt>
                <c:pt idx="506">
                  <c:v>39455</c:v>
                </c:pt>
                <c:pt idx="507">
                  <c:v>39456</c:v>
                </c:pt>
                <c:pt idx="508">
                  <c:v>39457</c:v>
                </c:pt>
                <c:pt idx="509">
                  <c:v>39458</c:v>
                </c:pt>
                <c:pt idx="510">
                  <c:v>39461</c:v>
                </c:pt>
                <c:pt idx="511">
                  <c:v>39462</c:v>
                </c:pt>
                <c:pt idx="512">
                  <c:v>39463</c:v>
                </c:pt>
                <c:pt idx="513">
                  <c:v>39464</c:v>
                </c:pt>
                <c:pt idx="514">
                  <c:v>39465</c:v>
                </c:pt>
                <c:pt idx="515">
                  <c:v>39469</c:v>
                </c:pt>
                <c:pt idx="516">
                  <c:v>39470</c:v>
                </c:pt>
                <c:pt idx="517">
                  <c:v>39471</c:v>
                </c:pt>
                <c:pt idx="518">
                  <c:v>39472</c:v>
                </c:pt>
                <c:pt idx="519">
                  <c:v>39475</c:v>
                </c:pt>
                <c:pt idx="520">
                  <c:v>39476</c:v>
                </c:pt>
                <c:pt idx="521">
                  <c:v>39477</c:v>
                </c:pt>
                <c:pt idx="522">
                  <c:v>39478</c:v>
                </c:pt>
                <c:pt idx="523">
                  <c:v>39479</c:v>
                </c:pt>
                <c:pt idx="524">
                  <c:v>39482</c:v>
                </c:pt>
                <c:pt idx="525">
                  <c:v>39483</c:v>
                </c:pt>
                <c:pt idx="526">
                  <c:v>39484</c:v>
                </c:pt>
                <c:pt idx="527">
                  <c:v>39485</c:v>
                </c:pt>
                <c:pt idx="528">
                  <c:v>39486</c:v>
                </c:pt>
                <c:pt idx="529">
                  <c:v>39489</c:v>
                </c:pt>
                <c:pt idx="530">
                  <c:v>39490</c:v>
                </c:pt>
                <c:pt idx="531">
                  <c:v>39491</c:v>
                </c:pt>
                <c:pt idx="532">
                  <c:v>39492</c:v>
                </c:pt>
                <c:pt idx="533">
                  <c:v>39493</c:v>
                </c:pt>
                <c:pt idx="534">
                  <c:v>39497</c:v>
                </c:pt>
                <c:pt idx="535">
                  <c:v>39498</c:v>
                </c:pt>
                <c:pt idx="536">
                  <c:v>39499</c:v>
                </c:pt>
                <c:pt idx="537">
                  <c:v>39500</c:v>
                </c:pt>
                <c:pt idx="538">
                  <c:v>39503</c:v>
                </c:pt>
                <c:pt idx="539">
                  <c:v>39504</c:v>
                </c:pt>
                <c:pt idx="540">
                  <c:v>39505</c:v>
                </c:pt>
                <c:pt idx="541">
                  <c:v>39506</c:v>
                </c:pt>
                <c:pt idx="542">
                  <c:v>39507</c:v>
                </c:pt>
                <c:pt idx="543">
                  <c:v>39510</c:v>
                </c:pt>
                <c:pt idx="544">
                  <c:v>39511</c:v>
                </c:pt>
                <c:pt idx="545">
                  <c:v>39512</c:v>
                </c:pt>
                <c:pt idx="546">
                  <c:v>39513</c:v>
                </c:pt>
                <c:pt idx="547">
                  <c:v>39514</c:v>
                </c:pt>
                <c:pt idx="548">
                  <c:v>39517</c:v>
                </c:pt>
                <c:pt idx="549">
                  <c:v>39518</c:v>
                </c:pt>
                <c:pt idx="550">
                  <c:v>39519</c:v>
                </c:pt>
                <c:pt idx="551">
                  <c:v>39520</c:v>
                </c:pt>
                <c:pt idx="552">
                  <c:v>39521</c:v>
                </c:pt>
                <c:pt idx="553">
                  <c:v>39524</c:v>
                </c:pt>
                <c:pt idx="554">
                  <c:v>39525</c:v>
                </c:pt>
                <c:pt idx="555">
                  <c:v>39526</c:v>
                </c:pt>
                <c:pt idx="556">
                  <c:v>39527</c:v>
                </c:pt>
                <c:pt idx="557">
                  <c:v>39531</c:v>
                </c:pt>
                <c:pt idx="558">
                  <c:v>39532</c:v>
                </c:pt>
                <c:pt idx="559">
                  <c:v>39533</c:v>
                </c:pt>
                <c:pt idx="560">
                  <c:v>39534</c:v>
                </c:pt>
                <c:pt idx="561">
                  <c:v>39535</c:v>
                </c:pt>
                <c:pt idx="562">
                  <c:v>39538</c:v>
                </c:pt>
                <c:pt idx="563">
                  <c:v>39539</c:v>
                </c:pt>
                <c:pt idx="564">
                  <c:v>39540</c:v>
                </c:pt>
                <c:pt idx="565">
                  <c:v>39541</c:v>
                </c:pt>
                <c:pt idx="566">
                  <c:v>39542</c:v>
                </c:pt>
                <c:pt idx="567">
                  <c:v>39545</c:v>
                </c:pt>
                <c:pt idx="568">
                  <c:v>39546</c:v>
                </c:pt>
                <c:pt idx="569">
                  <c:v>39547</c:v>
                </c:pt>
                <c:pt idx="570">
                  <c:v>39548</c:v>
                </c:pt>
                <c:pt idx="571">
                  <c:v>39549</c:v>
                </c:pt>
                <c:pt idx="572">
                  <c:v>39552</c:v>
                </c:pt>
                <c:pt idx="573">
                  <c:v>39553</c:v>
                </c:pt>
                <c:pt idx="574">
                  <c:v>39554</c:v>
                </c:pt>
                <c:pt idx="575">
                  <c:v>39555</c:v>
                </c:pt>
                <c:pt idx="576">
                  <c:v>39556</c:v>
                </c:pt>
                <c:pt idx="577">
                  <c:v>39559</c:v>
                </c:pt>
                <c:pt idx="578">
                  <c:v>39560</c:v>
                </c:pt>
                <c:pt idx="579">
                  <c:v>39561</c:v>
                </c:pt>
                <c:pt idx="580">
                  <c:v>39562</c:v>
                </c:pt>
                <c:pt idx="581">
                  <c:v>39563</c:v>
                </c:pt>
                <c:pt idx="582">
                  <c:v>39566</c:v>
                </c:pt>
                <c:pt idx="583">
                  <c:v>39567</c:v>
                </c:pt>
                <c:pt idx="584">
                  <c:v>39568</c:v>
                </c:pt>
                <c:pt idx="585">
                  <c:v>39569</c:v>
                </c:pt>
                <c:pt idx="586">
                  <c:v>39570</c:v>
                </c:pt>
                <c:pt idx="587">
                  <c:v>39573</c:v>
                </c:pt>
                <c:pt idx="588">
                  <c:v>39574</c:v>
                </c:pt>
                <c:pt idx="589">
                  <c:v>39575</c:v>
                </c:pt>
                <c:pt idx="590">
                  <c:v>39576</c:v>
                </c:pt>
                <c:pt idx="591">
                  <c:v>39577</c:v>
                </c:pt>
                <c:pt idx="592">
                  <c:v>39580</c:v>
                </c:pt>
                <c:pt idx="593">
                  <c:v>39581</c:v>
                </c:pt>
                <c:pt idx="594">
                  <c:v>39582</c:v>
                </c:pt>
                <c:pt idx="595">
                  <c:v>39583</c:v>
                </c:pt>
                <c:pt idx="596">
                  <c:v>39584</c:v>
                </c:pt>
                <c:pt idx="597">
                  <c:v>39587</c:v>
                </c:pt>
                <c:pt idx="598">
                  <c:v>39588</c:v>
                </c:pt>
                <c:pt idx="599">
                  <c:v>39589</c:v>
                </c:pt>
                <c:pt idx="600">
                  <c:v>39590</c:v>
                </c:pt>
                <c:pt idx="601">
                  <c:v>39591</c:v>
                </c:pt>
                <c:pt idx="602">
                  <c:v>39595</c:v>
                </c:pt>
                <c:pt idx="603">
                  <c:v>39596</c:v>
                </c:pt>
                <c:pt idx="604">
                  <c:v>39597</c:v>
                </c:pt>
                <c:pt idx="605">
                  <c:v>39598</c:v>
                </c:pt>
                <c:pt idx="606">
                  <c:v>39601</c:v>
                </c:pt>
                <c:pt idx="607">
                  <c:v>39602</c:v>
                </c:pt>
                <c:pt idx="608">
                  <c:v>39603</c:v>
                </c:pt>
                <c:pt idx="609">
                  <c:v>39604</c:v>
                </c:pt>
                <c:pt idx="610">
                  <c:v>39605</c:v>
                </c:pt>
                <c:pt idx="611">
                  <c:v>39608</c:v>
                </c:pt>
                <c:pt idx="612">
                  <c:v>39609</c:v>
                </c:pt>
                <c:pt idx="613">
                  <c:v>39610</c:v>
                </c:pt>
                <c:pt idx="614">
                  <c:v>39611</c:v>
                </c:pt>
                <c:pt idx="615">
                  <c:v>39612</c:v>
                </c:pt>
                <c:pt idx="616">
                  <c:v>39615</c:v>
                </c:pt>
                <c:pt idx="617">
                  <c:v>39616</c:v>
                </c:pt>
                <c:pt idx="618">
                  <c:v>39617</c:v>
                </c:pt>
                <c:pt idx="619">
                  <c:v>39618</c:v>
                </c:pt>
                <c:pt idx="620">
                  <c:v>39619</c:v>
                </c:pt>
                <c:pt idx="621">
                  <c:v>39622</c:v>
                </c:pt>
                <c:pt idx="622">
                  <c:v>39623</c:v>
                </c:pt>
                <c:pt idx="623">
                  <c:v>39624</c:v>
                </c:pt>
                <c:pt idx="624">
                  <c:v>39625</c:v>
                </c:pt>
                <c:pt idx="625">
                  <c:v>39626</c:v>
                </c:pt>
                <c:pt idx="626">
                  <c:v>39629</c:v>
                </c:pt>
                <c:pt idx="627">
                  <c:v>39630</c:v>
                </c:pt>
                <c:pt idx="628">
                  <c:v>39631</c:v>
                </c:pt>
                <c:pt idx="629">
                  <c:v>39632</c:v>
                </c:pt>
                <c:pt idx="630">
                  <c:v>39636</c:v>
                </c:pt>
                <c:pt idx="631">
                  <c:v>39637</c:v>
                </c:pt>
                <c:pt idx="632">
                  <c:v>39638</c:v>
                </c:pt>
                <c:pt idx="633">
                  <c:v>39639</c:v>
                </c:pt>
                <c:pt idx="634">
                  <c:v>39640</c:v>
                </c:pt>
                <c:pt idx="635">
                  <c:v>39643</c:v>
                </c:pt>
                <c:pt idx="636">
                  <c:v>39644</c:v>
                </c:pt>
                <c:pt idx="637">
                  <c:v>39645</c:v>
                </c:pt>
                <c:pt idx="638">
                  <c:v>39646</c:v>
                </c:pt>
                <c:pt idx="639">
                  <c:v>39647</c:v>
                </c:pt>
                <c:pt idx="640">
                  <c:v>39650</c:v>
                </c:pt>
                <c:pt idx="641">
                  <c:v>39651</c:v>
                </c:pt>
                <c:pt idx="642">
                  <c:v>39652</c:v>
                </c:pt>
                <c:pt idx="643">
                  <c:v>39653</c:v>
                </c:pt>
                <c:pt idx="644">
                  <c:v>39654</c:v>
                </c:pt>
                <c:pt idx="645">
                  <c:v>39657</c:v>
                </c:pt>
                <c:pt idx="646">
                  <c:v>39658</c:v>
                </c:pt>
                <c:pt idx="647">
                  <c:v>39659</c:v>
                </c:pt>
                <c:pt idx="648">
                  <c:v>39660</c:v>
                </c:pt>
                <c:pt idx="649">
                  <c:v>39661</c:v>
                </c:pt>
                <c:pt idx="650">
                  <c:v>39664</c:v>
                </c:pt>
                <c:pt idx="651">
                  <c:v>39665</c:v>
                </c:pt>
                <c:pt idx="652">
                  <c:v>39666</c:v>
                </c:pt>
                <c:pt idx="653">
                  <c:v>39667</c:v>
                </c:pt>
                <c:pt idx="654">
                  <c:v>39668</c:v>
                </c:pt>
                <c:pt idx="655">
                  <c:v>39671</c:v>
                </c:pt>
                <c:pt idx="656">
                  <c:v>39672</c:v>
                </c:pt>
                <c:pt idx="657">
                  <c:v>39673</c:v>
                </c:pt>
                <c:pt idx="658">
                  <c:v>39674</c:v>
                </c:pt>
                <c:pt idx="659">
                  <c:v>39675</c:v>
                </c:pt>
                <c:pt idx="660">
                  <c:v>39678</c:v>
                </c:pt>
                <c:pt idx="661">
                  <c:v>39679</c:v>
                </c:pt>
                <c:pt idx="662">
                  <c:v>39680</c:v>
                </c:pt>
                <c:pt idx="663">
                  <c:v>39681</c:v>
                </c:pt>
                <c:pt idx="664">
                  <c:v>39682</c:v>
                </c:pt>
                <c:pt idx="665">
                  <c:v>39685</c:v>
                </c:pt>
                <c:pt idx="666">
                  <c:v>39686</c:v>
                </c:pt>
                <c:pt idx="667">
                  <c:v>39687</c:v>
                </c:pt>
                <c:pt idx="668">
                  <c:v>39688</c:v>
                </c:pt>
                <c:pt idx="669">
                  <c:v>39689</c:v>
                </c:pt>
                <c:pt idx="670">
                  <c:v>39693</c:v>
                </c:pt>
                <c:pt idx="671">
                  <c:v>39694</c:v>
                </c:pt>
                <c:pt idx="672">
                  <c:v>39695</c:v>
                </c:pt>
                <c:pt idx="673">
                  <c:v>39696</c:v>
                </c:pt>
                <c:pt idx="674">
                  <c:v>39699</c:v>
                </c:pt>
                <c:pt idx="675">
                  <c:v>39700</c:v>
                </c:pt>
                <c:pt idx="676">
                  <c:v>39701</c:v>
                </c:pt>
                <c:pt idx="677">
                  <c:v>39702</c:v>
                </c:pt>
                <c:pt idx="678">
                  <c:v>39703</c:v>
                </c:pt>
                <c:pt idx="679">
                  <c:v>39706</c:v>
                </c:pt>
                <c:pt idx="680">
                  <c:v>39707</c:v>
                </c:pt>
                <c:pt idx="681">
                  <c:v>39708</c:v>
                </c:pt>
                <c:pt idx="682">
                  <c:v>39709</c:v>
                </c:pt>
                <c:pt idx="683">
                  <c:v>39710</c:v>
                </c:pt>
                <c:pt idx="684">
                  <c:v>39713</c:v>
                </c:pt>
                <c:pt idx="685">
                  <c:v>39714</c:v>
                </c:pt>
                <c:pt idx="686">
                  <c:v>39715</c:v>
                </c:pt>
                <c:pt idx="687">
                  <c:v>39716</c:v>
                </c:pt>
                <c:pt idx="688">
                  <c:v>39717</c:v>
                </c:pt>
                <c:pt idx="689">
                  <c:v>39720</c:v>
                </c:pt>
                <c:pt idx="690">
                  <c:v>39721</c:v>
                </c:pt>
                <c:pt idx="691">
                  <c:v>39722</c:v>
                </c:pt>
                <c:pt idx="692">
                  <c:v>39723</c:v>
                </c:pt>
                <c:pt idx="693">
                  <c:v>39724</c:v>
                </c:pt>
                <c:pt idx="694">
                  <c:v>39727</c:v>
                </c:pt>
                <c:pt idx="695">
                  <c:v>39728</c:v>
                </c:pt>
                <c:pt idx="696">
                  <c:v>39729</c:v>
                </c:pt>
                <c:pt idx="697">
                  <c:v>39730</c:v>
                </c:pt>
                <c:pt idx="698">
                  <c:v>39731</c:v>
                </c:pt>
                <c:pt idx="699">
                  <c:v>39734</c:v>
                </c:pt>
                <c:pt idx="700">
                  <c:v>39735</c:v>
                </c:pt>
                <c:pt idx="701">
                  <c:v>39736</c:v>
                </c:pt>
                <c:pt idx="702">
                  <c:v>39737</c:v>
                </c:pt>
                <c:pt idx="703">
                  <c:v>39738</c:v>
                </c:pt>
                <c:pt idx="704">
                  <c:v>39741</c:v>
                </c:pt>
                <c:pt idx="705">
                  <c:v>39742</c:v>
                </c:pt>
                <c:pt idx="706">
                  <c:v>39743</c:v>
                </c:pt>
                <c:pt idx="707">
                  <c:v>39744</c:v>
                </c:pt>
                <c:pt idx="708">
                  <c:v>39745</c:v>
                </c:pt>
                <c:pt idx="709">
                  <c:v>39748</c:v>
                </c:pt>
                <c:pt idx="710">
                  <c:v>39749</c:v>
                </c:pt>
                <c:pt idx="711">
                  <c:v>39750</c:v>
                </c:pt>
                <c:pt idx="712">
                  <c:v>39751</c:v>
                </c:pt>
                <c:pt idx="713">
                  <c:v>39752</c:v>
                </c:pt>
                <c:pt idx="714">
                  <c:v>39755</c:v>
                </c:pt>
                <c:pt idx="715">
                  <c:v>39756</c:v>
                </c:pt>
                <c:pt idx="716">
                  <c:v>39757</c:v>
                </c:pt>
                <c:pt idx="717">
                  <c:v>39758</c:v>
                </c:pt>
                <c:pt idx="718">
                  <c:v>39759</c:v>
                </c:pt>
                <c:pt idx="719">
                  <c:v>39762</c:v>
                </c:pt>
                <c:pt idx="720">
                  <c:v>39763</c:v>
                </c:pt>
                <c:pt idx="721">
                  <c:v>39764</c:v>
                </c:pt>
                <c:pt idx="722">
                  <c:v>39765</c:v>
                </c:pt>
                <c:pt idx="723">
                  <c:v>39766</c:v>
                </c:pt>
                <c:pt idx="724">
                  <c:v>39769</c:v>
                </c:pt>
                <c:pt idx="725">
                  <c:v>39770</c:v>
                </c:pt>
                <c:pt idx="726">
                  <c:v>39771</c:v>
                </c:pt>
                <c:pt idx="727">
                  <c:v>39772</c:v>
                </c:pt>
                <c:pt idx="728">
                  <c:v>39773</c:v>
                </c:pt>
                <c:pt idx="729">
                  <c:v>39776</c:v>
                </c:pt>
                <c:pt idx="730">
                  <c:v>39777</c:v>
                </c:pt>
                <c:pt idx="731">
                  <c:v>39778</c:v>
                </c:pt>
                <c:pt idx="732">
                  <c:v>39780</c:v>
                </c:pt>
                <c:pt idx="733">
                  <c:v>39783</c:v>
                </c:pt>
                <c:pt idx="734">
                  <c:v>39784</c:v>
                </c:pt>
                <c:pt idx="735">
                  <c:v>39785</c:v>
                </c:pt>
                <c:pt idx="736">
                  <c:v>39786</c:v>
                </c:pt>
                <c:pt idx="737">
                  <c:v>39787</c:v>
                </c:pt>
                <c:pt idx="738">
                  <c:v>39790</c:v>
                </c:pt>
                <c:pt idx="739">
                  <c:v>39791</c:v>
                </c:pt>
                <c:pt idx="740">
                  <c:v>39792</c:v>
                </c:pt>
                <c:pt idx="741">
                  <c:v>39793</c:v>
                </c:pt>
                <c:pt idx="742">
                  <c:v>39794</c:v>
                </c:pt>
                <c:pt idx="743">
                  <c:v>39797</c:v>
                </c:pt>
                <c:pt idx="744">
                  <c:v>39798</c:v>
                </c:pt>
                <c:pt idx="745">
                  <c:v>39799</c:v>
                </c:pt>
                <c:pt idx="746">
                  <c:v>39800</c:v>
                </c:pt>
                <c:pt idx="747">
                  <c:v>39801</c:v>
                </c:pt>
                <c:pt idx="748">
                  <c:v>39804</c:v>
                </c:pt>
                <c:pt idx="749">
                  <c:v>39805</c:v>
                </c:pt>
                <c:pt idx="750">
                  <c:v>39806</c:v>
                </c:pt>
                <c:pt idx="751">
                  <c:v>39808</c:v>
                </c:pt>
                <c:pt idx="752">
                  <c:v>39811</c:v>
                </c:pt>
                <c:pt idx="753">
                  <c:v>39812</c:v>
                </c:pt>
                <c:pt idx="754">
                  <c:v>39813</c:v>
                </c:pt>
                <c:pt idx="755">
                  <c:v>39815</c:v>
                </c:pt>
                <c:pt idx="756">
                  <c:v>39818</c:v>
                </c:pt>
                <c:pt idx="757">
                  <c:v>39819</c:v>
                </c:pt>
                <c:pt idx="758">
                  <c:v>39820</c:v>
                </c:pt>
                <c:pt idx="759">
                  <c:v>39821</c:v>
                </c:pt>
                <c:pt idx="760">
                  <c:v>39822</c:v>
                </c:pt>
                <c:pt idx="761">
                  <c:v>39825</c:v>
                </c:pt>
                <c:pt idx="762">
                  <c:v>39826</c:v>
                </c:pt>
                <c:pt idx="763">
                  <c:v>39827</c:v>
                </c:pt>
                <c:pt idx="764">
                  <c:v>39828</c:v>
                </c:pt>
                <c:pt idx="765">
                  <c:v>39829</c:v>
                </c:pt>
                <c:pt idx="766">
                  <c:v>39833</c:v>
                </c:pt>
                <c:pt idx="767">
                  <c:v>39834</c:v>
                </c:pt>
                <c:pt idx="768">
                  <c:v>39835</c:v>
                </c:pt>
                <c:pt idx="769">
                  <c:v>39836</c:v>
                </c:pt>
                <c:pt idx="770">
                  <c:v>39839</c:v>
                </c:pt>
                <c:pt idx="771">
                  <c:v>39840</c:v>
                </c:pt>
                <c:pt idx="772">
                  <c:v>39841</c:v>
                </c:pt>
                <c:pt idx="773">
                  <c:v>39842</c:v>
                </c:pt>
                <c:pt idx="774">
                  <c:v>39843</c:v>
                </c:pt>
                <c:pt idx="775">
                  <c:v>39846</c:v>
                </c:pt>
                <c:pt idx="776">
                  <c:v>39847</c:v>
                </c:pt>
                <c:pt idx="777">
                  <c:v>39848</c:v>
                </c:pt>
                <c:pt idx="778">
                  <c:v>39849</c:v>
                </c:pt>
                <c:pt idx="779">
                  <c:v>39850</c:v>
                </c:pt>
                <c:pt idx="780">
                  <c:v>39853</c:v>
                </c:pt>
                <c:pt idx="781">
                  <c:v>39854</c:v>
                </c:pt>
                <c:pt idx="782">
                  <c:v>39855</c:v>
                </c:pt>
                <c:pt idx="783">
                  <c:v>39856</c:v>
                </c:pt>
                <c:pt idx="784">
                  <c:v>39857</c:v>
                </c:pt>
                <c:pt idx="785">
                  <c:v>39861</c:v>
                </c:pt>
                <c:pt idx="786">
                  <c:v>39862</c:v>
                </c:pt>
                <c:pt idx="787">
                  <c:v>39863</c:v>
                </c:pt>
                <c:pt idx="788">
                  <c:v>39864</c:v>
                </c:pt>
                <c:pt idx="789">
                  <c:v>39867</c:v>
                </c:pt>
                <c:pt idx="790">
                  <c:v>39868</c:v>
                </c:pt>
                <c:pt idx="791">
                  <c:v>39869</c:v>
                </c:pt>
                <c:pt idx="792">
                  <c:v>39870</c:v>
                </c:pt>
                <c:pt idx="793">
                  <c:v>39871</c:v>
                </c:pt>
                <c:pt idx="794">
                  <c:v>39874</c:v>
                </c:pt>
                <c:pt idx="795">
                  <c:v>39875</c:v>
                </c:pt>
                <c:pt idx="796">
                  <c:v>39876</c:v>
                </c:pt>
                <c:pt idx="797">
                  <c:v>39877</c:v>
                </c:pt>
                <c:pt idx="798">
                  <c:v>39878</c:v>
                </c:pt>
                <c:pt idx="799">
                  <c:v>39881</c:v>
                </c:pt>
                <c:pt idx="800">
                  <c:v>39882</c:v>
                </c:pt>
                <c:pt idx="801">
                  <c:v>39883</c:v>
                </c:pt>
                <c:pt idx="802">
                  <c:v>39884</c:v>
                </c:pt>
                <c:pt idx="803">
                  <c:v>39885</c:v>
                </c:pt>
                <c:pt idx="804">
                  <c:v>39888</c:v>
                </c:pt>
                <c:pt idx="805">
                  <c:v>39889</c:v>
                </c:pt>
                <c:pt idx="806">
                  <c:v>39890</c:v>
                </c:pt>
                <c:pt idx="807">
                  <c:v>39891</c:v>
                </c:pt>
                <c:pt idx="808">
                  <c:v>39892</c:v>
                </c:pt>
                <c:pt idx="809">
                  <c:v>39895</c:v>
                </c:pt>
                <c:pt idx="810">
                  <c:v>39896</c:v>
                </c:pt>
                <c:pt idx="811">
                  <c:v>39897</c:v>
                </c:pt>
                <c:pt idx="812">
                  <c:v>39898</c:v>
                </c:pt>
                <c:pt idx="813">
                  <c:v>39899</c:v>
                </c:pt>
                <c:pt idx="814">
                  <c:v>39902</c:v>
                </c:pt>
                <c:pt idx="815">
                  <c:v>39903</c:v>
                </c:pt>
                <c:pt idx="816">
                  <c:v>39904</c:v>
                </c:pt>
                <c:pt idx="817">
                  <c:v>39905</c:v>
                </c:pt>
                <c:pt idx="818">
                  <c:v>39906</c:v>
                </c:pt>
                <c:pt idx="819">
                  <c:v>39909</c:v>
                </c:pt>
                <c:pt idx="820">
                  <c:v>39910</c:v>
                </c:pt>
                <c:pt idx="821">
                  <c:v>39911</c:v>
                </c:pt>
                <c:pt idx="822">
                  <c:v>39912</c:v>
                </c:pt>
                <c:pt idx="823">
                  <c:v>39916</c:v>
                </c:pt>
                <c:pt idx="824">
                  <c:v>39917</c:v>
                </c:pt>
                <c:pt idx="825">
                  <c:v>39918</c:v>
                </c:pt>
                <c:pt idx="826">
                  <c:v>39919</c:v>
                </c:pt>
                <c:pt idx="827">
                  <c:v>39920</c:v>
                </c:pt>
                <c:pt idx="828">
                  <c:v>39923</c:v>
                </c:pt>
                <c:pt idx="829">
                  <c:v>39924</c:v>
                </c:pt>
                <c:pt idx="830">
                  <c:v>39925</c:v>
                </c:pt>
                <c:pt idx="831">
                  <c:v>39926</c:v>
                </c:pt>
                <c:pt idx="832">
                  <c:v>39927</c:v>
                </c:pt>
                <c:pt idx="833">
                  <c:v>39930</c:v>
                </c:pt>
                <c:pt idx="834">
                  <c:v>39931</c:v>
                </c:pt>
                <c:pt idx="835">
                  <c:v>39932</c:v>
                </c:pt>
                <c:pt idx="836">
                  <c:v>39933</c:v>
                </c:pt>
                <c:pt idx="837">
                  <c:v>39934</c:v>
                </c:pt>
                <c:pt idx="838">
                  <c:v>39937</c:v>
                </c:pt>
                <c:pt idx="839">
                  <c:v>39938</c:v>
                </c:pt>
                <c:pt idx="840">
                  <c:v>39939</c:v>
                </c:pt>
                <c:pt idx="841">
                  <c:v>39940</c:v>
                </c:pt>
                <c:pt idx="842">
                  <c:v>39941</c:v>
                </c:pt>
                <c:pt idx="843">
                  <c:v>39944</c:v>
                </c:pt>
                <c:pt idx="844">
                  <c:v>39945</c:v>
                </c:pt>
                <c:pt idx="845">
                  <c:v>39946</c:v>
                </c:pt>
                <c:pt idx="846">
                  <c:v>39947</c:v>
                </c:pt>
                <c:pt idx="847">
                  <c:v>39948</c:v>
                </c:pt>
                <c:pt idx="848">
                  <c:v>39951</c:v>
                </c:pt>
                <c:pt idx="849">
                  <c:v>39952</c:v>
                </c:pt>
                <c:pt idx="850">
                  <c:v>39953</c:v>
                </c:pt>
                <c:pt idx="851">
                  <c:v>39954</c:v>
                </c:pt>
                <c:pt idx="852">
                  <c:v>39955</c:v>
                </c:pt>
                <c:pt idx="853">
                  <c:v>39959</c:v>
                </c:pt>
                <c:pt idx="854">
                  <c:v>39960</c:v>
                </c:pt>
                <c:pt idx="855">
                  <c:v>39961</c:v>
                </c:pt>
                <c:pt idx="856">
                  <c:v>39962</c:v>
                </c:pt>
                <c:pt idx="857">
                  <c:v>39965</c:v>
                </c:pt>
                <c:pt idx="858">
                  <c:v>39966</c:v>
                </c:pt>
                <c:pt idx="859">
                  <c:v>39967</c:v>
                </c:pt>
                <c:pt idx="860">
                  <c:v>39968</c:v>
                </c:pt>
                <c:pt idx="861">
                  <c:v>39969</c:v>
                </c:pt>
                <c:pt idx="862">
                  <c:v>39972</c:v>
                </c:pt>
                <c:pt idx="863">
                  <c:v>39973</c:v>
                </c:pt>
                <c:pt idx="864">
                  <c:v>39974</c:v>
                </c:pt>
                <c:pt idx="865">
                  <c:v>39975</c:v>
                </c:pt>
                <c:pt idx="866">
                  <c:v>39976</c:v>
                </c:pt>
                <c:pt idx="867">
                  <c:v>39979</c:v>
                </c:pt>
                <c:pt idx="868">
                  <c:v>39980</c:v>
                </c:pt>
                <c:pt idx="869">
                  <c:v>39981</c:v>
                </c:pt>
                <c:pt idx="870">
                  <c:v>39982</c:v>
                </c:pt>
                <c:pt idx="871">
                  <c:v>39983</c:v>
                </c:pt>
                <c:pt idx="872">
                  <c:v>39986</c:v>
                </c:pt>
                <c:pt idx="873">
                  <c:v>39987</c:v>
                </c:pt>
                <c:pt idx="874">
                  <c:v>39988</c:v>
                </c:pt>
                <c:pt idx="875">
                  <c:v>39989</c:v>
                </c:pt>
                <c:pt idx="876">
                  <c:v>39990</c:v>
                </c:pt>
                <c:pt idx="877">
                  <c:v>39993</c:v>
                </c:pt>
                <c:pt idx="878">
                  <c:v>39994</c:v>
                </c:pt>
                <c:pt idx="879">
                  <c:v>39995</c:v>
                </c:pt>
                <c:pt idx="880">
                  <c:v>39996</c:v>
                </c:pt>
                <c:pt idx="881">
                  <c:v>40000</c:v>
                </c:pt>
                <c:pt idx="882">
                  <c:v>40001</c:v>
                </c:pt>
                <c:pt idx="883">
                  <c:v>40002</c:v>
                </c:pt>
                <c:pt idx="884">
                  <c:v>40003</c:v>
                </c:pt>
                <c:pt idx="885">
                  <c:v>40004</c:v>
                </c:pt>
                <c:pt idx="886">
                  <c:v>40007</c:v>
                </c:pt>
                <c:pt idx="887">
                  <c:v>40008</c:v>
                </c:pt>
                <c:pt idx="888">
                  <c:v>40009</c:v>
                </c:pt>
                <c:pt idx="889">
                  <c:v>40010</c:v>
                </c:pt>
                <c:pt idx="890">
                  <c:v>40011</c:v>
                </c:pt>
                <c:pt idx="891">
                  <c:v>40014</c:v>
                </c:pt>
                <c:pt idx="892">
                  <c:v>40015</c:v>
                </c:pt>
                <c:pt idx="893">
                  <c:v>40016</c:v>
                </c:pt>
                <c:pt idx="894">
                  <c:v>40017</c:v>
                </c:pt>
                <c:pt idx="895">
                  <c:v>40018</c:v>
                </c:pt>
                <c:pt idx="896">
                  <c:v>40021</c:v>
                </c:pt>
                <c:pt idx="897">
                  <c:v>40022</c:v>
                </c:pt>
                <c:pt idx="898">
                  <c:v>40023</c:v>
                </c:pt>
                <c:pt idx="899">
                  <c:v>40024</c:v>
                </c:pt>
                <c:pt idx="900">
                  <c:v>40025</c:v>
                </c:pt>
                <c:pt idx="901">
                  <c:v>40028</c:v>
                </c:pt>
                <c:pt idx="902">
                  <c:v>40029</c:v>
                </c:pt>
                <c:pt idx="903">
                  <c:v>40030</c:v>
                </c:pt>
                <c:pt idx="904">
                  <c:v>40031</c:v>
                </c:pt>
                <c:pt idx="905">
                  <c:v>40032</c:v>
                </c:pt>
                <c:pt idx="906">
                  <c:v>40035</c:v>
                </c:pt>
                <c:pt idx="907">
                  <c:v>40036</c:v>
                </c:pt>
                <c:pt idx="908">
                  <c:v>40037</c:v>
                </c:pt>
                <c:pt idx="909">
                  <c:v>40038</c:v>
                </c:pt>
                <c:pt idx="910">
                  <c:v>40039</c:v>
                </c:pt>
                <c:pt idx="911">
                  <c:v>40042</c:v>
                </c:pt>
                <c:pt idx="912">
                  <c:v>40043</c:v>
                </c:pt>
                <c:pt idx="913">
                  <c:v>40044</c:v>
                </c:pt>
                <c:pt idx="914">
                  <c:v>40045</c:v>
                </c:pt>
                <c:pt idx="915">
                  <c:v>40046</c:v>
                </c:pt>
                <c:pt idx="916">
                  <c:v>40049</c:v>
                </c:pt>
                <c:pt idx="917">
                  <c:v>40050</c:v>
                </c:pt>
                <c:pt idx="918">
                  <c:v>40051</c:v>
                </c:pt>
                <c:pt idx="919">
                  <c:v>40052</c:v>
                </c:pt>
                <c:pt idx="920">
                  <c:v>40053</c:v>
                </c:pt>
                <c:pt idx="921">
                  <c:v>40056</c:v>
                </c:pt>
                <c:pt idx="922">
                  <c:v>40057</c:v>
                </c:pt>
                <c:pt idx="923">
                  <c:v>40058</c:v>
                </c:pt>
                <c:pt idx="924">
                  <c:v>40059</c:v>
                </c:pt>
                <c:pt idx="925">
                  <c:v>40060</c:v>
                </c:pt>
                <c:pt idx="926">
                  <c:v>40064</c:v>
                </c:pt>
                <c:pt idx="927">
                  <c:v>40065</c:v>
                </c:pt>
                <c:pt idx="928">
                  <c:v>40066</c:v>
                </c:pt>
                <c:pt idx="929">
                  <c:v>40067</c:v>
                </c:pt>
                <c:pt idx="930">
                  <c:v>40070</c:v>
                </c:pt>
                <c:pt idx="931">
                  <c:v>40071</c:v>
                </c:pt>
                <c:pt idx="932">
                  <c:v>40072</c:v>
                </c:pt>
                <c:pt idx="933">
                  <c:v>40073</c:v>
                </c:pt>
                <c:pt idx="934">
                  <c:v>40074</c:v>
                </c:pt>
                <c:pt idx="935">
                  <c:v>40077</c:v>
                </c:pt>
                <c:pt idx="936">
                  <c:v>40078</c:v>
                </c:pt>
                <c:pt idx="937">
                  <c:v>40079</c:v>
                </c:pt>
                <c:pt idx="938">
                  <c:v>40080</c:v>
                </c:pt>
                <c:pt idx="939">
                  <c:v>40081</c:v>
                </c:pt>
                <c:pt idx="940">
                  <c:v>40084</c:v>
                </c:pt>
                <c:pt idx="941">
                  <c:v>40085</c:v>
                </c:pt>
                <c:pt idx="942">
                  <c:v>40086</c:v>
                </c:pt>
                <c:pt idx="943">
                  <c:v>40087</c:v>
                </c:pt>
                <c:pt idx="944">
                  <c:v>40088</c:v>
                </c:pt>
                <c:pt idx="945">
                  <c:v>40091</c:v>
                </c:pt>
                <c:pt idx="946">
                  <c:v>40092</c:v>
                </c:pt>
                <c:pt idx="947">
                  <c:v>40093</c:v>
                </c:pt>
                <c:pt idx="948">
                  <c:v>40094</c:v>
                </c:pt>
                <c:pt idx="949">
                  <c:v>40095</c:v>
                </c:pt>
                <c:pt idx="950">
                  <c:v>40098</c:v>
                </c:pt>
                <c:pt idx="951">
                  <c:v>40099</c:v>
                </c:pt>
                <c:pt idx="952">
                  <c:v>40100</c:v>
                </c:pt>
                <c:pt idx="953">
                  <c:v>40101</c:v>
                </c:pt>
                <c:pt idx="954">
                  <c:v>40102</c:v>
                </c:pt>
                <c:pt idx="955">
                  <c:v>40105</c:v>
                </c:pt>
                <c:pt idx="956">
                  <c:v>40106</c:v>
                </c:pt>
                <c:pt idx="957">
                  <c:v>40107</c:v>
                </c:pt>
                <c:pt idx="958">
                  <c:v>40108</c:v>
                </c:pt>
                <c:pt idx="959">
                  <c:v>40109</c:v>
                </c:pt>
                <c:pt idx="960">
                  <c:v>40112</c:v>
                </c:pt>
                <c:pt idx="961">
                  <c:v>40113</c:v>
                </c:pt>
                <c:pt idx="962">
                  <c:v>40114</c:v>
                </c:pt>
                <c:pt idx="963">
                  <c:v>40115</c:v>
                </c:pt>
                <c:pt idx="964">
                  <c:v>40116</c:v>
                </c:pt>
                <c:pt idx="965">
                  <c:v>40119</c:v>
                </c:pt>
                <c:pt idx="966">
                  <c:v>40120</c:v>
                </c:pt>
                <c:pt idx="967">
                  <c:v>40121</c:v>
                </c:pt>
                <c:pt idx="968">
                  <c:v>40122</c:v>
                </c:pt>
                <c:pt idx="969">
                  <c:v>40123</c:v>
                </c:pt>
                <c:pt idx="970">
                  <c:v>40126</c:v>
                </c:pt>
                <c:pt idx="971">
                  <c:v>40127</c:v>
                </c:pt>
                <c:pt idx="972">
                  <c:v>40128</c:v>
                </c:pt>
                <c:pt idx="973">
                  <c:v>40129</c:v>
                </c:pt>
                <c:pt idx="974">
                  <c:v>40130</c:v>
                </c:pt>
                <c:pt idx="975">
                  <c:v>40133</c:v>
                </c:pt>
                <c:pt idx="976">
                  <c:v>40134</c:v>
                </c:pt>
                <c:pt idx="977">
                  <c:v>40135</c:v>
                </c:pt>
                <c:pt idx="978">
                  <c:v>40136</c:v>
                </c:pt>
                <c:pt idx="979">
                  <c:v>40137</c:v>
                </c:pt>
                <c:pt idx="980">
                  <c:v>40140</c:v>
                </c:pt>
                <c:pt idx="981">
                  <c:v>40141</c:v>
                </c:pt>
                <c:pt idx="982">
                  <c:v>40142</c:v>
                </c:pt>
                <c:pt idx="983">
                  <c:v>40144</c:v>
                </c:pt>
                <c:pt idx="984">
                  <c:v>40147</c:v>
                </c:pt>
                <c:pt idx="985">
                  <c:v>40148</c:v>
                </c:pt>
                <c:pt idx="986">
                  <c:v>40149</c:v>
                </c:pt>
                <c:pt idx="987">
                  <c:v>40150</c:v>
                </c:pt>
                <c:pt idx="988">
                  <c:v>40151</c:v>
                </c:pt>
                <c:pt idx="989">
                  <c:v>40154</c:v>
                </c:pt>
                <c:pt idx="990">
                  <c:v>40155</c:v>
                </c:pt>
                <c:pt idx="991">
                  <c:v>40156</c:v>
                </c:pt>
                <c:pt idx="992">
                  <c:v>40157</c:v>
                </c:pt>
                <c:pt idx="993">
                  <c:v>40158</c:v>
                </c:pt>
                <c:pt idx="994">
                  <c:v>40161</c:v>
                </c:pt>
                <c:pt idx="995">
                  <c:v>40162</c:v>
                </c:pt>
                <c:pt idx="996">
                  <c:v>40163</c:v>
                </c:pt>
                <c:pt idx="997">
                  <c:v>40164</c:v>
                </c:pt>
                <c:pt idx="998">
                  <c:v>40165</c:v>
                </c:pt>
                <c:pt idx="999">
                  <c:v>40168</c:v>
                </c:pt>
                <c:pt idx="1000">
                  <c:v>40169</c:v>
                </c:pt>
                <c:pt idx="1001">
                  <c:v>40170</c:v>
                </c:pt>
                <c:pt idx="1002">
                  <c:v>40171</c:v>
                </c:pt>
                <c:pt idx="1003">
                  <c:v>40175</c:v>
                </c:pt>
                <c:pt idx="1004">
                  <c:v>40176</c:v>
                </c:pt>
                <c:pt idx="1005">
                  <c:v>40177</c:v>
                </c:pt>
                <c:pt idx="1006">
                  <c:v>40178</c:v>
                </c:pt>
                <c:pt idx="1007">
                  <c:v>40182</c:v>
                </c:pt>
                <c:pt idx="1008">
                  <c:v>40183</c:v>
                </c:pt>
                <c:pt idx="1009">
                  <c:v>40184</c:v>
                </c:pt>
                <c:pt idx="1010">
                  <c:v>40185</c:v>
                </c:pt>
                <c:pt idx="1011">
                  <c:v>40186</c:v>
                </c:pt>
                <c:pt idx="1012">
                  <c:v>40189</c:v>
                </c:pt>
                <c:pt idx="1013">
                  <c:v>40190</c:v>
                </c:pt>
                <c:pt idx="1014">
                  <c:v>40191</c:v>
                </c:pt>
                <c:pt idx="1015">
                  <c:v>40192</c:v>
                </c:pt>
                <c:pt idx="1016">
                  <c:v>40193</c:v>
                </c:pt>
                <c:pt idx="1017">
                  <c:v>40197</c:v>
                </c:pt>
                <c:pt idx="1018">
                  <c:v>40198</c:v>
                </c:pt>
                <c:pt idx="1019">
                  <c:v>40199</c:v>
                </c:pt>
                <c:pt idx="1020">
                  <c:v>40200</c:v>
                </c:pt>
                <c:pt idx="1021">
                  <c:v>40203</c:v>
                </c:pt>
                <c:pt idx="1022">
                  <c:v>40204</c:v>
                </c:pt>
                <c:pt idx="1023">
                  <c:v>40205</c:v>
                </c:pt>
                <c:pt idx="1024">
                  <c:v>40206</c:v>
                </c:pt>
                <c:pt idx="1025">
                  <c:v>40207</c:v>
                </c:pt>
                <c:pt idx="1026">
                  <c:v>40210</c:v>
                </c:pt>
                <c:pt idx="1027">
                  <c:v>40211</c:v>
                </c:pt>
                <c:pt idx="1028">
                  <c:v>40212</c:v>
                </c:pt>
                <c:pt idx="1029">
                  <c:v>40213</c:v>
                </c:pt>
                <c:pt idx="1030">
                  <c:v>40214</c:v>
                </c:pt>
                <c:pt idx="1031">
                  <c:v>40217</c:v>
                </c:pt>
                <c:pt idx="1032">
                  <c:v>40218</c:v>
                </c:pt>
                <c:pt idx="1033">
                  <c:v>40219</c:v>
                </c:pt>
                <c:pt idx="1034">
                  <c:v>40220</c:v>
                </c:pt>
                <c:pt idx="1035">
                  <c:v>40221</c:v>
                </c:pt>
                <c:pt idx="1036">
                  <c:v>40225</c:v>
                </c:pt>
                <c:pt idx="1037">
                  <c:v>40226</c:v>
                </c:pt>
                <c:pt idx="1038">
                  <c:v>40227</c:v>
                </c:pt>
                <c:pt idx="1039">
                  <c:v>40228</c:v>
                </c:pt>
                <c:pt idx="1040">
                  <c:v>40231</c:v>
                </c:pt>
                <c:pt idx="1041">
                  <c:v>40232</c:v>
                </c:pt>
                <c:pt idx="1042">
                  <c:v>40233</c:v>
                </c:pt>
                <c:pt idx="1043">
                  <c:v>40234</c:v>
                </c:pt>
                <c:pt idx="1044">
                  <c:v>40235</c:v>
                </c:pt>
                <c:pt idx="1045">
                  <c:v>40238</c:v>
                </c:pt>
                <c:pt idx="1046">
                  <c:v>40239</c:v>
                </c:pt>
                <c:pt idx="1047">
                  <c:v>40240</c:v>
                </c:pt>
                <c:pt idx="1048">
                  <c:v>40241</c:v>
                </c:pt>
                <c:pt idx="1049">
                  <c:v>40242</c:v>
                </c:pt>
                <c:pt idx="1050">
                  <c:v>40245</c:v>
                </c:pt>
                <c:pt idx="1051">
                  <c:v>40246</c:v>
                </c:pt>
                <c:pt idx="1052">
                  <c:v>40247</c:v>
                </c:pt>
                <c:pt idx="1053">
                  <c:v>40248</c:v>
                </c:pt>
                <c:pt idx="1054">
                  <c:v>40249</c:v>
                </c:pt>
                <c:pt idx="1055">
                  <c:v>40252</c:v>
                </c:pt>
                <c:pt idx="1056">
                  <c:v>40253</c:v>
                </c:pt>
                <c:pt idx="1057">
                  <c:v>40254</c:v>
                </c:pt>
                <c:pt idx="1058">
                  <c:v>40255</c:v>
                </c:pt>
                <c:pt idx="1059">
                  <c:v>40256</c:v>
                </c:pt>
                <c:pt idx="1060">
                  <c:v>40259</c:v>
                </c:pt>
                <c:pt idx="1061">
                  <c:v>40260</c:v>
                </c:pt>
                <c:pt idx="1062">
                  <c:v>40261</c:v>
                </c:pt>
                <c:pt idx="1063">
                  <c:v>40262</c:v>
                </c:pt>
                <c:pt idx="1064">
                  <c:v>40263</c:v>
                </c:pt>
                <c:pt idx="1065">
                  <c:v>40266</c:v>
                </c:pt>
                <c:pt idx="1066">
                  <c:v>40267</c:v>
                </c:pt>
                <c:pt idx="1067">
                  <c:v>40268</c:v>
                </c:pt>
                <c:pt idx="1068">
                  <c:v>40269</c:v>
                </c:pt>
                <c:pt idx="1069">
                  <c:v>40273</c:v>
                </c:pt>
                <c:pt idx="1070">
                  <c:v>40274</c:v>
                </c:pt>
                <c:pt idx="1071">
                  <c:v>40275</c:v>
                </c:pt>
                <c:pt idx="1072">
                  <c:v>40276</c:v>
                </c:pt>
                <c:pt idx="1073">
                  <c:v>40277</c:v>
                </c:pt>
                <c:pt idx="1074">
                  <c:v>40280</c:v>
                </c:pt>
                <c:pt idx="1075">
                  <c:v>40281</c:v>
                </c:pt>
                <c:pt idx="1076">
                  <c:v>40282</c:v>
                </c:pt>
                <c:pt idx="1077">
                  <c:v>40283</c:v>
                </c:pt>
                <c:pt idx="1078">
                  <c:v>40284</c:v>
                </c:pt>
                <c:pt idx="1079">
                  <c:v>40287</c:v>
                </c:pt>
                <c:pt idx="1080">
                  <c:v>40288</c:v>
                </c:pt>
                <c:pt idx="1081">
                  <c:v>40289</c:v>
                </c:pt>
                <c:pt idx="1082">
                  <c:v>40290</c:v>
                </c:pt>
                <c:pt idx="1083">
                  <c:v>40291</c:v>
                </c:pt>
                <c:pt idx="1084">
                  <c:v>40294</c:v>
                </c:pt>
                <c:pt idx="1085">
                  <c:v>40295</c:v>
                </c:pt>
                <c:pt idx="1086">
                  <c:v>40296</c:v>
                </c:pt>
                <c:pt idx="1087">
                  <c:v>40297</c:v>
                </c:pt>
                <c:pt idx="1088">
                  <c:v>40298</c:v>
                </c:pt>
                <c:pt idx="1089">
                  <c:v>40301</c:v>
                </c:pt>
                <c:pt idx="1090">
                  <c:v>40302</c:v>
                </c:pt>
                <c:pt idx="1091">
                  <c:v>40303</c:v>
                </c:pt>
                <c:pt idx="1092">
                  <c:v>40304</c:v>
                </c:pt>
                <c:pt idx="1093">
                  <c:v>40305</c:v>
                </c:pt>
                <c:pt idx="1094">
                  <c:v>40308</c:v>
                </c:pt>
                <c:pt idx="1095">
                  <c:v>40309</c:v>
                </c:pt>
                <c:pt idx="1096">
                  <c:v>40310</c:v>
                </c:pt>
                <c:pt idx="1097">
                  <c:v>40311</c:v>
                </c:pt>
                <c:pt idx="1098">
                  <c:v>40312</c:v>
                </c:pt>
                <c:pt idx="1099">
                  <c:v>40315</c:v>
                </c:pt>
                <c:pt idx="1100">
                  <c:v>40316</c:v>
                </c:pt>
                <c:pt idx="1101">
                  <c:v>40317</c:v>
                </c:pt>
                <c:pt idx="1102">
                  <c:v>40318</c:v>
                </c:pt>
                <c:pt idx="1103">
                  <c:v>40319</c:v>
                </c:pt>
                <c:pt idx="1104">
                  <c:v>40322</c:v>
                </c:pt>
                <c:pt idx="1105">
                  <c:v>40323</c:v>
                </c:pt>
                <c:pt idx="1106">
                  <c:v>40324</c:v>
                </c:pt>
                <c:pt idx="1107">
                  <c:v>40325</c:v>
                </c:pt>
                <c:pt idx="1108">
                  <c:v>40326</c:v>
                </c:pt>
                <c:pt idx="1109">
                  <c:v>40330</c:v>
                </c:pt>
                <c:pt idx="1110">
                  <c:v>40331</c:v>
                </c:pt>
                <c:pt idx="1111">
                  <c:v>40332</c:v>
                </c:pt>
                <c:pt idx="1112">
                  <c:v>40333</c:v>
                </c:pt>
                <c:pt idx="1113">
                  <c:v>40336</c:v>
                </c:pt>
                <c:pt idx="1114">
                  <c:v>40337</c:v>
                </c:pt>
                <c:pt idx="1115">
                  <c:v>40338</c:v>
                </c:pt>
                <c:pt idx="1116">
                  <c:v>40339</c:v>
                </c:pt>
                <c:pt idx="1117">
                  <c:v>40340</c:v>
                </c:pt>
                <c:pt idx="1118">
                  <c:v>40343</c:v>
                </c:pt>
                <c:pt idx="1119">
                  <c:v>40344</c:v>
                </c:pt>
                <c:pt idx="1120">
                  <c:v>40345</c:v>
                </c:pt>
                <c:pt idx="1121">
                  <c:v>40346</c:v>
                </c:pt>
                <c:pt idx="1122">
                  <c:v>40347</c:v>
                </c:pt>
                <c:pt idx="1123">
                  <c:v>40350</c:v>
                </c:pt>
                <c:pt idx="1124">
                  <c:v>40351</c:v>
                </c:pt>
                <c:pt idx="1125">
                  <c:v>40352</c:v>
                </c:pt>
                <c:pt idx="1126">
                  <c:v>40353</c:v>
                </c:pt>
                <c:pt idx="1127">
                  <c:v>40354</c:v>
                </c:pt>
                <c:pt idx="1128">
                  <c:v>40357</c:v>
                </c:pt>
                <c:pt idx="1129">
                  <c:v>40358</c:v>
                </c:pt>
                <c:pt idx="1130">
                  <c:v>40359</c:v>
                </c:pt>
                <c:pt idx="1131">
                  <c:v>40360</c:v>
                </c:pt>
                <c:pt idx="1132">
                  <c:v>40361</c:v>
                </c:pt>
                <c:pt idx="1133">
                  <c:v>40365</c:v>
                </c:pt>
                <c:pt idx="1134">
                  <c:v>40366</c:v>
                </c:pt>
                <c:pt idx="1135">
                  <c:v>40367</c:v>
                </c:pt>
                <c:pt idx="1136">
                  <c:v>40368</c:v>
                </c:pt>
                <c:pt idx="1137">
                  <c:v>40371</c:v>
                </c:pt>
                <c:pt idx="1138">
                  <c:v>40372</c:v>
                </c:pt>
                <c:pt idx="1139">
                  <c:v>40373</c:v>
                </c:pt>
                <c:pt idx="1140">
                  <c:v>40374</c:v>
                </c:pt>
                <c:pt idx="1141">
                  <c:v>40375</c:v>
                </c:pt>
                <c:pt idx="1142">
                  <c:v>40378</c:v>
                </c:pt>
                <c:pt idx="1143">
                  <c:v>40379</c:v>
                </c:pt>
                <c:pt idx="1144">
                  <c:v>40380</c:v>
                </c:pt>
                <c:pt idx="1145">
                  <c:v>40381</c:v>
                </c:pt>
                <c:pt idx="1146">
                  <c:v>40382</c:v>
                </c:pt>
                <c:pt idx="1147">
                  <c:v>40385</c:v>
                </c:pt>
                <c:pt idx="1148">
                  <c:v>40386</c:v>
                </c:pt>
                <c:pt idx="1149">
                  <c:v>40387</c:v>
                </c:pt>
                <c:pt idx="1150">
                  <c:v>40388</c:v>
                </c:pt>
                <c:pt idx="1151">
                  <c:v>40389</c:v>
                </c:pt>
                <c:pt idx="1152">
                  <c:v>40392</c:v>
                </c:pt>
                <c:pt idx="1153">
                  <c:v>40393</c:v>
                </c:pt>
                <c:pt idx="1154">
                  <c:v>40394</c:v>
                </c:pt>
                <c:pt idx="1155">
                  <c:v>40395</c:v>
                </c:pt>
                <c:pt idx="1156">
                  <c:v>40396</c:v>
                </c:pt>
                <c:pt idx="1157">
                  <c:v>40399</c:v>
                </c:pt>
                <c:pt idx="1158">
                  <c:v>40400</c:v>
                </c:pt>
                <c:pt idx="1159">
                  <c:v>40401</c:v>
                </c:pt>
                <c:pt idx="1160">
                  <c:v>40402</c:v>
                </c:pt>
                <c:pt idx="1161">
                  <c:v>40403</c:v>
                </c:pt>
                <c:pt idx="1162">
                  <c:v>40406</c:v>
                </c:pt>
                <c:pt idx="1163">
                  <c:v>40407</c:v>
                </c:pt>
                <c:pt idx="1164">
                  <c:v>40408</c:v>
                </c:pt>
                <c:pt idx="1165">
                  <c:v>40409</c:v>
                </c:pt>
                <c:pt idx="1166">
                  <c:v>40410</c:v>
                </c:pt>
                <c:pt idx="1167">
                  <c:v>40413</c:v>
                </c:pt>
                <c:pt idx="1168">
                  <c:v>40414</c:v>
                </c:pt>
                <c:pt idx="1169">
                  <c:v>40415</c:v>
                </c:pt>
                <c:pt idx="1170">
                  <c:v>40416</c:v>
                </c:pt>
                <c:pt idx="1171">
                  <c:v>40417</c:v>
                </c:pt>
                <c:pt idx="1172">
                  <c:v>40420</c:v>
                </c:pt>
                <c:pt idx="1173">
                  <c:v>40421</c:v>
                </c:pt>
                <c:pt idx="1174">
                  <c:v>40422</c:v>
                </c:pt>
                <c:pt idx="1175">
                  <c:v>40423</c:v>
                </c:pt>
                <c:pt idx="1176">
                  <c:v>40424</c:v>
                </c:pt>
                <c:pt idx="1177">
                  <c:v>40428</c:v>
                </c:pt>
                <c:pt idx="1178">
                  <c:v>40429</c:v>
                </c:pt>
                <c:pt idx="1179">
                  <c:v>40430</c:v>
                </c:pt>
                <c:pt idx="1180">
                  <c:v>40431</c:v>
                </c:pt>
                <c:pt idx="1181">
                  <c:v>40434</c:v>
                </c:pt>
                <c:pt idx="1182">
                  <c:v>40435</c:v>
                </c:pt>
                <c:pt idx="1183">
                  <c:v>40436</c:v>
                </c:pt>
                <c:pt idx="1184">
                  <c:v>40437</c:v>
                </c:pt>
                <c:pt idx="1185">
                  <c:v>40438</c:v>
                </c:pt>
                <c:pt idx="1186">
                  <c:v>40441</c:v>
                </c:pt>
                <c:pt idx="1187">
                  <c:v>40442</c:v>
                </c:pt>
                <c:pt idx="1188">
                  <c:v>40443</c:v>
                </c:pt>
                <c:pt idx="1189">
                  <c:v>40444</c:v>
                </c:pt>
                <c:pt idx="1190">
                  <c:v>40445</c:v>
                </c:pt>
                <c:pt idx="1191">
                  <c:v>40448</c:v>
                </c:pt>
                <c:pt idx="1192">
                  <c:v>40449</c:v>
                </c:pt>
                <c:pt idx="1193">
                  <c:v>40450</c:v>
                </c:pt>
                <c:pt idx="1194">
                  <c:v>40451</c:v>
                </c:pt>
                <c:pt idx="1195">
                  <c:v>40452</c:v>
                </c:pt>
                <c:pt idx="1196">
                  <c:v>40455</c:v>
                </c:pt>
                <c:pt idx="1197">
                  <c:v>40456</c:v>
                </c:pt>
                <c:pt idx="1198">
                  <c:v>40457</c:v>
                </c:pt>
                <c:pt idx="1199">
                  <c:v>40458</c:v>
                </c:pt>
                <c:pt idx="1200">
                  <c:v>40459</c:v>
                </c:pt>
                <c:pt idx="1201">
                  <c:v>40462</c:v>
                </c:pt>
                <c:pt idx="1202">
                  <c:v>40463</c:v>
                </c:pt>
                <c:pt idx="1203">
                  <c:v>40464</c:v>
                </c:pt>
                <c:pt idx="1204">
                  <c:v>40465</c:v>
                </c:pt>
                <c:pt idx="1205">
                  <c:v>40466</c:v>
                </c:pt>
                <c:pt idx="1206">
                  <c:v>40469</c:v>
                </c:pt>
                <c:pt idx="1207">
                  <c:v>40470</c:v>
                </c:pt>
                <c:pt idx="1208">
                  <c:v>40471</c:v>
                </c:pt>
                <c:pt idx="1209">
                  <c:v>40472</c:v>
                </c:pt>
                <c:pt idx="1210">
                  <c:v>40473</c:v>
                </c:pt>
                <c:pt idx="1211">
                  <c:v>40476</c:v>
                </c:pt>
                <c:pt idx="1212">
                  <c:v>40477</c:v>
                </c:pt>
                <c:pt idx="1213">
                  <c:v>40478</c:v>
                </c:pt>
                <c:pt idx="1214">
                  <c:v>40479</c:v>
                </c:pt>
                <c:pt idx="1215">
                  <c:v>40480</c:v>
                </c:pt>
                <c:pt idx="1216">
                  <c:v>40483</c:v>
                </c:pt>
                <c:pt idx="1217">
                  <c:v>40484</c:v>
                </c:pt>
                <c:pt idx="1218">
                  <c:v>40485</c:v>
                </c:pt>
                <c:pt idx="1219">
                  <c:v>40486</c:v>
                </c:pt>
                <c:pt idx="1220">
                  <c:v>40487</c:v>
                </c:pt>
                <c:pt idx="1221">
                  <c:v>40490</c:v>
                </c:pt>
                <c:pt idx="1222">
                  <c:v>40491</c:v>
                </c:pt>
                <c:pt idx="1223">
                  <c:v>40492</c:v>
                </c:pt>
                <c:pt idx="1224">
                  <c:v>40493</c:v>
                </c:pt>
                <c:pt idx="1225">
                  <c:v>40494</c:v>
                </c:pt>
                <c:pt idx="1226">
                  <c:v>40497</c:v>
                </c:pt>
                <c:pt idx="1227">
                  <c:v>40498</c:v>
                </c:pt>
                <c:pt idx="1228">
                  <c:v>40499</c:v>
                </c:pt>
                <c:pt idx="1229">
                  <c:v>40500</c:v>
                </c:pt>
                <c:pt idx="1230">
                  <c:v>40501</c:v>
                </c:pt>
                <c:pt idx="1231">
                  <c:v>40504</c:v>
                </c:pt>
                <c:pt idx="1232">
                  <c:v>40505</c:v>
                </c:pt>
                <c:pt idx="1233">
                  <c:v>40506</c:v>
                </c:pt>
                <c:pt idx="1234">
                  <c:v>40508</c:v>
                </c:pt>
                <c:pt idx="1235">
                  <c:v>40511</c:v>
                </c:pt>
                <c:pt idx="1236">
                  <c:v>40512</c:v>
                </c:pt>
                <c:pt idx="1237">
                  <c:v>40513</c:v>
                </c:pt>
                <c:pt idx="1238">
                  <c:v>40514</c:v>
                </c:pt>
                <c:pt idx="1239">
                  <c:v>40515</c:v>
                </c:pt>
                <c:pt idx="1240">
                  <c:v>40518</c:v>
                </c:pt>
                <c:pt idx="1241">
                  <c:v>40519</c:v>
                </c:pt>
                <c:pt idx="1242">
                  <c:v>40520</c:v>
                </c:pt>
                <c:pt idx="1243">
                  <c:v>40521</c:v>
                </c:pt>
                <c:pt idx="1244">
                  <c:v>40522</c:v>
                </c:pt>
                <c:pt idx="1245">
                  <c:v>40525</c:v>
                </c:pt>
                <c:pt idx="1246">
                  <c:v>40526</c:v>
                </c:pt>
                <c:pt idx="1247">
                  <c:v>40527</c:v>
                </c:pt>
                <c:pt idx="1248">
                  <c:v>40528</c:v>
                </c:pt>
                <c:pt idx="1249">
                  <c:v>40529</c:v>
                </c:pt>
                <c:pt idx="1250">
                  <c:v>40532</c:v>
                </c:pt>
                <c:pt idx="1251">
                  <c:v>40533</c:v>
                </c:pt>
                <c:pt idx="1252">
                  <c:v>40534</c:v>
                </c:pt>
                <c:pt idx="1253">
                  <c:v>40535</c:v>
                </c:pt>
                <c:pt idx="1254">
                  <c:v>40539</c:v>
                </c:pt>
                <c:pt idx="1255">
                  <c:v>40540</c:v>
                </c:pt>
                <c:pt idx="1256">
                  <c:v>40541</c:v>
                </c:pt>
                <c:pt idx="1257">
                  <c:v>40542</c:v>
                </c:pt>
                <c:pt idx="1258">
                  <c:v>40543</c:v>
                </c:pt>
                <c:pt idx="1259">
                  <c:v>40546</c:v>
                </c:pt>
                <c:pt idx="1260">
                  <c:v>40547</c:v>
                </c:pt>
                <c:pt idx="1261">
                  <c:v>40548</c:v>
                </c:pt>
                <c:pt idx="1262">
                  <c:v>40549</c:v>
                </c:pt>
                <c:pt idx="1263">
                  <c:v>40550</c:v>
                </c:pt>
                <c:pt idx="1264">
                  <c:v>40553</c:v>
                </c:pt>
                <c:pt idx="1265">
                  <c:v>40554</c:v>
                </c:pt>
                <c:pt idx="1266">
                  <c:v>40555</c:v>
                </c:pt>
                <c:pt idx="1267">
                  <c:v>40556</c:v>
                </c:pt>
                <c:pt idx="1268">
                  <c:v>40557</c:v>
                </c:pt>
                <c:pt idx="1269">
                  <c:v>40561</c:v>
                </c:pt>
                <c:pt idx="1270">
                  <c:v>40562</c:v>
                </c:pt>
                <c:pt idx="1271">
                  <c:v>40563</c:v>
                </c:pt>
                <c:pt idx="1272">
                  <c:v>40564</c:v>
                </c:pt>
                <c:pt idx="1273">
                  <c:v>40567</c:v>
                </c:pt>
                <c:pt idx="1274">
                  <c:v>40568</c:v>
                </c:pt>
                <c:pt idx="1275">
                  <c:v>40569</c:v>
                </c:pt>
                <c:pt idx="1276">
                  <c:v>40570</c:v>
                </c:pt>
                <c:pt idx="1277">
                  <c:v>40571</c:v>
                </c:pt>
                <c:pt idx="1278">
                  <c:v>40574</c:v>
                </c:pt>
                <c:pt idx="1279">
                  <c:v>40575</c:v>
                </c:pt>
                <c:pt idx="1280">
                  <c:v>40576</c:v>
                </c:pt>
                <c:pt idx="1281">
                  <c:v>40577</c:v>
                </c:pt>
                <c:pt idx="1282">
                  <c:v>40578</c:v>
                </c:pt>
                <c:pt idx="1283">
                  <c:v>40581</c:v>
                </c:pt>
                <c:pt idx="1284">
                  <c:v>40582</c:v>
                </c:pt>
                <c:pt idx="1285">
                  <c:v>40583</c:v>
                </c:pt>
                <c:pt idx="1286">
                  <c:v>40584</c:v>
                </c:pt>
                <c:pt idx="1287">
                  <c:v>40585</c:v>
                </c:pt>
                <c:pt idx="1288">
                  <c:v>40588</c:v>
                </c:pt>
                <c:pt idx="1289">
                  <c:v>40589</c:v>
                </c:pt>
                <c:pt idx="1290">
                  <c:v>40590</c:v>
                </c:pt>
                <c:pt idx="1291">
                  <c:v>40591</c:v>
                </c:pt>
                <c:pt idx="1292">
                  <c:v>40592</c:v>
                </c:pt>
                <c:pt idx="1293">
                  <c:v>40596</c:v>
                </c:pt>
                <c:pt idx="1294">
                  <c:v>40597</c:v>
                </c:pt>
                <c:pt idx="1295">
                  <c:v>40598</c:v>
                </c:pt>
                <c:pt idx="1296">
                  <c:v>40599</c:v>
                </c:pt>
                <c:pt idx="1297">
                  <c:v>40602</c:v>
                </c:pt>
                <c:pt idx="1298">
                  <c:v>40603</c:v>
                </c:pt>
                <c:pt idx="1299">
                  <c:v>40604</c:v>
                </c:pt>
                <c:pt idx="1300">
                  <c:v>40605</c:v>
                </c:pt>
                <c:pt idx="1301">
                  <c:v>40606</c:v>
                </c:pt>
                <c:pt idx="1302">
                  <c:v>40609</c:v>
                </c:pt>
                <c:pt idx="1303">
                  <c:v>40610</c:v>
                </c:pt>
                <c:pt idx="1304">
                  <c:v>40611</c:v>
                </c:pt>
                <c:pt idx="1305">
                  <c:v>40612</c:v>
                </c:pt>
                <c:pt idx="1306">
                  <c:v>40613</c:v>
                </c:pt>
                <c:pt idx="1307">
                  <c:v>40616</c:v>
                </c:pt>
                <c:pt idx="1308">
                  <c:v>40617</c:v>
                </c:pt>
                <c:pt idx="1309">
                  <c:v>40618</c:v>
                </c:pt>
                <c:pt idx="1310">
                  <c:v>40619</c:v>
                </c:pt>
                <c:pt idx="1311">
                  <c:v>40620</c:v>
                </c:pt>
                <c:pt idx="1312">
                  <c:v>40623</c:v>
                </c:pt>
                <c:pt idx="1313">
                  <c:v>40624</c:v>
                </c:pt>
                <c:pt idx="1314">
                  <c:v>40625</c:v>
                </c:pt>
                <c:pt idx="1315">
                  <c:v>40626</c:v>
                </c:pt>
                <c:pt idx="1316">
                  <c:v>40627</c:v>
                </c:pt>
                <c:pt idx="1317">
                  <c:v>40630</c:v>
                </c:pt>
                <c:pt idx="1318">
                  <c:v>40631</c:v>
                </c:pt>
                <c:pt idx="1319">
                  <c:v>40632</c:v>
                </c:pt>
                <c:pt idx="1320">
                  <c:v>40633</c:v>
                </c:pt>
                <c:pt idx="1321">
                  <c:v>40634</c:v>
                </c:pt>
                <c:pt idx="1322">
                  <c:v>40637</c:v>
                </c:pt>
                <c:pt idx="1323">
                  <c:v>40638</c:v>
                </c:pt>
                <c:pt idx="1324">
                  <c:v>40639</c:v>
                </c:pt>
                <c:pt idx="1325">
                  <c:v>40640</c:v>
                </c:pt>
                <c:pt idx="1326">
                  <c:v>40641</c:v>
                </c:pt>
                <c:pt idx="1327">
                  <c:v>40644</c:v>
                </c:pt>
                <c:pt idx="1328">
                  <c:v>40645</c:v>
                </c:pt>
                <c:pt idx="1329">
                  <c:v>40646</c:v>
                </c:pt>
                <c:pt idx="1330">
                  <c:v>40647</c:v>
                </c:pt>
                <c:pt idx="1331">
                  <c:v>40648</c:v>
                </c:pt>
                <c:pt idx="1332">
                  <c:v>40651</c:v>
                </c:pt>
                <c:pt idx="1333">
                  <c:v>40652</c:v>
                </c:pt>
                <c:pt idx="1334">
                  <c:v>40653</c:v>
                </c:pt>
                <c:pt idx="1335">
                  <c:v>40654</c:v>
                </c:pt>
                <c:pt idx="1336">
                  <c:v>40658</c:v>
                </c:pt>
                <c:pt idx="1337">
                  <c:v>40659</c:v>
                </c:pt>
                <c:pt idx="1338">
                  <c:v>40660</c:v>
                </c:pt>
                <c:pt idx="1339">
                  <c:v>40661</c:v>
                </c:pt>
                <c:pt idx="1340">
                  <c:v>40662</c:v>
                </c:pt>
                <c:pt idx="1341">
                  <c:v>40665</c:v>
                </c:pt>
                <c:pt idx="1342">
                  <c:v>40666</c:v>
                </c:pt>
                <c:pt idx="1343">
                  <c:v>40667</c:v>
                </c:pt>
                <c:pt idx="1344">
                  <c:v>40668</c:v>
                </c:pt>
                <c:pt idx="1345">
                  <c:v>40669</c:v>
                </c:pt>
                <c:pt idx="1346">
                  <c:v>40672</c:v>
                </c:pt>
                <c:pt idx="1347">
                  <c:v>40673</c:v>
                </c:pt>
                <c:pt idx="1348">
                  <c:v>40674</c:v>
                </c:pt>
                <c:pt idx="1349">
                  <c:v>40675</c:v>
                </c:pt>
                <c:pt idx="1350">
                  <c:v>40676</c:v>
                </c:pt>
                <c:pt idx="1351">
                  <c:v>40679</c:v>
                </c:pt>
                <c:pt idx="1352">
                  <c:v>40680</c:v>
                </c:pt>
                <c:pt idx="1353">
                  <c:v>40681</c:v>
                </c:pt>
                <c:pt idx="1354">
                  <c:v>40682</c:v>
                </c:pt>
                <c:pt idx="1355">
                  <c:v>40683</c:v>
                </c:pt>
                <c:pt idx="1356">
                  <c:v>40686</c:v>
                </c:pt>
                <c:pt idx="1357">
                  <c:v>40687</c:v>
                </c:pt>
                <c:pt idx="1358">
                  <c:v>40688</c:v>
                </c:pt>
                <c:pt idx="1359">
                  <c:v>40689</c:v>
                </c:pt>
                <c:pt idx="1360">
                  <c:v>40690</c:v>
                </c:pt>
                <c:pt idx="1361">
                  <c:v>40694</c:v>
                </c:pt>
                <c:pt idx="1362">
                  <c:v>40695</c:v>
                </c:pt>
                <c:pt idx="1363">
                  <c:v>40696</c:v>
                </c:pt>
                <c:pt idx="1364">
                  <c:v>40697</c:v>
                </c:pt>
                <c:pt idx="1365">
                  <c:v>40700</c:v>
                </c:pt>
                <c:pt idx="1366">
                  <c:v>40701</c:v>
                </c:pt>
                <c:pt idx="1367">
                  <c:v>40702</c:v>
                </c:pt>
                <c:pt idx="1368">
                  <c:v>40703</c:v>
                </c:pt>
                <c:pt idx="1369">
                  <c:v>40704</c:v>
                </c:pt>
                <c:pt idx="1370">
                  <c:v>40707</c:v>
                </c:pt>
                <c:pt idx="1371">
                  <c:v>40708</c:v>
                </c:pt>
                <c:pt idx="1372">
                  <c:v>40709</c:v>
                </c:pt>
                <c:pt idx="1373">
                  <c:v>40710</c:v>
                </c:pt>
                <c:pt idx="1374">
                  <c:v>40711</c:v>
                </c:pt>
                <c:pt idx="1375">
                  <c:v>40714</c:v>
                </c:pt>
                <c:pt idx="1376">
                  <c:v>40715</c:v>
                </c:pt>
                <c:pt idx="1377">
                  <c:v>40716</c:v>
                </c:pt>
                <c:pt idx="1378">
                  <c:v>40717</c:v>
                </c:pt>
                <c:pt idx="1379">
                  <c:v>40718</c:v>
                </c:pt>
                <c:pt idx="1380">
                  <c:v>40721</c:v>
                </c:pt>
                <c:pt idx="1381">
                  <c:v>40722</c:v>
                </c:pt>
                <c:pt idx="1382">
                  <c:v>40723</c:v>
                </c:pt>
                <c:pt idx="1383">
                  <c:v>40724</c:v>
                </c:pt>
                <c:pt idx="1384">
                  <c:v>40725</c:v>
                </c:pt>
                <c:pt idx="1385">
                  <c:v>40729</c:v>
                </c:pt>
                <c:pt idx="1386">
                  <c:v>40730</c:v>
                </c:pt>
                <c:pt idx="1387">
                  <c:v>40731</c:v>
                </c:pt>
                <c:pt idx="1388">
                  <c:v>40732</c:v>
                </c:pt>
                <c:pt idx="1389">
                  <c:v>40735</c:v>
                </c:pt>
                <c:pt idx="1390">
                  <c:v>40736</c:v>
                </c:pt>
                <c:pt idx="1391">
                  <c:v>40737</c:v>
                </c:pt>
                <c:pt idx="1392">
                  <c:v>40738</c:v>
                </c:pt>
                <c:pt idx="1393">
                  <c:v>40739</c:v>
                </c:pt>
                <c:pt idx="1394">
                  <c:v>40742</c:v>
                </c:pt>
                <c:pt idx="1395">
                  <c:v>40743</c:v>
                </c:pt>
                <c:pt idx="1396">
                  <c:v>40744</c:v>
                </c:pt>
                <c:pt idx="1397">
                  <c:v>40745</c:v>
                </c:pt>
                <c:pt idx="1398">
                  <c:v>40746</c:v>
                </c:pt>
                <c:pt idx="1399">
                  <c:v>40749</c:v>
                </c:pt>
                <c:pt idx="1400">
                  <c:v>40750</c:v>
                </c:pt>
                <c:pt idx="1401">
                  <c:v>40751</c:v>
                </c:pt>
                <c:pt idx="1402">
                  <c:v>40752</c:v>
                </c:pt>
                <c:pt idx="1403">
                  <c:v>40753</c:v>
                </c:pt>
                <c:pt idx="1404">
                  <c:v>40756</c:v>
                </c:pt>
                <c:pt idx="1405">
                  <c:v>40757</c:v>
                </c:pt>
                <c:pt idx="1406">
                  <c:v>40758</c:v>
                </c:pt>
                <c:pt idx="1407">
                  <c:v>40759</c:v>
                </c:pt>
                <c:pt idx="1408">
                  <c:v>40760</c:v>
                </c:pt>
                <c:pt idx="1409">
                  <c:v>40763</c:v>
                </c:pt>
                <c:pt idx="1410">
                  <c:v>40764</c:v>
                </c:pt>
                <c:pt idx="1411">
                  <c:v>40765</c:v>
                </c:pt>
                <c:pt idx="1412">
                  <c:v>40766</c:v>
                </c:pt>
                <c:pt idx="1413">
                  <c:v>40767</c:v>
                </c:pt>
                <c:pt idx="1414">
                  <c:v>40770</c:v>
                </c:pt>
                <c:pt idx="1415">
                  <c:v>40771</c:v>
                </c:pt>
                <c:pt idx="1416">
                  <c:v>40772</c:v>
                </c:pt>
                <c:pt idx="1417">
                  <c:v>40773</c:v>
                </c:pt>
                <c:pt idx="1418">
                  <c:v>40774</c:v>
                </c:pt>
                <c:pt idx="1419">
                  <c:v>40777</c:v>
                </c:pt>
                <c:pt idx="1420">
                  <c:v>40778</c:v>
                </c:pt>
                <c:pt idx="1421">
                  <c:v>40779</c:v>
                </c:pt>
                <c:pt idx="1422">
                  <c:v>40780</c:v>
                </c:pt>
                <c:pt idx="1423">
                  <c:v>40781</c:v>
                </c:pt>
                <c:pt idx="1424">
                  <c:v>40784</c:v>
                </c:pt>
                <c:pt idx="1425">
                  <c:v>40785</c:v>
                </c:pt>
                <c:pt idx="1426">
                  <c:v>40786</c:v>
                </c:pt>
                <c:pt idx="1427">
                  <c:v>40787</c:v>
                </c:pt>
                <c:pt idx="1428">
                  <c:v>40788</c:v>
                </c:pt>
                <c:pt idx="1429">
                  <c:v>40792</c:v>
                </c:pt>
                <c:pt idx="1430">
                  <c:v>40793</c:v>
                </c:pt>
                <c:pt idx="1431">
                  <c:v>40794</c:v>
                </c:pt>
                <c:pt idx="1432">
                  <c:v>40795</c:v>
                </c:pt>
                <c:pt idx="1433">
                  <c:v>40798</c:v>
                </c:pt>
                <c:pt idx="1434">
                  <c:v>40799</c:v>
                </c:pt>
                <c:pt idx="1435">
                  <c:v>40800</c:v>
                </c:pt>
                <c:pt idx="1436">
                  <c:v>40801</c:v>
                </c:pt>
                <c:pt idx="1437">
                  <c:v>40802</c:v>
                </c:pt>
                <c:pt idx="1438">
                  <c:v>40805</c:v>
                </c:pt>
                <c:pt idx="1439">
                  <c:v>40806</c:v>
                </c:pt>
                <c:pt idx="1440">
                  <c:v>40807</c:v>
                </c:pt>
                <c:pt idx="1441">
                  <c:v>40808</c:v>
                </c:pt>
                <c:pt idx="1442">
                  <c:v>40809</c:v>
                </c:pt>
                <c:pt idx="1443">
                  <c:v>40812</c:v>
                </c:pt>
                <c:pt idx="1444">
                  <c:v>40813</c:v>
                </c:pt>
                <c:pt idx="1445">
                  <c:v>40814</c:v>
                </c:pt>
                <c:pt idx="1446">
                  <c:v>40815</c:v>
                </c:pt>
                <c:pt idx="1447">
                  <c:v>40816</c:v>
                </c:pt>
                <c:pt idx="1448">
                  <c:v>40819</c:v>
                </c:pt>
                <c:pt idx="1449">
                  <c:v>40820</c:v>
                </c:pt>
                <c:pt idx="1450">
                  <c:v>40821</c:v>
                </c:pt>
                <c:pt idx="1451">
                  <c:v>40822</c:v>
                </c:pt>
                <c:pt idx="1452">
                  <c:v>40823</c:v>
                </c:pt>
                <c:pt idx="1453">
                  <c:v>40826</c:v>
                </c:pt>
                <c:pt idx="1454">
                  <c:v>40827</c:v>
                </c:pt>
                <c:pt idx="1455">
                  <c:v>40828</c:v>
                </c:pt>
                <c:pt idx="1456">
                  <c:v>40829</c:v>
                </c:pt>
                <c:pt idx="1457">
                  <c:v>40830</c:v>
                </c:pt>
                <c:pt idx="1458">
                  <c:v>40833</c:v>
                </c:pt>
                <c:pt idx="1459">
                  <c:v>40834</c:v>
                </c:pt>
                <c:pt idx="1460">
                  <c:v>40835</c:v>
                </c:pt>
                <c:pt idx="1461">
                  <c:v>40836</c:v>
                </c:pt>
                <c:pt idx="1462">
                  <c:v>40837</c:v>
                </c:pt>
                <c:pt idx="1463">
                  <c:v>40840</c:v>
                </c:pt>
                <c:pt idx="1464">
                  <c:v>40841</c:v>
                </c:pt>
                <c:pt idx="1465">
                  <c:v>40842</c:v>
                </c:pt>
                <c:pt idx="1466">
                  <c:v>40843</c:v>
                </c:pt>
                <c:pt idx="1467">
                  <c:v>40844</c:v>
                </c:pt>
                <c:pt idx="1468">
                  <c:v>40847</c:v>
                </c:pt>
                <c:pt idx="1469">
                  <c:v>40848</c:v>
                </c:pt>
                <c:pt idx="1470">
                  <c:v>40849</c:v>
                </c:pt>
                <c:pt idx="1471">
                  <c:v>40850</c:v>
                </c:pt>
                <c:pt idx="1472">
                  <c:v>40851</c:v>
                </c:pt>
                <c:pt idx="1473">
                  <c:v>40854</c:v>
                </c:pt>
                <c:pt idx="1474">
                  <c:v>40855</c:v>
                </c:pt>
                <c:pt idx="1475">
                  <c:v>40856</c:v>
                </c:pt>
                <c:pt idx="1476">
                  <c:v>40857</c:v>
                </c:pt>
                <c:pt idx="1477">
                  <c:v>40858</c:v>
                </c:pt>
                <c:pt idx="1478">
                  <c:v>40861</c:v>
                </c:pt>
                <c:pt idx="1479">
                  <c:v>40862</c:v>
                </c:pt>
                <c:pt idx="1480">
                  <c:v>40863</c:v>
                </c:pt>
                <c:pt idx="1481">
                  <c:v>40864</c:v>
                </c:pt>
                <c:pt idx="1482">
                  <c:v>40865</c:v>
                </c:pt>
                <c:pt idx="1483">
                  <c:v>40868</c:v>
                </c:pt>
                <c:pt idx="1484">
                  <c:v>40869</c:v>
                </c:pt>
                <c:pt idx="1485">
                  <c:v>40870</c:v>
                </c:pt>
                <c:pt idx="1486">
                  <c:v>40872</c:v>
                </c:pt>
                <c:pt idx="1487">
                  <c:v>40875</c:v>
                </c:pt>
                <c:pt idx="1488">
                  <c:v>40876</c:v>
                </c:pt>
                <c:pt idx="1489">
                  <c:v>40877</c:v>
                </c:pt>
                <c:pt idx="1490">
                  <c:v>40878</c:v>
                </c:pt>
                <c:pt idx="1491">
                  <c:v>40879</c:v>
                </c:pt>
                <c:pt idx="1492">
                  <c:v>40882</c:v>
                </c:pt>
                <c:pt idx="1493">
                  <c:v>40883</c:v>
                </c:pt>
                <c:pt idx="1494">
                  <c:v>40884</c:v>
                </c:pt>
                <c:pt idx="1495">
                  <c:v>40885</c:v>
                </c:pt>
                <c:pt idx="1496">
                  <c:v>40886</c:v>
                </c:pt>
                <c:pt idx="1497">
                  <c:v>40889</c:v>
                </c:pt>
                <c:pt idx="1498">
                  <c:v>40890</c:v>
                </c:pt>
                <c:pt idx="1499">
                  <c:v>40891</c:v>
                </c:pt>
                <c:pt idx="1500">
                  <c:v>40892</c:v>
                </c:pt>
                <c:pt idx="1501">
                  <c:v>40893</c:v>
                </c:pt>
                <c:pt idx="1502">
                  <c:v>40896</c:v>
                </c:pt>
                <c:pt idx="1503">
                  <c:v>40897</c:v>
                </c:pt>
                <c:pt idx="1504">
                  <c:v>40898</c:v>
                </c:pt>
                <c:pt idx="1505">
                  <c:v>40899</c:v>
                </c:pt>
                <c:pt idx="1506">
                  <c:v>40900</c:v>
                </c:pt>
                <c:pt idx="1507">
                  <c:v>40904</c:v>
                </c:pt>
                <c:pt idx="1508">
                  <c:v>40905</c:v>
                </c:pt>
                <c:pt idx="1509">
                  <c:v>40906</c:v>
                </c:pt>
                <c:pt idx="1510">
                  <c:v>40907</c:v>
                </c:pt>
                <c:pt idx="1511">
                  <c:v>40911</c:v>
                </c:pt>
                <c:pt idx="1512">
                  <c:v>40912</c:v>
                </c:pt>
                <c:pt idx="1513">
                  <c:v>40913</c:v>
                </c:pt>
                <c:pt idx="1514">
                  <c:v>40914</c:v>
                </c:pt>
                <c:pt idx="1515">
                  <c:v>40917</c:v>
                </c:pt>
                <c:pt idx="1516">
                  <c:v>40918</c:v>
                </c:pt>
                <c:pt idx="1517">
                  <c:v>40919</c:v>
                </c:pt>
                <c:pt idx="1518">
                  <c:v>40920</c:v>
                </c:pt>
                <c:pt idx="1519">
                  <c:v>40921</c:v>
                </c:pt>
                <c:pt idx="1520">
                  <c:v>40925</c:v>
                </c:pt>
                <c:pt idx="1521">
                  <c:v>40926</c:v>
                </c:pt>
                <c:pt idx="1522">
                  <c:v>40927</c:v>
                </c:pt>
                <c:pt idx="1523">
                  <c:v>40928</c:v>
                </c:pt>
                <c:pt idx="1524">
                  <c:v>40931</c:v>
                </c:pt>
                <c:pt idx="1525">
                  <c:v>40932</c:v>
                </c:pt>
                <c:pt idx="1526">
                  <c:v>40933</c:v>
                </c:pt>
                <c:pt idx="1527">
                  <c:v>40934</c:v>
                </c:pt>
                <c:pt idx="1528">
                  <c:v>40935</c:v>
                </c:pt>
                <c:pt idx="1529">
                  <c:v>40938</c:v>
                </c:pt>
                <c:pt idx="1530">
                  <c:v>40939</c:v>
                </c:pt>
                <c:pt idx="1531">
                  <c:v>40940</c:v>
                </c:pt>
                <c:pt idx="1532">
                  <c:v>40941</c:v>
                </c:pt>
                <c:pt idx="1533">
                  <c:v>40942</c:v>
                </c:pt>
                <c:pt idx="1534">
                  <c:v>40945</c:v>
                </c:pt>
                <c:pt idx="1535">
                  <c:v>40946</c:v>
                </c:pt>
                <c:pt idx="1536">
                  <c:v>40947</c:v>
                </c:pt>
                <c:pt idx="1537">
                  <c:v>40948</c:v>
                </c:pt>
                <c:pt idx="1538">
                  <c:v>40949</c:v>
                </c:pt>
                <c:pt idx="1539">
                  <c:v>40952</c:v>
                </c:pt>
                <c:pt idx="1540">
                  <c:v>40953</c:v>
                </c:pt>
                <c:pt idx="1541">
                  <c:v>40954</c:v>
                </c:pt>
                <c:pt idx="1542">
                  <c:v>40955</c:v>
                </c:pt>
                <c:pt idx="1543">
                  <c:v>40956</c:v>
                </c:pt>
                <c:pt idx="1544">
                  <c:v>40960</c:v>
                </c:pt>
                <c:pt idx="1545">
                  <c:v>40961</c:v>
                </c:pt>
                <c:pt idx="1546">
                  <c:v>40962</c:v>
                </c:pt>
                <c:pt idx="1547">
                  <c:v>40963</c:v>
                </c:pt>
                <c:pt idx="1548">
                  <c:v>40966</c:v>
                </c:pt>
                <c:pt idx="1549">
                  <c:v>40967</c:v>
                </c:pt>
                <c:pt idx="1550">
                  <c:v>40968</c:v>
                </c:pt>
                <c:pt idx="1551">
                  <c:v>40969</c:v>
                </c:pt>
                <c:pt idx="1552">
                  <c:v>40970</c:v>
                </c:pt>
                <c:pt idx="1553">
                  <c:v>40973</c:v>
                </c:pt>
                <c:pt idx="1554">
                  <c:v>40974</c:v>
                </c:pt>
                <c:pt idx="1555">
                  <c:v>40975</c:v>
                </c:pt>
                <c:pt idx="1556">
                  <c:v>40976</c:v>
                </c:pt>
                <c:pt idx="1557">
                  <c:v>40977</c:v>
                </c:pt>
                <c:pt idx="1558">
                  <c:v>40980</c:v>
                </c:pt>
                <c:pt idx="1559">
                  <c:v>40981</c:v>
                </c:pt>
                <c:pt idx="1560">
                  <c:v>40982</c:v>
                </c:pt>
                <c:pt idx="1561">
                  <c:v>40983</c:v>
                </c:pt>
                <c:pt idx="1562">
                  <c:v>40984</c:v>
                </c:pt>
                <c:pt idx="1563">
                  <c:v>40987</c:v>
                </c:pt>
                <c:pt idx="1564">
                  <c:v>40988</c:v>
                </c:pt>
                <c:pt idx="1565">
                  <c:v>40989</c:v>
                </c:pt>
                <c:pt idx="1566">
                  <c:v>40990</c:v>
                </c:pt>
                <c:pt idx="1567">
                  <c:v>40991</c:v>
                </c:pt>
                <c:pt idx="1568">
                  <c:v>40994</c:v>
                </c:pt>
                <c:pt idx="1569">
                  <c:v>40995</c:v>
                </c:pt>
                <c:pt idx="1570">
                  <c:v>40996</c:v>
                </c:pt>
                <c:pt idx="1571">
                  <c:v>40997</c:v>
                </c:pt>
                <c:pt idx="1572">
                  <c:v>40998</c:v>
                </c:pt>
                <c:pt idx="1573">
                  <c:v>41001</c:v>
                </c:pt>
                <c:pt idx="1574">
                  <c:v>41002</c:v>
                </c:pt>
                <c:pt idx="1575">
                  <c:v>41003</c:v>
                </c:pt>
                <c:pt idx="1576">
                  <c:v>41004</c:v>
                </c:pt>
                <c:pt idx="1577">
                  <c:v>41008</c:v>
                </c:pt>
                <c:pt idx="1578">
                  <c:v>41009</c:v>
                </c:pt>
                <c:pt idx="1579">
                  <c:v>41010</c:v>
                </c:pt>
                <c:pt idx="1580">
                  <c:v>41011</c:v>
                </c:pt>
                <c:pt idx="1581">
                  <c:v>41012</c:v>
                </c:pt>
                <c:pt idx="1582">
                  <c:v>41015</c:v>
                </c:pt>
                <c:pt idx="1583">
                  <c:v>41016</c:v>
                </c:pt>
                <c:pt idx="1584">
                  <c:v>41017</c:v>
                </c:pt>
                <c:pt idx="1585">
                  <c:v>41018</c:v>
                </c:pt>
                <c:pt idx="1586">
                  <c:v>41019</c:v>
                </c:pt>
                <c:pt idx="1587">
                  <c:v>41022</c:v>
                </c:pt>
                <c:pt idx="1588">
                  <c:v>41023</c:v>
                </c:pt>
                <c:pt idx="1589">
                  <c:v>41024</c:v>
                </c:pt>
                <c:pt idx="1590">
                  <c:v>41025</c:v>
                </c:pt>
                <c:pt idx="1591">
                  <c:v>41026</c:v>
                </c:pt>
                <c:pt idx="1592">
                  <c:v>41029</c:v>
                </c:pt>
                <c:pt idx="1593">
                  <c:v>41030</c:v>
                </c:pt>
                <c:pt idx="1594">
                  <c:v>41031</c:v>
                </c:pt>
                <c:pt idx="1595">
                  <c:v>41032</c:v>
                </c:pt>
                <c:pt idx="1596">
                  <c:v>41033</c:v>
                </c:pt>
                <c:pt idx="1597">
                  <c:v>41036</c:v>
                </c:pt>
                <c:pt idx="1598">
                  <c:v>41037</c:v>
                </c:pt>
                <c:pt idx="1599">
                  <c:v>41038</c:v>
                </c:pt>
                <c:pt idx="1600">
                  <c:v>41039</c:v>
                </c:pt>
                <c:pt idx="1601">
                  <c:v>41040</c:v>
                </c:pt>
                <c:pt idx="1602">
                  <c:v>41043</c:v>
                </c:pt>
                <c:pt idx="1603">
                  <c:v>41044</c:v>
                </c:pt>
                <c:pt idx="1604">
                  <c:v>41045</c:v>
                </c:pt>
                <c:pt idx="1605">
                  <c:v>41046</c:v>
                </c:pt>
                <c:pt idx="1606">
                  <c:v>41047</c:v>
                </c:pt>
                <c:pt idx="1607">
                  <c:v>41050</c:v>
                </c:pt>
                <c:pt idx="1608">
                  <c:v>41051</c:v>
                </c:pt>
                <c:pt idx="1609">
                  <c:v>41052</c:v>
                </c:pt>
                <c:pt idx="1610">
                  <c:v>41053</c:v>
                </c:pt>
                <c:pt idx="1611">
                  <c:v>41054</c:v>
                </c:pt>
                <c:pt idx="1612">
                  <c:v>41058</c:v>
                </c:pt>
                <c:pt idx="1613">
                  <c:v>41059</c:v>
                </c:pt>
                <c:pt idx="1614">
                  <c:v>41060</c:v>
                </c:pt>
                <c:pt idx="1615">
                  <c:v>41061</c:v>
                </c:pt>
                <c:pt idx="1616">
                  <c:v>41064</c:v>
                </c:pt>
                <c:pt idx="1617">
                  <c:v>41065</c:v>
                </c:pt>
                <c:pt idx="1618">
                  <c:v>41066</c:v>
                </c:pt>
                <c:pt idx="1619">
                  <c:v>41067</c:v>
                </c:pt>
                <c:pt idx="1620">
                  <c:v>41068</c:v>
                </c:pt>
                <c:pt idx="1621">
                  <c:v>41071</c:v>
                </c:pt>
                <c:pt idx="1622">
                  <c:v>41072</c:v>
                </c:pt>
                <c:pt idx="1623">
                  <c:v>41073</c:v>
                </c:pt>
                <c:pt idx="1624">
                  <c:v>41074</c:v>
                </c:pt>
                <c:pt idx="1625">
                  <c:v>41075</c:v>
                </c:pt>
                <c:pt idx="1626">
                  <c:v>41078</c:v>
                </c:pt>
                <c:pt idx="1627">
                  <c:v>41079</c:v>
                </c:pt>
                <c:pt idx="1628">
                  <c:v>41080</c:v>
                </c:pt>
                <c:pt idx="1629">
                  <c:v>41081</c:v>
                </c:pt>
                <c:pt idx="1630">
                  <c:v>41082</c:v>
                </c:pt>
                <c:pt idx="1631">
                  <c:v>41085</c:v>
                </c:pt>
                <c:pt idx="1632">
                  <c:v>41086</c:v>
                </c:pt>
                <c:pt idx="1633">
                  <c:v>41087</c:v>
                </c:pt>
                <c:pt idx="1634">
                  <c:v>41088</c:v>
                </c:pt>
                <c:pt idx="1635">
                  <c:v>41089</c:v>
                </c:pt>
                <c:pt idx="1636">
                  <c:v>41092</c:v>
                </c:pt>
                <c:pt idx="1637">
                  <c:v>41093</c:v>
                </c:pt>
                <c:pt idx="1638">
                  <c:v>41095</c:v>
                </c:pt>
                <c:pt idx="1639">
                  <c:v>41096</c:v>
                </c:pt>
                <c:pt idx="1640">
                  <c:v>41099</c:v>
                </c:pt>
                <c:pt idx="1641">
                  <c:v>41100</c:v>
                </c:pt>
                <c:pt idx="1642">
                  <c:v>41101</c:v>
                </c:pt>
                <c:pt idx="1643">
                  <c:v>41102</c:v>
                </c:pt>
                <c:pt idx="1644">
                  <c:v>41103</c:v>
                </c:pt>
                <c:pt idx="1645">
                  <c:v>41106</c:v>
                </c:pt>
                <c:pt idx="1646">
                  <c:v>41107</c:v>
                </c:pt>
                <c:pt idx="1647">
                  <c:v>41108</c:v>
                </c:pt>
                <c:pt idx="1648">
                  <c:v>41109</c:v>
                </c:pt>
                <c:pt idx="1649">
                  <c:v>41110</c:v>
                </c:pt>
                <c:pt idx="1650">
                  <c:v>41113</c:v>
                </c:pt>
                <c:pt idx="1651">
                  <c:v>41114</c:v>
                </c:pt>
                <c:pt idx="1652">
                  <c:v>41115</c:v>
                </c:pt>
                <c:pt idx="1653">
                  <c:v>41116</c:v>
                </c:pt>
                <c:pt idx="1654">
                  <c:v>41117</c:v>
                </c:pt>
                <c:pt idx="1655">
                  <c:v>41120</c:v>
                </c:pt>
                <c:pt idx="1656">
                  <c:v>41121</c:v>
                </c:pt>
                <c:pt idx="1657">
                  <c:v>41122</c:v>
                </c:pt>
                <c:pt idx="1658">
                  <c:v>41123</c:v>
                </c:pt>
                <c:pt idx="1659">
                  <c:v>41124</c:v>
                </c:pt>
                <c:pt idx="1660">
                  <c:v>41127</c:v>
                </c:pt>
                <c:pt idx="1661">
                  <c:v>41128</c:v>
                </c:pt>
                <c:pt idx="1662">
                  <c:v>41129</c:v>
                </c:pt>
                <c:pt idx="1663">
                  <c:v>41130</c:v>
                </c:pt>
                <c:pt idx="1664">
                  <c:v>41131</c:v>
                </c:pt>
                <c:pt idx="1665">
                  <c:v>41134</c:v>
                </c:pt>
                <c:pt idx="1666">
                  <c:v>41135</c:v>
                </c:pt>
                <c:pt idx="1667">
                  <c:v>41136</c:v>
                </c:pt>
                <c:pt idx="1668">
                  <c:v>41137</c:v>
                </c:pt>
                <c:pt idx="1669">
                  <c:v>41138</c:v>
                </c:pt>
                <c:pt idx="1670">
                  <c:v>41141</c:v>
                </c:pt>
                <c:pt idx="1671">
                  <c:v>41142</c:v>
                </c:pt>
                <c:pt idx="1672">
                  <c:v>41143</c:v>
                </c:pt>
                <c:pt idx="1673">
                  <c:v>41144</c:v>
                </c:pt>
                <c:pt idx="1674">
                  <c:v>41145</c:v>
                </c:pt>
                <c:pt idx="1675">
                  <c:v>41148</c:v>
                </c:pt>
                <c:pt idx="1676">
                  <c:v>41149</c:v>
                </c:pt>
                <c:pt idx="1677">
                  <c:v>41150</c:v>
                </c:pt>
                <c:pt idx="1678">
                  <c:v>41151</c:v>
                </c:pt>
                <c:pt idx="1679">
                  <c:v>41152</c:v>
                </c:pt>
                <c:pt idx="1680">
                  <c:v>41156</c:v>
                </c:pt>
                <c:pt idx="1681">
                  <c:v>41157</c:v>
                </c:pt>
                <c:pt idx="1682">
                  <c:v>41158</c:v>
                </c:pt>
                <c:pt idx="1683">
                  <c:v>41159</c:v>
                </c:pt>
                <c:pt idx="1684">
                  <c:v>41162</c:v>
                </c:pt>
                <c:pt idx="1685">
                  <c:v>41163</c:v>
                </c:pt>
                <c:pt idx="1686">
                  <c:v>41164</c:v>
                </c:pt>
                <c:pt idx="1687">
                  <c:v>41165</c:v>
                </c:pt>
                <c:pt idx="1688">
                  <c:v>41166</c:v>
                </c:pt>
                <c:pt idx="1689">
                  <c:v>41169</c:v>
                </c:pt>
                <c:pt idx="1690">
                  <c:v>41170</c:v>
                </c:pt>
                <c:pt idx="1691">
                  <c:v>41171</c:v>
                </c:pt>
                <c:pt idx="1692">
                  <c:v>41172</c:v>
                </c:pt>
                <c:pt idx="1693">
                  <c:v>41173</c:v>
                </c:pt>
                <c:pt idx="1694">
                  <c:v>41176</c:v>
                </c:pt>
                <c:pt idx="1695">
                  <c:v>41177</c:v>
                </c:pt>
                <c:pt idx="1696">
                  <c:v>41178</c:v>
                </c:pt>
                <c:pt idx="1697">
                  <c:v>41179</c:v>
                </c:pt>
                <c:pt idx="1698">
                  <c:v>41180</c:v>
                </c:pt>
                <c:pt idx="1699">
                  <c:v>41183</c:v>
                </c:pt>
                <c:pt idx="1700">
                  <c:v>41184</c:v>
                </c:pt>
                <c:pt idx="1701">
                  <c:v>41185</c:v>
                </c:pt>
                <c:pt idx="1702">
                  <c:v>41186</c:v>
                </c:pt>
                <c:pt idx="1703">
                  <c:v>41187</c:v>
                </c:pt>
                <c:pt idx="1704">
                  <c:v>41190</c:v>
                </c:pt>
                <c:pt idx="1705">
                  <c:v>41191</c:v>
                </c:pt>
                <c:pt idx="1706">
                  <c:v>41192</c:v>
                </c:pt>
                <c:pt idx="1707">
                  <c:v>41193</c:v>
                </c:pt>
                <c:pt idx="1708">
                  <c:v>41194</c:v>
                </c:pt>
                <c:pt idx="1709">
                  <c:v>41197</c:v>
                </c:pt>
                <c:pt idx="1710">
                  <c:v>41198</c:v>
                </c:pt>
                <c:pt idx="1711">
                  <c:v>41199</c:v>
                </c:pt>
                <c:pt idx="1712">
                  <c:v>41200</c:v>
                </c:pt>
                <c:pt idx="1713">
                  <c:v>41201</c:v>
                </c:pt>
                <c:pt idx="1714">
                  <c:v>41204</c:v>
                </c:pt>
                <c:pt idx="1715">
                  <c:v>41205</c:v>
                </c:pt>
                <c:pt idx="1716">
                  <c:v>41206</c:v>
                </c:pt>
                <c:pt idx="1717">
                  <c:v>41207</c:v>
                </c:pt>
                <c:pt idx="1718">
                  <c:v>41208</c:v>
                </c:pt>
                <c:pt idx="1719">
                  <c:v>41213</c:v>
                </c:pt>
                <c:pt idx="1720">
                  <c:v>41214</c:v>
                </c:pt>
                <c:pt idx="1721">
                  <c:v>41215</c:v>
                </c:pt>
                <c:pt idx="1722">
                  <c:v>41218</c:v>
                </c:pt>
                <c:pt idx="1723">
                  <c:v>41219</c:v>
                </c:pt>
                <c:pt idx="1724">
                  <c:v>41220</c:v>
                </c:pt>
                <c:pt idx="1725">
                  <c:v>41221</c:v>
                </c:pt>
                <c:pt idx="1726">
                  <c:v>41222</c:v>
                </c:pt>
                <c:pt idx="1727">
                  <c:v>41225</c:v>
                </c:pt>
                <c:pt idx="1728">
                  <c:v>41226</c:v>
                </c:pt>
                <c:pt idx="1729">
                  <c:v>41227</c:v>
                </c:pt>
                <c:pt idx="1730">
                  <c:v>41228</c:v>
                </c:pt>
                <c:pt idx="1731">
                  <c:v>41229</c:v>
                </c:pt>
                <c:pt idx="1732">
                  <c:v>41232</c:v>
                </c:pt>
                <c:pt idx="1733">
                  <c:v>41233</c:v>
                </c:pt>
                <c:pt idx="1734">
                  <c:v>41234</c:v>
                </c:pt>
                <c:pt idx="1735">
                  <c:v>41236</c:v>
                </c:pt>
                <c:pt idx="1736">
                  <c:v>41239</c:v>
                </c:pt>
                <c:pt idx="1737">
                  <c:v>41240</c:v>
                </c:pt>
                <c:pt idx="1738">
                  <c:v>41241</c:v>
                </c:pt>
                <c:pt idx="1739">
                  <c:v>41242</c:v>
                </c:pt>
                <c:pt idx="1740">
                  <c:v>41243</c:v>
                </c:pt>
                <c:pt idx="1741">
                  <c:v>41246</c:v>
                </c:pt>
                <c:pt idx="1742">
                  <c:v>41247</c:v>
                </c:pt>
                <c:pt idx="1743">
                  <c:v>41248</c:v>
                </c:pt>
                <c:pt idx="1744">
                  <c:v>41249</c:v>
                </c:pt>
                <c:pt idx="1745">
                  <c:v>41250</c:v>
                </c:pt>
                <c:pt idx="1746">
                  <c:v>41253</c:v>
                </c:pt>
                <c:pt idx="1747">
                  <c:v>41254</c:v>
                </c:pt>
                <c:pt idx="1748">
                  <c:v>41255</c:v>
                </c:pt>
                <c:pt idx="1749">
                  <c:v>41256</c:v>
                </c:pt>
                <c:pt idx="1750">
                  <c:v>41257</c:v>
                </c:pt>
                <c:pt idx="1751">
                  <c:v>41260</c:v>
                </c:pt>
                <c:pt idx="1752">
                  <c:v>41261</c:v>
                </c:pt>
                <c:pt idx="1753">
                  <c:v>41262</c:v>
                </c:pt>
                <c:pt idx="1754">
                  <c:v>41263</c:v>
                </c:pt>
                <c:pt idx="1755">
                  <c:v>41264</c:v>
                </c:pt>
                <c:pt idx="1756">
                  <c:v>41267</c:v>
                </c:pt>
                <c:pt idx="1757">
                  <c:v>41269</c:v>
                </c:pt>
                <c:pt idx="1758">
                  <c:v>41270</c:v>
                </c:pt>
                <c:pt idx="1759">
                  <c:v>41271</c:v>
                </c:pt>
                <c:pt idx="1760">
                  <c:v>41274</c:v>
                </c:pt>
                <c:pt idx="1761">
                  <c:v>41276</c:v>
                </c:pt>
                <c:pt idx="1762">
                  <c:v>41277</c:v>
                </c:pt>
                <c:pt idx="1763">
                  <c:v>41278</c:v>
                </c:pt>
                <c:pt idx="1764">
                  <c:v>41281</c:v>
                </c:pt>
                <c:pt idx="1765">
                  <c:v>41282</c:v>
                </c:pt>
                <c:pt idx="1766">
                  <c:v>41283</c:v>
                </c:pt>
                <c:pt idx="1767">
                  <c:v>41284</c:v>
                </c:pt>
                <c:pt idx="1768">
                  <c:v>41285</c:v>
                </c:pt>
                <c:pt idx="1769">
                  <c:v>41288</c:v>
                </c:pt>
                <c:pt idx="1770">
                  <c:v>41289</c:v>
                </c:pt>
                <c:pt idx="1771">
                  <c:v>41290</c:v>
                </c:pt>
                <c:pt idx="1772">
                  <c:v>41291</c:v>
                </c:pt>
                <c:pt idx="1773">
                  <c:v>41292</c:v>
                </c:pt>
                <c:pt idx="1774">
                  <c:v>41296</c:v>
                </c:pt>
                <c:pt idx="1775">
                  <c:v>41297</c:v>
                </c:pt>
                <c:pt idx="1776">
                  <c:v>41298</c:v>
                </c:pt>
                <c:pt idx="1777">
                  <c:v>41299</c:v>
                </c:pt>
                <c:pt idx="1778">
                  <c:v>41302</c:v>
                </c:pt>
                <c:pt idx="1779">
                  <c:v>41303</c:v>
                </c:pt>
                <c:pt idx="1780">
                  <c:v>41304</c:v>
                </c:pt>
                <c:pt idx="1781">
                  <c:v>41305</c:v>
                </c:pt>
                <c:pt idx="1782">
                  <c:v>41306</c:v>
                </c:pt>
                <c:pt idx="1783">
                  <c:v>41309</c:v>
                </c:pt>
                <c:pt idx="1784">
                  <c:v>41310</c:v>
                </c:pt>
                <c:pt idx="1785">
                  <c:v>41311</c:v>
                </c:pt>
                <c:pt idx="1786">
                  <c:v>41312</c:v>
                </c:pt>
                <c:pt idx="1787">
                  <c:v>41313</c:v>
                </c:pt>
                <c:pt idx="1788">
                  <c:v>41316</c:v>
                </c:pt>
                <c:pt idx="1789">
                  <c:v>41317</c:v>
                </c:pt>
                <c:pt idx="1790">
                  <c:v>41318</c:v>
                </c:pt>
                <c:pt idx="1791">
                  <c:v>41319</c:v>
                </c:pt>
                <c:pt idx="1792">
                  <c:v>41320</c:v>
                </c:pt>
                <c:pt idx="1793">
                  <c:v>41324</c:v>
                </c:pt>
                <c:pt idx="1794">
                  <c:v>41325</c:v>
                </c:pt>
                <c:pt idx="1795">
                  <c:v>41326</c:v>
                </c:pt>
                <c:pt idx="1796">
                  <c:v>41327</c:v>
                </c:pt>
                <c:pt idx="1797">
                  <c:v>41330</c:v>
                </c:pt>
                <c:pt idx="1798">
                  <c:v>41331</c:v>
                </c:pt>
                <c:pt idx="1799">
                  <c:v>41332</c:v>
                </c:pt>
                <c:pt idx="1800">
                  <c:v>41333</c:v>
                </c:pt>
                <c:pt idx="1801">
                  <c:v>41334</c:v>
                </c:pt>
                <c:pt idx="1802">
                  <c:v>41337</c:v>
                </c:pt>
                <c:pt idx="1803">
                  <c:v>41338</c:v>
                </c:pt>
                <c:pt idx="1804">
                  <c:v>41339</c:v>
                </c:pt>
                <c:pt idx="1805">
                  <c:v>41340</c:v>
                </c:pt>
                <c:pt idx="1806">
                  <c:v>41341</c:v>
                </c:pt>
                <c:pt idx="1807">
                  <c:v>41344</c:v>
                </c:pt>
                <c:pt idx="1808">
                  <c:v>41345</c:v>
                </c:pt>
                <c:pt idx="1809">
                  <c:v>41346</c:v>
                </c:pt>
                <c:pt idx="1810">
                  <c:v>41347</c:v>
                </c:pt>
                <c:pt idx="1811">
                  <c:v>41348</c:v>
                </c:pt>
                <c:pt idx="1812">
                  <c:v>41351</c:v>
                </c:pt>
                <c:pt idx="1813">
                  <c:v>41352</c:v>
                </c:pt>
                <c:pt idx="1814">
                  <c:v>41353</c:v>
                </c:pt>
                <c:pt idx="1815">
                  <c:v>41354</c:v>
                </c:pt>
                <c:pt idx="1816">
                  <c:v>41355</c:v>
                </c:pt>
                <c:pt idx="1817">
                  <c:v>41358</c:v>
                </c:pt>
                <c:pt idx="1818">
                  <c:v>41359</c:v>
                </c:pt>
                <c:pt idx="1819">
                  <c:v>41360</c:v>
                </c:pt>
                <c:pt idx="1820">
                  <c:v>41361</c:v>
                </c:pt>
                <c:pt idx="1821">
                  <c:v>41365</c:v>
                </c:pt>
                <c:pt idx="1822">
                  <c:v>41366</c:v>
                </c:pt>
                <c:pt idx="1823">
                  <c:v>41367</c:v>
                </c:pt>
                <c:pt idx="1824">
                  <c:v>41368</c:v>
                </c:pt>
                <c:pt idx="1825">
                  <c:v>41369</c:v>
                </c:pt>
                <c:pt idx="1826">
                  <c:v>41372</c:v>
                </c:pt>
                <c:pt idx="1827">
                  <c:v>41373</c:v>
                </c:pt>
                <c:pt idx="1828">
                  <c:v>41374</c:v>
                </c:pt>
                <c:pt idx="1829">
                  <c:v>41375</c:v>
                </c:pt>
                <c:pt idx="1830">
                  <c:v>41376</c:v>
                </c:pt>
                <c:pt idx="1831">
                  <c:v>41379</c:v>
                </c:pt>
                <c:pt idx="1832">
                  <c:v>41380</c:v>
                </c:pt>
                <c:pt idx="1833">
                  <c:v>41381</c:v>
                </c:pt>
                <c:pt idx="1834">
                  <c:v>41382</c:v>
                </c:pt>
                <c:pt idx="1835">
                  <c:v>41383</c:v>
                </c:pt>
                <c:pt idx="1836">
                  <c:v>41386</c:v>
                </c:pt>
                <c:pt idx="1837">
                  <c:v>41387</c:v>
                </c:pt>
                <c:pt idx="1838">
                  <c:v>41388</c:v>
                </c:pt>
                <c:pt idx="1839">
                  <c:v>41389</c:v>
                </c:pt>
                <c:pt idx="1840">
                  <c:v>41390</c:v>
                </c:pt>
                <c:pt idx="1841">
                  <c:v>41393</c:v>
                </c:pt>
                <c:pt idx="1842">
                  <c:v>41394</c:v>
                </c:pt>
                <c:pt idx="1843">
                  <c:v>41395</c:v>
                </c:pt>
                <c:pt idx="1844">
                  <c:v>41396</c:v>
                </c:pt>
                <c:pt idx="1845">
                  <c:v>41397</c:v>
                </c:pt>
                <c:pt idx="1846">
                  <c:v>41400</c:v>
                </c:pt>
                <c:pt idx="1847">
                  <c:v>41401</c:v>
                </c:pt>
                <c:pt idx="1848">
                  <c:v>41402</c:v>
                </c:pt>
                <c:pt idx="1849">
                  <c:v>41403</c:v>
                </c:pt>
                <c:pt idx="1850">
                  <c:v>41404</c:v>
                </c:pt>
                <c:pt idx="1851">
                  <c:v>41407</c:v>
                </c:pt>
                <c:pt idx="1852">
                  <c:v>41408</c:v>
                </c:pt>
                <c:pt idx="1853">
                  <c:v>41409</c:v>
                </c:pt>
                <c:pt idx="1854">
                  <c:v>41410</c:v>
                </c:pt>
                <c:pt idx="1855">
                  <c:v>41411</c:v>
                </c:pt>
                <c:pt idx="1856">
                  <c:v>41414</c:v>
                </c:pt>
                <c:pt idx="1857">
                  <c:v>41415</c:v>
                </c:pt>
                <c:pt idx="1858">
                  <c:v>41416</c:v>
                </c:pt>
                <c:pt idx="1859">
                  <c:v>41417</c:v>
                </c:pt>
                <c:pt idx="1860">
                  <c:v>41418</c:v>
                </c:pt>
                <c:pt idx="1861">
                  <c:v>41422</c:v>
                </c:pt>
                <c:pt idx="1862">
                  <c:v>41423</c:v>
                </c:pt>
                <c:pt idx="1863">
                  <c:v>41424</c:v>
                </c:pt>
                <c:pt idx="1864">
                  <c:v>41425</c:v>
                </c:pt>
                <c:pt idx="1865">
                  <c:v>41428</c:v>
                </c:pt>
                <c:pt idx="1866">
                  <c:v>41429</c:v>
                </c:pt>
                <c:pt idx="1867">
                  <c:v>41430</c:v>
                </c:pt>
                <c:pt idx="1868">
                  <c:v>41431</c:v>
                </c:pt>
                <c:pt idx="1869">
                  <c:v>41432</c:v>
                </c:pt>
                <c:pt idx="1870">
                  <c:v>41435</c:v>
                </c:pt>
                <c:pt idx="1871">
                  <c:v>41436</c:v>
                </c:pt>
                <c:pt idx="1872">
                  <c:v>41437</c:v>
                </c:pt>
                <c:pt idx="1873">
                  <c:v>41438</c:v>
                </c:pt>
                <c:pt idx="1874">
                  <c:v>41439</c:v>
                </c:pt>
                <c:pt idx="1875">
                  <c:v>41442</c:v>
                </c:pt>
                <c:pt idx="1876">
                  <c:v>41443</c:v>
                </c:pt>
                <c:pt idx="1877">
                  <c:v>41444</c:v>
                </c:pt>
                <c:pt idx="1878">
                  <c:v>41445</c:v>
                </c:pt>
                <c:pt idx="1879">
                  <c:v>41446</c:v>
                </c:pt>
                <c:pt idx="1880">
                  <c:v>41449</c:v>
                </c:pt>
                <c:pt idx="1881">
                  <c:v>41450</c:v>
                </c:pt>
                <c:pt idx="1882">
                  <c:v>41451</c:v>
                </c:pt>
                <c:pt idx="1883">
                  <c:v>41452</c:v>
                </c:pt>
                <c:pt idx="1884">
                  <c:v>41453</c:v>
                </c:pt>
                <c:pt idx="1885">
                  <c:v>41456</c:v>
                </c:pt>
                <c:pt idx="1886">
                  <c:v>41457</c:v>
                </c:pt>
                <c:pt idx="1887">
                  <c:v>41458</c:v>
                </c:pt>
                <c:pt idx="1888">
                  <c:v>41460</c:v>
                </c:pt>
                <c:pt idx="1889">
                  <c:v>41463</c:v>
                </c:pt>
                <c:pt idx="1890">
                  <c:v>41464</c:v>
                </c:pt>
                <c:pt idx="1891">
                  <c:v>41465</c:v>
                </c:pt>
                <c:pt idx="1892">
                  <c:v>41466</c:v>
                </c:pt>
                <c:pt idx="1893">
                  <c:v>41467</c:v>
                </c:pt>
                <c:pt idx="1894">
                  <c:v>41470</c:v>
                </c:pt>
                <c:pt idx="1895">
                  <c:v>41471</c:v>
                </c:pt>
                <c:pt idx="1896">
                  <c:v>41472</c:v>
                </c:pt>
                <c:pt idx="1897">
                  <c:v>41473</c:v>
                </c:pt>
                <c:pt idx="1898">
                  <c:v>41474</c:v>
                </c:pt>
                <c:pt idx="1899">
                  <c:v>41477</c:v>
                </c:pt>
                <c:pt idx="1900">
                  <c:v>41478</c:v>
                </c:pt>
                <c:pt idx="1901">
                  <c:v>41479</c:v>
                </c:pt>
                <c:pt idx="1902">
                  <c:v>41480</c:v>
                </c:pt>
                <c:pt idx="1903">
                  <c:v>41481</c:v>
                </c:pt>
                <c:pt idx="1904">
                  <c:v>41484</c:v>
                </c:pt>
                <c:pt idx="1905">
                  <c:v>41485</c:v>
                </c:pt>
                <c:pt idx="1906">
                  <c:v>41486</c:v>
                </c:pt>
                <c:pt idx="1907">
                  <c:v>41487</c:v>
                </c:pt>
                <c:pt idx="1908">
                  <c:v>41488</c:v>
                </c:pt>
                <c:pt idx="1909">
                  <c:v>41491</c:v>
                </c:pt>
                <c:pt idx="1910">
                  <c:v>41492</c:v>
                </c:pt>
                <c:pt idx="1911">
                  <c:v>41493</c:v>
                </c:pt>
                <c:pt idx="1912">
                  <c:v>41494</c:v>
                </c:pt>
                <c:pt idx="1913">
                  <c:v>41495</c:v>
                </c:pt>
                <c:pt idx="1914">
                  <c:v>41498</c:v>
                </c:pt>
                <c:pt idx="1915">
                  <c:v>41499</c:v>
                </c:pt>
                <c:pt idx="1916">
                  <c:v>41500</c:v>
                </c:pt>
                <c:pt idx="1917">
                  <c:v>41501</c:v>
                </c:pt>
                <c:pt idx="1918">
                  <c:v>41502</c:v>
                </c:pt>
                <c:pt idx="1919">
                  <c:v>41505</c:v>
                </c:pt>
                <c:pt idx="1920">
                  <c:v>41506</c:v>
                </c:pt>
                <c:pt idx="1921">
                  <c:v>41507</c:v>
                </c:pt>
                <c:pt idx="1922">
                  <c:v>41508</c:v>
                </c:pt>
                <c:pt idx="1923">
                  <c:v>41509</c:v>
                </c:pt>
                <c:pt idx="1924">
                  <c:v>41512</c:v>
                </c:pt>
                <c:pt idx="1925">
                  <c:v>41513</c:v>
                </c:pt>
                <c:pt idx="1926">
                  <c:v>41514</c:v>
                </c:pt>
                <c:pt idx="1927">
                  <c:v>41515</c:v>
                </c:pt>
                <c:pt idx="1928">
                  <c:v>41516</c:v>
                </c:pt>
                <c:pt idx="1929">
                  <c:v>41520</c:v>
                </c:pt>
                <c:pt idx="1930">
                  <c:v>41521</c:v>
                </c:pt>
                <c:pt idx="1931">
                  <c:v>41522</c:v>
                </c:pt>
                <c:pt idx="1932">
                  <c:v>41523</c:v>
                </c:pt>
                <c:pt idx="1933">
                  <c:v>41526</c:v>
                </c:pt>
                <c:pt idx="1934">
                  <c:v>41527</c:v>
                </c:pt>
                <c:pt idx="1935">
                  <c:v>41528</c:v>
                </c:pt>
                <c:pt idx="1936">
                  <c:v>41529</c:v>
                </c:pt>
                <c:pt idx="1937">
                  <c:v>41530</c:v>
                </c:pt>
                <c:pt idx="1938">
                  <c:v>41533</c:v>
                </c:pt>
                <c:pt idx="1939">
                  <c:v>41534</c:v>
                </c:pt>
                <c:pt idx="1940">
                  <c:v>41535</c:v>
                </c:pt>
                <c:pt idx="1941">
                  <c:v>41536</c:v>
                </c:pt>
                <c:pt idx="1942">
                  <c:v>41537</c:v>
                </c:pt>
                <c:pt idx="1943">
                  <c:v>41540</c:v>
                </c:pt>
                <c:pt idx="1944">
                  <c:v>41541</c:v>
                </c:pt>
                <c:pt idx="1945">
                  <c:v>41542</c:v>
                </c:pt>
                <c:pt idx="1946">
                  <c:v>41543</c:v>
                </c:pt>
                <c:pt idx="1947">
                  <c:v>41544</c:v>
                </c:pt>
                <c:pt idx="1948">
                  <c:v>41547</c:v>
                </c:pt>
                <c:pt idx="1949">
                  <c:v>41548</c:v>
                </c:pt>
                <c:pt idx="1950">
                  <c:v>41549</c:v>
                </c:pt>
                <c:pt idx="1951">
                  <c:v>41550</c:v>
                </c:pt>
                <c:pt idx="1952">
                  <c:v>41551</c:v>
                </c:pt>
                <c:pt idx="1953">
                  <c:v>41554</c:v>
                </c:pt>
                <c:pt idx="1954">
                  <c:v>41555</c:v>
                </c:pt>
                <c:pt idx="1955">
                  <c:v>41556</c:v>
                </c:pt>
                <c:pt idx="1956">
                  <c:v>41557</c:v>
                </c:pt>
                <c:pt idx="1957">
                  <c:v>41558</c:v>
                </c:pt>
                <c:pt idx="1958">
                  <c:v>41561</c:v>
                </c:pt>
                <c:pt idx="1959">
                  <c:v>41562</c:v>
                </c:pt>
                <c:pt idx="1960">
                  <c:v>41563</c:v>
                </c:pt>
                <c:pt idx="1961">
                  <c:v>41564</c:v>
                </c:pt>
                <c:pt idx="1962">
                  <c:v>41565</c:v>
                </c:pt>
                <c:pt idx="1963">
                  <c:v>41568</c:v>
                </c:pt>
                <c:pt idx="1964">
                  <c:v>41569</c:v>
                </c:pt>
                <c:pt idx="1965">
                  <c:v>41570</c:v>
                </c:pt>
                <c:pt idx="1966">
                  <c:v>41571</c:v>
                </c:pt>
                <c:pt idx="1967">
                  <c:v>41572</c:v>
                </c:pt>
                <c:pt idx="1968">
                  <c:v>41575</c:v>
                </c:pt>
                <c:pt idx="1969">
                  <c:v>41576</c:v>
                </c:pt>
                <c:pt idx="1970">
                  <c:v>41577</c:v>
                </c:pt>
                <c:pt idx="1971">
                  <c:v>41578</c:v>
                </c:pt>
                <c:pt idx="1972">
                  <c:v>41579</c:v>
                </c:pt>
                <c:pt idx="1973">
                  <c:v>41582</c:v>
                </c:pt>
                <c:pt idx="1974">
                  <c:v>41583</c:v>
                </c:pt>
                <c:pt idx="1975">
                  <c:v>41584</c:v>
                </c:pt>
                <c:pt idx="1976">
                  <c:v>41585</c:v>
                </c:pt>
                <c:pt idx="1977">
                  <c:v>41586</c:v>
                </c:pt>
                <c:pt idx="1978">
                  <c:v>41589</c:v>
                </c:pt>
                <c:pt idx="1979">
                  <c:v>41590</c:v>
                </c:pt>
                <c:pt idx="1980">
                  <c:v>41591</c:v>
                </c:pt>
                <c:pt idx="1981">
                  <c:v>41592</c:v>
                </c:pt>
                <c:pt idx="1982">
                  <c:v>41593</c:v>
                </c:pt>
                <c:pt idx="1983">
                  <c:v>41596</c:v>
                </c:pt>
                <c:pt idx="1984">
                  <c:v>41597</c:v>
                </c:pt>
                <c:pt idx="1985">
                  <c:v>41598</c:v>
                </c:pt>
                <c:pt idx="1986">
                  <c:v>41599</c:v>
                </c:pt>
                <c:pt idx="1987">
                  <c:v>41600</c:v>
                </c:pt>
                <c:pt idx="1988">
                  <c:v>41603</c:v>
                </c:pt>
                <c:pt idx="1989">
                  <c:v>41604</c:v>
                </c:pt>
                <c:pt idx="1990">
                  <c:v>41605</c:v>
                </c:pt>
                <c:pt idx="1991">
                  <c:v>41607</c:v>
                </c:pt>
                <c:pt idx="1992">
                  <c:v>41610</c:v>
                </c:pt>
                <c:pt idx="1993">
                  <c:v>41611</c:v>
                </c:pt>
                <c:pt idx="1994">
                  <c:v>41612</c:v>
                </c:pt>
                <c:pt idx="1995">
                  <c:v>41613</c:v>
                </c:pt>
                <c:pt idx="1996">
                  <c:v>41614</c:v>
                </c:pt>
                <c:pt idx="1997">
                  <c:v>41617</c:v>
                </c:pt>
                <c:pt idx="1998">
                  <c:v>41618</c:v>
                </c:pt>
                <c:pt idx="1999">
                  <c:v>41619</c:v>
                </c:pt>
                <c:pt idx="2000">
                  <c:v>41620</c:v>
                </c:pt>
                <c:pt idx="2001">
                  <c:v>41621</c:v>
                </c:pt>
                <c:pt idx="2002">
                  <c:v>41624</c:v>
                </c:pt>
                <c:pt idx="2003">
                  <c:v>41625</c:v>
                </c:pt>
                <c:pt idx="2004">
                  <c:v>41626</c:v>
                </c:pt>
                <c:pt idx="2005">
                  <c:v>41627</c:v>
                </c:pt>
                <c:pt idx="2006">
                  <c:v>41628</c:v>
                </c:pt>
                <c:pt idx="2007">
                  <c:v>41631</c:v>
                </c:pt>
                <c:pt idx="2008">
                  <c:v>41632</c:v>
                </c:pt>
                <c:pt idx="2009">
                  <c:v>41634</c:v>
                </c:pt>
                <c:pt idx="2010">
                  <c:v>41635</c:v>
                </c:pt>
                <c:pt idx="2011">
                  <c:v>41638</c:v>
                </c:pt>
                <c:pt idx="2012">
                  <c:v>41639</c:v>
                </c:pt>
                <c:pt idx="2013">
                  <c:v>41641</c:v>
                </c:pt>
                <c:pt idx="2014">
                  <c:v>41642</c:v>
                </c:pt>
                <c:pt idx="2015">
                  <c:v>41645</c:v>
                </c:pt>
                <c:pt idx="2016">
                  <c:v>41646</c:v>
                </c:pt>
                <c:pt idx="2017">
                  <c:v>41647</c:v>
                </c:pt>
                <c:pt idx="2018">
                  <c:v>41648</c:v>
                </c:pt>
                <c:pt idx="2019">
                  <c:v>41649</c:v>
                </c:pt>
                <c:pt idx="2020">
                  <c:v>41652</c:v>
                </c:pt>
                <c:pt idx="2021">
                  <c:v>41653</c:v>
                </c:pt>
                <c:pt idx="2022">
                  <c:v>41654</c:v>
                </c:pt>
                <c:pt idx="2023">
                  <c:v>41655</c:v>
                </c:pt>
                <c:pt idx="2024">
                  <c:v>41656</c:v>
                </c:pt>
                <c:pt idx="2025">
                  <c:v>41660</c:v>
                </c:pt>
                <c:pt idx="2026">
                  <c:v>41661</c:v>
                </c:pt>
                <c:pt idx="2027">
                  <c:v>41662</c:v>
                </c:pt>
                <c:pt idx="2028">
                  <c:v>41663</c:v>
                </c:pt>
                <c:pt idx="2029">
                  <c:v>41666</c:v>
                </c:pt>
                <c:pt idx="2030">
                  <c:v>41667</c:v>
                </c:pt>
                <c:pt idx="2031">
                  <c:v>41668</c:v>
                </c:pt>
                <c:pt idx="2032">
                  <c:v>41669</c:v>
                </c:pt>
                <c:pt idx="2033">
                  <c:v>41670</c:v>
                </c:pt>
                <c:pt idx="2034">
                  <c:v>41673</c:v>
                </c:pt>
                <c:pt idx="2035">
                  <c:v>41674</c:v>
                </c:pt>
                <c:pt idx="2036">
                  <c:v>41675</c:v>
                </c:pt>
                <c:pt idx="2037">
                  <c:v>41676</c:v>
                </c:pt>
                <c:pt idx="2038">
                  <c:v>41677</c:v>
                </c:pt>
                <c:pt idx="2039">
                  <c:v>41680</c:v>
                </c:pt>
                <c:pt idx="2040">
                  <c:v>41681</c:v>
                </c:pt>
                <c:pt idx="2041">
                  <c:v>41682</c:v>
                </c:pt>
                <c:pt idx="2042">
                  <c:v>41683</c:v>
                </c:pt>
                <c:pt idx="2043">
                  <c:v>41684</c:v>
                </c:pt>
                <c:pt idx="2044">
                  <c:v>41688</c:v>
                </c:pt>
                <c:pt idx="2045">
                  <c:v>41689</c:v>
                </c:pt>
                <c:pt idx="2046">
                  <c:v>41690</c:v>
                </c:pt>
                <c:pt idx="2047">
                  <c:v>41691</c:v>
                </c:pt>
                <c:pt idx="2048">
                  <c:v>41694</c:v>
                </c:pt>
                <c:pt idx="2049">
                  <c:v>41695</c:v>
                </c:pt>
                <c:pt idx="2050">
                  <c:v>41696</c:v>
                </c:pt>
                <c:pt idx="2051">
                  <c:v>41697</c:v>
                </c:pt>
                <c:pt idx="2052">
                  <c:v>41698</c:v>
                </c:pt>
                <c:pt idx="2053">
                  <c:v>41701</c:v>
                </c:pt>
                <c:pt idx="2054">
                  <c:v>41702</c:v>
                </c:pt>
                <c:pt idx="2055">
                  <c:v>41703</c:v>
                </c:pt>
                <c:pt idx="2056">
                  <c:v>41704</c:v>
                </c:pt>
                <c:pt idx="2057">
                  <c:v>41705</c:v>
                </c:pt>
                <c:pt idx="2058">
                  <c:v>41708</c:v>
                </c:pt>
                <c:pt idx="2059">
                  <c:v>41709</c:v>
                </c:pt>
                <c:pt idx="2060">
                  <c:v>41710</c:v>
                </c:pt>
                <c:pt idx="2061">
                  <c:v>41711</c:v>
                </c:pt>
                <c:pt idx="2062">
                  <c:v>41712</c:v>
                </c:pt>
                <c:pt idx="2063">
                  <c:v>41715</c:v>
                </c:pt>
                <c:pt idx="2064">
                  <c:v>41716</c:v>
                </c:pt>
                <c:pt idx="2065">
                  <c:v>41717</c:v>
                </c:pt>
                <c:pt idx="2066">
                  <c:v>41718</c:v>
                </c:pt>
                <c:pt idx="2067">
                  <c:v>41719</c:v>
                </c:pt>
                <c:pt idx="2068">
                  <c:v>41722</c:v>
                </c:pt>
                <c:pt idx="2069">
                  <c:v>41723</c:v>
                </c:pt>
                <c:pt idx="2070">
                  <c:v>41724</c:v>
                </c:pt>
                <c:pt idx="2071">
                  <c:v>41725</c:v>
                </c:pt>
                <c:pt idx="2072">
                  <c:v>41726</c:v>
                </c:pt>
                <c:pt idx="2073">
                  <c:v>41729</c:v>
                </c:pt>
                <c:pt idx="2074">
                  <c:v>41730</c:v>
                </c:pt>
                <c:pt idx="2075">
                  <c:v>41731</c:v>
                </c:pt>
                <c:pt idx="2076">
                  <c:v>41732</c:v>
                </c:pt>
                <c:pt idx="2077">
                  <c:v>41733</c:v>
                </c:pt>
                <c:pt idx="2078">
                  <c:v>41736</c:v>
                </c:pt>
                <c:pt idx="2079">
                  <c:v>41737</c:v>
                </c:pt>
                <c:pt idx="2080">
                  <c:v>41738</c:v>
                </c:pt>
                <c:pt idx="2081">
                  <c:v>41739</c:v>
                </c:pt>
                <c:pt idx="2082">
                  <c:v>41740</c:v>
                </c:pt>
                <c:pt idx="2083">
                  <c:v>41743</c:v>
                </c:pt>
                <c:pt idx="2084">
                  <c:v>41744</c:v>
                </c:pt>
                <c:pt idx="2085">
                  <c:v>41745</c:v>
                </c:pt>
                <c:pt idx="2086">
                  <c:v>41746</c:v>
                </c:pt>
                <c:pt idx="2087">
                  <c:v>41750</c:v>
                </c:pt>
                <c:pt idx="2088">
                  <c:v>41751</c:v>
                </c:pt>
                <c:pt idx="2089">
                  <c:v>41752</c:v>
                </c:pt>
                <c:pt idx="2090">
                  <c:v>41753</c:v>
                </c:pt>
                <c:pt idx="2091">
                  <c:v>41754</c:v>
                </c:pt>
                <c:pt idx="2092">
                  <c:v>41757</c:v>
                </c:pt>
                <c:pt idx="2093">
                  <c:v>41758</c:v>
                </c:pt>
                <c:pt idx="2094">
                  <c:v>41759</c:v>
                </c:pt>
                <c:pt idx="2095">
                  <c:v>41760</c:v>
                </c:pt>
                <c:pt idx="2096">
                  <c:v>41761</c:v>
                </c:pt>
                <c:pt idx="2097">
                  <c:v>41764</c:v>
                </c:pt>
                <c:pt idx="2098">
                  <c:v>41765</c:v>
                </c:pt>
                <c:pt idx="2099">
                  <c:v>41766</c:v>
                </c:pt>
                <c:pt idx="2100">
                  <c:v>41767</c:v>
                </c:pt>
                <c:pt idx="2101">
                  <c:v>41768</c:v>
                </c:pt>
                <c:pt idx="2102">
                  <c:v>41771</c:v>
                </c:pt>
                <c:pt idx="2103">
                  <c:v>41772</c:v>
                </c:pt>
                <c:pt idx="2104">
                  <c:v>41773</c:v>
                </c:pt>
                <c:pt idx="2105">
                  <c:v>41774</c:v>
                </c:pt>
                <c:pt idx="2106">
                  <c:v>41775</c:v>
                </c:pt>
                <c:pt idx="2107">
                  <c:v>41778</c:v>
                </c:pt>
                <c:pt idx="2108">
                  <c:v>41779</c:v>
                </c:pt>
                <c:pt idx="2109">
                  <c:v>41780</c:v>
                </c:pt>
                <c:pt idx="2110">
                  <c:v>41781</c:v>
                </c:pt>
                <c:pt idx="2111">
                  <c:v>41782</c:v>
                </c:pt>
                <c:pt idx="2112">
                  <c:v>41786</c:v>
                </c:pt>
                <c:pt idx="2113">
                  <c:v>41787</c:v>
                </c:pt>
                <c:pt idx="2114">
                  <c:v>41788</c:v>
                </c:pt>
                <c:pt idx="2115">
                  <c:v>41789</c:v>
                </c:pt>
                <c:pt idx="2116">
                  <c:v>41792</c:v>
                </c:pt>
                <c:pt idx="2117">
                  <c:v>41793</c:v>
                </c:pt>
                <c:pt idx="2118">
                  <c:v>41794</c:v>
                </c:pt>
                <c:pt idx="2119">
                  <c:v>41795</c:v>
                </c:pt>
                <c:pt idx="2120">
                  <c:v>41796</c:v>
                </c:pt>
                <c:pt idx="2121">
                  <c:v>41799</c:v>
                </c:pt>
                <c:pt idx="2122">
                  <c:v>41800</c:v>
                </c:pt>
                <c:pt idx="2123">
                  <c:v>41801</c:v>
                </c:pt>
                <c:pt idx="2124">
                  <c:v>41802</c:v>
                </c:pt>
                <c:pt idx="2125">
                  <c:v>41803</c:v>
                </c:pt>
                <c:pt idx="2126">
                  <c:v>41806</c:v>
                </c:pt>
                <c:pt idx="2127">
                  <c:v>41807</c:v>
                </c:pt>
                <c:pt idx="2128">
                  <c:v>41808</c:v>
                </c:pt>
                <c:pt idx="2129">
                  <c:v>41809</c:v>
                </c:pt>
                <c:pt idx="2130">
                  <c:v>41810</c:v>
                </c:pt>
                <c:pt idx="2131">
                  <c:v>41813</c:v>
                </c:pt>
                <c:pt idx="2132">
                  <c:v>41814</c:v>
                </c:pt>
                <c:pt idx="2133">
                  <c:v>41815</c:v>
                </c:pt>
                <c:pt idx="2134">
                  <c:v>41816</c:v>
                </c:pt>
                <c:pt idx="2135">
                  <c:v>41817</c:v>
                </c:pt>
                <c:pt idx="2136">
                  <c:v>41820</c:v>
                </c:pt>
                <c:pt idx="2137">
                  <c:v>41821</c:v>
                </c:pt>
                <c:pt idx="2138">
                  <c:v>41822</c:v>
                </c:pt>
                <c:pt idx="2139">
                  <c:v>41823</c:v>
                </c:pt>
                <c:pt idx="2140">
                  <c:v>41827</c:v>
                </c:pt>
                <c:pt idx="2141">
                  <c:v>41828</c:v>
                </c:pt>
                <c:pt idx="2142">
                  <c:v>41829</c:v>
                </c:pt>
                <c:pt idx="2143">
                  <c:v>41830</c:v>
                </c:pt>
                <c:pt idx="2144">
                  <c:v>41831</c:v>
                </c:pt>
                <c:pt idx="2145">
                  <c:v>41834</c:v>
                </c:pt>
                <c:pt idx="2146">
                  <c:v>41835</c:v>
                </c:pt>
                <c:pt idx="2147">
                  <c:v>41836</c:v>
                </c:pt>
                <c:pt idx="2148">
                  <c:v>41837</c:v>
                </c:pt>
                <c:pt idx="2149">
                  <c:v>41838</c:v>
                </c:pt>
                <c:pt idx="2150">
                  <c:v>41841</c:v>
                </c:pt>
                <c:pt idx="2151">
                  <c:v>41842</c:v>
                </c:pt>
                <c:pt idx="2152">
                  <c:v>41843</c:v>
                </c:pt>
                <c:pt idx="2153">
                  <c:v>41844</c:v>
                </c:pt>
                <c:pt idx="2154">
                  <c:v>41845</c:v>
                </c:pt>
                <c:pt idx="2155">
                  <c:v>41848</c:v>
                </c:pt>
                <c:pt idx="2156">
                  <c:v>41849</c:v>
                </c:pt>
                <c:pt idx="2157">
                  <c:v>41850</c:v>
                </c:pt>
                <c:pt idx="2158">
                  <c:v>41851</c:v>
                </c:pt>
                <c:pt idx="2159">
                  <c:v>41852</c:v>
                </c:pt>
                <c:pt idx="2160">
                  <c:v>41855</c:v>
                </c:pt>
                <c:pt idx="2161">
                  <c:v>41856</c:v>
                </c:pt>
                <c:pt idx="2162">
                  <c:v>41857</c:v>
                </c:pt>
                <c:pt idx="2163">
                  <c:v>41858</c:v>
                </c:pt>
                <c:pt idx="2164">
                  <c:v>41859</c:v>
                </c:pt>
                <c:pt idx="2165">
                  <c:v>41862</c:v>
                </c:pt>
                <c:pt idx="2166">
                  <c:v>41863</c:v>
                </c:pt>
                <c:pt idx="2167">
                  <c:v>41864</c:v>
                </c:pt>
                <c:pt idx="2168">
                  <c:v>41865</c:v>
                </c:pt>
                <c:pt idx="2169">
                  <c:v>41866</c:v>
                </c:pt>
                <c:pt idx="2170">
                  <c:v>41869</c:v>
                </c:pt>
                <c:pt idx="2171">
                  <c:v>41870</c:v>
                </c:pt>
                <c:pt idx="2172">
                  <c:v>41871</c:v>
                </c:pt>
                <c:pt idx="2173">
                  <c:v>41872</c:v>
                </c:pt>
                <c:pt idx="2174">
                  <c:v>41873</c:v>
                </c:pt>
                <c:pt idx="2175">
                  <c:v>41876</c:v>
                </c:pt>
                <c:pt idx="2176">
                  <c:v>41877</c:v>
                </c:pt>
                <c:pt idx="2177">
                  <c:v>41878</c:v>
                </c:pt>
                <c:pt idx="2178">
                  <c:v>41879</c:v>
                </c:pt>
                <c:pt idx="2179">
                  <c:v>41880</c:v>
                </c:pt>
                <c:pt idx="2180">
                  <c:v>41884</c:v>
                </c:pt>
                <c:pt idx="2181">
                  <c:v>41885</c:v>
                </c:pt>
                <c:pt idx="2182">
                  <c:v>41886</c:v>
                </c:pt>
                <c:pt idx="2183">
                  <c:v>41887</c:v>
                </c:pt>
                <c:pt idx="2184">
                  <c:v>41890</c:v>
                </c:pt>
                <c:pt idx="2185">
                  <c:v>41891</c:v>
                </c:pt>
                <c:pt idx="2186">
                  <c:v>41892</c:v>
                </c:pt>
                <c:pt idx="2187">
                  <c:v>41893</c:v>
                </c:pt>
                <c:pt idx="2188">
                  <c:v>41894</c:v>
                </c:pt>
                <c:pt idx="2189">
                  <c:v>41897</c:v>
                </c:pt>
                <c:pt idx="2190">
                  <c:v>41898</c:v>
                </c:pt>
                <c:pt idx="2191">
                  <c:v>41899</c:v>
                </c:pt>
                <c:pt idx="2192">
                  <c:v>41900</c:v>
                </c:pt>
                <c:pt idx="2193">
                  <c:v>41901</c:v>
                </c:pt>
                <c:pt idx="2194">
                  <c:v>41904</c:v>
                </c:pt>
                <c:pt idx="2195">
                  <c:v>41905</c:v>
                </c:pt>
                <c:pt idx="2196">
                  <c:v>41906</c:v>
                </c:pt>
                <c:pt idx="2197">
                  <c:v>41907</c:v>
                </c:pt>
                <c:pt idx="2198">
                  <c:v>41908</c:v>
                </c:pt>
                <c:pt idx="2199">
                  <c:v>41911</c:v>
                </c:pt>
                <c:pt idx="2200">
                  <c:v>41912</c:v>
                </c:pt>
                <c:pt idx="2201">
                  <c:v>41913</c:v>
                </c:pt>
                <c:pt idx="2202">
                  <c:v>41914</c:v>
                </c:pt>
                <c:pt idx="2203">
                  <c:v>41915</c:v>
                </c:pt>
                <c:pt idx="2204">
                  <c:v>41918</c:v>
                </c:pt>
                <c:pt idx="2205">
                  <c:v>41919</c:v>
                </c:pt>
                <c:pt idx="2206">
                  <c:v>41920</c:v>
                </c:pt>
                <c:pt idx="2207">
                  <c:v>41921</c:v>
                </c:pt>
                <c:pt idx="2208">
                  <c:v>41922</c:v>
                </c:pt>
                <c:pt idx="2209">
                  <c:v>41925</c:v>
                </c:pt>
                <c:pt idx="2210">
                  <c:v>41926</c:v>
                </c:pt>
                <c:pt idx="2211">
                  <c:v>41927</c:v>
                </c:pt>
                <c:pt idx="2212">
                  <c:v>41928</c:v>
                </c:pt>
                <c:pt idx="2213">
                  <c:v>41929</c:v>
                </c:pt>
                <c:pt idx="2214">
                  <c:v>41932</c:v>
                </c:pt>
                <c:pt idx="2215">
                  <c:v>41933</c:v>
                </c:pt>
                <c:pt idx="2216">
                  <c:v>41934</c:v>
                </c:pt>
                <c:pt idx="2217">
                  <c:v>41935</c:v>
                </c:pt>
                <c:pt idx="2218">
                  <c:v>41936</c:v>
                </c:pt>
                <c:pt idx="2219">
                  <c:v>41939</c:v>
                </c:pt>
                <c:pt idx="2220">
                  <c:v>41940</c:v>
                </c:pt>
                <c:pt idx="2221">
                  <c:v>41941</c:v>
                </c:pt>
                <c:pt idx="2222">
                  <c:v>41942</c:v>
                </c:pt>
                <c:pt idx="2223">
                  <c:v>41943</c:v>
                </c:pt>
                <c:pt idx="2224">
                  <c:v>41946</c:v>
                </c:pt>
                <c:pt idx="2225">
                  <c:v>41947</c:v>
                </c:pt>
                <c:pt idx="2226">
                  <c:v>41948</c:v>
                </c:pt>
                <c:pt idx="2227">
                  <c:v>41949</c:v>
                </c:pt>
                <c:pt idx="2228">
                  <c:v>41950</c:v>
                </c:pt>
                <c:pt idx="2229">
                  <c:v>41953</c:v>
                </c:pt>
                <c:pt idx="2230">
                  <c:v>41954</c:v>
                </c:pt>
                <c:pt idx="2231">
                  <c:v>41955</c:v>
                </c:pt>
                <c:pt idx="2232">
                  <c:v>41956</c:v>
                </c:pt>
                <c:pt idx="2233">
                  <c:v>41957</c:v>
                </c:pt>
                <c:pt idx="2234">
                  <c:v>41960</c:v>
                </c:pt>
                <c:pt idx="2235">
                  <c:v>41961</c:v>
                </c:pt>
                <c:pt idx="2236">
                  <c:v>41962</c:v>
                </c:pt>
                <c:pt idx="2237">
                  <c:v>41963</c:v>
                </c:pt>
                <c:pt idx="2238">
                  <c:v>41964</c:v>
                </c:pt>
                <c:pt idx="2239">
                  <c:v>41967</c:v>
                </c:pt>
                <c:pt idx="2240">
                  <c:v>41968</c:v>
                </c:pt>
                <c:pt idx="2241">
                  <c:v>41969</c:v>
                </c:pt>
                <c:pt idx="2242">
                  <c:v>41971</c:v>
                </c:pt>
                <c:pt idx="2243">
                  <c:v>41974</c:v>
                </c:pt>
                <c:pt idx="2244">
                  <c:v>41975</c:v>
                </c:pt>
                <c:pt idx="2245">
                  <c:v>41976</c:v>
                </c:pt>
                <c:pt idx="2246">
                  <c:v>41977</c:v>
                </c:pt>
                <c:pt idx="2247">
                  <c:v>41978</c:v>
                </c:pt>
                <c:pt idx="2248">
                  <c:v>41981</c:v>
                </c:pt>
                <c:pt idx="2249">
                  <c:v>41982</c:v>
                </c:pt>
                <c:pt idx="2250">
                  <c:v>41983</c:v>
                </c:pt>
                <c:pt idx="2251">
                  <c:v>41984</c:v>
                </c:pt>
                <c:pt idx="2252">
                  <c:v>41985</c:v>
                </c:pt>
                <c:pt idx="2253">
                  <c:v>41988</c:v>
                </c:pt>
                <c:pt idx="2254">
                  <c:v>41989</c:v>
                </c:pt>
                <c:pt idx="2255">
                  <c:v>41990</c:v>
                </c:pt>
                <c:pt idx="2256">
                  <c:v>41991</c:v>
                </c:pt>
                <c:pt idx="2257">
                  <c:v>41992</c:v>
                </c:pt>
                <c:pt idx="2258">
                  <c:v>41995</c:v>
                </c:pt>
                <c:pt idx="2259">
                  <c:v>41996</c:v>
                </c:pt>
                <c:pt idx="2260">
                  <c:v>41997</c:v>
                </c:pt>
                <c:pt idx="2261">
                  <c:v>41999</c:v>
                </c:pt>
                <c:pt idx="2262">
                  <c:v>42002</c:v>
                </c:pt>
                <c:pt idx="2263">
                  <c:v>42003</c:v>
                </c:pt>
                <c:pt idx="2264">
                  <c:v>42004</c:v>
                </c:pt>
                <c:pt idx="2265">
                  <c:v>42006</c:v>
                </c:pt>
                <c:pt idx="2266">
                  <c:v>42009</c:v>
                </c:pt>
                <c:pt idx="2267">
                  <c:v>42010</c:v>
                </c:pt>
                <c:pt idx="2268">
                  <c:v>42011</c:v>
                </c:pt>
                <c:pt idx="2269">
                  <c:v>42012</c:v>
                </c:pt>
                <c:pt idx="2270">
                  <c:v>42013</c:v>
                </c:pt>
                <c:pt idx="2271">
                  <c:v>42016</c:v>
                </c:pt>
                <c:pt idx="2272">
                  <c:v>42017</c:v>
                </c:pt>
                <c:pt idx="2273">
                  <c:v>42018</c:v>
                </c:pt>
                <c:pt idx="2274">
                  <c:v>42019</c:v>
                </c:pt>
                <c:pt idx="2275">
                  <c:v>42020</c:v>
                </c:pt>
                <c:pt idx="2276">
                  <c:v>42024</c:v>
                </c:pt>
                <c:pt idx="2277">
                  <c:v>42025</c:v>
                </c:pt>
                <c:pt idx="2278">
                  <c:v>42026</c:v>
                </c:pt>
                <c:pt idx="2279">
                  <c:v>42027</c:v>
                </c:pt>
                <c:pt idx="2280">
                  <c:v>42030</c:v>
                </c:pt>
                <c:pt idx="2281">
                  <c:v>42031</c:v>
                </c:pt>
                <c:pt idx="2282">
                  <c:v>42032</c:v>
                </c:pt>
                <c:pt idx="2283">
                  <c:v>42033</c:v>
                </c:pt>
                <c:pt idx="2284">
                  <c:v>42034</c:v>
                </c:pt>
                <c:pt idx="2285">
                  <c:v>42037</c:v>
                </c:pt>
                <c:pt idx="2286">
                  <c:v>42038</c:v>
                </c:pt>
                <c:pt idx="2287">
                  <c:v>42039</c:v>
                </c:pt>
                <c:pt idx="2288">
                  <c:v>42040</c:v>
                </c:pt>
                <c:pt idx="2289">
                  <c:v>42041</c:v>
                </c:pt>
                <c:pt idx="2290">
                  <c:v>42044</c:v>
                </c:pt>
                <c:pt idx="2291">
                  <c:v>42045</c:v>
                </c:pt>
                <c:pt idx="2292">
                  <c:v>42046</c:v>
                </c:pt>
                <c:pt idx="2293">
                  <c:v>42047</c:v>
                </c:pt>
                <c:pt idx="2294">
                  <c:v>42048</c:v>
                </c:pt>
                <c:pt idx="2295">
                  <c:v>42052</c:v>
                </c:pt>
                <c:pt idx="2296">
                  <c:v>42053</c:v>
                </c:pt>
                <c:pt idx="2297">
                  <c:v>42054</c:v>
                </c:pt>
                <c:pt idx="2298">
                  <c:v>42055</c:v>
                </c:pt>
                <c:pt idx="2299">
                  <c:v>42058</c:v>
                </c:pt>
                <c:pt idx="2300">
                  <c:v>42059</c:v>
                </c:pt>
                <c:pt idx="2301">
                  <c:v>42060</c:v>
                </c:pt>
                <c:pt idx="2302">
                  <c:v>42061</c:v>
                </c:pt>
                <c:pt idx="2303">
                  <c:v>42062</c:v>
                </c:pt>
                <c:pt idx="2304">
                  <c:v>42065</c:v>
                </c:pt>
                <c:pt idx="2305">
                  <c:v>42066</c:v>
                </c:pt>
                <c:pt idx="2306">
                  <c:v>42067</c:v>
                </c:pt>
                <c:pt idx="2307">
                  <c:v>42068</c:v>
                </c:pt>
                <c:pt idx="2308">
                  <c:v>42069</c:v>
                </c:pt>
                <c:pt idx="2309">
                  <c:v>42072</c:v>
                </c:pt>
                <c:pt idx="2310">
                  <c:v>42073</c:v>
                </c:pt>
                <c:pt idx="2311">
                  <c:v>42074</c:v>
                </c:pt>
                <c:pt idx="2312">
                  <c:v>42075</c:v>
                </c:pt>
                <c:pt idx="2313">
                  <c:v>42076</c:v>
                </c:pt>
                <c:pt idx="2314">
                  <c:v>42079</c:v>
                </c:pt>
                <c:pt idx="2315">
                  <c:v>42080</c:v>
                </c:pt>
                <c:pt idx="2316">
                  <c:v>42081</c:v>
                </c:pt>
                <c:pt idx="2317">
                  <c:v>42082</c:v>
                </c:pt>
                <c:pt idx="2318">
                  <c:v>42083</c:v>
                </c:pt>
                <c:pt idx="2319">
                  <c:v>42086</c:v>
                </c:pt>
                <c:pt idx="2320">
                  <c:v>42087</c:v>
                </c:pt>
                <c:pt idx="2321">
                  <c:v>42088</c:v>
                </c:pt>
                <c:pt idx="2322">
                  <c:v>42089</c:v>
                </c:pt>
                <c:pt idx="2323">
                  <c:v>42090</c:v>
                </c:pt>
                <c:pt idx="2324">
                  <c:v>42093</c:v>
                </c:pt>
                <c:pt idx="2325">
                  <c:v>42094</c:v>
                </c:pt>
                <c:pt idx="2326">
                  <c:v>42095</c:v>
                </c:pt>
                <c:pt idx="2327">
                  <c:v>42096</c:v>
                </c:pt>
                <c:pt idx="2328">
                  <c:v>42100</c:v>
                </c:pt>
                <c:pt idx="2329">
                  <c:v>42101</c:v>
                </c:pt>
                <c:pt idx="2330">
                  <c:v>42102</c:v>
                </c:pt>
                <c:pt idx="2331">
                  <c:v>42103</c:v>
                </c:pt>
                <c:pt idx="2332">
                  <c:v>42104</c:v>
                </c:pt>
                <c:pt idx="2333">
                  <c:v>42107</c:v>
                </c:pt>
                <c:pt idx="2334">
                  <c:v>42108</c:v>
                </c:pt>
                <c:pt idx="2335">
                  <c:v>42109</c:v>
                </c:pt>
                <c:pt idx="2336">
                  <c:v>42110</c:v>
                </c:pt>
                <c:pt idx="2337">
                  <c:v>42111</c:v>
                </c:pt>
                <c:pt idx="2338">
                  <c:v>42114</c:v>
                </c:pt>
                <c:pt idx="2339">
                  <c:v>42115</c:v>
                </c:pt>
                <c:pt idx="2340">
                  <c:v>42116</c:v>
                </c:pt>
                <c:pt idx="2341">
                  <c:v>42117</c:v>
                </c:pt>
                <c:pt idx="2342">
                  <c:v>42118</c:v>
                </c:pt>
                <c:pt idx="2343">
                  <c:v>42121</c:v>
                </c:pt>
                <c:pt idx="2344">
                  <c:v>42122</c:v>
                </c:pt>
                <c:pt idx="2345">
                  <c:v>42123</c:v>
                </c:pt>
                <c:pt idx="2346">
                  <c:v>42124</c:v>
                </c:pt>
              </c:numCache>
            </c:numRef>
          </c:cat>
          <c:val>
            <c:numRef>
              <c:f>Sheet1!$N$2:$N$2348</c:f>
              <c:numCache>
                <c:formatCode>General</c:formatCode>
                <c:ptCount val="2347"/>
                <c:pt idx="0">
                  <c:v>100</c:v>
                </c:pt>
                <c:pt idx="1">
                  <c:v>100.367276166457</c:v>
                </c:pt>
                <c:pt idx="2">
                  <c:v>100.372969243808</c:v>
                </c:pt>
                <c:pt idx="3">
                  <c:v>101.229323587072</c:v>
                </c:pt>
                <c:pt idx="4">
                  <c:v>101.586702503052</c:v>
                </c:pt>
                <c:pt idx="5">
                  <c:v>101.564008119953</c:v>
                </c:pt>
                <c:pt idx="6">
                  <c:v>101.88861238437801</c:v>
                </c:pt>
                <c:pt idx="7">
                  <c:v>101.375391568651</c:v>
                </c:pt>
                <c:pt idx="8">
                  <c:v>101.467469854744</c:v>
                </c:pt>
                <c:pt idx="9">
                  <c:v>101.150926008589</c:v>
                </c:pt>
                <c:pt idx="10">
                  <c:v>100.864133076081</c:v>
                </c:pt>
                <c:pt idx="11">
                  <c:v>101.38931617926499</c:v>
                </c:pt>
                <c:pt idx="12">
                  <c:v>99.677423810222805</c:v>
                </c:pt>
                <c:pt idx="13">
                  <c:v>99.882918610083905</c:v>
                </c:pt>
                <c:pt idx="14">
                  <c:v>100.129138620924</c:v>
                </c:pt>
                <c:pt idx="15">
                  <c:v>99.984720708020006</c:v>
                </c:pt>
                <c:pt idx="16">
                  <c:v>100.652998896402</c:v>
                </c:pt>
                <c:pt idx="17">
                  <c:v>101.30730065601701</c:v>
                </c:pt>
                <c:pt idx="18">
                  <c:v>101.457944827445</c:v>
                </c:pt>
                <c:pt idx="19">
                  <c:v>101.230376952936</c:v>
                </c:pt>
                <c:pt idx="20">
                  <c:v>101.384000075118</c:v>
                </c:pt>
                <c:pt idx="21">
                  <c:v>100.633272360562</c:v>
                </c:pt>
                <c:pt idx="22">
                  <c:v>100.14393700817401</c:v>
                </c:pt>
                <c:pt idx="23">
                  <c:v>100.245627240933</c:v>
                </c:pt>
                <c:pt idx="24">
                  <c:v>99.467458327071895</c:v>
                </c:pt>
                <c:pt idx="25">
                  <c:v>100.31007832885901</c:v>
                </c:pt>
                <c:pt idx="26">
                  <c:v>100.176512659626</c:v>
                </c:pt>
                <c:pt idx="27">
                  <c:v>100.380223630665</c:v>
                </c:pt>
                <c:pt idx="28">
                  <c:v>100.09819592759099</c:v>
                </c:pt>
                <c:pt idx="29">
                  <c:v>100.924681742986</c:v>
                </c:pt>
                <c:pt idx="30">
                  <c:v>101.214921918732</c:v>
                </c:pt>
                <c:pt idx="31">
                  <c:v>101.68880915946301</c:v>
                </c:pt>
                <c:pt idx="32">
                  <c:v>101.591611317667</c:v>
                </c:pt>
                <c:pt idx="33">
                  <c:v>101.528360195093</c:v>
                </c:pt>
                <c:pt idx="34">
                  <c:v>102.030758614871</c:v>
                </c:pt>
                <c:pt idx="35">
                  <c:v>101.782624324571</c:v>
                </c:pt>
                <c:pt idx="36">
                  <c:v>102.027672959515</c:v>
                </c:pt>
                <c:pt idx="37">
                  <c:v>102.373620445402</c:v>
                </c:pt>
                <c:pt idx="38">
                  <c:v>101.53575875923001</c:v>
                </c:pt>
                <c:pt idx="39">
                  <c:v>102.335897853208</c:v>
                </c:pt>
                <c:pt idx="40">
                  <c:v>102.19852437680601</c:v>
                </c:pt>
                <c:pt idx="41">
                  <c:v>102.056393976207</c:v>
                </c:pt>
                <c:pt idx="42">
                  <c:v>101.430504625983</c:v>
                </c:pt>
                <c:pt idx="43">
                  <c:v>101.266056598809</c:v>
                </c:pt>
                <c:pt idx="44">
                  <c:v>101.477177548768</c:v>
                </c:pt>
                <c:pt idx="45">
                  <c:v>101.023114267369</c:v>
                </c:pt>
                <c:pt idx="46">
                  <c:v>101.68584950153399</c:v>
                </c:pt>
                <c:pt idx="47">
                  <c:v>101.883208498944</c:v>
                </c:pt>
                <c:pt idx="48">
                  <c:v>102.66532851585499</c:v>
                </c:pt>
                <c:pt idx="49">
                  <c:v>102.90104522650201</c:v>
                </c:pt>
                <c:pt idx="50">
                  <c:v>103.09933813023601</c:v>
                </c:pt>
                <c:pt idx="51">
                  <c:v>103.133202278569</c:v>
                </c:pt>
                <c:pt idx="52">
                  <c:v>103.15308996288</c:v>
                </c:pt>
                <c:pt idx="53">
                  <c:v>102.864217933359</c:v>
                </c:pt>
                <c:pt idx="54">
                  <c:v>103.41986777321701</c:v>
                </c:pt>
                <c:pt idx="55">
                  <c:v>103.27177031315099</c:v>
                </c:pt>
                <c:pt idx="56">
                  <c:v>103.402723434476</c:v>
                </c:pt>
                <c:pt idx="57">
                  <c:v>103.39620823350501</c:v>
                </c:pt>
                <c:pt idx="58">
                  <c:v>102.798199613001</c:v>
                </c:pt>
                <c:pt idx="59">
                  <c:v>103.52224195206099</c:v>
                </c:pt>
                <c:pt idx="60">
                  <c:v>103.329735296797</c:v>
                </c:pt>
                <c:pt idx="61">
                  <c:v>102.982094623018</c:v>
                </c:pt>
                <c:pt idx="62">
                  <c:v>103.241803827686</c:v>
                </c:pt>
                <c:pt idx="63">
                  <c:v>103.829122147832</c:v>
                </c:pt>
                <c:pt idx="64">
                  <c:v>104.209159336691</c:v>
                </c:pt>
                <c:pt idx="65">
                  <c:v>104.09781323336399</c:v>
                </c:pt>
                <c:pt idx="66">
                  <c:v>103.13555903418801</c:v>
                </c:pt>
                <c:pt idx="67">
                  <c:v>103.26239288536</c:v>
                </c:pt>
                <c:pt idx="68">
                  <c:v>102.51563170363799</c:v>
                </c:pt>
                <c:pt idx="69">
                  <c:v>102.64864946058</c:v>
                </c:pt>
                <c:pt idx="70">
                  <c:v>102.725918506542</c:v>
                </c:pt>
                <c:pt idx="71">
                  <c:v>102.465203661866</c:v>
                </c:pt>
                <c:pt idx="72">
                  <c:v>103.960217355965</c:v>
                </c:pt>
                <c:pt idx="73">
                  <c:v>104.12171176437199</c:v>
                </c:pt>
                <c:pt idx="74">
                  <c:v>104.18140667063901</c:v>
                </c:pt>
                <c:pt idx="75">
                  <c:v>104.206135688191</c:v>
                </c:pt>
                <c:pt idx="76">
                  <c:v>104.20153728462201</c:v>
                </c:pt>
                <c:pt idx="77">
                  <c:v>103.8808685891</c:v>
                </c:pt>
                <c:pt idx="78">
                  <c:v>104.17063496997</c:v>
                </c:pt>
                <c:pt idx="79">
                  <c:v>104.481118617066</c:v>
                </c:pt>
                <c:pt idx="80">
                  <c:v>104.63086341010001</c:v>
                </c:pt>
                <c:pt idx="81">
                  <c:v>104.33910844951301</c:v>
                </c:pt>
                <c:pt idx="82">
                  <c:v>104.93841968073799</c:v>
                </c:pt>
                <c:pt idx="83">
                  <c:v>104.572692858807</c:v>
                </c:pt>
                <c:pt idx="84">
                  <c:v>104.908254594981</c:v>
                </c:pt>
                <c:pt idx="85">
                  <c:v>105.503929986367</c:v>
                </c:pt>
                <c:pt idx="86">
                  <c:v>105.52702775520299</c:v>
                </c:pt>
                <c:pt idx="87">
                  <c:v>105.624068493236</c:v>
                </c:pt>
                <c:pt idx="88">
                  <c:v>105.576920877063</c:v>
                </c:pt>
                <c:pt idx="89">
                  <c:v>104.520201040221</c:v>
                </c:pt>
                <c:pt idx="90">
                  <c:v>103.404156691653</c:v>
                </c:pt>
                <c:pt idx="91">
                  <c:v>103.689408805347</c:v>
                </c:pt>
                <c:pt idx="92">
                  <c:v>103.51792538564899</c:v>
                </c:pt>
                <c:pt idx="93">
                  <c:v>101.841230893831</c:v>
                </c:pt>
                <c:pt idx="94">
                  <c:v>101.19130806082499</c:v>
                </c:pt>
                <c:pt idx="95">
                  <c:v>101.60531765228301</c:v>
                </c:pt>
                <c:pt idx="96">
                  <c:v>101.25285765305</c:v>
                </c:pt>
                <c:pt idx="97">
                  <c:v>100.858693401533</c:v>
                </c:pt>
                <c:pt idx="98">
                  <c:v>101.017810388581</c:v>
                </c:pt>
                <c:pt idx="99">
                  <c:v>102.0591737657</c:v>
                </c:pt>
                <c:pt idx="100">
                  <c:v>102.64902707529301</c:v>
                </c:pt>
                <c:pt idx="101">
                  <c:v>101.252077457797</c:v>
                </c:pt>
                <c:pt idx="102">
                  <c:v>102.05111296528101</c:v>
                </c:pt>
                <c:pt idx="103">
                  <c:v>103.110225235973</c:v>
                </c:pt>
                <c:pt idx="104">
                  <c:v>103.20990090764001</c:v>
                </c:pt>
                <c:pt idx="105">
                  <c:v>101.810372675105</c:v>
                </c:pt>
                <c:pt idx="106">
                  <c:v>101.705628664567</c:v>
                </c:pt>
                <c:pt idx="107">
                  <c:v>101.16663884993</c:v>
                </c:pt>
                <c:pt idx="108">
                  <c:v>101.316274893493</c:v>
                </c:pt>
                <c:pt idx="109">
                  <c:v>100.86713275537301</c:v>
                </c:pt>
                <c:pt idx="110">
                  <c:v>99.636474248083204</c:v>
                </c:pt>
                <c:pt idx="111">
                  <c:v>98.608166274642798</c:v>
                </c:pt>
                <c:pt idx="112">
                  <c:v>99.160521488660095</c:v>
                </c:pt>
                <c:pt idx="113">
                  <c:v>101.059988245151</c:v>
                </c:pt>
                <c:pt idx="114">
                  <c:v>100.90787526072501</c:v>
                </c:pt>
                <c:pt idx="115">
                  <c:v>100.180522787703</c:v>
                </c:pt>
                <c:pt idx="116">
                  <c:v>100.192124901369</c:v>
                </c:pt>
                <c:pt idx="117">
                  <c:v>101.074076472732</c:v>
                </c:pt>
                <c:pt idx="118">
                  <c:v>100.65640402784</c:v>
                </c:pt>
                <c:pt idx="119">
                  <c:v>100.58743893250001</c:v>
                </c:pt>
                <c:pt idx="120">
                  <c:v>101.107538134679</c:v>
                </c:pt>
                <c:pt idx="121">
                  <c:v>100.317124271975</c:v>
                </c:pt>
                <c:pt idx="122">
                  <c:v>100.82698400973899</c:v>
                </c:pt>
                <c:pt idx="123">
                  <c:v>102.498161872259</c:v>
                </c:pt>
                <c:pt idx="124">
                  <c:v>102.43572344124</c:v>
                </c:pt>
                <c:pt idx="125">
                  <c:v>103.03036805504701</c:v>
                </c:pt>
                <c:pt idx="126">
                  <c:v>102.725078346525</c:v>
                </c:pt>
                <c:pt idx="127">
                  <c:v>102.95044473135999</c:v>
                </c:pt>
                <c:pt idx="128">
                  <c:v>102.41027491496099</c:v>
                </c:pt>
                <c:pt idx="129">
                  <c:v>102.63202923638499</c:v>
                </c:pt>
                <c:pt idx="130">
                  <c:v>103.045034477675</c:v>
                </c:pt>
                <c:pt idx="131">
                  <c:v>102.07680420099599</c:v>
                </c:pt>
                <c:pt idx="132">
                  <c:v>100.801323544128</c:v>
                </c:pt>
                <c:pt idx="133">
                  <c:v>100.30465838408399</c:v>
                </c:pt>
                <c:pt idx="134">
                  <c:v>100.203505234875</c:v>
                </c:pt>
                <c:pt idx="135">
                  <c:v>100.403205011811</c:v>
                </c:pt>
                <c:pt idx="136">
                  <c:v>102.034526019092</c:v>
                </c:pt>
                <c:pt idx="137">
                  <c:v>101.33400941327901</c:v>
                </c:pt>
                <c:pt idx="138">
                  <c:v>100.761606935101</c:v>
                </c:pt>
                <c:pt idx="139">
                  <c:v>102.215736114468</c:v>
                </c:pt>
                <c:pt idx="140">
                  <c:v>102.669781957949</c:v>
                </c:pt>
                <c:pt idx="141">
                  <c:v>102.659991148282</c:v>
                </c:pt>
                <c:pt idx="142">
                  <c:v>102.416154137839</c:v>
                </c:pt>
                <c:pt idx="143">
                  <c:v>103.30539790556401</c:v>
                </c:pt>
                <c:pt idx="144">
                  <c:v>103.318945526183</c:v>
                </c:pt>
                <c:pt idx="145">
                  <c:v>103.118930511957</c:v>
                </c:pt>
                <c:pt idx="146">
                  <c:v>103.59530350699301</c:v>
                </c:pt>
                <c:pt idx="147">
                  <c:v>103.690759658676</c:v>
                </c:pt>
                <c:pt idx="148">
                  <c:v>103.69882875961</c:v>
                </c:pt>
                <c:pt idx="149">
                  <c:v>103.561580705461</c:v>
                </c:pt>
                <c:pt idx="150">
                  <c:v>103.29284054791999</c:v>
                </c:pt>
                <c:pt idx="151">
                  <c:v>102.87908060960299</c:v>
                </c:pt>
                <c:pt idx="152">
                  <c:v>103.368220107642</c:v>
                </c:pt>
                <c:pt idx="153">
                  <c:v>102.98050429222199</c:v>
                </c:pt>
                <c:pt idx="154">
                  <c:v>103.076004814903</c:v>
                </c:pt>
                <c:pt idx="155">
                  <c:v>104.247671124063</c:v>
                </c:pt>
                <c:pt idx="156">
                  <c:v>104.79322128654201</c:v>
                </c:pt>
                <c:pt idx="157">
                  <c:v>104.90467312986</c:v>
                </c:pt>
                <c:pt idx="158">
                  <c:v>105.188557465288</c:v>
                </c:pt>
                <c:pt idx="159">
                  <c:v>105.09170899227</c:v>
                </c:pt>
                <c:pt idx="160">
                  <c:v>105.23658004999101</c:v>
                </c:pt>
                <c:pt idx="161">
                  <c:v>105.04527538459099</c:v>
                </c:pt>
                <c:pt idx="162">
                  <c:v>105.31262120023599</c:v>
                </c:pt>
                <c:pt idx="163">
                  <c:v>105.31265745868799</c:v>
                </c:pt>
                <c:pt idx="164">
                  <c:v>105.799802576792</c:v>
                </c:pt>
                <c:pt idx="165">
                  <c:v>106.002717373325</c:v>
                </c:pt>
                <c:pt idx="166">
                  <c:v>106.02368900077499</c:v>
                </c:pt>
                <c:pt idx="167">
                  <c:v>106.025818361519</c:v>
                </c:pt>
                <c:pt idx="168">
                  <c:v>106.508016322337</c:v>
                </c:pt>
                <c:pt idx="169">
                  <c:v>106.72565164472699</c:v>
                </c:pt>
                <c:pt idx="170">
                  <c:v>105.899160167898</c:v>
                </c:pt>
                <c:pt idx="171">
                  <c:v>105.440951364496</c:v>
                </c:pt>
                <c:pt idx="172">
                  <c:v>105.811051581835</c:v>
                </c:pt>
                <c:pt idx="173">
                  <c:v>105.863205718524</c:v>
                </c:pt>
                <c:pt idx="174">
                  <c:v>106.753165411303</c:v>
                </c:pt>
                <c:pt idx="175">
                  <c:v>107.078747315006</c:v>
                </c:pt>
                <c:pt idx="176">
                  <c:v>106.974898773565</c:v>
                </c:pt>
                <c:pt idx="177">
                  <c:v>107.155037350868</c:v>
                </c:pt>
                <c:pt idx="178">
                  <c:v>107.379868233457</c:v>
                </c:pt>
                <c:pt idx="179">
                  <c:v>107.330340800537</c:v>
                </c:pt>
                <c:pt idx="180">
                  <c:v>107.679830204033</c:v>
                </c:pt>
                <c:pt idx="181">
                  <c:v>107.368126316252</c:v>
                </c:pt>
                <c:pt idx="182">
                  <c:v>107.252008315523</c:v>
                </c:pt>
                <c:pt idx="183">
                  <c:v>108.109408973752</c:v>
                </c:pt>
                <c:pt idx="184">
                  <c:v>108.737582850081</c:v>
                </c:pt>
                <c:pt idx="185">
                  <c:v>108.77013084092501</c:v>
                </c:pt>
                <c:pt idx="186">
                  <c:v>108.984439878682</c:v>
                </c:pt>
                <c:pt idx="187">
                  <c:v>108.916734523453</c:v>
                </c:pt>
                <c:pt idx="188">
                  <c:v>108.73147410273801</c:v>
                </c:pt>
                <c:pt idx="189">
                  <c:v>108.97209143240499</c:v>
                </c:pt>
                <c:pt idx="190">
                  <c:v>109.96045454166099</c:v>
                </c:pt>
                <c:pt idx="191">
                  <c:v>110.02709604779299</c:v>
                </c:pt>
                <c:pt idx="192">
                  <c:v>109.786663842783</c:v>
                </c:pt>
                <c:pt idx="193">
                  <c:v>109.956541588506</c:v>
                </c:pt>
                <c:pt idx="194">
                  <c:v>110.189097582759</c:v>
                </c:pt>
                <c:pt idx="195">
                  <c:v>110.028365072315</c:v>
                </c:pt>
                <c:pt idx="196">
                  <c:v>110.67739935106501</c:v>
                </c:pt>
                <c:pt idx="197">
                  <c:v>110.805350187919</c:v>
                </c:pt>
                <c:pt idx="198">
                  <c:v>110.843138778526</c:v>
                </c:pt>
                <c:pt idx="199">
                  <c:v>110.697884214128</c:v>
                </c:pt>
                <c:pt idx="200">
                  <c:v>110.886833963523</c:v>
                </c:pt>
                <c:pt idx="201">
                  <c:v>111.065897410175</c:v>
                </c:pt>
                <c:pt idx="202">
                  <c:v>111.244457221742</c:v>
                </c:pt>
                <c:pt idx="203">
                  <c:v>111.78212553967001</c:v>
                </c:pt>
                <c:pt idx="204">
                  <c:v>111.780477834243</c:v>
                </c:pt>
                <c:pt idx="205">
                  <c:v>112.050248893164</c:v>
                </c:pt>
                <c:pt idx="206">
                  <c:v>112.435977302342</c:v>
                </c:pt>
                <c:pt idx="207">
                  <c:v>111.922118049445</c:v>
                </c:pt>
                <c:pt idx="208">
                  <c:v>112.03822795836599</c:v>
                </c:pt>
                <c:pt idx="209">
                  <c:v>112.072359759579</c:v>
                </c:pt>
                <c:pt idx="210">
                  <c:v>111.31425782719199</c:v>
                </c:pt>
                <c:pt idx="211">
                  <c:v>111.296410236081</c:v>
                </c:pt>
                <c:pt idx="212">
                  <c:v>111.07303822781201</c:v>
                </c:pt>
                <c:pt idx="213">
                  <c:v>112.222164112591</c:v>
                </c:pt>
                <c:pt idx="214">
                  <c:v>112.419665058796</c:v>
                </c:pt>
                <c:pt idx="215">
                  <c:v>112.648878400539</c:v>
                </c:pt>
                <c:pt idx="216">
                  <c:v>112.229960493186</c:v>
                </c:pt>
                <c:pt idx="217">
                  <c:v>112.32299575890301</c:v>
                </c:pt>
                <c:pt idx="218">
                  <c:v>112.471304672038</c:v>
                </c:pt>
                <c:pt idx="219">
                  <c:v>113.000922718393</c:v>
                </c:pt>
                <c:pt idx="220">
                  <c:v>113.036892410524</c:v>
                </c:pt>
                <c:pt idx="221">
                  <c:v>113.219210374477</c:v>
                </c:pt>
                <c:pt idx="222">
                  <c:v>113.441783357397</c:v>
                </c:pt>
                <c:pt idx="223">
                  <c:v>113.484258659929</c:v>
                </c:pt>
                <c:pt idx="224">
                  <c:v>113.725812320923</c:v>
                </c:pt>
                <c:pt idx="225">
                  <c:v>113.92117465832</c:v>
                </c:pt>
                <c:pt idx="226">
                  <c:v>113.74086186602401</c:v>
                </c:pt>
                <c:pt idx="227">
                  <c:v>112.37009536307799</c:v>
                </c:pt>
                <c:pt idx="228">
                  <c:v>112.75872000176</c:v>
                </c:pt>
                <c:pt idx="229">
                  <c:v>113.70479166836</c:v>
                </c:pt>
                <c:pt idx="230">
                  <c:v>113.79383271816999</c:v>
                </c:pt>
                <c:pt idx="231">
                  <c:v>113.495573787534</c:v>
                </c:pt>
                <c:pt idx="232">
                  <c:v>114.27360133060699</c:v>
                </c:pt>
                <c:pt idx="233">
                  <c:v>114.60084781312401</c:v>
                </c:pt>
                <c:pt idx="234">
                  <c:v>114.549924391812</c:v>
                </c:pt>
                <c:pt idx="235">
                  <c:v>114.29947277621299</c:v>
                </c:pt>
                <c:pt idx="236">
                  <c:v>114.385553449163</c:v>
                </c:pt>
                <c:pt idx="237">
                  <c:v>114.586156273992</c:v>
                </c:pt>
                <c:pt idx="238">
                  <c:v>114.581566277747</c:v>
                </c:pt>
                <c:pt idx="239">
                  <c:v>114.742772518226</c:v>
                </c:pt>
                <c:pt idx="240">
                  <c:v>115.286574099193</c:v>
                </c:pt>
                <c:pt idx="241">
                  <c:v>115.362584090165</c:v>
                </c:pt>
                <c:pt idx="242">
                  <c:v>115.324236731076</c:v>
                </c:pt>
                <c:pt idx="243">
                  <c:v>115.607547573685</c:v>
                </c:pt>
                <c:pt idx="244">
                  <c:v>115.527986183596</c:v>
                </c:pt>
                <c:pt idx="245">
                  <c:v>115.260067692736</c:v>
                </c:pt>
                <c:pt idx="246">
                  <c:v>114.73233283853099</c:v>
                </c:pt>
                <c:pt idx="247">
                  <c:v>115.232983966348</c:v>
                </c:pt>
                <c:pt idx="248">
                  <c:v>115.961255587419</c:v>
                </c:pt>
                <c:pt idx="249">
                  <c:v>115.845694395677</c:v>
                </c:pt>
                <c:pt idx="250">
                  <c:v>115.426323032319</c:v>
                </c:pt>
                <c:pt idx="251">
                  <c:v>115.357688546273</c:v>
                </c:pt>
                <c:pt idx="252">
                  <c:v>115.50722253301601</c:v>
                </c:pt>
                <c:pt idx="253">
                  <c:v>114.855353015909</c:v>
                </c:pt>
                <c:pt idx="254">
                  <c:v>115.10842631871</c:v>
                </c:pt>
                <c:pt idx="255">
                  <c:v>115.08010450232401</c:v>
                </c:pt>
                <c:pt idx="256">
                  <c:v>115.30334879228199</c:v>
                </c:pt>
                <c:pt idx="257">
                  <c:v>115.97941848741</c:v>
                </c:pt>
                <c:pt idx="258">
                  <c:v>116.203546592264</c:v>
                </c:pt>
                <c:pt idx="259">
                  <c:v>116.307955699704</c:v>
                </c:pt>
                <c:pt idx="260">
                  <c:v>116.29151830683</c:v>
                </c:pt>
                <c:pt idx="261">
                  <c:v>116.16463772698501</c:v>
                </c:pt>
                <c:pt idx="262">
                  <c:v>116.46042716906599</c:v>
                </c:pt>
                <c:pt idx="263">
                  <c:v>116.136041379302</c:v>
                </c:pt>
                <c:pt idx="264">
                  <c:v>116.510215148499</c:v>
                </c:pt>
                <c:pt idx="265">
                  <c:v>117.246661084509</c:v>
                </c:pt>
                <c:pt idx="266">
                  <c:v>116.249841573143</c:v>
                </c:pt>
                <c:pt idx="267">
                  <c:v>116.180289754348</c:v>
                </c:pt>
                <c:pt idx="268">
                  <c:v>116.072760443834</c:v>
                </c:pt>
                <c:pt idx="269">
                  <c:v>116.708218201474</c:v>
                </c:pt>
                <c:pt idx="270">
                  <c:v>117.38010202430701</c:v>
                </c:pt>
                <c:pt idx="271">
                  <c:v>117.7950408344</c:v>
                </c:pt>
                <c:pt idx="272">
                  <c:v>117.95048018036201</c:v>
                </c:pt>
                <c:pt idx="273">
                  <c:v>117.952121298542</c:v>
                </c:pt>
                <c:pt idx="274">
                  <c:v>118.10298516869901</c:v>
                </c:pt>
                <c:pt idx="275">
                  <c:v>118.211210277036</c:v>
                </c:pt>
                <c:pt idx="276">
                  <c:v>118.201436735191</c:v>
                </c:pt>
                <c:pt idx="277">
                  <c:v>117.551358858977</c:v>
                </c:pt>
                <c:pt idx="278">
                  <c:v>117.256637462307</c:v>
                </c:pt>
                <c:pt idx="279">
                  <c:v>118.076548876621</c:v>
                </c:pt>
                <c:pt idx="280">
                  <c:v>118.749279007174</c:v>
                </c:pt>
                <c:pt idx="281">
                  <c:v>118.903800458821</c:v>
                </c:pt>
                <c:pt idx="282">
                  <c:v>118.901645180995</c:v>
                </c:pt>
                <c:pt idx="283">
                  <c:v>119.280139275064</c:v>
                </c:pt>
                <c:pt idx="284">
                  <c:v>119.220024203387</c:v>
                </c:pt>
                <c:pt idx="285">
                  <c:v>119.177480750163</c:v>
                </c:pt>
                <c:pt idx="286">
                  <c:v>118.900174042559</c:v>
                </c:pt>
                <c:pt idx="287">
                  <c:v>118.766600679647</c:v>
                </c:pt>
                <c:pt idx="288">
                  <c:v>114.74810662199199</c:v>
                </c:pt>
                <c:pt idx="289">
                  <c:v>115.408784360882</c:v>
                </c:pt>
                <c:pt idx="290">
                  <c:v>115.130348581882</c:v>
                </c:pt>
                <c:pt idx="291">
                  <c:v>113.847783707874</c:v>
                </c:pt>
                <c:pt idx="292">
                  <c:v>112.828553526495</c:v>
                </c:pt>
                <c:pt idx="293">
                  <c:v>114.53629567741299</c:v>
                </c:pt>
                <c:pt idx="294">
                  <c:v>114.30583477410801</c:v>
                </c:pt>
                <c:pt idx="295">
                  <c:v>115.055007625892</c:v>
                </c:pt>
                <c:pt idx="296">
                  <c:v>115.057037303296</c:v>
                </c:pt>
                <c:pt idx="297">
                  <c:v>115.409571903445</c:v>
                </c:pt>
                <c:pt idx="298">
                  <c:v>113.258306117432</c:v>
                </c:pt>
                <c:pt idx="299">
                  <c:v>114.005069894817</c:v>
                </c:pt>
                <c:pt idx="300">
                  <c:v>114.301570643377</c:v>
                </c:pt>
                <c:pt idx="301">
                  <c:v>114.200119853294</c:v>
                </c:pt>
                <c:pt idx="302">
                  <c:v>115.362020585132</c:v>
                </c:pt>
                <c:pt idx="303">
                  <c:v>116.011871317271</c:v>
                </c:pt>
                <c:pt idx="304">
                  <c:v>117.19094935139</c:v>
                </c:pt>
                <c:pt idx="305">
                  <c:v>116.95324364341801</c:v>
                </c:pt>
                <c:pt idx="306">
                  <c:v>117.040591923882</c:v>
                </c:pt>
                <c:pt idx="307">
                  <c:v>117.39768351597399</c:v>
                </c:pt>
                <c:pt idx="308">
                  <c:v>116.966679233208</c:v>
                </c:pt>
                <c:pt idx="309">
                  <c:v>116.391753042365</c:v>
                </c:pt>
                <c:pt idx="310">
                  <c:v>116.810086936362</c:v>
                </c:pt>
                <c:pt idx="311">
                  <c:v>116.82437839612599</c:v>
                </c:pt>
                <c:pt idx="312">
                  <c:v>117.19139358359099</c:v>
                </c:pt>
                <c:pt idx="313">
                  <c:v>118.1247257065</c:v>
                </c:pt>
                <c:pt idx="314">
                  <c:v>118.30302607251301</c:v>
                </c:pt>
                <c:pt idx="315">
                  <c:v>118.49618942401899</c:v>
                </c:pt>
                <c:pt idx="316">
                  <c:v>118.62337925990001</c:v>
                </c:pt>
                <c:pt idx="317">
                  <c:v>118.941661597589</c:v>
                </c:pt>
                <c:pt idx="318">
                  <c:v>118.40669959606799</c:v>
                </c:pt>
                <c:pt idx="319">
                  <c:v>119.04172446787101</c:v>
                </c:pt>
                <c:pt idx="320">
                  <c:v>119.279547980006</c:v>
                </c:pt>
                <c:pt idx="321">
                  <c:v>119.700839300482</c:v>
                </c:pt>
                <c:pt idx="322">
                  <c:v>119.783657337099</c:v>
                </c:pt>
                <c:pt idx="323">
                  <c:v>119.844788550901</c:v>
                </c:pt>
                <c:pt idx="324">
                  <c:v>119.837689155907</c:v>
                </c:pt>
                <c:pt idx="325">
                  <c:v>120.386883585652</c:v>
                </c:pt>
                <c:pt idx="326">
                  <c:v>120.30531570666901</c:v>
                </c:pt>
                <c:pt idx="327">
                  <c:v>120.410335305491</c:v>
                </c:pt>
                <c:pt idx="328">
                  <c:v>121.004770978659</c:v>
                </c:pt>
                <c:pt idx="329">
                  <c:v>120.988271001002</c:v>
                </c:pt>
                <c:pt idx="330">
                  <c:v>121.134714121776</c:v>
                </c:pt>
                <c:pt idx="331">
                  <c:v>120.545280249491</c:v>
                </c:pt>
                <c:pt idx="332">
                  <c:v>120.905871456225</c:v>
                </c:pt>
                <c:pt idx="333">
                  <c:v>121.565644796101</c:v>
                </c:pt>
                <c:pt idx="334">
                  <c:v>121.95666658633201</c:v>
                </c:pt>
                <c:pt idx="335">
                  <c:v>122.06478993605199</c:v>
                </c:pt>
                <c:pt idx="336">
                  <c:v>122.44194097246501</c:v>
                </c:pt>
                <c:pt idx="337">
                  <c:v>122.412029898157</c:v>
                </c:pt>
                <c:pt idx="338">
                  <c:v>122.755012242988</c:v>
                </c:pt>
                <c:pt idx="339">
                  <c:v>121.396135971994</c:v>
                </c:pt>
                <c:pt idx="340">
                  <c:v>122.333376412783</c:v>
                </c:pt>
                <c:pt idx="341">
                  <c:v>122.140910353824</c:v>
                </c:pt>
                <c:pt idx="342">
                  <c:v>122.106078147109</c:v>
                </c:pt>
                <c:pt idx="343">
                  <c:v>123.012019222706</c:v>
                </c:pt>
                <c:pt idx="344">
                  <c:v>122.92916792118</c:v>
                </c:pt>
                <c:pt idx="345">
                  <c:v>123.636407746347</c:v>
                </c:pt>
                <c:pt idx="346">
                  <c:v>123.81674600068899</c:v>
                </c:pt>
                <c:pt idx="347">
                  <c:v>123.866947837658</c:v>
                </c:pt>
                <c:pt idx="348">
                  <c:v>123.805593055876</c:v>
                </c:pt>
                <c:pt idx="349">
                  <c:v>123.03005002528199</c:v>
                </c:pt>
                <c:pt idx="350">
                  <c:v>123.735092251542</c:v>
                </c:pt>
                <c:pt idx="351">
                  <c:v>123.962111965842</c:v>
                </c:pt>
                <c:pt idx="352">
                  <c:v>124.828278360819</c:v>
                </c:pt>
                <c:pt idx="353">
                  <c:v>124.868470099928</c:v>
                </c:pt>
                <c:pt idx="354">
                  <c:v>125.214218255869</c:v>
                </c:pt>
                <c:pt idx="355">
                  <c:v>125.502349469915</c:v>
                </c:pt>
                <c:pt idx="356">
                  <c:v>125.044408972976</c:v>
                </c:pt>
                <c:pt idx="357">
                  <c:v>124.145459225835</c:v>
                </c:pt>
                <c:pt idx="358">
                  <c:v>122.026676504416</c:v>
                </c:pt>
                <c:pt idx="359">
                  <c:v>123.33540523285799</c:v>
                </c:pt>
                <c:pt idx="360">
                  <c:v>123.45134001727099</c:v>
                </c:pt>
                <c:pt idx="361">
                  <c:v>122.23074404611999</c:v>
                </c:pt>
                <c:pt idx="362">
                  <c:v>123.886594445795</c:v>
                </c:pt>
                <c:pt idx="363">
                  <c:v>124.359718620683</c:v>
                </c:pt>
                <c:pt idx="364">
                  <c:v>125.017048483818</c:v>
                </c:pt>
                <c:pt idx="365">
                  <c:v>125.086803153467</c:v>
                </c:pt>
                <c:pt idx="366">
                  <c:v>125.331443960323</c:v>
                </c:pt>
                <c:pt idx="367">
                  <c:v>124.080908605809</c:v>
                </c:pt>
                <c:pt idx="368">
                  <c:v>124.82755848500901</c:v>
                </c:pt>
                <c:pt idx="369">
                  <c:v>123.364670945646</c:v>
                </c:pt>
                <c:pt idx="370">
                  <c:v>123.043220334496</c:v>
                </c:pt>
                <c:pt idx="371">
                  <c:v>122.681559235826</c:v>
                </c:pt>
                <c:pt idx="372">
                  <c:v>123.751013485041</c:v>
                </c:pt>
                <c:pt idx="373">
                  <c:v>123.68504519495001</c:v>
                </c:pt>
                <c:pt idx="374">
                  <c:v>123.651482216457</c:v>
                </c:pt>
                <c:pt idx="375">
                  <c:v>124.890515533552</c:v>
                </c:pt>
                <c:pt idx="376">
                  <c:v>125.305487005206</c:v>
                </c:pt>
                <c:pt idx="377">
                  <c:v>125.426811763388</c:v>
                </c:pt>
                <c:pt idx="378">
                  <c:v>125.56816036049</c:v>
                </c:pt>
                <c:pt idx="379">
                  <c:v>125.768429757741</c:v>
                </c:pt>
                <c:pt idx="380">
                  <c:v>124.40533876213</c:v>
                </c:pt>
                <c:pt idx="381">
                  <c:v>125.07951526999101</c:v>
                </c:pt>
                <c:pt idx="382">
                  <c:v>126.75796173028399</c:v>
                </c:pt>
                <c:pt idx="383">
                  <c:v>126.619752471178</c:v>
                </c:pt>
                <c:pt idx="384">
                  <c:v>126.41318078353299</c:v>
                </c:pt>
                <c:pt idx="385">
                  <c:v>126.48851801235401</c:v>
                </c:pt>
                <c:pt idx="386">
                  <c:v>126.548764059654</c:v>
                </c:pt>
                <c:pt idx="387">
                  <c:v>126.986100879351</c:v>
                </c:pt>
                <c:pt idx="388">
                  <c:v>125.88601600224</c:v>
                </c:pt>
                <c:pt idx="389">
                  <c:v>126.530081384932</c:v>
                </c:pt>
                <c:pt idx="390">
                  <c:v>124.33097833762</c:v>
                </c:pt>
                <c:pt idx="391">
                  <c:v>124.91870375559201</c:v>
                </c:pt>
                <c:pt idx="392">
                  <c:v>122.09857423618701</c:v>
                </c:pt>
                <c:pt idx="393">
                  <c:v>120.212911738286</c:v>
                </c:pt>
                <c:pt idx="394">
                  <c:v>121.455385161466</c:v>
                </c:pt>
                <c:pt idx="395">
                  <c:v>119.974310355287</c:v>
                </c:pt>
                <c:pt idx="396">
                  <c:v>120.87349256352699</c:v>
                </c:pt>
                <c:pt idx="397">
                  <c:v>121.37639089603</c:v>
                </c:pt>
                <c:pt idx="398">
                  <c:v>118.28741079637</c:v>
                </c:pt>
                <c:pt idx="399">
                  <c:v>121.08313198118999</c:v>
                </c:pt>
                <c:pt idx="400">
                  <c:v>121.642786143298</c:v>
                </c:pt>
                <c:pt idx="401">
                  <c:v>122.902603118307</c:v>
                </c:pt>
                <c:pt idx="402">
                  <c:v>120.00166365861899</c:v>
                </c:pt>
                <c:pt idx="403">
                  <c:v>119.99881575597099</c:v>
                </c:pt>
                <c:pt idx="404">
                  <c:v>120.11053455892601</c:v>
                </c:pt>
                <c:pt idx="405">
                  <c:v>118.16668471629001</c:v>
                </c:pt>
                <c:pt idx="406">
                  <c:v>116.59630560369899</c:v>
                </c:pt>
                <c:pt idx="407">
                  <c:v>117.02522951107601</c:v>
                </c:pt>
                <c:pt idx="408">
                  <c:v>119.558335396559</c:v>
                </c:pt>
                <c:pt idx="409">
                  <c:v>119.74208633188999</c:v>
                </c:pt>
                <c:pt idx="410">
                  <c:v>119.933363444964</c:v>
                </c:pt>
                <c:pt idx="411">
                  <c:v>121.188937167541</c:v>
                </c:pt>
                <c:pt idx="412">
                  <c:v>121.154869712598</c:v>
                </c:pt>
                <c:pt idx="413">
                  <c:v>122.260912660283</c:v>
                </c:pt>
                <c:pt idx="414">
                  <c:v>121.609913382234</c:v>
                </c:pt>
                <c:pt idx="415">
                  <c:v>119.27874206418601</c:v>
                </c:pt>
                <c:pt idx="416">
                  <c:v>121.71189667269999</c:v>
                </c:pt>
                <c:pt idx="417">
                  <c:v>121.20740956738101</c:v>
                </c:pt>
                <c:pt idx="418">
                  <c:v>122.42125627963701</c:v>
                </c:pt>
                <c:pt idx="419">
                  <c:v>123.72399668662</c:v>
                </c:pt>
                <c:pt idx="420">
                  <c:v>122.71824599928701</c:v>
                </c:pt>
                <c:pt idx="421">
                  <c:v>123.272760101739</c:v>
                </c:pt>
                <c:pt idx="422">
                  <c:v>121.45625126613101</c:v>
                </c:pt>
                <c:pt idx="423">
                  <c:v>121.380338784155</c:v>
                </c:pt>
                <c:pt idx="424">
                  <c:v>122.953893425502</c:v>
                </c:pt>
                <c:pt idx="425">
                  <c:v>123.011767036515</c:v>
                </c:pt>
                <c:pt idx="426">
                  <c:v>123.942570123024</c:v>
                </c:pt>
                <c:pt idx="427">
                  <c:v>123.706823392885</c:v>
                </c:pt>
                <c:pt idx="428">
                  <c:v>123.311854770561</c:v>
                </c:pt>
                <c:pt idx="429">
                  <c:v>125.836235647149</c:v>
                </c:pt>
                <c:pt idx="430">
                  <c:v>126.066378146823</c:v>
                </c:pt>
                <c:pt idx="431">
                  <c:v>125.735333277064</c:v>
                </c:pt>
                <c:pt idx="432">
                  <c:v>126.37201460418299</c:v>
                </c:pt>
                <c:pt idx="433">
                  <c:v>126.160688955959</c:v>
                </c:pt>
                <c:pt idx="434">
                  <c:v>126.340224702806</c:v>
                </c:pt>
                <c:pt idx="435">
                  <c:v>126.89917973940101</c:v>
                </c:pt>
                <c:pt idx="436">
                  <c:v>127.356249753565</c:v>
                </c:pt>
                <c:pt idx="437">
                  <c:v>127.25132618585199</c:v>
                </c:pt>
                <c:pt idx="438">
                  <c:v>128.62986713766199</c:v>
                </c:pt>
                <c:pt idx="439">
                  <c:v>128.68973404578099</c:v>
                </c:pt>
                <c:pt idx="440">
                  <c:v>128.27813880236499</c:v>
                </c:pt>
                <c:pt idx="441">
                  <c:v>128.549856384328</c:v>
                </c:pt>
                <c:pt idx="442">
                  <c:v>129.32768160648499</c:v>
                </c:pt>
                <c:pt idx="443">
                  <c:v>129.34758206524501</c:v>
                </c:pt>
                <c:pt idx="444">
                  <c:v>130.04715511729501</c:v>
                </c:pt>
                <c:pt idx="445">
                  <c:v>129.99242688903601</c:v>
                </c:pt>
                <c:pt idx="446">
                  <c:v>129.468560387134</c:v>
                </c:pt>
                <c:pt idx="447">
                  <c:v>130.05041377764701</c:v>
                </c:pt>
                <c:pt idx="448">
                  <c:v>129.25337708929499</c:v>
                </c:pt>
                <c:pt idx="449">
                  <c:v>128.52493740402801</c:v>
                </c:pt>
                <c:pt idx="450">
                  <c:v>128.83006482425401</c:v>
                </c:pt>
                <c:pt idx="451">
                  <c:v>128.78251125123799</c:v>
                </c:pt>
                <c:pt idx="452">
                  <c:v>125.62050195960801</c:v>
                </c:pt>
                <c:pt idx="453">
                  <c:v>126.133793658529</c:v>
                </c:pt>
                <c:pt idx="454">
                  <c:v>127.21018291397201</c:v>
                </c:pt>
                <c:pt idx="455">
                  <c:v>126.93537622378901</c:v>
                </c:pt>
                <c:pt idx="456">
                  <c:v>126.81149334599</c:v>
                </c:pt>
                <c:pt idx="457">
                  <c:v>128.289893868825</c:v>
                </c:pt>
                <c:pt idx="458">
                  <c:v>128.845088958774</c:v>
                </c:pt>
                <c:pt idx="459">
                  <c:v>128.22118341981701</c:v>
                </c:pt>
                <c:pt idx="460">
                  <c:v>129.60241353704399</c:v>
                </c:pt>
                <c:pt idx="461">
                  <c:v>126.74590313493</c:v>
                </c:pt>
                <c:pt idx="462">
                  <c:v>126.879288515765</c:v>
                </c:pt>
                <c:pt idx="463">
                  <c:v>126.36116671734101</c:v>
                </c:pt>
                <c:pt idx="464">
                  <c:v>127.836208449503</c:v>
                </c:pt>
                <c:pt idx="465">
                  <c:v>124.267508028573</c:v>
                </c:pt>
                <c:pt idx="466">
                  <c:v>124.28219638477</c:v>
                </c:pt>
                <c:pt idx="467">
                  <c:v>122.530419291041</c:v>
                </c:pt>
                <c:pt idx="468">
                  <c:v>121.375158543368</c:v>
                </c:pt>
                <c:pt idx="469">
                  <c:v>124.77724096705499</c:v>
                </c:pt>
                <c:pt idx="470">
                  <c:v>123.78205167321801</c:v>
                </c:pt>
                <c:pt idx="471">
                  <c:v>122.428057137173</c:v>
                </c:pt>
                <c:pt idx="472">
                  <c:v>123.195918271503</c:v>
                </c:pt>
                <c:pt idx="473">
                  <c:v>121.266870307858</c:v>
                </c:pt>
                <c:pt idx="474">
                  <c:v>121.799916646079</c:v>
                </c:pt>
                <c:pt idx="475">
                  <c:v>120.00026532589</c:v>
                </c:pt>
                <c:pt idx="476">
                  <c:v>121.95027843456801</c:v>
                </c:pt>
                <c:pt idx="477">
                  <c:v>119.32279277517701</c:v>
                </c:pt>
                <c:pt idx="478">
                  <c:v>121.083831544115</c:v>
                </c:pt>
                <c:pt idx="479">
                  <c:v>123.887992942179</c:v>
                </c:pt>
                <c:pt idx="480">
                  <c:v>124.030014883487</c:v>
                </c:pt>
                <c:pt idx="481">
                  <c:v>124.836054215979</c:v>
                </c:pt>
                <c:pt idx="482">
                  <c:v>124.531808790608</c:v>
                </c:pt>
                <c:pt idx="483">
                  <c:v>124.133663629797</c:v>
                </c:pt>
                <c:pt idx="484">
                  <c:v>125.59617202589099</c:v>
                </c:pt>
                <c:pt idx="485">
                  <c:v>126.763216573156</c:v>
                </c:pt>
                <c:pt idx="486">
                  <c:v>126.437602127792</c:v>
                </c:pt>
                <c:pt idx="487">
                  <c:v>127.16899815230499</c:v>
                </c:pt>
                <c:pt idx="488">
                  <c:v>124.958234146108</c:v>
                </c:pt>
                <c:pt idx="489">
                  <c:v>125.84368332315</c:v>
                </c:pt>
                <c:pt idx="490">
                  <c:v>126.065764132448</c:v>
                </c:pt>
                <c:pt idx="491">
                  <c:v>124.372884754065</c:v>
                </c:pt>
                <c:pt idx="492">
                  <c:v>122.654076180351</c:v>
                </c:pt>
                <c:pt idx="493">
                  <c:v>123.412527982437</c:v>
                </c:pt>
                <c:pt idx="494">
                  <c:v>123.23373296042701</c:v>
                </c:pt>
                <c:pt idx="495">
                  <c:v>123.586108940015</c:v>
                </c:pt>
                <c:pt idx="496">
                  <c:v>126.019295578974</c:v>
                </c:pt>
                <c:pt idx="497">
                  <c:v>126.947041109135</c:v>
                </c:pt>
                <c:pt idx="498">
                  <c:v>127.125067531532</c:v>
                </c:pt>
                <c:pt idx="499">
                  <c:v>125.68708574332</c:v>
                </c:pt>
                <c:pt idx="500">
                  <c:v>125.951006929494</c:v>
                </c:pt>
                <c:pt idx="501">
                  <c:v>125.274849623449</c:v>
                </c:pt>
                <c:pt idx="502">
                  <c:v>123.61926832053599</c:v>
                </c:pt>
                <c:pt idx="503">
                  <c:v>123.636293570139</c:v>
                </c:pt>
                <c:pt idx="504">
                  <c:v>120.65552587574901</c:v>
                </c:pt>
                <c:pt idx="505">
                  <c:v>121.083124783808</c:v>
                </c:pt>
                <c:pt idx="506">
                  <c:v>118.960968328806</c:v>
                </c:pt>
                <c:pt idx="507">
                  <c:v>120.550549933235</c:v>
                </c:pt>
                <c:pt idx="508">
                  <c:v>121.452525975537</c:v>
                </c:pt>
                <c:pt idx="509">
                  <c:v>119.9299502457</c:v>
                </c:pt>
                <c:pt idx="510">
                  <c:v>121.13430172332301</c:v>
                </c:pt>
                <c:pt idx="511">
                  <c:v>118.439087270407</c:v>
                </c:pt>
                <c:pt idx="512">
                  <c:v>117.84375430147099</c:v>
                </c:pt>
                <c:pt idx="513">
                  <c:v>114.562348980287</c:v>
                </c:pt>
                <c:pt idx="514">
                  <c:v>113.940093844279</c:v>
                </c:pt>
                <c:pt idx="515">
                  <c:v>112.763830323658</c:v>
                </c:pt>
                <c:pt idx="516">
                  <c:v>115.04684982018701</c:v>
                </c:pt>
                <c:pt idx="517">
                  <c:v>116.098033078857</c:v>
                </c:pt>
                <c:pt idx="518">
                  <c:v>114.52001860073899</c:v>
                </c:pt>
                <c:pt idx="519">
                  <c:v>116.51254511245</c:v>
                </c:pt>
                <c:pt idx="520">
                  <c:v>117.077375257206</c:v>
                </c:pt>
                <c:pt idx="521">
                  <c:v>116.742149066094</c:v>
                </c:pt>
                <c:pt idx="522">
                  <c:v>118.300858706854</c:v>
                </c:pt>
                <c:pt idx="523">
                  <c:v>118.934240844915</c:v>
                </c:pt>
                <c:pt idx="524">
                  <c:v>118.45692977742701</c:v>
                </c:pt>
                <c:pt idx="525">
                  <c:v>115.60618754816301</c:v>
                </c:pt>
                <c:pt idx="526">
                  <c:v>114.815745317973</c:v>
                </c:pt>
                <c:pt idx="527">
                  <c:v>115.71070257267201</c:v>
                </c:pt>
                <c:pt idx="528">
                  <c:v>115.237002157136</c:v>
                </c:pt>
                <c:pt idx="529">
                  <c:v>115.976487638314</c:v>
                </c:pt>
                <c:pt idx="530">
                  <c:v>116.67783601590401</c:v>
                </c:pt>
                <c:pt idx="531">
                  <c:v>118.057232806157</c:v>
                </c:pt>
                <c:pt idx="532">
                  <c:v>116.74853794937</c:v>
                </c:pt>
                <c:pt idx="533">
                  <c:v>117.02851702806799</c:v>
                </c:pt>
                <c:pt idx="534">
                  <c:v>117.090497099177</c:v>
                </c:pt>
                <c:pt idx="535">
                  <c:v>118.171087603206</c:v>
                </c:pt>
                <c:pt idx="536">
                  <c:v>116.780057239819</c:v>
                </c:pt>
                <c:pt idx="537">
                  <c:v>117.809609670933</c:v>
                </c:pt>
                <c:pt idx="538">
                  <c:v>119.317448513402</c:v>
                </c:pt>
                <c:pt idx="539">
                  <c:v>119.951492059937</c:v>
                </c:pt>
                <c:pt idx="540">
                  <c:v>119.909940048726</c:v>
                </c:pt>
                <c:pt idx="541">
                  <c:v>119.223486161802</c:v>
                </c:pt>
                <c:pt idx="542">
                  <c:v>116.35698791724199</c:v>
                </c:pt>
                <c:pt idx="543">
                  <c:v>116.53433621589799</c:v>
                </c:pt>
                <c:pt idx="544">
                  <c:v>116.186305568469</c:v>
                </c:pt>
                <c:pt idx="545">
                  <c:v>116.750136901666</c:v>
                </c:pt>
                <c:pt idx="546">
                  <c:v>114.314382404719</c:v>
                </c:pt>
                <c:pt idx="547">
                  <c:v>113.474421360048</c:v>
                </c:pt>
                <c:pt idx="548">
                  <c:v>111.827892087553</c:v>
                </c:pt>
                <c:pt idx="549">
                  <c:v>115.780161709022</c:v>
                </c:pt>
                <c:pt idx="550">
                  <c:v>114.706580649388</c:v>
                </c:pt>
                <c:pt idx="551">
                  <c:v>115.41323309567299</c:v>
                </c:pt>
                <c:pt idx="552">
                  <c:v>113.22449455292499</c:v>
                </c:pt>
                <c:pt idx="553">
                  <c:v>112.406118696173</c:v>
                </c:pt>
                <c:pt idx="554">
                  <c:v>116.761440253514</c:v>
                </c:pt>
                <c:pt idx="555">
                  <c:v>114.154093833137</c:v>
                </c:pt>
                <c:pt idx="556">
                  <c:v>116.755363895196</c:v>
                </c:pt>
                <c:pt idx="557">
                  <c:v>117.978940279847</c:v>
                </c:pt>
                <c:pt idx="558">
                  <c:v>118.292104523098</c:v>
                </c:pt>
                <c:pt idx="559">
                  <c:v>117.796626356011</c:v>
                </c:pt>
                <c:pt idx="560">
                  <c:v>116.736766763627</c:v>
                </c:pt>
                <c:pt idx="561">
                  <c:v>116.096868900236</c:v>
                </c:pt>
                <c:pt idx="562">
                  <c:v>116.896093615254</c:v>
                </c:pt>
                <c:pt idx="563">
                  <c:v>119.92685243296999</c:v>
                </c:pt>
                <c:pt idx="564">
                  <c:v>119.824588573388</c:v>
                </c:pt>
                <c:pt idx="565">
                  <c:v>119.991561975956</c:v>
                </c:pt>
                <c:pt idx="566">
                  <c:v>120.177471270087</c:v>
                </c:pt>
                <c:pt idx="567">
                  <c:v>120.553939503419</c:v>
                </c:pt>
                <c:pt idx="568">
                  <c:v>120.21052343945701</c:v>
                </c:pt>
                <c:pt idx="569">
                  <c:v>119.518566559113</c:v>
                </c:pt>
                <c:pt idx="570">
                  <c:v>120.10322327011301</c:v>
                </c:pt>
                <c:pt idx="571">
                  <c:v>117.901255513298</c:v>
                </c:pt>
                <c:pt idx="572">
                  <c:v>117.565909445316</c:v>
                </c:pt>
                <c:pt idx="573">
                  <c:v>118.136268810179</c:v>
                </c:pt>
                <c:pt idx="574">
                  <c:v>120.505631565654</c:v>
                </c:pt>
                <c:pt idx="575">
                  <c:v>120.528881968381</c:v>
                </c:pt>
                <c:pt idx="576">
                  <c:v>122.142796250389</c:v>
                </c:pt>
                <c:pt idx="577">
                  <c:v>122.354507859317</c:v>
                </c:pt>
                <c:pt idx="578">
                  <c:v>121.66837466547101</c:v>
                </c:pt>
                <c:pt idx="579">
                  <c:v>122.04076295110799</c:v>
                </c:pt>
                <c:pt idx="580">
                  <c:v>122.586659050398</c:v>
                </c:pt>
                <c:pt idx="581">
                  <c:v>123.21948581113</c:v>
                </c:pt>
                <c:pt idx="582">
                  <c:v>123.202444216289</c:v>
                </c:pt>
                <c:pt idx="583">
                  <c:v>122.94825544974501</c:v>
                </c:pt>
                <c:pt idx="584">
                  <c:v>122.70205135427</c:v>
                </c:pt>
                <c:pt idx="585">
                  <c:v>124.47424549138699</c:v>
                </c:pt>
                <c:pt idx="586">
                  <c:v>124.663605869175</c:v>
                </c:pt>
                <c:pt idx="587">
                  <c:v>124.50982646544</c:v>
                </c:pt>
                <c:pt idx="588">
                  <c:v>125.19642904959601</c:v>
                </c:pt>
                <c:pt idx="589">
                  <c:v>123.467765440935</c:v>
                </c:pt>
                <c:pt idx="590">
                  <c:v>123.975580131385</c:v>
                </c:pt>
                <c:pt idx="591">
                  <c:v>123.17805181792301</c:v>
                </c:pt>
                <c:pt idx="592">
                  <c:v>124.437005805789</c:v>
                </c:pt>
                <c:pt idx="593">
                  <c:v>124.398985231856</c:v>
                </c:pt>
                <c:pt idx="594">
                  <c:v>124.82289579149101</c:v>
                </c:pt>
                <c:pt idx="595">
                  <c:v>125.97419290279301</c:v>
                </c:pt>
                <c:pt idx="596">
                  <c:v>126.122777186794</c:v>
                </c:pt>
                <c:pt idx="597">
                  <c:v>126.311203222156</c:v>
                </c:pt>
                <c:pt idx="598">
                  <c:v>125.570224535834</c:v>
                </c:pt>
                <c:pt idx="599">
                  <c:v>123.862288209985</c:v>
                </c:pt>
                <c:pt idx="600">
                  <c:v>124.24026273349401</c:v>
                </c:pt>
                <c:pt idx="601">
                  <c:v>122.68690621299</c:v>
                </c:pt>
                <c:pt idx="602">
                  <c:v>123.530687430524</c:v>
                </c:pt>
                <c:pt idx="603">
                  <c:v>123.997170714058</c:v>
                </c:pt>
                <c:pt idx="604">
                  <c:v>124.611914069135</c:v>
                </c:pt>
                <c:pt idx="605">
                  <c:v>124.80700323294199</c:v>
                </c:pt>
                <c:pt idx="606">
                  <c:v>123.743446671687</c:v>
                </c:pt>
                <c:pt idx="607">
                  <c:v>123.111074428162</c:v>
                </c:pt>
                <c:pt idx="608">
                  <c:v>123.09612870817899</c:v>
                </c:pt>
                <c:pt idx="609">
                  <c:v>125.19928950161</c:v>
                </c:pt>
                <c:pt idx="610">
                  <c:v>121.735713889395</c:v>
                </c:pt>
                <c:pt idx="611">
                  <c:v>121.90589037136201</c:v>
                </c:pt>
                <c:pt idx="612">
                  <c:v>121.670186456138</c:v>
                </c:pt>
                <c:pt idx="613">
                  <c:v>119.70167436114301</c:v>
                </c:pt>
                <c:pt idx="614">
                  <c:v>120.116198884602</c:v>
                </c:pt>
                <c:pt idx="615">
                  <c:v>121.747312852874</c:v>
                </c:pt>
                <c:pt idx="616">
                  <c:v>121.796080372738</c:v>
                </c:pt>
                <c:pt idx="617">
                  <c:v>121.095055771386</c:v>
                </c:pt>
                <c:pt idx="618">
                  <c:v>119.954088302907</c:v>
                </c:pt>
                <c:pt idx="619">
                  <c:v>120.316531865849</c:v>
                </c:pt>
                <c:pt idx="620">
                  <c:v>118.608741934813</c:v>
                </c:pt>
                <c:pt idx="621">
                  <c:v>118.666656548787</c:v>
                </c:pt>
                <c:pt idx="622">
                  <c:v>118.363822155183</c:v>
                </c:pt>
                <c:pt idx="623">
                  <c:v>119.04082842306499</c:v>
                </c:pt>
                <c:pt idx="624">
                  <c:v>115.739993006525</c:v>
                </c:pt>
                <c:pt idx="625">
                  <c:v>115.35595862473799</c:v>
                </c:pt>
                <c:pt idx="626">
                  <c:v>115.538535099886</c:v>
                </c:pt>
                <c:pt idx="627">
                  <c:v>115.990070402488</c:v>
                </c:pt>
                <c:pt idx="628">
                  <c:v>113.99111995053801</c:v>
                </c:pt>
                <c:pt idx="629">
                  <c:v>114.144217192993</c:v>
                </c:pt>
                <c:pt idx="630">
                  <c:v>113.301380921392</c:v>
                </c:pt>
                <c:pt idx="631">
                  <c:v>115.151009188796</c:v>
                </c:pt>
                <c:pt idx="632">
                  <c:v>112.730322819561</c:v>
                </c:pt>
                <c:pt idx="633">
                  <c:v>113.502841791503</c:v>
                </c:pt>
                <c:pt idx="634">
                  <c:v>112.261391949554</c:v>
                </c:pt>
                <c:pt idx="635">
                  <c:v>111.45569267383</c:v>
                </c:pt>
                <c:pt idx="636">
                  <c:v>110.348448160486</c:v>
                </c:pt>
                <c:pt idx="637">
                  <c:v>113.033231530815</c:v>
                </c:pt>
                <c:pt idx="638">
                  <c:v>114.16528116879699</c:v>
                </c:pt>
                <c:pt idx="639">
                  <c:v>114.258510597254</c:v>
                </c:pt>
                <c:pt idx="640">
                  <c:v>114.375451185439</c:v>
                </c:pt>
                <c:pt idx="641">
                  <c:v>115.715291388442</c:v>
                </c:pt>
                <c:pt idx="642">
                  <c:v>115.984372013935</c:v>
                </c:pt>
                <c:pt idx="643">
                  <c:v>114.04178221511501</c:v>
                </c:pt>
                <c:pt idx="644">
                  <c:v>114.581224507554</c:v>
                </c:pt>
                <c:pt idx="645">
                  <c:v>112.731679481707</c:v>
                </c:pt>
                <c:pt idx="646">
                  <c:v>115.213127493684</c:v>
                </c:pt>
                <c:pt idx="647">
                  <c:v>116.65986708785501</c:v>
                </c:pt>
                <c:pt idx="648">
                  <c:v>115.481728445226</c:v>
                </c:pt>
                <c:pt idx="649">
                  <c:v>115.031678933693</c:v>
                </c:pt>
                <c:pt idx="650">
                  <c:v>114.191183440351</c:v>
                </c:pt>
                <c:pt idx="651">
                  <c:v>116.98063894700201</c:v>
                </c:pt>
                <c:pt idx="652">
                  <c:v>117.315731987571</c:v>
                </c:pt>
                <c:pt idx="653">
                  <c:v>115.813598473062</c:v>
                </c:pt>
                <c:pt idx="654">
                  <c:v>117.729272562679</c:v>
                </c:pt>
                <c:pt idx="655">
                  <c:v>118.20105461318001</c:v>
                </c:pt>
                <c:pt idx="656">
                  <c:v>117.399159264443</c:v>
                </c:pt>
                <c:pt idx="657">
                  <c:v>117.244448819643</c:v>
                </c:pt>
                <c:pt idx="658">
                  <c:v>117.885850038025</c:v>
                </c:pt>
                <c:pt idx="659">
                  <c:v>118.316208022003</c:v>
                </c:pt>
                <c:pt idx="660">
                  <c:v>117.04787441331599</c:v>
                </c:pt>
                <c:pt idx="661">
                  <c:v>116.09320277738701</c:v>
                </c:pt>
                <c:pt idx="662">
                  <c:v>116.831589664967</c:v>
                </c:pt>
                <c:pt idx="663">
                  <c:v>117.149011358763</c:v>
                </c:pt>
                <c:pt idx="664">
                  <c:v>118.305264981235</c:v>
                </c:pt>
                <c:pt idx="665">
                  <c:v>116.32498178755</c:v>
                </c:pt>
                <c:pt idx="666">
                  <c:v>116.758367709976</c:v>
                </c:pt>
                <c:pt idx="667">
                  <c:v>117.559579244546</c:v>
                </c:pt>
                <c:pt idx="668">
                  <c:v>118.93643400221301</c:v>
                </c:pt>
                <c:pt idx="669">
                  <c:v>117.83870567411</c:v>
                </c:pt>
                <c:pt idx="670">
                  <c:v>117.578400347103</c:v>
                </c:pt>
                <c:pt idx="671">
                  <c:v>117.45367419695</c:v>
                </c:pt>
                <c:pt idx="672">
                  <c:v>114.078631508154</c:v>
                </c:pt>
                <c:pt idx="673">
                  <c:v>114.56823519156799</c:v>
                </c:pt>
                <c:pt idx="674">
                  <c:v>116.703377776915</c:v>
                </c:pt>
                <c:pt idx="675">
                  <c:v>113.081191570231</c:v>
                </c:pt>
                <c:pt idx="676">
                  <c:v>113.827615123558</c:v>
                </c:pt>
                <c:pt idx="677">
                  <c:v>115.25161770089601</c:v>
                </c:pt>
                <c:pt idx="678">
                  <c:v>115.126469285328</c:v>
                </c:pt>
                <c:pt idx="679">
                  <c:v>110.265963810122</c:v>
                </c:pt>
                <c:pt idx="680">
                  <c:v>112.12528518727299</c:v>
                </c:pt>
                <c:pt idx="681">
                  <c:v>107.068218204351</c:v>
                </c:pt>
                <c:pt idx="682">
                  <c:v>111.19339948381101</c:v>
                </c:pt>
                <c:pt idx="683">
                  <c:v>115.683465240655</c:v>
                </c:pt>
                <c:pt idx="684">
                  <c:v>112.101475470035</c:v>
                </c:pt>
                <c:pt idx="685">
                  <c:v>110.52836896082</c:v>
                </c:pt>
                <c:pt idx="686">
                  <c:v>110.338226187175</c:v>
                </c:pt>
                <c:pt idx="687">
                  <c:v>112.299969025034</c:v>
                </c:pt>
                <c:pt idx="688">
                  <c:v>112.66186310234001</c:v>
                </c:pt>
                <c:pt idx="689">
                  <c:v>103.362803803476</c:v>
                </c:pt>
                <c:pt idx="690">
                  <c:v>108.93010878987199</c:v>
                </c:pt>
                <c:pt idx="691">
                  <c:v>108.461265797747</c:v>
                </c:pt>
                <c:pt idx="692">
                  <c:v>104.36423513489299</c:v>
                </c:pt>
                <c:pt idx="693">
                  <c:v>103.066564083527</c:v>
                </c:pt>
                <c:pt idx="694">
                  <c:v>99.251012942543298</c:v>
                </c:pt>
                <c:pt idx="695">
                  <c:v>93.739399486600107</c:v>
                </c:pt>
                <c:pt idx="696">
                  <c:v>92.699145629828493</c:v>
                </c:pt>
                <c:pt idx="697">
                  <c:v>85.848722488825302</c:v>
                </c:pt>
                <c:pt idx="698">
                  <c:v>84.785882502600501</c:v>
                </c:pt>
                <c:pt idx="699">
                  <c:v>94.636736557294199</c:v>
                </c:pt>
                <c:pt idx="700">
                  <c:v>94.059058289497102</c:v>
                </c:pt>
                <c:pt idx="701">
                  <c:v>86.173201497017203</c:v>
                </c:pt>
                <c:pt idx="702">
                  <c:v>89.851882072600901</c:v>
                </c:pt>
                <c:pt idx="703">
                  <c:v>89.143509463792697</c:v>
                </c:pt>
                <c:pt idx="704">
                  <c:v>93.402762326430505</c:v>
                </c:pt>
                <c:pt idx="705">
                  <c:v>90.9237678741774</c:v>
                </c:pt>
                <c:pt idx="706">
                  <c:v>85.727576064593407</c:v>
                </c:pt>
                <c:pt idx="707">
                  <c:v>86.824418321456506</c:v>
                </c:pt>
                <c:pt idx="708">
                  <c:v>83.965330149173099</c:v>
                </c:pt>
                <c:pt idx="709">
                  <c:v>81.570700156944298</c:v>
                </c:pt>
                <c:pt idx="710">
                  <c:v>89.703686785390502</c:v>
                </c:pt>
                <c:pt idx="711">
                  <c:v>88.407731765242303</c:v>
                </c:pt>
                <c:pt idx="712">
                  <c:v>90.587798499969594</c:v>
                </c:pt>
                <c:pt idx="713">
                  <c:v>92.093403082808607</c:v>
                </c:pt>
                <c:pt idx="714">
                  <c:v>92.432262455245393</c:v>
                </c:pt>
                <c:pt idx="715">
                  <c:v>95.003454859174298</c:v>
                </c:pt>
                <c:pt idx="716">
                  <c:v>91.732718059986297</c:v>
                </c:pt>
                <c:pt idx="717">
                  <c:v>87.741397531094094</c:v>
                </c:pt>
                <c:pt idx="718">
                  <c:v>90.117217641914095</c:v>
                </c:pt>
                <c:pt idx="719">
                  <c:v>89.338702337906895</c:v>
                </c:pt>
                <c:pt idx="720">
                  <c:v>87.520831893634906</c:v>
                </c:pt>
                <c:pt idx="721">
                  <c:v>83.149740952211303</c:v>
                </c:pt>
                <c:pt idx="722">
                  <c:v>88.722498860363004</c:v>
                </c:pt>
                <c:pt idx="723">
                  <c:v>85.066102654495097</c:v>
                </c:pt>
                <c:pt idx="724">
                  <c:v>83.263982346197807</c:v>
                </c:pt>
                <c:pt idx="725">
                  <c:v>84.210617528016201</c:v>
                </c:pt>
                <c:pt idx="726">
                  <c:v>79.247721023931504</c:v>
                </c:pt>
                <c:pt idx="727">
                  <c:v>74.154213086384303</c:v>
                </c:pt>
                <c:pt idx="728">
                  <c:v>78.865501034223499</c:v>
                </c:pt>
                <c:pt idx="729">
                  <c:v>83.479406703047005</c:v>
                </c:pt>
                <c:pt idx="730">
                  <c:v>84.094486920228206</c:v>
                </c:pt>
                <c:pt idx="731">
                  <c:v>86.815464778404504</c:v>
                </c:pt>
                <c:pt idx="732">
                  <c:v>87.630177624752804</c:v>
                </c:pt>
                <c:pt idx="733">
                  <c:v>80.950965759207506</c:v>
                </c:pt>
                <c:pt idx="734">
                  <c:v>84.148726463770998</c:v>
                </c:pt>
                <c:pt idx="735">
                  <c:v>86.057063028559398</c:v>
                </c:pt>
                <c:pt idx="736">
                  <c:v>84.004702970153105</c:v>
                </c:pt>
                <c:pt idx="737">
                  <c:v>86.417410693335</c:v>
                </c:pt>
                <c:pt idx="738">
                  <c:v>88.737113639606406</c:v>
                </c:pt>
                <c:pt idx="739">
                  <c:v>87.489128742902807</c:v>
                </c:pt>
                <c:pt idx="740">
                  <c:v>88.672897134789906</c:v>
                </c:pt>
                <c:pt idx="741">
                  <c:v>86.797294635999407</c:v>
                </c:pt>
                <c:pt idx="742">
                  <c:v>87.109867283331198</c:v>
                </c:pt>
                <c:pt idx="743">
                  <c:v>86.254322282008403</c:v>
                </c:pt>
                <c:pt idx="744">
                  <c:v>89.7408772622897</c:v>
                </c:pt>
                <c:pt idx="745">
                  <c:v>89.023280830033698</c:v>
                </c:pt>
                <c:pt idx="746">
                  <c:v>87.651649183333404</c:v>
                </c:pt>
                <c:pt idx="747">
                  <c:v>88.945010696907303</c:v>
                </c:pt>
                <c:pt idx="748">
                  <c:v>87.542330030512801</c:v>
                </c:pt>
                <c:pt idx="749">
                  <c:v>86.735622226871996</c:v>
                </c:pt>
                <c:pt idx="750">
                  <c:v>87.248412824996194</c:v>
                </c:pt>
                <c:pt idx="751">
                  <c:v>87.758747170532203</c:v>
                </c:pt>
                <c:pt idx="752">
                  <c:v>87.538201449230101</c:v>
                </c:pt>
                <c:pt idx="753">
                  <c:v>89.559615621332696</c:v>
                </c:pt>
                <c:pt idx="754">
                  <c:v>90.611905395617896</c:v>
                </c:pt>
                <c:pt idx="755">
                  <c:v>92.584698749392004</c:v>
                </c:pt>
                <c:pt idx="756">
                  <c:v>92.457437184475907</c:v>
                </c:pt>
                <c:pt idx="757">
                  <c:v>93.057919555834701</c:v>
                </c:pt>
                <c:pt idx="758">
                  <c:v>91.429546955241406</c:v>
                </c:pt>
                <c:pt idx="759">
                  <c:v>91.944419446161206</c:v>
                </c:pt>
                <c:pt idx="760">
                  <c:v>90.294829569193197</c:v>
                </c:pt>
                <c:pt idx="761">
                  <c:v>88.497399135500501</c:v>
                </c:pt>
                <c:pt idx="762">
                  <c:v>88.690590090873997</c:v>
                </c:pt>
                <c:pt idx="763">
                  <c:v>85.8627767362035</c:v>
                </c:pt>
                <c:pt idx="764">
                  <c:v>86.042558327591706</c:v>
                </c:pt>
                <c:pt idx="765">
                  <c:v>86.680616439799905</c:v>
                </c:pt>
                <c:pt idx="766">
                  <c:v>82.349435342469306</c:v>
                </c:pt>
                <c:pt idx="767">
                  <c:v>85.881287150405399</c:v>
                </c:pt>
                <c:pt idx="768">
                  <c:v>84.691275636566203</c:v>
                </c:pt>
                <c:pt idx="769">
                  <c:v>85.148718354527304</c:v>
                </c:pt>
                <c:pt idx="770">
                  <c:v>85.650820475499302</c:v>
                </c:pt>
                <c:pt idx="771">
                  <c:v>86.579099370773307</c:v>
                </c:pt>
                <c:pt idx="772">
                  <c:v>88.863713571740206</c:v>
                </c:pt>
                <c:pt idx="773">
                  <c:v>86.657057505937104</c:v>
                </c:pt>
                <c:pt idx="774">
                  <c:v>85.040079437474802</c:v>
                </c:pt>
                <c:pt idx="775">
                  <c:v>85.146993758301093</c:v>
                </c:pt>
                <c:pt idx="776">
                  <c:v>86.470422050351999</c:v>
                </c:pt>
                <c:pt idx="777">
                  <c:v>85.886970400174405</c:v>
                </c:pt>
                <c:pt idx="778">
                  <c:v>87.236792304693296</c:v>
                </c:pt>
                <c:pt idx="779">
                  <c:v>88.681884807764604</c:v>
                </c:pt>
                <c:pt idx="780">
                  <c:v>89.093378586378904</c:v>
                </c:pt>
                <c:pt idx="781">
                  <c:v>85.656474205927694</c:v>
                </c:pt>
                <c:pt idx="782">
                  <c:v>86.427708824518106</c:v>
                </c:pt>
                <c:pt idx="783">
                  <c:v>86.695078740965201</c:v>
                </c:pt>
                <c:pt idx="784">
                  <c:v>85.867979916810597</c:v>
                </c:pt>
                <c:pt idx="785">
                  <c:v>82.231458446898401</c:v>
                </c:pt>
                <c:pt idx="786">
                  <c:v>82.193355308597503</c:v>
                </c:pt>
                <c:pt idx="787">
                  <c:v>81.269565697951904</c:v>
                </c:pt>
                <c:pt idx="788">
                  <c:v>80.430902236199501</c:v>
                </c:pt>
                <c:pt idx="789">
                  <c:v>77.7687143087701</c:v>
                </c:pt>
                <c:pt idx="790">
                  <c:v>80.836827987828897</c:v>
                </c:pt>
                <c:pt idx="791">
                  <c:v>80.062126824142496</c:v>
                </c:pt>
                <c:pt idx="792">
                  <c:v>78.915247796260104</c:v>
                </c:pt>
                <c:pt idx="793">
                  <c:v>77.304962429957797</c:v>
                </c:pt>
                <c:pt idx="794">
                  <c:v>73.8086767249725</c:v>
                </c:pt>
                <c:pt idx="795">
                  <c:v>73.399934395125598</c:v>
                </c:pt>
                <c:pt idx="796">
                  <c:v>75.091181843783403</c:v>
                </c:pt>
                <c:pt idx="797">
                  <c:v>72.049353051783896</c:v>
                </c:pt>
                <c:pt idx="798">
                  <c:v>72.146549019754104</c:v>
                </c:pt>
                <c:pt idx="799">
                  <c:v>71.500539219431403</c:v>
                </c:pt>
                <c:pt idx="800">
                  <c:v>75.511752416840196</c:v>
                </c:pt>
                <c:pt idx="801">
                  <c:v>75.739723424685096</c:v>
                </c:pt>
                <c:pt idx="802">
                  <c:v>77.822266053435996</c:v>
                </c:pt>
                <c:pt idx="803">
                  <c:v>77.8664673133501</c:v>
                </c:pt>
                <c:pt idx="804">
                  <c:v>77.524383167767496</c:v>
                </c:pt>
                <c:pt idx="805">
                  <c:v>79.208987462836305</c:v>
                </c:pt>
                <c:pt idx="806">
                  <c:v>79.041569551150801</c:v>
                </c:pt>
                <c:pt idx="807">
                  <c:v>79.279292220514506</c:v>
                </c:pt>
                <c:pt idx="808">
                  <c:v>78.701425743826604</c:v>
                </c:pt>
                <c:pt idx="809">
                  <c:v>82.085483991305907</c:v>
                </c:pt>
                <c:pt idx="810">
                  <c:v>80.596773089011194</c:v>
                </c:pt>
                <c:pt idx="811">
                  <c:v>81.632291546686204</c:v>
                </c:pt>
                <c:pt idx="812">
                  <c:v>82.523941103723104</c:v>
                </c:pt>
                <c:pt idx="813">
                  <c:v>81.532011166042395</c:v>
                </c:pt>
                <c:pt idx="814">
                  <c:v>79.516060284621702</c:v>
                </c:pt>
                <c:pt idx="815">
                  <c:v>80.4927096971184</c:v>
                </c:pt>
                <c:pt idx="816">
                  <c:v>81.761320998331996</c:v>
                </c:pt>
                <c:pt idx="817">
                  <c:v>83.394135750651202</c:v>
                </c:pt>
                <c:pt idx="818">
                  <c:v>84.134604641984197</c:v>
                </c:pt>
                <c:pt idx="819">
                  <c:v>83.869495581797395</c:v>
                </c:pt>
                <c:pt idx="820">
                  <c:v>82.314049795406703</c:v>
                </c:pt>
                <c:pt idx="821">
                  <c:v>83.310237849199197</c:v>
                </c:pt>
                <c:pt idx="822">
                  <c:v>85.327918565575104</c:v>
                </c:pt>
                <c:pt idx="823">
                  <c:v>85.781069605747106</c:v>
                </c:pt>
                <c:pt idx="824">
                  <c:v>84.7315778682336</c:v>
                </c:pt>
                <c:pt idx="825">
                  <c:v>85.856208997680895</c:v>
                </c:pt>
                <c:pt idx="826">
                  <c:v>86.671763784837694</c:v>
                </c:pt>
                <c:pt idx="827">
                  <c:v>87.026091316533396</c:v>
                </c:pt>
                <c:pt idx="828">
                  <c:v>84.266007383480698</c:v>
                </c:pt>
                <c:pt idx="829">
                  <c:v>85.978346793561897</c:v>
                </c:pt>
                <c:pt idx="830">
                  <c:v>85.4461178743516</c:v>
                </c:pt>
                <c:pt idx="831">
                  <c:v>86.321351616153294</c:v>
                </c:pt>
                <c:pt idx="832">
                  <c:v>87.525807948942401</c:v>
                </c:pt>
                <c:pt idx="833">
                  <c:v>87.017467120570402</c:v>
                </c:pt>
                <c:pt idx="834">
                  <c:v>86.881285259350705</c:v>
                </c:pt>
                <c:pt idx="835">
                  <c:v>88.550430510248603</c:v>
                </c:pt>
                <c:pt idx="836">
                  <c:v>88.6074904497831</c:v>
                </c:pt>
                <c:pt idx="837">
                  <c:v>88.855666730714205</c:v>
                </c:pt>
                <c:pt idx="838">
                  <c:v>90.668080289088607</c:v>
                </c:pt>
                <c:pt idx="839">
                  <c:v>90.486714980344601</c:v>
                </c:pt>
                <c:pt idx="840">
                  <c:v>91.193974715671104</c:v>
                </c:pt>
                <c:pt idx="841">
                  <c:v>90.6332707675476</c:v>
                </c:pt>
                <c:pt idx="842">
                  <c:v>91.7114395163171</c:v>
                </c:pt>
                <c:pt idx="843">
                  <c:v>90.831014995012296</c:v>
                </c:pt>
                <c:pt idx="844">
                  <c:v>91.094709354682607</c:v>
                </c:pt>
                <c:pt idx="845">
                  <c:v>89.066425928876001</c:v>
                </c:pt>
                <c:pt idx="846">
                  <c:v>90.008527465451394</c:v>
                </c:pt>
                <c:pt idx="847">
                  <c:v>89.078882971022097</c:v>
                </c:pt>
                <c:pt idx="848">
                  <c:v>91.651313921822407</c:v>
                </c:pt>
                <c:pt idx="849">
                  <c:v>91.447887177233298</c:v>
                </c:pt>
                <c:pt idx="850">
                  <c:v>91.146758588440406</c:v>
                </c:pt>
                <c:pt idx="851">
                  <c:v>89.863793651798503</c:v>
                </c:pt>
                <c:pt idx="852">
                  <c:v>89.764767588296806</c:v>
                </c:pt>
                <c:pt idx="853">
                  <c:v>91.952974605234402</c:v>
                </c:pt>
                <c:pt idx="854">
                  <c:v>90.438489946427694</c:v>
                </c:pt>
                <c:pt idx="855">
                  <c:v>91.756297976575794</c:v>
                </c:pt>
                <c:pt idx="856">
                  <c:v>92.8204258968087</c:v>
                </c:pt>
                <c:pt idx="857">
                  <c:v>94.266170834009003</c:v>
                </c:pt>
                <c:pt idx="858">
                  <c:v>94.3849037272186</c:v>
                </c:pt>
                <c:pt idx="859">
                  <c:v>93.8838592624668</c:v>
                </c:pt>
                <c:pt idx="860">
                  <c:v>94.564661834584896</c:v>
                </c:pt>
                <c:pt idx="861">
                  <c:v>94.400706542988004</c:v>
                </c:pt>
                <c:pt idx="862">
                  <c:v>94.616967829419806</c:v>
                </c:pt>
                <c:pt idx="863">
                  <c:v>95.012496259363402</c:v>
                </c:pt>
                <c:pt idx="864">
                  <c:v>94.840347133945201</c:v>
                </c:pt>
                <c:pt idx="865">
                  <c:v>95.273029236340605</c:v>
                </c:pt>
                <c:pt idx="866">
                  <c:v>95.463938198074501</c:v>
                </c:pt>
                <c:pt idx="867">
                  <c:v>93.435971887212304</c:v>
                </c:pt>
                <c:pt idx="868">
                  <c:v>92.308636563622898</c:v>
                </c:pt>
                <c:pt idx="869">
                  <c:v>92.198606913117501</c:v>
                </c:pt>
                <c:pt idx="870">
                  <c:v>92.808504789858404</c:v>
                </c:pt>
                <c:pt idx="871">
                  <c:v>93.6488891993382</c:v>
                </c:pt>
                <c:pt idx="872">
                  <c:v>90.902753501007098</c:v>
                </c:pt>
                <c:pt idx="873">
                  <c:v>91.127881041433398</c:v>
                </c:pt>
                <c:pt idx="874">
                  <c:v>91.701033471275593</c:v>
                </c:pt>
                <c:pt idx="875">
                  <c:v>93.499622947970096</c:v>
                </c:pt>
                <c:pt idx="876">
                  <c:v>93.564171621558103</c:v>
                </c:pt>
                <c:pt idx="877">
                  <c:v>94.371681512433796</c:v>
                </c:pt>
                <c:pt idx="878">
                  <c:v>93.747238149249398</c:v>
                </c:pt>
                <c:pt idx="879">
                  <c:v>94.115088983848196</c:v>
                </c:pt>
                <c:pt idx="880">
                  <c:v>91.648195558780102</c:v>
                </c:pt>
                <c:pt idx="881">
                  <c:v>91.9454577704538</c:v>
                </c:pt>
                <c:pt idx="882">
                  <c:v>90.205792915153793</c:v>
                </c:pt>
                <c:pt idx="883">
                  <c:v>90.087828287535601</c:v>
                </c:pt>
                <c:pt idx="884">
                  <c:v>90.4486851668253</c:v>
                </c:pt>
                <c:pt idx="885">
                  <c:v>90.1303294086119</c:v>
                </c:pt>
                <c:pt idx="886">
                  <c:v>92.247193557255699</c:v>
                </c:pt>
                <c:pt idx="887">
                  <c:v>92.638127344194501</c:v>
                </c:pt>
                <c:pt idx="888">
                  <c:v>94.436285997089399</c:v>
                </c:pt>
                <c:pt idx="889">
                  <c:v>94.792233624307798</c:v>
                </c:pt>
                <c:pt idx="890">
                  <c:v>94.815740426014202</c:v>
                </c:pt>
                <c:pt idx="891">
                  <c:v>95.394298491116899</c:v>
                </c:pt>
                <c:pt idx="892">
                  <c:v>95.548406510574097</c:v>
                </c:pt>
                <c:pt idx="893">
                  <c:v>95.371074932738793</c:v>
                </c:pt>
                <c:pt idx="894">
                  <c:v>96.315384304244105</c:v>
                </c:pt>
                <c:pt idx="895">
                  <c:v>96.380508846762993</c:v>
                </c:pt>
                <c:pt idx="896">
                  <c:v>96.607873426987496</c:v>
                </c:pt>
                <c:pt idx="897">
                  <c:v>96.548300794733393</c:v>
                </c:pt>
                <c:pt idx="898">
                  <c:v>96.293728628901206</c:v>
                </c:pt>
                <c:pt idx="899">
                  <c:v>96.843757639942794</c:v>
                </c:pt>
                <c:pt idx="900">
                  <c:v>97.157576437213194</c:v>
                </c:pt>
                <c:pt idx="901">
                  <c:v>98.026563488587897</c:v>
                </c:pt>
                <c:pt idx="902">
                  <c:v>98.251614157414394</c:v>
                </c:pt>
                <c:pt idx="903">
                  <c:v>98.158710101004104</c:v>
                </c:pt>
                <c:pt idx="904">
                  <c:v>97.840851351146597</c:v>
                </c:pt>
                <c:pt idx="905">
                  <c:v>98.6958861809876</c:v>
                </c:pt>
                <c:pt idx="906">
                  <c:v>98.720469243553595</c:v>
                </c:pt>
                <c:pt idx="907">
                  <c:v>97.852208155615102</c:v>
                </c:pt>
                <c:pt idx="908">
                  <c:v>98.8615219173616</c:v>
                </c:pt>
                <c:pt idx="909">
                  <c:v>99.419562094861107</c:v>
                </c:pt>
                <c:pt idx="910">
                  <c:v>98.7829229911775</c:v>
                </c:pt>
                <c:pt idx="911">
                  <c:v>96.668644217709002</c:v>
                </c:pt>
                <c:pt idx="912">
                  <c:v>97.616543716230296</c:v>
                </c:pt>
                <c:pt idx="913">
                  <c:v>98.243769957187595</c:v>
                </c:pt>
                <c:pt idx="914">
                  <c:v>99.212560114156005</c:v>
                </c:pt>
                <c:pt idx="915">
                  <c:v>100.491190675433</c:v>
                </c:pt>
                <c:pt idx="916">
                  <c:v>100.6269992399</c:v>
                </c:pt>
                <c:pt idx="917">
                  <c:v>100.86274984378601</c:v>
                </c:pt>
                <c:pt idx="918">
                  <c:v>101.06235170548401</c:v>
                </c:pt>
                <c:pt idx="919">
                  <c:v>101.424298888656</c:v>
                </c:pt>
                <c:pt idx="920">
                  <c:v>101.397418850604</c:v>
                </c:pt>
                <c:pt idx="921">
                  <c:v>101.027980304442</c:v>
                </c:pt>
                <c:pt idx="922">
                  <c:v>98.962907854825602</c:v>
                </c:pt>
                <c:pt idx="923">
                  <c:v>98.671905660547793</c:v>
                </c:pt>
                <c:pt idx="924">
                  <c:v>99.5194819030921</c:v>
                </c:pt>
                <c:pt idx="925">
                  <c:v>100.680413940561</c:v>
                </c:pt>
                <c:pt idx="926">
                  <c:v>101.506200236485</c:v>
                </c:pt>
                <c:pt idx="927">
                  <c:v>102.12805715873201</c:v>
                </c:pt>
                <c:pt idx="928">
                  <c:v>102.984016746438</c:v>
                </c:pt>
                <c:pt idx="929">
                  <c:v>102.514247728811</c:v>
                </c:pt>
                <c:pt idx="930">
                  <c:v>103.057551464333</c:v>
                </c:pt>
                <c:pt idx="931">
                  <c:v>103.174824280314</c:v>
                </c:pt>
                <c:pt idx="932">
                  <c:v>103.586112469112</c:v>
                </c:pt>
                <c:pt idx="933">
                  <c:v>103.241535599529</c:v>
                </c:pt>
                <c:pt idx="934">
                  <c:v>104.297951139932</c:v>
                </c:pt>
                <c:pt idx="935">
                  <c:v>104.28995178536999</c:v>
                </c:pt>
                <c:pt idx="936">
                  <c:v>104.768494783421</c:v>
                </c:pt>
                <c:pt idx="937">
                  <c:v>104.000512606825</c:v>
                </c:pt>
                <c:pt idx="938">
                  <c:v>103.207650962499</c:v>
                </c:pt>
                <c:pt idx="939">
                  <c:v>102.66223516058599</c:v>
                </c:pt>
                <c:pt idx="940">
                  <c:v>104.404267027903</c:v>
                </c:pt>
                <c:pt idx="941">
                  <c:v>104.235360187121</c:v>
                </c:pt>
                <c:pt idx="942">
                  <c:v>103.95590358339901</c:v>
                </c:pt>
                <c:pt idx="943">
                  <c:v>101.449595280602</c:v>
                </c:pt>
                <c:pt idx="944">
                  <c:v>101.030676189323</c:v>
                </c:pt>
                <c:pt idx="945">
                  <c:v>102.51996550242301</c:v>
                </c:pt>
                <c:pt idx="946">
                  <c:v>103.77539547720799</c:v>
                </c:pt>
                <c:pt idx="947">
                  <c:v>104.073443303014</c:v>
                </c:pt>
                <c:pt idx="948">
                  <c:v>104.682007109083</c:v>
                </c:pt>
                <c:pt idx="949">
                  <c:v>105.175200425689</c:v>
                </c:pt>
                <c:pt idx="950">
                  <c:v>105.61180016060599</c:v>
                </c:pt>
                <c:pt idx="951">
                  <c:v>105.513098015289</c:v>
                </c:pt>
                <c:pt idx="952">
                  <c:v>106.418519123628</c:v>
                </c:pt>
                <c:pt idx="953">
                  <c:v>106.79672189229601</c:v>
                </c:pt>
                <c:pt idx="954">
                  <c:v>106.30304427108899</c:v>
                </c:pt>
                <c:pt idx="955">
                  <c:v>107.08675857200301</c:v>
                </c:pt>
                <c:pt idx="956">
                  <c:v>106.68295782122701</c:v>
                </c:pt>
                <c:pt idx="957">
                  <c:v>106.016267207852</c:v>
                </c:pt>
                <c:pt idx="958">
                  <c:v>107.07737545643</c:v>
                </c:pt>
                <c:pt idx="959">
                  <c:v>105.964420635506</c:v>
                </c:pt>
                <c:pt idx="960">
                  <c:v>104.862916230617</c:v>
                </c:pt>
                <c:pt idx="961">
                  <c:v>104.561784785426</c:v>
                </c:pt>
                <c:pt idx="962">
                  <c:v>102.606799277226</c:v>
                </c:pt>
                <c:pt idx="963">
                  <c:v>104.832458924329</c:v>
                </c:pt>
                <c:pt idx="964">
                  <c:v>102.09424852672799</c:v>
                </c:pt>
                <c:pt idx="965">
                  <c:v>102.784735952734</c:v>
                </c:pt>
                <c:pt idx="966">
                  <c:v>103.044734697015</c:v>
                </c:pt>
                <c:pt idx="967">
                  <c:v>103.132353112674</c:v>
                </c:pt>
                <c:pt idx="968">
                  <c:v>104.919934324838</c:v>
                </c:pt>
                <c:pt idx="969">
                  <c:v>105.095721618024</c:v>
                </c:pt>
                <c:pt idx="970">
                  <c:v>106.55397000899799</c:v>
                </c:pt>
                <c:pt idx="971">
                  <c:v>106.657802853153</c:v>
                </c:pt>
                <c:pt idx="972">
                  <c:v>106.88498357073099</c:v>
                </c:pt>
                <c:pt idx="973">
                  <c:v>106.379109056372</c:v>
                </c:pt>
                <c:pt idx="974">
                  <c:v>106.896370728672</c:v>
                </c:pt>
                <c:pt idx="975">
                  <c:v>107.804254972173</c:v>
                </c:pt>
                <c:pt idx="976">
                  <c:v>107.918943520504</c:v>
                </c:pt>
                <c:pt idx="977">
                  <c:v>107.833843682322</c:v>
                </c:pt>
                <c:pt idx="978">
                  <c:v>106.90519653755101</c:v>
                </c:pt>
                <c:pt idx="979">
                  <c:v>106.703111298981</c:v>
                </c:pt>
                <c:pt idx="980">
                  <c:v>108.09839331495699</c:v>
                </c:pt>
                <c:pt idx="981">
                  <c:v>108.114946617824</c:v>
                </c:pt>
                <c:pt idx="982">
                  <c:v>108.53514815138099</c:v>
                </c:pt>
                <c:pt idx="983">
                  <c:v>106.909560796246</c:v>
                </c:pt>
                <c:pt idx="984">
                  <c:v>107.410433969091</c:v>
                </c:pt>
                <c:pt idx="985">
                  <c:v>108.57017853648701</c:v>
                </c:pt>
                <c:pt idx="986">
                  <c:v>108.672882215171</c:v>
                </c:pt>
                <c:pt idx="987">
                  <c:v>107.92514739868</c:v>
                </c:pt>
                <c:pt idx="988">
                  <c:v>108.488510465489</c:v>
                </c:pt>
                <c:pt idx="989">
                  <c:v>108.386823320104</c:v>
                </c:pt>
                <c:pt idx="990">
                  <c:v>107.405853455938</c:v>
                </c:pt>
                <c:pt idx="991">
                  <c:v>107.81148331521101</c:v>
                </c:pt>
                <c:pt idx="992">
                  <c:v>108.410751901194</c:v>
                </c:pt>
                <c:pt idx="993">
                  <c:v>108.795032974854</c:v>
                </c:pt>
                <c:pt idx="994">
                  <c:v>109.537264653892</c:v>
                </c:pt>
                <c:pt idx="995">
                  <c:v>109.047796320112</c:v>
                </c:pt>
                <c:pt idx="996">
                  <c:v>109.247142703469</c:v>
                </c:pt>
                <c:pt idx="997">
                  <c:v>107.970922823989</c:v>
                </c:pt>
                <c:pt idx="998">
                  <c:v>108.807116017046</c:v>
                </c:pt>
                <c:pt idx="999">
                  <c:v>109.910266490438</c:v>
                </c:pt>
                <c:pt idx="1000">
                  <c:v>110.292776124912</c:v>
                </c:pt>
                <c:pt idx="1001">
                  <c:v>110.54658713911201</c:v>
                </c:pt>
                <c:pt idx="1002">
                  <c:v>111.009061665346</c:v>
                </c:pt>
                <c:pt idx="1003">
                  <c:v>111.33421972230001</c:v>
                </c:pt>
                <c:pt idx="1004">
                  <c:v>111.254637614622</c:v>
                </c:pt>
                <c:pt idx="1005">
                  <c:v>111.362090145004</c:v>
                </c:pt>
                <c:pt idx="1006">
                  <c:v>110.42660256361999</c:v>
                </c:pt>
                <c:pt idx="1007">
                  <c:v>112.050620048528</c:v>
                </c:pt>
                <c:pt idx="1008">
                  <c:v>112.396697069857</c:v>
                </c:pt>
                <c:pt idx="1009">
                  <c:v>112.486610927708</c:v>
                </c:pt>
                <c:pt idx="1010">
                  <c:v>112.840468630902</c:v>
                </c:pt>
                <c:pt idx="1011">
                  <c:v>113.174200282077</c:v>
                </c:pt>
                <c:pt idx="1012">
                  <c:v>113.499812070365</c:v>
                </c:pt>
                <c:pt idx="1013">
                  <c:v>112.72542153735</c:v>
                </c:pt>
                <c:pt idx="1014">
                  <c:v>113.54684140086199</c:v>
                </c:pt>
                <c:pt idx="1015">
                  <c:v>113.801281244585</c:v>
                </c:pt>
                <c:pt idx="1016">
                  <c:v>112.91830083062101</c:v>
                </c:pt>
                <c:pt idx="1017">
                  <c:v>114.28303988276301</c:v>
                </c:pt>
                <c:pt idx="1018">
                  <c:v>113.251213464565</c:v>
                </c:pt>
                <c:pt idx="1019">
                  <c:v>111.222073600744</c:v>
                </c:pt>
                <c:pt idx="1020">
                  <c:v>108.812967649795</c:v>
                </c:pt>
                <c:pt idx="1021">
                  <c:v>109.362551509764</c:v>
                </c:pt>
                <c:pt idx="1022">
                  <c:v>108.937611770545</c:v>
                </c:pt>
                <c:pt idx="1023">
                  <c:v>109.44994807129299</c:v>
                </c:pt>
                <c:pt idx="1024">
                  <c:v>108.275643975638</c:v>
                </c:pt>
                <c:pt idx="1025">
                  <c:v>107.287831230631</c:v>
                </c:pt>
                <c:pt idx="1026">
                  <c:v>108.775300322937</c:v>
                </c:pt>
                <c:pt idx="1027">
                  <c:v>110.035505036682</c:v>
                </c:pt>
                <c:pt idx="1028">
                  <c:v>109.52650230602001</c:v>
                </c:pt>
                <c:pt idx="1029">
                  <c:v>106.407778282626</c:v>
                </c:pt>
                <c:pt idx="1030">
                  <c:v>106.77256970714799</c:v>
                </c:pt>
                <c:pt idx="1031">
                  <c:v>105.894735820333</c:v>
                </c:pt>
                <c:pt idx="1032">
                  <c:v>107.20811369956201</c:v>
                </c:pt>
                <c:pt idx="1033">
                  <c:v>107.04804921147201</c:v>
                </c:pt>
                <c:pt idx="1034">
                  <c:v>107.97971850310201</c:v>
                </c:pt>
                <c:pt idx="1035">
                  <c:v>107.727179112005</c:v>
                </c:pt>
                <c:pt idx="1036">
                  <c:v>109.42129061195701</c:v>
                </c:pt>
                <c:pt idx="1037">
                  <c:v>109.739160589124</c:v>
                </c:pt>
                <c:pt idx="1038">
                  <c:v>110.356235250445</c:v>
                </c:pt>
                <c:pt idx="1039">
                  <c:v>110.46090005136099</c:v>
                </c:pt>
                <c:pt idx="1040">
                  <c:v>110.540406426554</c:v>
                </c:pt>
                <c:pt idx="1041">
                  <c:v>109.730456890612</c:v>
                </c:pt>
                <c:pt idx="1042">
                  <c:v>110.658990129801</c:v>
                </c:pt>
                <c:pt idx="1043">
                  <c:v>110.56326345064799</c:v>
                </c:pt>
                <c:pt idx="1044">
                  <c:v>110.72496846258301</c:v>
                </c:pt>
                <c:pt idx="1045">
                  <c:v>111.74601211686399</c:v>
                </c:pt>
                <c:pt idx="1046">
                  <c:v>111.979608855582</c:v>
                </c:pt>
                <c:pt idx="1047">
                  <c:v>112.070161040961</c:v>
                </c:pt>
                <c:pt idx="1048">
                  <c:v>112.558023080832</c:v>
                </c:pt>
                <c:pt idx="1049">
                  <c:v>113.46822558978501</c:v>
                </c:pt>
                <c:pt idx="1050">
                  <c:v>113.459818209286</c:v>
                </c:pt>
                <c:pt idx="1051">
                  <c:v>113.58570234910501</c:v>
                </c:pt>
                <c:pt idx="1052">
                  <c:v>113.837133603921</c:v>
                </c:pt>
                <c:pt idx="1053">
                  <c:v>114.10681275274599</c:v>
                </c:pt>
                <c:pt idx="1054">
                  <c:v>114.11313839715299</c:v>
                </c:pt>
                <c:pt idx="1055">
                  <c:v>114.26570695740401</c:v>
                </c:pt>
                <c:pt idx="1056">
                  <c:v>114.7176453507</c:v>
                </c:pt>
                <c:pt idx="1057">
                  <c:v>115.158306152175</c:v>
                </c:pt>
                <c:pt idx="1058">
                  <c:v>115.215515688172</c:v>
                </c:pt>
                <c:pt idx="1059">
                  <c:v>114.934503883533</c:v>
                </c:pt>
                <c:pt idx="1060">
                  <c:v>115.530259894582</c:v>
                </c:pt>
                <c:pt idx="1061">
                  <c:v>116.107153503387</c:v>
                </c:pt>
                <c:pt idx="1062">
                  <c:v>115.67837526618</c:v>
                </c:pt>
                <c:pt idx="1063">
                  <c:v>115.5246428242</c:v>
                </c:pt>
                <c:pt idx="1064">
                  <c:v>115.754638590095</c:v>
                </c:pt>
                <c:pt idx="1065">
                  <c:v>116.45143557031101</c:v>
                </c:pt>
                <c:pt idx="1066">
                  <c:v>116.491677533203</c:v>
                </c:pt>
                <c:pt idx="1067">
                  <c:v>116.197472493969</c:v>
                </c:pt>
                <c:pt idx="1068">
                  <c:v>116.958786768069</c:v>
                </c:pt>
                <c:pt idx="1069">
                  <c:v>117.77655612131301</c:v>
                </c:pt>
                <c:pt idx="1070">
                  <c:v>117.96619130003801</c:v>
                </c:pt>
                <c:pt idx="1071">
                  <c:v>117.533495447813</c:v>
                </c:pt>
                <c:pt idx="1072">
                  <c:v>117.891778850332</c:v>
                </c:pt>
                <c:pt idx="1073">
                  <c:v>118.403952183019</c:v>
                </c:pt>
                <c:pt idx="1074">
                  <c:v>118.73043536862301</c:v>
                </c:pt>
                <c:pt idx="1075">
                  <c:v>118.871516601986</c:v>
                </c:pt>
                <c:pt idx="1076">
                  <c:v>119.619079640808</c:v>
                </c:pt>
                <c:pt idx="1077">
                  <c:v>119.60247627446</c:v>
                </c:pt>
                <c:pt idx="1078">
                  <c:v>118.35089974011299</c:v>
                </c:pt>
                <c:pt idx="1079">
                  <c:v>119.003665382427</c:v>
                </c:pt>
                <c:pt idx="1080">
                  <c:v>119.789713242301</c:v>
                </c:pt>
                <c:pt idx="1081">
                  <c:v>119.766303402479</c:v>
                </c:pt>
                <c:pt idx="1082">
                  <c:v>120.06185002422301</c:v>
                </c:pt>
                <c:pt idx="1083">
                  <c:v>120.605592246735</c:v>
                </c:pt>
                <c:pt idx="1084">
                  <c:v>120.33058511412401</c:v>
                </c:pt>
                <c:pt idx="1085">
                  <c:v>117.837367909383</c:v>
                </c:pt>
                <c:pt idx="1086">
                  <c:v>118.60517846915801</c:v>
                </c:pt>
                <c:pt idx="1087">
                  <c:v>119.980926977281</c:v>
                </c:pt>
                <c:pt idx="1088">
                  <c:v>118.20884011360801</c:v>
                </c:pt>
                <c:pt idx="1089">
                  <c:v>119.742884398942</c:v>
                </c:pt>
                <c:pt idx="1090">
                  <c:v>117.100345690819</c:v>
                </c:pt>
                <c:pt idx="1091">
                  <c:v>116.386266919934</c:v>
                </c:pt>
                <c:pt idx="1092">
                  <c:v>112.715368108009</c:v>
                </c:pt>
                <c:pt idx="1093">
                  <c:v>111.006575498746</c:v>
                </c:pt>
                <c:pt idx="1094">
                  <c:v>115.662170161342</c:v>
                </c:pt>
                <c:pt idx="1095">
                  <c:v>115.351208048128</c:v>
                </c:pt>
                <c:pt idx="1096">
                  <c:v>116.76200420571899</c:v>
                </c:pt>
                <c:pt idx="1097">
                  <c:v>115.656736368726</c:v>
                </c:pt>
                <c:pt idx="1098">
                  <c:v>113.73681479697299</c:v>
                </c:pt>
                <c:pt idx="1099">
                  <c:v>114.013023834408</c:v>
                </c:pt>
                <c:pt idx="1100">
                  <c:v>112.466120277656</c:v>
                </c:pt>
                <c:pt idx="1101">
                  <c:v>111.948421760974</c:v>
                </c:pt>
                <c:pt idx="1102">
                  <c:v>107.71106629275199</c:v>
                </c:pt>
                <c:pt idx="1103">
                  <c:v>109.361090849528</c:v>
                </c:pt>
                <c:pt idx="1104">
                  <c:v>108.10338406779201</c:v>
                </c:pt>
                <c:pt idx="1105">
                  <c:v>108.19884043957801</c:v>
                </c:pt>
                <c:pt idx="1106">
                  <c:v>107.633597206171</c:v>
                </c:pt>
                <c:pt idx="1107">
                  <c:v>110.79947661224899</c:v>
                </c:pt>
                <c:pt idx="1108">
                  <c:v>109.64434229968001</c:v>
                </c:pt>
                <c:pt idx="1109">
                  <c:v>108.04538994559699</c:v>
                </c:pt>
                <c:pt idx="1110">
                  <c:v>110.66896684100701</c:v>
                </c:pt>
                <c:pt idx="1111">
                  <c:v>111.032087220089</c:v>
                </c:pt>
                <c:pt idx="1112">
                  <c:v>107.76445193156501</c:v>
                </c:pt>
                <c:pt idx="1113">
                  <c:v>106.480090663491</c:v>
                </c:pt>
                <c:pt idx="1114">
                  <c:v>107.655345989396</c:v>
                </c:pt>
                <c:pt idx="1115">
                  <c:v>107.05651083071101</c:v>
                </c:pt>
                <c:pt idx="1116">
                  <c:v>109.858747025592</c:v>
                </c:pt>
                <c:pt idx="1117">
                  <c:v>110.428941255947</c:v>
                </c:pt>
                <c:pt idx="1118">
                  <c:v>110.324927885622</c:v>
                </c:pt>
                <c:pt idx="1119">
                  <c:v>112.237159832424</c:v>
                </c:pt>
                <c:pt idx="1120">
                  <c:v>112.537323173302</c:v>
                </c:pt>
                <c:pt idx="1121">
                  <c:v>112.356901798077</c:v>
                </c:pt>
                <c:pt idx="1122">
                  <c:v>112.890761623318</c:v>
                </c:pt>
                <c:pt idx="1123">
                  <c:v>112.686952157824</c:v>
                </c:pt>
                <c:pt idx="1124">
                  <c:v>111.43988170249099</c:v>
                </c:pt>
                <c:pt idx="1125">
                  <c:v>111.25788996400701</c:v>
                </c:pt>
                <c:pt idx="1126">
                  <c:v>109.47142720367199</c:v>
                </c:pt>
                <c:pt idx="1127">
                  <c:v>109.816976387691</c:v>
                </c:pt>
                <c:pt idx="1128">
                  <c:v>109.644454103473</c:v>
                </c:pt>
                <c:pt idx="1129">
                  <c:v>106.396867645192</c:v>
                </c:pt>
                <c:pt idx="1130">
                  <c:v>105.377595721449</c:v>
                </c:pt>
                <c:pt idx="1131">
                  <c:v>105.07956725364301</c:v>
                </c:pt>
                <c:pt idx="1132">
                  <c:v>104.697093037402</c:v>
                </c:pt>
                <c:pt idx="1133">
                  <c:v>105.251012164359</c:v>
                </c:pt>
                <c:pt idx="1134">
                  <c:v>108.049825242924</c:v>
                </c:pt>
                <c:pt idx="1135">
                  <c:v>108.908118366059</c:v>
                </c:pt>
                <c:pt idx="1136">
                  <c:v>109.64541313322501</c:v>
                </c:pt>
                <c:pt idx="1137">
                  <c:v>109.828748566302</c:v>
                </c:pt>
                <c:pt idx="1138">
                  <c:v>110.70775286695201</c:v>
                </c:pt>
                <c:pt idx="1139">
                  <c:v>110.824655240228</c:v>
                </c:pt>
                <c:pt idx="1140">
                  <c:v>110.95787708186199</c:v>
                </c:pt>
                <c:pt idx="1141">
                  <c:v>108.91880531698099</c:v>
                </c:pt>
                <c:pt idx="1142">
                  <c:v>109.67380678615901</c:v>
                </c:pt>
                <c:pt idx="1143">
                  <c:v>110.721059193464</c:v>
                </c:pt>
                <c:pt idx="1144">
                  <c:v>109.463903374731</c:v>
                </c:pt>
                <c:pt idx="1145">
                  <c:v>111.58761560166</c:v>
                </c:pt>
                <c:pt idx="1146">
                  <c:v>112.329126479164</c:v>
                </c:pt>
                <c:pt idx="1147">
                  <c:v>113.396812652248</c:v>
                </c:pt>
                <c:pt idx="1148">
                  <c:v>113.295442327252</c:v>
                </c:pt>
                <c:pt idx="1149">
                  <c:v>112.874672259837</c:v>
                </c:pt>
                <c:pt idx="1150">
                  <c:v>112.631175485876</c:v>
                </c:pt>
                <c:pt idx="1151">
                  <c:v>112.73058296646001</c:v>
                </c:pt>
                <c:pt idx="1152">
                  <c:v>114.452392744061</c:v>
                </c:pt>
                <c:pt idx="1153">
                  <c:v>114.201665218855</c:v>
                </c:pt>
                <c:pt idx="1154">
                  <c:v>114.658552455784</c:v>
                </c:pt>
                <c:pt idx="1155">
                  <c:v>114.658302149371</c:v>
                </c:pt>
                <c:pt idx="1156">
                  <c:v>114.45583359221899</c:v>
                </c:pt>
                <c:pt idx="1157">
                  <c:v>115.087291500292</c:v>
                </c:pt>
                <c:pt idx="1158">
                  <c:v>114.594703910571</c:v>
                </c:pt>
                <c:pt idx="1159">
                  <c:v>111.624153546231</c:v>
                </c:pt>
                <c:pt idx="1160">
                  <c:v>111.059855426265</c:v>
                </c:pt>
                <c:pt idx="1161">
                  <c:v>110.64681902498801</c:v>
                </c:pt>
                <c:pt idx="1162">
                  <c:v>110.711452875059</c:v>
                </c:pt>
                <c:pt idx="1163">
                  <c:v>111.95843913778199</c:v>
                </c:pt>
                <c:pt idx="1164">
                  <c:v>112.14750721676501</c:v>
                </c:pt>
                <c:pt idx="1165">
                  <c:v>110.471969045682</c:v>
                </c:pt>
                <c:pt idx="1166">
                  <c:v>110.15179921922</c:v>
                </c:pt>
                <c:pt idx="1167">
                  <c:v>109.81167163629399</c:v>
                </c:pt>
                <c:pt idx="1168">
                  <c:v>108.302179575811</c:v>
                </c:pt>
                <c:pt idx="1169">
                  <c:v>108.667391942926</c:v>
                </c:pt>
                <c:pt idx="1170">
                  <c:v>107.90081641552401</c:v>
                </c:pt>
                <c:pt idx="1171">
                  <c:v>109.583722314878</c:v>
                </c:pt>
                <c:pt idx="1172">
                  <c:v>108.196927658977</c:v>
                </c:pt>
                <c:pt idx="1173">
                  <c:v>108.231558729868</c:v>
                </c:pt>
                <c:pt idx="1174">
                  <c:v>110.863242232001</c:v>
                </c:pt>
                <c:pt idx="1175">
                  <c:v>111.663383204825</c:v>
                </c:pt>
                <c:pt idx="1176">
                  <c:v>112.495843927905</c:v>
                </c:pt>
                <c:pt idx="1177">
                  <c:v>112.04703022520999</c:v>
                </c:pt>
                <c:pt idx="1178">
                  <c:v>112.48660909614701</c:v>
                </c:pt>
                <c:pt idx="1179">
                  <c:v>112.810819162825</c:v>
                </c:pt>
                <c:pt idx="1180">
                  <c:v>113.16879106150201</c:v>
                </c:pt>
                <c:pt idx="1181">
                  <c:v>113.767345685161</c:v>
                </c:pt>
                <c:pt idx="1182">
                  <c:v>113.75787167251499</c:v>
                </c:pt>
                <c:pt idx="1183">
                  <c:v>113.959584974305</c:v>
                </c:pt>
                <c:pt idx="1184">
                  <c:v>113.803687084842</c:v>
                </c:pt>
                <c:pt idx="1185">
                  <c:v>114.295606779528</c:v>
                </c:pt>
                <c:pt idx="1186">
                  <c:v>115.403424557238</c:v>
                </c:pt>
                <c:pt idx="1187">
                  <c:v>115.214953816936</c:v>
                </c:pt>
                <c:pt idx="1188">
                  <c:v>114.99178108867601</c:v>
                </c:pt>
                <c:pt idx="1189">
                  <c:v>114.339326574704</c:v>
                </c:pt>
                <c:pt idx="1190">
                  <c:v>116.163569514364</c:v>
                </c:pt>
                <c:pt idx="1191">
                  <c:v>115.857351130192</c:v>
                </c:pt>
                <c:pt idx="1192">
                  <c:v>116.431132236346</c:v>
                </c:pt>
                <c:pt idx="1193">
                  <c:v>116.281653726625</c:v>
                </c:pt>
                <c:pt idx="1194">
                  <c:v>116.023425177505</c:v>
                </c:pt>
                <c:pt idx="1195">
                  <c:v>116.557444580761</c:v>
                </c:pt>
                <c:pt idx="1196">
                  <c:v>115.853439221416</c:v>
                </c:pt>
                <c:pt idx="1197">
                  <c:v>117.818570909532</c:v>
                </c:pt>
                <c:pt idx="1198">
                  <c:v>117.88826306439501</c:v>
                </c:pt>
                <c:pt idx="1199">
                  <c:v>117.73942269347501</c:v>
                </c:pt>
                <c:pt idx="1200">
                  <c:v>118.43543686564099</c:v>
                </c:pt>
                <c:pt idx="1201">
                  <c:v>118.611127832641</c:v>
                </c:pt>
                <c:pt idx="1202">
                  <c:v>119.062211018197</c:v>
                </c:pt>
                <c:pt idx="1203">
                  <c:v>119.52314305197601</c:v>
                </c:pt>
                <c:pt idx="1204">
                  <c:v>119.39941792179199</c:v>
                </c:pt>
                <c:pt idx="1205">
                  <c:v>119.697854575356</c:v>
                </c:pt>
                <c:pt idx="1206">
                  <c:v>120.49537976148</c:v>
                </c:pt>
                <c:pt idx="1207">
                  <c:v>118.988002042107</c:v>
                </c:pt>
                <c:pt idx="1208">
                  <c:v>120.08459025959699</c:v>
                </c:pt>
                <c:pt idx="1209">
                  <c:v>120.358725492159</c:v>
                </c:pt>
                <c:pt idx="1210">
                  <c:v>120.636716792106</c:v>
                </c:pt>
                <c:pt idx="1211">
                  <c:v>120.951312854289</c:v>
                </c:pt>
                <c:pt idx="1212">
                  <c:v>121.04563082876</c:v>
                </c:pt>
                <c:pt idx="1213">
                  <c:v>120.886849030015</c:v>
                </c:pt>
                <c:pt idx="1214">
                  <c:v>120.98846639546601</c:v>
                </c:pt>
                <c:pt idx="1215">
                  <c:v>120.96777562711</c:v>
                </c:pt>
                <c:pt idx="1216">
                  <c:v>121.232766116888</c:v>
                </c:pt>
                <c:pt idx="1217">
                  <c:v>121.951567347286</c:v>
                </c:pt>
                <c:pt idx="1218">
                  <c:v>122.512533489597</c:v>
                </c:pt>
                <c:pt idx="1219">
                  <c:v>123.856702833011</c:v>
                </c:pt>
                <c:pt idx="1220">
                  <c:v>124.232023024564</c:v>
                </c:pt>
                <c:pt idx="1221">
                  <c:v>124.194396559118</c:v>
                </c:pt>
                <c:pt idx="1222">
                  <c:v>123.718215374349</c:v>
                </c:pt>
                <c:pt idx="1223">
                  <c:v>124.18664736902799</c:v>
                </c:pt>
                <c:pt idx="1224">
                  <c:v>123.878495546663</c:v>
                </c:pt>
                <c:pt idx="1225">
                  <c:v>122.63918359105099</c:v>
                </c:pt>
                <c:pt idx="1226">
                  <c:v>122.596086192096</c:v>
                </c:pt>
                <c:pt idx="1227">
                  <c:v>120.71999312502101</c:v>
                </c:pt>
                <c:pt idx="1228">
                  <c:v>120.763153229265</c:v>
                </c:pt>
                <c:pt idx="1229">
                  <c:v>122.5045211976</c:v>
                </c:pt>
                <c:pt idx="1230">
                  <c:v>122.829116588841</c:v>
                </c:pt>
                <c:pt idx="1231">
                  <c:v>122.751025057898</c:v>
                </c:pt>
                <c:pt idx="1232">
                  <c:v>121.175819793374</c:v>
                </c:pt>
                <c:pt idx="1233">
                  <c:v>122.782884017833</c:v>
                </c:pt>
                <c:pt idx="1234">
                  <c:v>122.033831601087</c:v>
                </c:pt>
                <c:pt idx="1235">
                  <c:v>121.99449360550901</c:v>
                </c:pt>
                <c:pt idx="1236">
                  <c:v>121.31398225535401</c:v>
                </c:pt>
                <c:pt idx="1237">
                  <c:v>123.533484639207</c:v>
                </c:pt>
                <c:pt idx="1238">
                  <c:v>124.506860837194</c:v>
                </c:pt>
                <c:pt idx="1239">
                  <c:v>124.857070552531</c:v>
                </c:pt>
                <c:pt idx="1240">
                  <c:v>124.968238211509</c:v>
                </c:pt>
                <c:pt idx="1241">
                  <c:v>125.007691904384</c:v>
                </c:pt>
                <c:pt idx="1242">
                  <c:v>125.419416213221</c:v>
                </c:pt>
                <c:pt idx="1243">
                  <c:v>125.75029737485499</c:v>
                </c:pt>
                <c:pt idx="1244">
                  <c:v>126.102695387163</c:v>
                </c:pt>
                <c:pt idx="1245">
                  <c:v>126.09888465222799</c:v>
                </c:pt>
                <c:pt idx="1246">
                  <c:v>126.343994719668</c:v>
                </c:pt>
                <c:pt idx="1247">
                  <c:v>125.935970894173</c:v>
                </c:pt>
                <c:pt idx="1248">
                  <c:v>126.610583608881</c:v>
                </c:pt>
                <c:pt idx="1249">
                  <c:v>126.959283844688</c:v>
                </c:pt>
                <c:pt idx="1250">
                  <c:v>127.404420354821</c:v>
                </c:pt>
                <c:pt idx="1251">
                  <c:v>127.97524114762</c:v>
                </c:pt>
                <c:pt idx="1252">
                  <c:v>128.33588774276799</c:v>
                </c:pt>
                <c:pt idx="1253">
                  <c:v>128.23038645660401</c:v>
                </c:pt>
                <c:pt idx="1254">
                  <c:v>128.481546406257</c:v>
                </c:pt>
                <c:pt idx="1255">
                  <c:v>128.60786284182799</c:v>
                </c:pt>
                <c:pt idx="1256">
                  <c:v>128.74343947054501</c:v>
                </c:pt>
                <c:pt idx="1257">
                  <c:v>128.68644641308299</c:v>
                </c:pt>
                <c:pt idx="1258">
                  <c:v>128.68919827085699</c:v>
                </c:pt>
                <c:pt idx="1259">
                  <c:v>129.91478580329201</c:v>
                </c:pt>
                <c:pt idx="1260">
                  <c:v>129.95573206614799</c:v>
                </c:pt>
                <c:pt idx="1261">
                  <c:v>130.45964392945399</c:v>
                </c:pt>
                <c:pt idx="1262">
                  <c:v>130.28651419156299</c:v>
                </c:pt>
                <c:pt idx="1263">
                  <c:v>130.23296415305299</c:v>
                </c:pt>
                <c:pt idx="1264">
                  <c:v>130.24193130163499</c:v>
                </c:pt>
                <c:pt idx="1265">
                  <c:v>130.72942034504899</c:v>
                </c:pt>
                <c:pt idx="1266">
                  <c:v>131.49255468055799</c:v>
                </c:pt>
                <c:pt idx="1267">
                  <c:v>131.47300282648899</c:v>
                </c:pt>
                <c:pt idx="1268">
                  <c:v>132.16720083132</c:v>
                </c:pt>
                <c:pt idx="1269">
                  <c:v>132.433452317643</c:v>
                </c:pt>
                <c:pt idx="1270">
                  <c:v>131.52819288562401</c:v>
                </c:pt>
                <c:pt idx="1271">
                  <c:v>131.44108414814499</c:v>
                </c:pt>
                <c:pt idx="1272">
                  <c:v>131.72490597624599</c:v>
                </c:pt>
                <c:pt idx="1273">
                  <c:v>132.55275799261099</c:v>
                </c:pt>
                <c:pt idx="1274">
                  <c:v>132.68457599853099</c:v>
                </c:pt>
                <c:pt idx="1275">
                  <c:v>133.11439797369999</c:v>
                </c:pt>
                <c:pt idx="1276">
                  <c:v>133.43112599064</c:v>
                </c:pt>
                <c:pt idx="1277">
                  <c:v>131.381974573093</c:v>
                </c:pt>
                <c:pt idx="1278">
                  <c:v>132.39258794355399</c:v>
                </c:pt>
                <c:pt idx="1279">
                  <c:v>134.09358628139299</c:v>
                </c:pt>
                <c:pt idx="1280">
                  <c:v>133.966779732156</c:v>
                </c:pt>
                <c:pt idx="1281">
                  <c:v>134.248621874484</c:v>
                </c:pt>
                <c:pt idx="1282">
                  <c:v>134.61268802780501</c:v>
                </c:pt>
                <c:pt idx="1283">
                  <c:v>135.14783487564901</c:v>
                </c:pt>
                <c:pt idx="1284">
                  <c:v>135.51628343811899</c:v>
                </c:pt>
                <c:pt idx="1285">
                  <c:v>135.362442127425</c:v>
                </c:pt>
                <c:pt idx="1286">
                  <c:v>135.55208649278401</c:v>
                </c:pt>
                <c:pt idx="1287">
                  <c:v>135.865278892037</c:v>
                </c:pt>
                <c:pt idx="1288">
                  <c:v>136.20001439921</c:v>
                </c:pt>
                <c:pt idx="1289">
                  <c:v>135.98439787773</c:v>
                </c:pt>
                <c:pt idx="1290">
                  <c:v>136.51926527162499</c:v>
                </c:pt>
                <c:pt idx="1291">
                  <c:v>136.74406289393499</c:v>
                </c:pt>
                <c:pt idx="1292">
                  <c:v>136.94175032452</c:v>
                </c:pt>
                <c:pt idx="1293">
                  <c:v>134.79056318279001</c:v>
                </c:pt>
                <c:pt idx="1294">
                  <c:v>134.03822353146899</c:v>
                </c:pt>
                <c:pt idx="1295">
                  <c:v>133.95275734524199</c:v>
                </c:pt>
                <c:pt idx="1296">
                  <c:v>135.28265088136899</c:v>
                </c:pt>
                <c:pt idx="1297">
                  <c:v>135.98980786932501</c:v>
                </c:pt>
                <c:pt idx="1298">
                  <c:v>134.11277052906601</c:v>
                </c:pt>
                <c:pt idx="1299">
                  <c:v>134.327558066112</c:v>
                </c:pt>
                <c:pt idx="1300">
                  <c:v>136.28880886437801</c:v>
                </c:pt>
                <c:pt idx="1301">
                  <c:v>135.576638998607</c:v>
                </c:pt>
                <c:pt idx="1302">
                  <c:v>134.66246016327599</c:v>
                </c:pt>
                <c:pt idx="1303">
                  <c:v>135.76417218404799</c:v>
                </c:pt>
                <c:pt idx="1304">
                  <c:v>135.70494116523199</c:v>
                </c:pt>
                <c:pt idx="1305">
                  <c:v>133.344793372141</c:v>
                </c:pt>
                <c:pt idx="1306">
                  <c:v>134.29553223177101</c:v>
                </c:pt>
                <c:pt idx="1307">
                  <c:v>133.58507145071999</c:v>
                </c:pt>
                <c:pt idx="1308">
                  <c:v>132.12662353410099</c:v>
                </c:pt>
                <c:pt idx="1309">
                  <c:v>129.55360783379601</c:v>
                </c:pt>
                <c:pt idx="1310">
                  <c:v>131.18219922588699</c:v>
                </c:pt>
                <c:pt idx="1311">
                  <c:v>132.06130492800801</c:v>
                </c:pt>
                <c:pt idx="1312">
                  <c:v>133.93989881433399</c:v>
                </c:pt>
                <c:pt idx="1313">
                  <c:v>133.57342721477701</c:v>
                </c:pt>
                <c:pt idx="1314">
                  <c:v>133.987993538274</c:v>
                </c:pt>
                <c:pt idx="1315">
                  <c:v>134.97484020145399</c:v>
                </c:pt>
                <c:pt idx="1316">
                  <c:v>135.261853423611</c:v>
                </c:pt>
                <c:pt idx="1317">
                  <c:v>135.244485589936</c:v>
                </c:pt>
                <c:pt idx="1318">
                  <c:v>135.92631423413701</c:v>
                </c:pt>
                <c:pt idx="1319">
                  <c:v>136.36218792995601</c:v>
                </c:pt>
                <c:pt idx="1320">
                  <c:v>136.30485360369801</c:v>
                </c:pt>
                <c:pt idx="1321">
                  <c:v>136.79604996198299</c:v>
                </c:pt>
                <c:pt idx="1322">
                  <c:v>136.95913846963299</c:v>
                </c:pt>
                <c:pt idx="1323">
                  <c:v>137.09828847100599</c:v>
                </c:pt>
                <c:pt idx="1324">
                  <c:v>137.334320521715</c:v>
                </c:pt>
                <c:pt idx="1325">
                  <c:v>137.272592316068</c:v>
                </c:pt>
                <c:pt idx="1326">
                  <c:v>136.854302206911</c:v>
                </c:pt>
                <c:pt idx="1327">
                  <c:v>136.61817817457799</c:v>
                </c:pt>
                <c:pt idx="1328">
                  <c:v>135.66415926761599</c:v>
                </c:pt>
                <c:pt idx="1329">
                  <c:v>135.71573868542799</c:v>
                </c:pt>
                <c:pt idx="1330">
                  <c:v>135.75788645382201</c:v>
                </c:pt>
                <c:pt idx="1331">
                  <c:v>136.26973603645601</c:v>
                </c:pt>
                <c:pt idx="1332">
                  <c:v>134.947571459058</c:v>
                </c:pt>
                <c:pt idx="1333">
                  <c:v>135.70267348536601</c:v>
                </c:pt>
                <c:pt idx="1334">
                  <c:v>137.13210391869001</c:v>
                </c:pt>
                <c:pt idx="1335">
                  <c:v>137.77360133986301</c:v>
                </c:pt>
                <c:pt idx="1336">
                  <c:v>137.77926564177801</c:v>
                </c:pt>
                <c:pt idx="1337">
                  <c:v>138.52086987976</c:v>
                </c:pt>
                <c:pt idx="1338">
                  <c:v>138.825702451496</c:v>
                </c:pt>
                <c:pt idx="1339">
                  <c:v>139.05648343405099</c:v>
                </c:pt>
                <c:pt idx="1340">
                  <c:v>139.05936981268599</c:v>
                </c:pt>
                <c:pt idx="1341">
                  <c:v>138.98908252394401</c:v>
                </c:pt>
                <c:pt idx="1342">
                  <c:v>138.93089897472399</c:v>
                </c:pt>
                <c:pt idx="1343">
                  <c:v>138.26636019781699</c:v>
                </c:pt>
                <c:pt idx="1344">
                  <c:v>137.13996754176901</c:v>
                </c:pt>
                <c:pt idx="1345">
                  <c:v>137.66319523085701</c:v>
                </c:pt>
                <c:pt idx="1346">
                  <c:v>138.311732202873</c:v>
                </c:pt>
                <c:pt idx="1347">
                  <c:v>139.323549806579</c:v>
                </c:pt>
                <c:pt idx="1348">
                  <c:v>137.978592479518</c:v>
                </c:pt>
                <c:pt idx="1349">
                  <c:v>138.62056247229401</c:v>
                </c:pt>
                <c:pt idx="1350">
                  <c:v>137.66385854745999</c:v>
                </c:pt>
                <c:pt idx="1351">
                  <c:v>136.92357456844101</c:v>
                </c:pt>
                <c:pt idx="1352">
                  <c:v>136.92094907318901</c:v>
                </c:pt>
                <c:pt idx="1353">
                  <c:v>138.03261187013101</c:v>
                </c:pt>
                <c:pt idx="1354">
                  <c:v>138.35100901039701</c:v>
                </c:pt>
                <c:pt idx="1355">
                  <c:v>137.446717904915</c:v>
                </c:pt>
                <c:pt idx="1356">
                  <c:v>135.957349110884</c:v>
                </c:pt>
                <c:pt idx="1357">
                  <c:v>135.872760098653</c:v>
                </c:pt>
                <c:pt idx="1358">
                  <c:v>136.30093792519901</c:v>
                </c:pt>
                <c:pt idx="1359">
                  <c:v>136.79728174693699</c:v>
                </c:pt>
                <c:pt idx="1360">
                  <c:v>137.30085456391899</c:v>
                </c:pt>
                <c:pt idx="1361">
                  <c:v>138.61920426930499</c:v>
                </c:pt>
                <c:pt idx="1362">
                  <c:v>135.918363607434</c:v>
                </c:pt>
                <c:pt idx="1363">
                  <c:v>135.79954996106301</c:v>
                </c:pt>
                <c:pt idx="1364">
                  <c:v>134.606604795647</c:v>
                </c:pt>
                <c:pt idx="1365">
                  <c:v>133.21611193123201</c:v>
                </c:pt>
                <c:pt idx="1366">
                  <c:v>133.11092283516001</c:v>
                </c:pt>
                <c:pt idx="1367">
                  <c:v>132.60110822449201</c:v>
                </c:pt>
                <c:pt idx="1368">
                  <c:v>133.535820362072</c:v>
                </c:pt>
                <c:pt idx="1369">
                  <c:v>131.80193802313201</c:v>
                </c:pt>
                <c:pt idx="1370">
                  <c:v>131.89687680646799</c:v>
                </c:pt>
                <c:pt idx="1371">
                  <c:v>133.414169210235</c:v>
                </c:pt>
                <c:pt idx="1372">
                  <c:v>131.268757532145</c:v>
                </c:pt>
                <c:pt idx="1373">
                  <c:v>131.390281536608</c:v>
                </c:pt>
                <c:pt idx="1374">
                  <c:v>132.05487691255701</c:v>
                </c:pt>
                <c:pt idx="1375">
                  <c:v>132.83036704814299</c:v>
                </c:pt>
                <c:pt idx="1376">
                  <c:v>134.29146977450699</c:v>
                </c:pt>
                <c:pt idx="1377">
                  <c:v>133.68785935772999</c:v>
                </c:pt>
                <c:pt idx="1378">
                  <c:v>133.50830458589499</c:v>
                </c:pt>
                <c:pt idx="1379">
                  <c:v>132.09870645666601</c:v>
                </c:pt>
                <c:pt idx="1380">
                  <c:v>133.26299854201801</c:v>
                </c:pt>
                <c:pt idx="1381">
                  <c:v>134.70449568906</c:v>
                </c:pt>
                <c:pt idx="1382">
                  <c:v>135.48787003279401</c:v>
                </c:pt>
                <c:pt idx="1383">
                  <c:v>136.23730095239301</c:v>
                </c:pt>
                <c:pt idx="1384">
                  <c:v>136.75712973557501</c:v>
                </c:pt>
                <c:pt idx="1385">
                  <c:v>136.71181944891899</c:v>
                </c:pt>
                <c:pt idx="1386">
                  <c:v>136.90533059107699</c:v>
                </c:pt>
                <c:pt idx="1387">
                  <c:v>137.20925566817701</c:v>
                </c:pt>
                <c:pt idx="1388">
                  <c:v>137.02403352770901</c:v>
                </c:pt>
                <c:pt idx="1389">
                  <c:v>135.667142160629</c:v>
                </c:pt>
                <c:pt idx="1390">
                  <c:v>135.212588854834</c:v>
                </c:pt>
                <c:pt idx="1391">
                  <c:v>135.66616522176801</c:v>
                </c:pt>
                <c:pt idx="1392">
                  <c:v>134.84626030908899</c:v>
                </c:pt>
                <c:pt idx="1393">
                  <c:v>135.590313683961</c:v>
                </c:pt>
                <c:pt idx="1394">
                  <c:v>134.63757314445101</c:v>
                </c:pt>
                <c:pt idx="1395">
                  <c:v>136.598428360583</c:v>
                </c:pt>
                <c:pt idx="1396">
                  <c:v>136.52807732890801</c:v>
                </c:pt>
                <c:pt idx="1397">
                  <c:v>137.86655852077899</c:v>
                </c:pt>
                <c:pt idx="1398">
                  <c:v>138.080214130728</c:v>
                </c:pt>
                <c:pt idx="1399">
                  <c:v>137.708762444141</c:v>
                </c:pt>
                <c:pt idx="1400">
                  <c:v>137.404592187258</c:v>
                </c:pt>
                <c:pt idx="1401">
                  <c:v>134.98920779817601</c:v>
                </c:pt>
                <c:pt idx="1402">
                  <c:v>134.59605011369001</c:v>
                </c:pt>
                <c:pt idx="1403">
                  <c:v>133.76684476481799</c:v>
                </c:pt>
                <c:pt idx="1404">
                  <c:v>133.37010910686399</c:v>
                </c:pt>
                <c:pt idx="1405">
                  <c:v>130.08694822228199</c:v>
                </c:pt>
                <c:pt idx="1406">
                  <c:v>130.75085182203901</c:v>
                </c:pt>
                <c:pt idx="1407">
                  <c:v>124.61450247693099</c:v>
                </c:pt>
                <c:pt idx="1408">
                  <c:v>124.588592358246</c:v>
                </c:pt>
                <c:pt idx="1409">
                  <c:v>116.43475288317499</c:v>
                </c:pt>
                <c:pt idx="1410">
                  <c:v>121.88166654166599</c:v>
                </c:pt>
                <c:pt idx="1411">
                  <c:v>116.665578293802</c:v>
                </c:pt>
                <c:pt idx="1412">
                  <c:v>121.61017643834499</c:v>
                </c:pt>
                <c:pt idx="1413">
                  <c:v>122.420450242963</c:v>
                </c:pt>
                <c:pt idx="1414">
                  <c:v>125.071689618869</c:v>
                </c:pt>
                <c:pt idx="1415">
                  <c:v>124.068142139999</c:v>
                </c:pt>
                <c:pt idx="1416">
                  <c:v>124.31134008036599</c:v>
                </c:pt>
                <c:pt idx="1417">
                  <c:v>119.401543531255</c:v>
                </c:pt>
                <c:pt idx="1418">
                  <c:v>117.734562697645</c:v>
                </c:pt>
                <c:pt idx="1419">
                  <c:v>117.842977182082</c:v>
                </c:pt>
                <c:pt idx="1420">
                  <c:v>121.67084387352701</c:v>
                </c:pt>
                <c:pt idx="1421">
                  <c:v>123.013842846896</c:v>
                </c:pt>
                <c:pt idx="1422">
                  <c:v>121.27954036607601</c:v>
                </c:pt>
                <c:pt idx="1423">
                  <c:v>123.00034006512401</c:v>
                </c:pt>
                <c:pt idx="1424">
                  <c:v>125.66111741358201</c:v>
                </c:pt>
                <c:pt idx="1425">
                  <c:v>125.876634938321</c:v>
                </c:pt>
                <c:pt idx="1426">
                  <c:v>126.150030688049</c:v>
                </c:pt>
                <c:pt idx="1427">
                  <c:v>125.486309408363</c:v>
                </c:pt>
                <c:pt idx="1428">
                  <c:v>123.609401826264</c:v>
                </c:pt>
                <c:pt idx="1429">
                  <c:v>123.026176510206</c:v>
                </c:pt>
                <c:pt idx="1430">
                  <c:v>126.238789873014</c:v>
                </c:pt>
                <c:pt idx="1431">
                  <c:v>125.124398890347</c:v>
                </c:pt>
                <c:pt idx="1432">
                  <c:v>122.095602877313</c:v>
                </c:pt>
                <c:pt idx="1433">
                  <c:v>122.98870506728601</c:v>
                </c:pt>
                <c:pt idx="1434">
                  <c:v>124.05451249878099</c:v>
                </c:pt>
                <c:pt idx="1435">
                  <c:v>125.51575110279801</c:v>
                </c:pt>
                <c:pt idx="1436">
                  <c:v>127.187365746967</c:v>
                </c:pt>
                <c:pt idx="1437">
                  <c:v>128.16420735659901</c:v>
                </c:pt>
                <c:pt idx="1438">
                  <c:v>127.623226069003</c:v>
                </c:pt>
                <c:pt idx="1439">
                  <c:v>127.410561894263</c:v>
                </c:pt>
                <c:pt idx="1440">
                  <c:v>124.253777021258</c:v>
                </c:pt>
                <c:pt idx="1441">
                  <c:v>120.54616140863099</c:v>
                </c:pt>
                <c:pt idx="1442">
                  <c:v>121.273206961025</c:v>
                </c:pt>
                <c:pt idx="1443">
                  <c:v>124.022933693699</c:v>
                </c:pt>
                <c:pt idx="1444">
                  <c:v>125.03309867503501</c:v>
                </c:pt>
                <c:pt idx="1445">
                  <c:v>122.877795173818</c:v>
                </c:pt>
                <c:pt idx="1446">
                  <c:v>123.94673811448401</c:v>
                </c:pt>
                <c:pt idx="1447">
                  <c:v>121.10377499127701</c:v>
                </c:pt>
                <c:pt idx="1448">
                  <c:v>118.02899416039401</c:v>
                </c:pt>
                <c:pt idx="1449">
                  <c:v>120.711694422139</c:v>
                </c:pt>
                <c:pt idx="1450">
                  <c:v>122.56027838873599</c:v>
                </c:pt>
                <c:pt idx="1451">
                  <c:v>124.488965863545</c:v>
                </c:pt>
                <c:pt idx="1452">
                  <c:v>123.653478886592</c:v>
                </c:pt>
                <c:pt idx="1453">
                  <c:v>127.291026498948</c:v>
                </c:pt>
                <c:pt idx="1454">
                  <c:v>127.309236047862</c:v>
                </c:pt>
                <c:pt idx="1455">
                  <c:v>128.058903487116</c:v>
                </c:pt>
                <c:pt idx="1456">
                  <c:v>128.264242272187</c:v>
                </c:pt>
                <c:pt idx="1457">
                  <c:v>129.34011191658601</c:v>
                </c:pt>
                <c:pt idx="1458">
                  <c:v>128.04288435853101</c:v>
                </c:pt>
                <c:pt idx="1459">
                  <c:v>129.801934391976</c:v>
                </c:pt>
                <c:pt idx="1460">
                  <c:v>128.57199670863699</c:v>
                </c:pt>
                <c:pt idx="1461">
                  <c:v>129.323057428775</c:v>
                </c:pt>
                <c:pt idx="1462">
                  <c:v>130.97312262068999</c:v>
                </c:pt>
                <c:pt idx="1463">
                  <c:v>132.31130659280399</c:v>
                </c:pt>
                <c:pt idx="1464">
                  <c:v>130.54273444599099</c:v>
                </c:pt>
                <c:pt idx="1465">
                  <c:v>131.92286901417401</c:v>
                </c:pt>
                <c:pt idx="1466">
                  <c:v>133.944992080378</c:v>
                </c:pt>
                <c:pt idx="1467">
                  <c:v>134.15963807607599</c:v>
                </c:pt>
                <c:pt idx="1468">
                  <c:v>132.52818381724899</c:v>
                </c:pt>
                <c:pt idx="1469">
                  <c:v>129.34551901917001</c:v>
                </c:pt>
                <c:pt idx="1470">
                  <c:v>131.382632847595</c:v>
                </c:pt>
                <c:pt idx="1471">
                  <c:v>133.483570205625</c:v>
                </c:pt>
                <c:pt idx="1472">
                  <c:v>132.91219556361401</c:v>
                </c:pt>
                <c:pt idx="1473">
                  <c:v>133.84552063227699</c:v>
                </c:pt>
                <c:pt idx="1474">
                  <c:v>135.15101765222099</c:v>
                </c:pt>
                <c:pt idx="1475">
                  <c:v>130.83601399761301</c:v>
                </c:pt>
                <c:pt idx="1476">
                  <c:v>132.02943671795401</c:v>
                </c:pt>
                <c:pt idx="1477">
                  <c:v>134.32549779668</c:v>
                </c:pt>
                <c:pt idx="1478">
                  <c:v>133.372661395942</c:v>
                </c:pt>
                <c:pt idx="1479">
                  <c:v>134.03105855769101</c:v>
                </c:pt>
                <c:pt idx="1480">
                  <c:v>132.08121262434301</c:v>
                </c:pt>
                <c:pt idx="1481">
                  <c:v>130.106205136244</c:v>
                </c:pt>
                <c:pt idx="1482">
                  <c:v>130.115962926501</c:v>
                </c:pt>
                <c:pt idx="1483">
                  <c:v>127.87183485370799</c:v>
                </c:pt>
                <c:pt idx="1484">
                  <c:v>127.403077557008</c:v>
                </c:pt>
                <c:pt idx="1485">
                  <c:v>124.694730964066</c:v>
                </c:pt>
                <c:pt idx="1486">
                  <c:v>124.411444369408</c:v>
                </c:pt>
                <c:pt idx="1487">
                  <c:v>127.82003019766201</c:v>
                </c:pt>
                <c:pt idx="1488">
                  <c:v>128.08314950960801</c:v>
                </c:pt>
                <c:pt idx="1489">
                  <c:v>132.25952613744201</c:v>
                </c:pt>
                <c:pt idx="1490">
                  <c:v>132.04050153710199</c:v>
                </c:pt>
                <c:pt idx="1491">
                  <c:v>131.975107372103</c:v>
                </c:pt>
                <c:pt idx="1492">
                  <c:v>133.061233615643</c:v>
                </c:pt>
                <c:pt idx="1493">
                  <c:v>133.18010991190499</c:v>
                </c:pt>
                <c:pt idx="1494">
                  <c:v>133.231550063284</c:v>
                </c:pt>
                <c:pt idx="1495">
                  <c:v>131.65062374070101</c:v>
                </c:pt>
                <c:pt idx="1496">
                  <c:v>133.490978437085</c:v>
                </c:pt>
                <c:pt idx="1497">
                  <c:v>132.29467790246099</c:v>
                </c:pt>
                <c:pt idx="1498">
                  <c:v>131.29016468859601</c:v>
                </c:pt>
                <c:pt idx="1499">
                  <c:v>129.75828827200701</c:v>
                </c:pt>
                <c:pt idx="1500">
                  <c:v>130.02706621671899</c:v>
                </c:pt>
                <c:pt idx="1501">
                  <c:v>130.89831640792599</c:v>
                </c:pt>
                <c:pt idx="1502">
                  <c:v>129.52126919062599</c:v>
                </c:pt>
                <c:pt idx="1503">
                  <c:v>132.96655255580899</c:v>
                </c:pt>
                <c:pt idx="1504">
                  <c:v>133.306955851564</c:v>
                </c:pt>
                <c:pt idx="1505">
                  <c:v>134.092639164372</c:v>
                </c:pt>
                <c:pt idx="1506">
                  <c:v>134.99101505765699</c:v>
                </c:pt>
                <c:pt idx="1507">
                  <c:v>135.18472468419401</c:v>
                </c:pt>
                <c:pt idx="1508">
                  <c:v>134.20619189670299</c:v>
                </c:pt>
                <c:pt idx="1509">
                  <c:v>135.379022324461</c:v>
                </c:pt>
                <c:pt idx="1510">
                  <c:v>134.937162217045</c:v>
                </c:pt>
                <c:pt idx="1511">
                  <c:v>136.47131796385901</c:v>
                </c:pt>
                <c:pt idx="1512">
                  <c:v>136.723790707066</c:v>
                </c:pt>
                <c:pt idx="1513">
                  <c:v>137.16418382035599</c:v>
                </c:pt>
                <c:pt idx="1514">
                  <c:v>136.97502848253001</c:v>
                </c:pt>
                <c:pt idx="1515">
                  <c:v>137.44532422666299</c:v>
                </c:pt>
                <c:pt idx="1516">
                  <c:v>138.37260913017499</c:v>
                </c:pt>
                <c:pt idx="1517">
                  <c:v>138.473006404046</c:v>
                </c:pt>
                <c:pt idx="1518">
                  <c:v>138.82503296215501</c:v>
                </c:pt>
                <c:pt idx="1519">
                  <c:v>138.35060069309</c:v>
                </c:pt>
                <c:pt idx="1520">
                  <c:v>138.90719862670699</c:v>
                </c:pt>
                <c:pt idx="1521">
                  <c:v>140.18261369535199</c:v>
                </c:pt>
                <c:pt idx="1522">
                  <c:v>140.647616414922</c:v>
                </c:pt>
                <c:pt idx="1523">
                  <c:v>140.889255494472</c:v>
                </c:pt>
                <c:pt idx="1524">
                  <c:v>141.06953960104701</c:v>
                </c:pt>
                <c:pt idx="1525">
                  <c:v>141.06709973183899</c:v>
                </c:pt>
                <c:pt idx="1526">
                  <c:v>141.868488895528</c:v>
                </c:pt>
                <c:pt idx="1527">
                  <c:v>141.40598826330501</c:v>
                </c:pt>
                <c:pt idx="1528">
                  <c:v>141.32399190054599</c:v>
                </c:pt>
                <c:pt idx="1529">
                  <c:v>141.26195086229501</c:v>
                </c:pt>
                <c:pt idx="1530">
                  <c:v>141.25417724628099</c:v>
                </c:pt>
                <c:pt idx="1531">
                  <c:v>142.36564953788599</c:v>
                </c:pt>
                <c:pt idx="1532">
                  <c:v>142.541049195109</c:v>
                </c:pt>
                <c:pt idx="1533">
                  <c:v>143.93604551061699</c:v>
                </c:pt>
                <c:pt idx="1534">
                  <c:v>144.12197215049099</c:v>
                </c:pt>
                <c:pt idx="1535">
                  <c:v>144.24117308595899</c:v>
                </c:pt>
                <c:pt idx="1536">
                  <c:v>144.52635624781601</c:v>
                </c:pt>
                <c:pt idx="1537">
                  <c:v>144.677841750288</c:v>
                </c:pt>
                <c:pt idx="1538">
                  <c:v>144.107946136208</c:v>
                </c:pt>
                <c:pt idx="1539">
                  <c:v>144.93423294405301</c:v>
                </c:pt>
                <c:pt idx="1540">
                  <c:v>144.95577333176701</c:v>
                </c:pt>
                <c:pt idx="1541">
                  <c:v>144.28360661700401</c:v>
                </c:pt>
                <c:pt idx="1542">
                  <c:v>145.66286637418901</c:v>
                </c:pt>
                <c:pt idx="1543">
                  <c:v>145.96887827681601</c:v>
                </c:pt>
                <c:pt idx="1544">
                  <c:v>146.35391720151901</c:v>
                </c:pt>
                <c:pt idx="1545">
                  <c:v>146.048286358138</c:v>
                </c:pt>
                <c:pt idx="1546">
                  <c:v>146.61641129507899</c:v>
                </c:pt>
                <c:pt idx="1547">
                  <c:v>146.88420977794999</c:v>
                </c:pt>
                <c:pt idx="1548">
                  <c:v>147.14241227155301</c:v>
                </c:pt>
                <c:pt idx="1549">
                  <c:v>147.627760525236</c:v>
                </c:pt>
                <c:pt idx="1550">
                  <c:v>147.20291432064701</c:v>
                </c:pt>
                <c:pt idx="1551">
                  <c:v>147.96209126045599</c:v>
                </c:pt>
                <c:pt idx="1552">
                  <c:v>147.67595923908601</c:v>
                </c:pt>
                <c:pt idx="1553">
                  <c:v>147.31747610910099</c:v>
                </c:pt>
                <c:pt idx="1554">
                  <c:v>145.163946463358</c:v>
                </c:pt>
                <c:pt idx="1555">
                  <c:v>146.14096348295701</c:v>
                </c:pt>
                <c:pt idx="1556">
                  <c:v>147.39758709904299</c:v>
                </c:pt>
                <c:pt idx="1557">
                  <c:v>147.91455893624999</c:v>
                </c:pt>
                <c:pt idx="1558">
                  <c:v>148.071581822729</c:v>
                </c:pt>
                <c:pt idx="1559">
                  <c:v>149.495031966037</c:v>
                </c:pt>
                <c:pt idx="1560">
                  <c:v>149.64003867771299</c:v>
                </c:pt>
                <c:pt idx="1561">
                  <c:v>149.92856920255099</c:v>
                </c:pt>
                <c:pt idx="1562">
                  <c:v>150.36458709926799</c:v>
                </c:pt>
                <c:pt idx="1563">
                  <c:v>150.64553474074</c:v>
                </c:pt>
                <c:pt idx="1564">
                  <c:v>150.582668742023</c:v>
                </c:pt>
                <c:pt idx="1565">
                  <c:v>150.35819948278299</c:v>
                </c:pt>
                <c:pt idx="1566">
                  <c:v>149.708346911023</c:v>
                </c:pt>
                <c:pt idx="1567">
                  <c:v>150.141680365772</c:v>
                </c:pt>
                <c:pt idx="1568">
                  <c:v>151.730329102139</c:v>
                </c:pt>
                <c:pt idx="1569">
                  <c:v>151.468946299713</c:v>
                </c:pt>
                <c:pt idx="1570">
                  <c:v>150.979282288582</c:v>
                </c:pt>
                <c:pt idx="1571">
                  <c:v>150.80753833518</c:v>
                </c:pt>
                <c:pt idx="1572">
                  <c:v>151.283968568593</c:v>
                </c:pt>
                <c:pt idx="1573">
                  <c:v>152.27985726825699</c:v>
                </c:pt>
                <c:pt idx="1574">
                  <c:v>151.914354183657</c:v>
                </c:pt>
                <c:pt idx="1575">
                  <c:v>150.631143878497</c:v>
                </c:pt>
                <c:pt idx="1576">
                  <c:v>150.593568561453</c:v>
                </c:pt>
                <c:pt idx="1577">
                  <c:v>149.008341938027</c:v>
                </c:pt>
                <c:pt idx="1578">
                  <c:v>146.52865233220501</c:v>
                </c:pt>
                <c:pt idx="1579">
                  <c:v>147.61000019244199</c:v>
                </c:pt>
                <c:pt idx="1580">
                  <c:v>149.47032382661399</c:v>
                </c:pt>
                <c:pt idx="1581">
                  <c:v>147.825480975522</c:v>
                </c:pt>
                <c:pt idx="1582">
                  <c:v>147.811841773905</c:v>
                </c:pt>
                <c:pt idx="1583">
                  <c:v>149.82768734635701</c:v>
                </c:pt>
                <c:pt idx="1584">
                  <c:v>149.38105808274901</c:v>
                </c:pt>
                <c:pt idx="1585">
                  <c:v>148.73963657405099</c:v>
                </c:pt>
                <c:pt idx="1586">
                  <c:v>148.92704356149201</c:v>
                </c:pt>
                <c:pt idx="1587">
                  <c:v>147.93035840684101</c:v>
                </c:pt>
                <c:pt idx="1588">
                  <c:v>148.46656433410999</c:v>
                </c:pt>
                <c:pt idx="1589">
                  <c:v>150.22538990931201</c:v>
                </c:pt>
                <c:pt idx="1590">
                  <c:v>150.932779182909</c:v>
                </c:pt>
                <c:pt idx="1591">
                  <c:v>151.234114667283</c:v>
                </c:pt>
                <c:pt idx="1592">
                  <c:v>151.10901948169101</c:v>
                </c:pt>
                <c:pt idx="1593">
                  <c:v>151.68877126261299</c:v>
                </c:pt>
                <c:pt idx="1594">
                  <c:v>151.63581915211799</c:v>
                </c:pt>
                <c:pt idx="1595">
                  <c:v>150.804861921981</c:v>
                </c:pt>
                <c:pt idx="1596">
                  <c:v>148.63588531586399</c:v>
                </c:pt>
                <c:pt idx="1597">
                  <c:v>148.737973707637</c:v>
                </c:pt>
                <c:pt idx="1598">
                  <c:v>148.13774993735501</c:v>
                </c:pt>
                <c:pt idx="1599">
                  <c:v>147.183515124938</c:v>
                </c:pt>
                <c:pt idx="1600">
                  <c:v>147.57755587209101</c:v>
                </c:pt>
                <c:pt idx="1601">
                  <c:v>147.126354695689</c:v>
                </c:pt>
                <c:pt idx="1602">
                  <c:v>145.666428355178</c:v>
                </c:pt>
                <c:pt idx="1603">
                  <c:v>144.90375887046801</c:v>
                </c:pt>
                <c:pt idx="1604">
                  <c:v>144.321587079631</c:v>
                </c:pt>
                <c:pt idx="1605">
                  <c:v>142.25403853200001</c:v>
                </c:pt>
                <c:pt idx="1606">
                  <c:v>141.26980419121699</c:v>
                </c:pt>
                <c:pt idx="1607">
                  <c:v>143.463125406633</c:v>
                </c:pt>
                <c:pt idx="1608">
                  <c:v>143.53520198978401</c:v>
                </c:pt>
                <c:pt idx="1609">
                  <c:v>143.84564788034101</c:v>
                </c:pt>
                <c:pt idx="1610">
                  <c:v>144.01884805712001</c:v>
                </c:pt>
                <c:pt idx="1611">
                  <c:v>143.83673867552099</c:v>
                </c:pt>
                <c:pt idx="1612">
                  <c:v>145.274311517044</c:v>
                </c:pt>
                <c:pt idx="1613">
                  <c:v>143.600071001732</c:v>
                </c:pt>
                <c:pt idx="1614">
                  <c:v>143.39408280198199</c:v>
                </c:pt>
                <c:pt idx="1615">
                  <c:v>140.075141500786</c:v>
                </c:pt>
                <c:pt idx="1616">
                  <c:v>140.14488448102</c:v>
                </c:pt>
                <c:pt idx="1617">
                  <c:v>140.90384960669201</c:v>
                </c:pt>
                <c:pt idx="1618">
                  <c:v>143.77556842483</c:v>
                </c:pt>
                <c:pt idx="1619">
                  <c:v>143.81320621829801</c:v>
                </c:pt>
                <c:pt idx="1620">
                  <c:v>144.628251915882</c:v>
                </c:pt>
                <c:pt idx="1621">
                  <c:v>143.37890301809199</c:v>
                </c:pt>
                <c:pt idx="1622">
                  <c:v>144.675073679717</c:v>
                </c:pt>
                <c:pt idx="1623">
                  <c:v>144.00724462368001</c:v>
                </c:pt>
                <c:pt idx="1624">
                  <c:v>144.91855245102701</c:v>
                </c:pt>
                <c:pt idx="1625">
                  <c:v>146.25651855357799</c:v>
                </c:pt>
                <c:pt idx="1626">
                  <c:v>146.622434476557</c:v>
                </c:pt>
                <c:pt idx="1627">
                  <c:v>147.40602043852701</c:v>
                </c:pt>
                <c:pt idx="1628">
                  <c:v>147.454808627847</c:v>
                </c:pt>
                <c:pt idx="1629">
                  <c:v>144.89621833974499</c:v>
                </c:pt>
                <c:pt idx="1630">
                  <c:v>145.92913334973801</c:v>
                </c:pt>
                <c:pt idx="1631">
                  <c:v>143.82586730922199</c:v>
                </c:pt>
                <c:pt idx="1632">
                  <c:v>144.48653047781499</c:v>
                </c:pt>
                <c:pt idx="1633">
                  <c:v>145.66327640796399</c:v>
                </c:pt>
                <c:pt idx="1634">
                  <c:v>145.47738649150301</c:v>
                </c:pt>
                <c:pt idx="1635">
                  <c:v>148.20379177503901</c:v>
                </c:pt>
                <c:pt idx="1636">
                  <c:v>148.71959514036001</c:v>
                </c:pt>
                <c:pt idx="1637">
                  <c:v>149.191632372177</c:v>
                </c:pt>
                <c:pt idx="1638">
                  <c:v>148.93828555708501</c:v>
                </c:pt>
                <c:pt idx="1639">
                  <c:v>148.291331786266</c:v>
                </c:pt>
                <c:pt idx="1640">
                  <c:v>148.27798879363601</c:v>
                </c:pt>
                <c:pt idx="1641">
                  <c:v>147.44648063420399</c:v>
                </c:pt>
                <c:pt idx="1642">
                  <c:v>147.50010976844001</c:v>
                </c:pt>
                <c:pt idx="1643">
                  <c:v>146.831616656595</c:v>
                </c:pt>
                <c:pt idx="1644">
                  <c:v>149.05837796593499</c:v>
                </c:pt>
                <c:pt idx="1645">
                  <c:v>148.79657673880601</c:v>
                </c:pt>
                <c:pt idx="1646">
                  <c:v>149.77021796079001</c:v>
                </c:pt>
                <c:pt idx="1647">
                  <c:v>150.49385168748199</c:v>
                </c:pt>
                <c:pt idx="1648">
                  <c:v>150.799430323763</c:v>
                </c:pt>
                <c:pt idx="1649">
                  <c:v>149.87439310055399</c:v>
                </c:pt>
                <c:pt idx="1650">
                  <c:v>148.93330224841</c:v>
                </c:pt>
                <c:pt idx="1651">
                  <c:v>147.69974753431001</c:v>
                </c:pt>
                <c:pt idx="1652">
                  <c:v>147.668259511337</c:v>
                </c:pt>
                <c:pt idx="1653">
                  <c:v>149.880847782232</c:v>
                </c:pt>
                <c:pt idx="1654">
                  <c:v>151.69562113379001</c:v>
                </c:pt>
                <c:pt idx="1655">
                  <c:v>151.83939082276501</c:v>
                </c:pt>
                <c:pt idx="1656">
                  <c:v>151.44193231544099</c:v>
                </c:pt>
                <c:pt idx="1657">
                  <c:v>151.13574354449301</c:v>
                </c:pt>
                <c:pt idx="1658">
                  <c:v>150.60510255266601</c:v>
                </c:pt>
                <c:pt idx="1659">
                  <c:v>152.457909071459</c:v>
                </c:pt>
                <c:pt idx="1660">
                  <c:v>152.68988423749701</c:v>
                </c:pt>
                <c:pt idx="1661">
                  <c:v>153.12086621350099</c:v>
                </c:pt>
                <c:pt idx="1662">
                  <c:v>153.31337004498999</c:v>
                </c:pt>
                <c:pt idx="1663">
                  <c:v>153.40397031896001</c:v>
                </c:pt>
                <c:pt idx="1664">
                  <c:v>153.820345250694</c:v>
                </c:pt>
                <c:pt idx="1665">
                  <c:v>153.78672463375599</c:v>
                </c:pt>
                <c:pt idx="1666">
                  <c:v>153.77677496370299</c:v>
                </c:pt>
                <c:pt idx="1667">
                  <c:v>153.970172259565</c:v>
                </c:pt>
                <c:pt idx="1668">
                  <c:v>154.717791009271</c:v>
                </c:pt>
                <c:pt idx="1669">
                  <c:v>155.04053355969199</c:v>
                </c:pt>
                <c:pt idx="1670">
                  <c:v>155.294658683016</c:v>
                </c:pt>
                <c:pt idx="1671">
                  <c:v>154.83276563394</c:v>
                </c:pt>
                <c:pt idx="1672">
                  <c:v>154.978116687745</c:v>
                </c:pt>
                <c:pt idx="1673">
                  <c:v>153.92917616142401</c:v>
                </c:pt>
                <c:pt idx="1674">
                  <c:v>154.864010904759</c:v>
                </c:pt>
                <c:pt idx="1675">
                  <c:v>154.86924521400601</c:v>
                </c:pt>
                <c:pt idx="1676">
                  <c:v>154.80104417711499</c:v>
                </c:pt>
                <c:pt idx="1677">
                  <c:v>154.91827461756</c:v>
                </c:pt>
                <c:pt idx="1678">
                  <c:v>153.87789154578499</c:v>
                </c:pt>
                <c:pt idx="1679">
                  <c:v>154.63038234575799</c:v>
                </c:pt>
                <c:pt idx="1680">
                  <c:v>154.56081647447999</c:v>
                </c:pt>
                <c:pt idx="1681">
                  <c:v>154.45920924792199</c:v>
                </c:pt>
                <c:pt idx="1682">
                  <c:v>156.884372022837</c:v>
                </c:pt>
                <c:pt idx="1683">
                  <c:v>157.22795452569201</c:v>
                </c:pt>
                <c:pt idx="1684">
                  <c:v>156.86112234086701</c:v>
                </c:pt>
                <c:pt idx="1685">
                  <c:v>157.247514587838</c:v>
                </c:pt>
                <c:pt idx="1686">
                  <c:v>157.53220350974101</c:v>
                </c:pt>
                <c:pt idx="1687">
                  <c:v>158.71364726354199</c:v>
                </c:pt>
                <c:pt idx="1688">
                  <c:v>158.835140235594</c:v>
                </c:pt>
                <c:pt idx="1689">
                  <c:v>158.81992387545799</c:v>
                </c:pt>
                <c:pt idx="1690">
                  <c:v>158.77394496962</c:v>
                </c:pt>
                <c:pt idx="1691">
                  <c:v>159.00978042087701</c:v>
                </c:pt>
                <c:pt idx="1692">
                  <c:v>158.842682994272</c:v>
                </c:pt>
                <c:pt idx="1693">
                  <c:v>159.15744540740101</c:v>
                </c:pt>
                <c:pt idx="1694">
                  <c:v>159.01666642110601</c:v>
                </c:pt>
                <c:pt idx="1695">
                  <c:v>157.48941171151901</c:v>
                </c:pt>
                <c:pt idx="1696">
                  <c:v>156.63635020378101</c:v>
                </c:pt>
                <c:pt idx="1697">
                  <c:v>158.090013613715</c:v>
                </c:pt>
                <c:pt idx="1698">
                  <c:v>157.44959253058099</c:v>
                </c:pt>
                <c:pt idx="1699">
                  <c:v>157.873711446996</c:v>
                </c:pt>
                <c:pt idx="1700">
                  <c:v>158.040030362083</c:v>
                </c:pt>
                <c:pt idx="1701">
                  <c:v>158.53583365705501</c:v>
                </c:pt>
                <c:pt idx="1702">
                  <c:v>159.39708819729401</c:v>
                </c:pt>
                <c:pt idx="1703">
                  <c:v>159.48732167473099</c:v>
                </c:pt>
                <c:pt idx="1704">
                  <c:v>159.228704533675</c:v>
                </c:pt>
                <c:pt idx="1705">
                  <c:v>157.92755763960599</c:v>
                </c:pt>
                <c:pt idx="1706">
                  <c:v>157.04377438782799</c:v>
                </c:pt>
                <c:pt idx="1707">
                  <c:v>157.111214805397</c:v>
                </c:pt>
                <c:pt idx="1708">
                  <c:v>156.69047097531899</c:v>
                </c:pt>
                <c:pt idx="1709">
                  <c:v>157.88586349425699</c:v>
                </c:pt>
                <c:pt idx="1710">
                  <c:v>159.23101136853401</c:v>
                </c:pt>
                <c:pt idx="1711">
                  <c:v>159.73778738207099</c:v>
                </c:pt>
                <c:pt idx="1712">
                  <c:v>159.552316304697</c:v>
                </c:pt>
                <c:pt idx="1713">
                  <c:v>157.45122454988601</c:v>
                </c:pt>
                <c:pt idx="1714">
                  <c:v>157.58218952823799</c:v>
                </c:pt>
                <c:pt idx="1715">
                  <c:v>155.425034140186</c:v>
                </c:pt>
                <c:pt idx="1716">
                  <c:v>154.980271084929</c:v>
                </c:pt>
                <c:pt idx="1717">
                  <c:v>155.440901456972</c:v>
                </c:pt>
                <c:pt idx="1718">
                  <c:v>155.35935312733699</c:v>
                </c:pt>
                <c:pt idx="1719">
                  <c:v>155.481768365303</c:v>
                </c:pt>
                <c:pt idx="1720">
                  <c:v>156.995975101993</c:v>
                </c:pt>
                <c:pt idx="1721">
                  <c:v>155.817956480487</c:v>
                </c:pt>
                <c:pt idx="1722">
                  <c:v>156.16826478944699</c:v>
                </c:pt>
                <c:pt idx="1723">
                  <c:v>157.21766404389999</c:v>
                </c:pt>
                <c:pt idx="1724">
                  <c:v>153.960088447429</c:v>
                </c:pt>
                <c:pt idx="1725">
                  <c:v>152.17224770682699</c:v>
                </c:pt>
                <c:pt idx="1726">
                  <c:v>152.42498795169399</c:v>
                </c:pt>
                <c:pt idx="1727">
                  <c:v>152.52637326824899</c:v>
                </c:pt>
                <c:pt idx="1728">
                  <c:v>151.94440180864501</c:v>
                </c:pt>
                <c:pt idx="1729">
                  <c:v>149.98403889358599</c:v>
                </c:pt>
                <c:pt idx="1730">
                  <c:v>149.774626995098</c:v>
                </c:pt>
                <c:pt idx="1731">
                  <c:v>150.505609116996</c:v>
                </c:pt>
                <c:pt idx="1732">
                  <c:v>153.21529414418401</c:v>
                </c:pt>
                <c:pt idx="1733">
                  <c:v>153.318364088377</c:v>
                </c:pt>
                <c:pt idx="1734">
                  <c:v>153.56594551085601</c:v>
                </c:pt>
                <c:pt idx="1735">
                  <c:v>154.95675207834401</c:v>
                </c:pt>
                <c:pt idx="1736">
                  <c:v>154.96788988613301</c:v>
                </c:pt>
                <c:pt idx="1737">
                  <c:v>154.351992908455</c:v>
                </c:pt>
                <c:pt idx="1738">
                  <c:v>155.41244557836399</c:v>
                </c:pt>
                <c:pt idx="1739">
                  <c:v>155.43139448223999</c:v>
                </c:pt>
                <c:pt idx="1740">
                  <c:v>155.48620508156901</c:v>
                </c:pt>
                <c:pt idx="1741">
                  <c:v>155.18138968159499</c:v>
                </c:pt>
                <c:pt idx="1742">
                  <c:v>155.146930112148</c:v>
                </c:pt>
                <c:pt idx="1743">
                  <c:v>155.411342161335</c:v>
                </c:pt>
                <c:pt idx="1744">
                  <c:v>155.929024072093</c:v>
                </c:pt>
                <c:pt idx="1745">
                  <c:v>156.416959915283</c:v>
                </c:pt>
                <c:pt idx="1746">
                  <c:v>156.593508404631</c:v>
                </c:pt>
                <c:pt idx="1747">
                  <c:v>157.33106054199899</c:v>
                </c:pt>
                <c:pt idx="1748">
                  <c:v>157.563393145839</c:v>
                </c:pt>
                <c:pt idx="1749">
                  <c:v>156.85926743333101</c:v>
                </c:pt>
                <c:pt idx="1750">
                  <c:v>156.327888462689</c:v>
                </c:pt>
                <c:pt idx="1751">
                  <c:v>157.89569233792</c:v>
                </c:pt>
                <c:pt idx="1752">
                  <c:v>159.035676987145</c:v>
                </c:pt>
                <c:pt idx="1753">
                  <c:v>158.39181960790401</c:v>
                </c:pt>
                <c:pt idx="1754">
                  <c:v>158.884805374791</c:v>
                </c:pt>
                <c:pt idx="1755">
                  <c:v>158.18847966638299</c:v>
                </c:pt>
                <c:pt idx="1756">
                  <c:v>158.00082891328401</c:v>
                </c:pt>
                <c:pt idx="1757">
                  <c:v>157.35093012006101</c:v>
                </c:pt>
                <c:pt idx="1758">
                  <c:v>157.214761845623</c:v>
                </c:pt>
                <c:pt idx="1759">
                  <c:v>155.59757785584</c:v>
                </c:pt>
                <c:pt idx="1760">
                  <c:v>158.10274625232901</c:v>
                </c:pt>
                <c:pt idx="1761">
                  <c:v>161.28771642152401</c:v>
                </c:pt>
                <c:pt idx="1762">
                  <c:v>161.138663872476</c:v>
                </c:pt>
                <c:pt idx="1763">
                  <c:v>161.659059713955</c:v>
                </c:pt>
                <c:pt idx="1764">
                  <c:v>161.604584492025</c:v>
                </c:pt>
                <c:pt idx="1765">
                  <c:v>161.41711738586201</c:v>
                </c:pt>
                <c:pt idx="1766">
                  <c:v>161.672181996381</c:v>
                </c:pt>
                <c:pt idx="1767">
                  <c:v>162.315345566769</c:v>
                </c:pt>
                <c:pt idx="1768">
                  <c:v>162.33344011216801</c:v>
                </c:pt>
                <c:pt idx="1769">
                  <c:v>162.32738054021399</c:v>
                </c:pt>
                <c:pt idx="1770">
                  <c:v>162.497504321809</c:v>
                </c:pt>
                <c:pt idx="1771">
                  <c:v>162.57230827051399</c:v>
                </c:pt>
                <c:pt idx="1772">
                  <c:v>163.20173338665199</c:v>
                </c:pt>
                <c:pt idx="1773">
                  <c:v>163.84038104125099</c:v>
                </c:pt>
                <c:pt idx="1774">
                  <c:v>164.413308172288</c:v>
                </c:pt>
                <c:pt idx="1775">
                  <c:v>164.488402720686</c:v>
                </c:pt>
                <c:pt idx="1776">
                  <c:v>164.395337526931</c:v>
                </c:pt>
                <c:pt idx="1777">
                  <c:v>165.00773605245701</c:v>
                </c:pt>
                <c:pt idx="1778">
                  <c:v>164.86366980799301</c:v>
                </c:pt>
                <c:pt idx="1779">
                  <c:v>165.35033350888099</c:v>
                </c:pt>
                <c:pt idx="1780">
                  <c:v>165.05522157686499</c:v>
                </c:pt>
                <c:pt idx="1781">
                  <c:v>164.785735073544</c:v>
                </c:pt>
                <c:pt idx="1782">
                  <c:v>166.03093293943701</c:v>
                </c:pt>
                <c:pt idx="1783">
                  <c:v>164.66120337224501</c:v>
                </c:pt>
                <c:pt idx="1784">
                  <c:v>166.15263373197899</c:v>
                </c:pt>
                <c:pt idx="1785">
                  <c:v>166.331357858708</c:v>
                </c:pt>
                <c:pt idx="1786">
                  <c:v>166.143061817129</c:v>
                </c:pt>
                <c:pt idx="1787">
                  <c:v>166.96370385221499</c:v>
                </c:pt>
                <c:pt idx="1788">
                  <c:v>166.940869417697</c:v>
                </c:pt>
                <c:pt idx="1789">
                  <c:v>167.19040800345601</c:v>
                </c:pt>
                <c:pt idx="1790">
                  <c:v>167.324816295754</c:v>
                </c:pt>
                <c:pt idx="1791">
                  <c:v>167.46740797465901</c:v>
                </c:pt>
                <c:pt idx="1792">
                  <c:v>167.43246300241299</c:v>
                </c:pt>
                <c:pt idx="1793">
                  <c:v>168.44745053132701</c:v>
                </c:pt>
                <c:pt idx="1794">
                  <c:v>166.73486169625099</c:v>
                </c:pt>
                <c:pt idx="1795">
                  <c:v>165.779728056274</c:v>
                </c:pt>
                <c:pt idx="1796">
                  <c:v>167.13700626643501</c:v>
                </c:pt>
                <c:pt idx="1797">
                  <c:v>164.271779857626</c:v>
                </c:pt>
                <c:pt idx="1798">
                  <c:v>165.31610210577199</c:v>
                </c:pt>
                <c:pt idx="1799">
                  <c:v>167.173442716663</c:v>
                </c:pt>
                <c:pt idx="1800">
                  <c:v>167.05380385344299</c:v>
                </c:pt>
                <c:pt idx="1801">
                  <c:v>167.496374463156</c:v>
                </c:pt>
                <c:pt idx="1802">
                  <c:v>168.26624760499101</c:v>
                </c:pt>
                <c:pt idx="1803">
                  <c:v>169.206161204019</c:v>
                </c:pt>
                <c:pt idx="1804">
                  <c:v>169.30401320545801</c:v>
                </c:pt>
                <c:pt idx="1805">
                  <c:v>169.413019981231</c:v>
                </c:pt>
                <c:pt idx="1806">
                  <c:v>169.866239824681</c:v>
                </c:pt>
                <c:pt idx="1807">
                  <c:v>170.05710094632801</c:v>
                </c:pt>
                <c:pt idx="1808">
                  <c:v>169.89141237016</c:v>
                </c:pt>
                <c:pt idx="1809">
                  <c:v>170.03244061653501</c:v>
                </c:pt>
                <c:pt idx="1810">
                  <c:v>170.45452476668299</c:v>
                </c:pt>
                <c:pt idx="1811">
                  <c:v>170.53882084741801</c:v>
                </c:pt>
                <c:pt idx="1812">
                  <c:v>169.95348571881499</c:v>
                </c:pt>
                <c:pt idx="1813">
                  <c:v>169.66762399331699</c:v>
                </c:pt>
                <c:pt idx="1814">
                  <c:v>170.736227047489</c:v>
                </c:pt>
                <c:pt idx="1815">
                  <c:v>169.491161788738</c:v>
                </c:pt>
                <c:pt idx="1816">
                  <c:v>170.56814239806701</c:v>
                </c:pt>
                <c:pt idx="1817">
                  <c:v>170.189981262982</c:v>
                </c:pt>
                <c:pt idx="1818">
                  <c:v>171.36815570264201</c:v>
                </c:pt>
                <c:pt idx="1819">
                  <c:v>171.31143147530599</c:v>
                </c:pt>
                <c:pt idx="1820">
                  <c:v>171.87539393075099</c:v>
                </c:pt>
                <c:pt idx="1821">
                  <c:v>171.50964902019899</c:v>
                </c:pt>
                <c:pt idx="1822">
                  <c:v>172.268953805248</c:v>
                </c:pt>
                <c:pt idx="1823">
                  <c:v>170.76946252289699</c:v>
                </c:pt>
                <c:pt idx="1824">
                  <c:v>171.405549783635</c:v>
                </c:pt>
                <c:pt idx="1825">
                  <c:v>170.83480656748</c:v>
                </c:pt>
                <c:pt idx="1826">
                  <c:v>171.832494153894</c:v>
                </c:pt>
                <c:pt idx="1827">
                  <c:v>172.41365113222301</c:v>
                </c:pt>
                <c:pt idx="1828">
                  <c:v>173.70311014439699</c:v>
                </c:pt>
                <c:pt idx="1829">
                  <c:v>174.028416182717</c:v>
                </c:pt>
                <c:pt idx="1830">
                  <c:v>173.99881947810201</c:v>
                </c:pt>
                <c:pt idx="1831">
                  <c:v>170.878056433967</c:v>
                </c:pt>
                <c:pt idx="1832">
                  <c:v>173.16895845593899</c:v>
                </c:pt>
                <c:pt idx="1833">
                  <c:v>170.941628267857</c:v>
                </c:pt>
                <c:pt idx="1834">
                  <c:v>169.878622170184</c:v>
                </c:pt>
                <c:pt idx="1835">
                  <c:v>171.346313634647</c:v>
                </c:pt>
                <c:pt idx="1836">
                  <c:v>172.11166402850199</c:v>
                </c:pt>
                <c:pt idx="1837">
                  <c:v>173.56672136244299</c:v>
                </c:pt>
                <c:pt idx="1838">
                  <c:v>173.54592496724001</c:v>
                </c:pt>
                <c:pt idx="1839">
                  <c:v>173.996202172144</c:v>
                </c:pt>
                <c:pt idx="1840">
                  <c:v>173.92233458008201</c:v>
                </c:pt>
                <c:pt idx="1841">
                  <c:v>174.748275174534</c:v>
                </c:pt>
                <c:pt idx="1842">
                  <c:v>175.045765601477</c:v>
                </c:pt>
                <c:pt idx="1843">
                  <c:v>174.07795273906299</c:v>
                </c:pt>
                <c:pt idx="1844">
                  <c:v>175.13073161172699</c:v>
                </c:pt>
                <c:pt idx="1845">
                  <c:v>176.00119820181101</c:v>
                </c:pt>
                <c:pt idx="1846">
                  <c:v>176.19742694522401</c:v>
                </c:pt>
                <c:pt idx="1847">
                  <c:v>176.57051613391701</c:v>
                </c:pt>
                <c:pt idx="1848">
                  <c:v>176.73589641533499</c:v>
                </c:pt>
                <c:pt idx="1849">
                  <c:v>176.45822082766199</c:v>
                </c:pt>
                <c:pt idx="1850">
                  <c:v>176.91674458639699</c:v>
                </c:pt>
                <c:pt idx="1851">
                  <c:v>176.951695782869</c:v>
                </c:pt>
                <c:pt idx="1852">
                  <c:v>177.697430683063</c:v>
                </c:pt>
                <c:pt idx="1853">
                  <c:v>177.99374111658199</c:v>
                </c:pt>
                <c:pt idx="1854">
                  <c:v>177.47529226611101</c:v>
                </c:pt>
                <c:pt idx="1855">
                  <c:v>178.50739514818801</c:v>
                </c:pt>
                <c:pt idx="1856">
                  <c:v>178.379733914893</c:v>
                </c:pt>
                <c:pt idx="1857">
                  <c:v>178.534046359575</c:v>
                </c:pt>
                <c:pt idx="1858">
                  <c:v>177.65413887117501</c:v>
                </c:pt>
                <c:pt idx="1859">
                  <c:v>177.504496409875</c:v>
                </c:pt>
                <c:pt idx="1860">
                  <c:v>177.52574145599101</c:v>
                </c:pt>
                <c:pt idx="1861">
                  <c:v>178.610754998917</c:v>
                </c:pt>
                <c:pt idx="1862">
                  <c:v>177.537214540729</c:v>
                </c:pt>
                <c:pt idx="1863">
                  <c:v>178.14854931740001</c:v>
                </c:pt>
                <c:pt idx="1864">
                  <c:v>175.82418137948099</c:v>
                </c:pt>
                <c:pt idx="1865">
                  <c:v>176.88592551268999</c:v>
                </c:pt>
                <c:pt idx="1866">
                  <c:v>175.972915582024</c:v>
                </c:pt>
                <c:pt idx="1867">
                  <c:v>173.68331634394499</c:v>
                </c:pt>
                <c:pt idx="1868">
                  <c:v>175.09168910895701</c:v>
                </c:pt>
                <c:pt idx="1869">
                  <c:v>177.139563808426</c:v>
                </c:pt>
                <c:pt idx="1870">
                  <c:v>177.163035790826</c:v>
                </c:pt>
                <c:pt idx="1871">
                  <c:v>175.59995771524601</c:v>
                </c:pt>
                <c:pt idx="1872">
                  <c:v>174.30846805668901</c:v>
                </c:pt>
                <c:pt idx="1873">
                  <c:v>176.620436209475</c:v>
                </c:pt>
                <c:pt idx="1874">
                  <c:v>175.85907617021601</c:v>
                </c:pt>
                <c:pt idx="1875">
                  <c:v>176.962416411649</c:v>
                </c:pt>
                <c:pt idx="1876">
                  <c:v>177.857996441268</c:v>
                </c:pt>
                <c:pt idx="1877">
                  <c:v>176.21915230259799</c:v>
                </c:pt>
                <c:pt idx="1878">
                  <c:v>171.82740148008301</c:v>
                </c:pt>
                <c:pt idx="1879">
                  <c:v>172.73624884333299</c:v>
                </c:pt>
                <c:pt idx="1880">
                  <c:v>170.71927336750699</c:v>
                </c:pt>
                <c:pt idx="1881">
                  <c:v>172.28278157854899</c:v>
                </c:pt>
                <c:pt idx="1882">
                  <c:v>173.81564629467599</c:v>
                </c:pt>
                <c:pt idx="1883">
                  <c:v>174.733726531744</c:v>
                </c:pt>
                <c:pt idx="1884">
                  <c:v>174.16023662516699</c:v>
                </c:pt>
                <c:pt idx="1885">
                  <c:v>175.09731032525301</c:v>
                </c:pt>
                <c:pt idx="1886">
                  <c:v>175.12789448642499</c:v>
                </c:pt>
                <c:pt idx="1887">
                  <c:v>175.196659891976</c:v>
                </c:pt>
                <c:pt idx="1888">
                  <c:v>176.714023484975</c:v>
                </c:pt>
                <c:pt idx="1889">
                  <c:v>177.216896783864</c:v>
                </c:pt>
                <c:pt idx="1890">
                  <c:v>177.825509598266</c:v>
                </c:pt>
                <c:pt idx="1891">
                  <c:v>177.85615396515101</c:v>
                </c:pt>
                <c:pt idx="1892">
                  <c:v>178.57264322125701</c:v>
                </c:pt>
                <c:pt idx="1893">
                  <c:v>179.06177879436601</c:v>
                </c:pt>
                <c:pt idx="1894">
                  <c:v>179.09835263649501</c:v>
                </c:pt>
                <c:pt idx="1895">
                  <c:v>178.865071443305</c:v>
                </c:pt>
                <c:pt idx="1896">
                  <c:v>179.13588026754201</c:v>
                </c:pt>
                <c:pt idx="1897">
                  <c:v>179.661888083826</c:v>
                </c:pt>
                <c:pt idx="1898">
                  <c:v>179.84774426984899</c:v>
                </c:pt>
                <c:pt idx="1899">
                  <c:v>180.212019274689</c:v>
                </c:pt>
                <c:pt idx="1900">
                  <c:v>179.97078086764199</c:v>
                </c:pt>
                <c:pt idx="1901">
                  <c:v>179.54196314048801</c:v>
                </c:pt>
                <c:pt idx="1902">
                  <c:v>180.01194912794799</c:v>
                </c:pt>
                <c:pt idx="1903">
                  <c:v>180.20664740987399</c:v>
                </c:pt>
                <c:pt idx="1904">
                  <c:v>179.68279923839</c:v>
                </c:pt>
                <c:pt idx="1905">
                  <c:v>179.76750608696599</c:v>
                </c:pt>
                <c:pt idx="1906">
                  <c:v>179.73464036489401</c:v>
                </c:pt>
                <c:pt idx="1907">
                  <c:v>181.54675629431401</c:v>
                </c:pt>
                <c:pt idx="1908">
                  <c:v>181.97415411203099</c:v>
                </c:pt>
                <c:pt idx="1909">
                  <c:v>182.00242326609199</c:v>
                </c:pt>
                <c:pt idx="1910">
                  <c:v>181.208446594413</c:v>
                </c:pt>
                <c:pt idx="1911">
                  <c:v>180.634928926112</c:v>
                </c:pt>
                <c:pt idx="1912">
                  <c:v>181.29934120773899</c:v>
                </c:pt>
                <c:pt idx="1913">
                  <c:v>180.79842005455001</c:v>
                </c:pt>
                <c:pt idx="1914">
                  <c:v>180.61677270121399</c:v>
                </c:pt>
                <c:pt idx="1915">
                  <c:v>181.09826256227399</c:v>
                </c:pt>
                <c:pt idx="1916">
                  <c:v>180.297198918389</c:v>
                </c:pt>
                <c:pt idx="1917">
                  <c:v>177.89244545265501</c:v>
                </c:pt>
                <c:pt idx="1918">
                  <c:v>177.34491005474001</c:v>
                </c:pt>
                <c:pt idx="1919">
                  <c:v>176.36301022910601</c:v>
                </c:pt>
                <c:pt idx="1920">
                  <c:v>177.00713172777199</c:v>
                </c:pt>
                <c:pt idx="1921">
                  <c:v>176.08158683793101</c:v>
                </c:pt>
                <c:pt idx="1922">
                  <c:v>177.492736562104</c:v>
                </c:pt>
                <c:pt idx="1923">
                  <c:v>178.147923183253</c:v>
                </c:pt>
                <c:pt idx="1924">
                  <c:v>177.597630008404</c:v>
                </c:pt>
                <c:pt idx="1925">
                  <c:v>175.04330000765501</c:v>
                </c:pt>
                <c:pt idx="1926">
                  <c:v>175.509287046867</c:v>
                </c:pt>
                <c:pt idx="1927">
                  <c:v>175.82786254298799</c:v>
                </c:pt>
                <c:pt idx="1928">
                  <c:v>175.397559616775</c:v>
                </c:pt>
                <c:pt idx="1929">
                  <c:v>176.14795961555899</c:v>
                </c:pt>
                <c:pt idx="1930">
                  <c:v>177.375672685231</c:v>
                </c:pt>
                <c:pt idx="1931">
                  <c:v>177.64230990297199</c:v>
                </c:pt>
                <c:pt idx="1932">
                  <c:v>177.661045443337</c:v>
                </c:pt>
                <c:pt idx="1933">
                  <c:v>179.03036150183701</c:v>
                </c:pt>
                <c:pt idx="1934">
                  <c:v>179.82212057900099</c:v>
                </c:pt>
                <c:pt idx="1935">
                  <c:v>180.101874920136</c:v>
                </c:pt>
                <c:pt idx="1936">
                  <c:v>179.73306856380299</c:v>
                </c:pt>
                <c:pt idx="1937">
                  <c:v>180.10576369640299</c:v>
                </c:pt>
                <c:pt idx="1938">
                  <c:v>180.530518791421</c:v>
                </c:pt>
                <c:pt idx="1939">
                  <c:v>180.762458488645</c:v>
                </c:pt>
                <c:pt idx="1940">
                  <c:v>181.652147970241</c:v>
                </c:pt>
                <c:pt idx="1941">
                  <c:v>181.75395441688499</c:v>
                </c:pt>
                <c:pt idx="1942">
                  <c:v>181.22541404070699</c:v>
                </c:pt>
                <c:pt idx="1943">
                  <c:v>180.87524048901301</c:v>
                </c:pt>
                <c:pt idx="1944">
                  <c:v>180.52059852278799</c:v>
                </c:pt>
                <c:pt idx="1945">
                  <c:v>180.13449483927701</c:v>
                </c:pt>
                <c:pt idx="1946">
                  <c:v>180.74343938807201</c:v>
                </c:pt>
                <c:pt idx="1947">
                  <c:v>180.059462093143</c:v>
                </c:pt>
                <c:pt idx="1948">
                  <c:v>179.084213592846</c:v>
                </c:pt>
                <c:pt idx="1949">
                  <c:v>180.44194186309801</c:v>
                </c:pt>
                <c:pt idx="1950">
                  <c:v>180.40569517922299</c:v>
                </c:pt>
                <c:pt idx="1951">
                  <c:v>178.941583101113</c:v>
                </c:pt>
                <c:pt idx="1952">
                  <c:v>180.10049887562101</c:v>
                </c:pt>
                <c:pt idx="1953">
                  <c:v>178.76525531752901</c:v>
                </c:pt>
                <c:pt idx="1954">
                  <c:v>176.71550548655901</c:v>
                </c:pt>
                <c:pt idx="1955">
                  <c:v>176.86213771205999</c:v>
                </c:pt>
                <c:pt idx="1956">
                  <c:v>180.258643205992</c:v>
                </c:pt>
                <c:pt idx="1957">
                  <c:v>181.09013081518501</c:v>
                </c:pt>
                <c:pt idx="1958">
                  <c:v>181.98955685257999</c:v>
                </c:pt>
                <c:pt idx="1959">
                  <c:v>180.94676208734501</c:v>
                </c:pt>
                <c:pt idx="1960">
                  <c:v>182.856829368783</c:v>
                </c:pt>
                <c:pt idx="1961">
                  <c:v>183.37378282515601</c:v>
                </c:pt>
                <c:pt idx="1962">
                  <c:v>183.76294118942801</c:v>
                </c:pt>
                <c:pt idx="1963">
                  <c:v>183.79762177814499</c:v>
                </c:pt>
                <c:pt idx="1964">
                  <c:v>184.01099735241499</c:v>
                </c:pt>
                <c:pt idx="1965">
                  <c:v>183.77276586254999</c:v>
                </c:pt>
                <c:pt idx="1966">
                  <c:v>183.985146277295</c:v>
                </c:pt>
                <c:pt idx="1967">
                  <c:v>184.49206319702799</c:v>
                </c:pt>
                <c:pt idx="1968">
                  <c:v>184.62729324200799</c:v>
                </c:pt>
                <c:pt idx="1969">
                  <c:v>185.13426910041099</c:v>
                </c:pt>
                <c:pt idx="1970">
                  <c:v>184.60568361605999</c:v>
                </c:pt>
                <c:pt idx="1971">
                  <c:v>184.219597630762</c:v>
                </c:pt>
                <c:pt idx="1972">
                  <c:v>184.85224169499301</c:v>
                </c:pt>
                <c:pt idx="1973">
                  <c:v>185.48892300469601</c:v>
                </c:pt>
                <c:pt idx="1974">
                  <c:v>185.099457761872</c:v>
                </c:pt>
                <c:pt idx="1975">
                  <c:v>185.785329484014</c:v>
                </c:pt>
                <c:pt idx="1976">
                  <c:v>183.62563441791499</c:v>
                </c:pt>
                <c:pt idx="1977">
                  <c:v>185.82173928095099</c:v>
                </c:pt>
                <c:pt idx="1978">
                  <c:v>186.06200955052401</c:v>
                </c:pt>
                <c:pt idx="1979">
                  <c:v>185.774412167153</c:v>
                </c:pt>
                <c:pt idx="1980">
                  <c:v>186.99301183185099</c:v>
                </c:pt>
                <c:pt idx="1981">
                  <c:v>187.429346473382</c:v>
                </c:pt>
                <c:pt idx="1982">
                  <c:v>187.879895798738</c:v>
                </c:pt>
                <c:pt idx="1983">
                  <c:v>187.58631889623399</c:v>
                </c:pt>
                <c:pt idx="1984">
                  <c:v>187.489498552746</c:v>
                </c:pt>
                <c:pt idx="1985">
                  <c:v>187.06581584365799</c:v>
                </c:pt>
                <c:pt idx="1986">
                  <c:v>188.14841405887901</c:v>
                </c:pt>
                <c:pt idx="1987">
                  <c:v>188.75588080768799</c:v>
                </c:pt>
                <c:pt idx="1988">
                  <c:v>188.68096619287101</c:v>
                </c:pt>
                <c:pt idx="1989">
                  <c:v>188.71168993484801</c:v>
                </c:pt>
                <c:pt idx="1990">
                  <c:v>189.14820847486101</c:v>
                </c:pt>
                <c:pt idx="1991">
                  <c:v>189.08033988551799</c:v>
                </c:pt>
                <c:pt idx="1992">
                  <c:v>188.894367255318</c:v>
                </c:pt>
                <c:pt idx="1993">
                  <c:v>188.46546401787799</c:v>
                </c:pt>
                <c:pt idx="1994">
                  <c:v>188.24239479659201</c:v>
                </c:pt>
                <c:pt idx="1995">
                  <c:v>187.514816533492</c:v>
                </c:pt>
                <c:pt idx="1996">
                  <c:v>189.42053167417501</c:v>
                </c:pt>
                <c:pt idx="1997">
                  <c:v>189.81051197786101</c:v>
                </c:pt>
                <c:pt idx="1998">
                  <c:v>189.322694039807</c:v>
                </c:pt>
                <c:pt idx="1999">
                  <c:v>187.435071972061</c:v>
                </c:pt>
                <c:pt idx="2000">
                  <c:v>186.78426927598099</c:v>
                </c:pt>
                <c:pt idx="2001">
                  <c:v>186.79576552837401</c:v>
                </c:pt>
                <c:pt idx="2002">
                  <c:v>187.84746143741</c:v>
                </c:pt>
                <c:pt idx="2003">
                  <c:v>187.36517018834201</c:v>
                </c:pt>
                <c:pt idx="2004">
                  <c:v>189.82284797489999</c:v>
                </c:pt>
                <c:pt idx="2005">
                  <c:v>190.28087751316801</c:v>
                </c:pt>
                <c:pt idx="2006">
                  <c:v>190.882742842417</c:v>
                </c:pt>
                <c:pt idx="2007">
                  <c:v>191.77067480885199</c:v>
                </c:pt>
                <c:pt idx="2008">
                  <c:v>192.112623421406</c:v>
                </c:pt>
                <c:pt idx="2009">
                  <c:v>192.533177915663</c:v>
                </c:pt>
                <c:pt idx="2010">
                  <c:v>192.500849433279</c:v>
                </c:pt>
                <c:pt idx="2011">
                  <c:v>192.61255010435201</c:v>
                </c:pt>
                <c:pt idx="2012">
                  <c:v>192.93626405209099</c:v>
                </c:pt>
                <c:pt idx="2013">
                  <c:v>192.01662275445901</c:v>
                </c:pt>
                <c:pt idx="2014">
                  <c:v>192.07293965359099</c:v>
                </c:pt>
                <c:pt idx="2015">
                  <c:v>191.75250158251299</c:v>
                </c:pt>
                <c:pt idx="2016">
                  <c:v>192.85025468774899</c:v>
                </c:pt>
                <c:pt idx="2017">
                  <c:v>192.81674391680801</c:v>
                </c:pt>
                <c:pt idx="2018">
                  <c:v>192.90057440863299</c:v>
                </c:pt>
                <c:pt idx="2019">
                  <c:v>193.389116641844</c:v>
                </c:pt>
                <c:pt idx="2020">
                  <c:v>191.232741882455</c:v>
                </c:pt>
                <c:pt idx="2021">
                  <c:v>193.15755420329199</c:v>
                </c:pt>
                <c:pt idx="2022">
                  <c:v>193.96033487843599</c:v>
                </c:pt>
                <c:pt idx="2023">
                  <c:v>193.866385595541</c:v>
                </c:pt>
                <c:pt idx="2024">
                  <c:v>193.31526766150401</c:v>
                </c:pt>
                <c:pt idx="2025">
                  <c:v>193.93712169964999</c:v>
                </c:pt>
                <c:pt idx="2026">
                  <c:v>194.02500712023999</c:v>
                </c:pt>
                <c:pt idx="2027">
                  <c:v>192.56407569443999</c:v>
                </c:pt>
                <c:pt idx="2028">
                  <c:v>188.67385803092699</c:v>
                </c:pt>
                <c:pt idx="2029">
                  <c:v>187.803805267413</c:v>
                </c:pt>
                <c:pt idx="2030">
                  <c:v>188.92476520494799</c:v>
                </c:pt>
                <c:pt idx="2031">
                  <c:v>187.10330011296099</c:v>
                </c:pt>
                <c:pt idx="2032">
                  <c:v>189.07838973569801</c:v>
                </c:pt>
                <c:pt idx="2033">
                  <c:v>187.96263380931799</c:v>
                </c:pt>
                <c:pt idx="2034">
                  <c:v>183.958922067298</c:v>
                </c:pt>
                <c:pt idx="2035">
                  <c:v>185.36770542837399</c:v>
                </c:pt>
                <c:pt idx="2036">
                  <c:v>185.00247542700799</c:v>
                </c:pt>
                <c:pt idx="2037">
                  <c:v>187.10228991164001</c:v>
                </c:pt>
                <c:pt idx="2038">
                  <c:v>189.111429236898</c:v>
                </c:pt>
                <c:pt idx="2039">
                  <c:v>189.543737759891</c:v>
                </c:pt>
                <c:pt idx="2040">
                  <c:v>190.721952457405</c:v>
                </c:pt>
                <c:pt idx="2041">
                  <c:v>190.606863321286</c:v>
                </c:pt>
                <c:pt idx="2042">
                  <c:v>191.21281906117599</c:v>
                </c:pt>
                <c:pt idx="2043">
                  <c:v>191.41769096209299</c:v>
                </c:pt>
                <c:pt idx="2044">
                  <c:v>191.58548446184699</c:v>
                </c:pt>
                <c:pt idx="2045">
                  <c:v>190.86891224136701</c:v>
                </c:pt>
                <c:pt idx="2046">
                  <c:v>191.67242505277301</c:v>
                </c:pt>
                <c:pt idx="2047">
                  <c:v>191.422932053605</c:v>
                </c:pt>
                <c:pt idx="2048">
                  <c:v>192.26201446687099</c:v>
                </c:pt>
                <c:pt idx="2049">
                  <c:v>192.21509456430999</c:v>
                </c:pt>
                <c:pt idx="2050">
                  <c:v>192.362348481813</c:v>
                </c:pt>
                <c:pt idx="2051">
                  <c:v>193.058707553825</c:v>
                </c:pt>
                <c:pt idx="2052">
                  <c:v>193.35404808678501</c:v>
                </c:pt>
                <c:pt idx="2053">
                  <c:v>192.51946755735</c:v>
                </c:pt>
                <c:pt idx="2054">
                  <c:v>194.50897212872999</c:v>
                </c:pt>
                <c:pt idx="2055">
                  <c:v>194.53078506679401</c:v>
                </c:pt>
                <c:pt idx="2056">
                  <c:v>194.652335997606</c:v>
                </c:pt>
                <c:pt idx="2057">
                  <c:v>194.84846047094001</c:v>
                </c:pt>
                <c:pt idx="2058">
                  <c:v>195.08386488437</c:v>
                </c:pt>
                <c:pt idx="2059">
                  <c:v>194.468682297844</c:v>
                </c:pt>
                <c:pt idx="2060">
                  <c:v>194.647799982252</c:v>
                </c:pt>
                <c:pt idx="2061">
                  <c:v>192.54516671360699</c:v>
                </c:pt>
                <c:pt idx="2062">
                  <c:v>192.03113500105999</c:v>
                </c:pt>
                <c:pt idx="2063">
                  <c:v>193.85922312352</c:v>
                </c:pt>
                <c:pt idx="2064">
                  <c:v>195.11248403923901</c:v>
                </c:pt>
                <c:pt idx="2065">
                  <c:v>194.095241425041</c:v>
                </c:pt>
                <c:pt idx="2066">
                  <c:v>195.19483110654099</c:v>
                </c:pt>
                <c:pt idx="2067">
                  <c:v>194.81293396535199</c:v>
                </c:pt>
                <c:pt idx="2068">
                  <c:v>194.170974129906</c:v>
                </c:pt>
                <c:pt idx="2069">
                  <c:v>194.98257813963801</c:v>
                </c:pt>
                <c:pt idx="2070">
                  <c:v>193.76267753259199</c:v>
                </c:pt>
                <c:pt idx="2071">
                  <c:v>193.49426011971201</c:v>
                </c:pt>
                <c:pt idx="2072">
                  <c:v>194.34189043950701</c:v>
                </c:pt>
                <c:pt idx="2073">
                  <c:v>195.74991770713601</c:v>
                </c:pt>
                <c:pt idx="2074">
                  <c:v>196.92224199294699</c:v>
                </c:pt>
                <c:pt idx="2075">
                  <c:v>197.25333070448099</c:v>
                </c:pt>
                <c:pt idx="2076">
                  <c:v>197.19032127986799</c:v>
                </c:pt>
                <c:pt idx="2077">
                  <c:v>195.35134059957599</c:v>
                </c:pt>
                <c:pt idx="2078">
                  <c:v>193.57172010767701</c:v>
                </c:pt>
                <c:pt idx="2079">
                  <c:v>194.29920729918601</c:v>
                </c:pt>
                <c:pt idx="2080">
                  <c:v>196.23407559334601</c:v>
                </c:pt>
                <c:pt idx="2081">
                  <c:v>192.48171998483701</c:v>
                </c:pt>
                <c:pt idx="2082">
                  <c:v>190.75156711465499</c:v>
                </c:pt>
                <c:pt idx="2083">
                  <c:v>192.31529762785399</c:v>
                </c:pt>
                <c:pt idx="2084">
                  <c:v>193.48437828308201</c:v>
                </c:pt>
                <c:pt idx="2085">
                  <c:v>195.24651459454799</c:v>
                </c:pt>
                <c:pt idx="2086">
                  <c:v>195.45639785988399</c:v>
                </c:pt>
                <c:pt idx="2087">
                  <c:v>196.248668012211</c:v>
                </c:pt>
                <c:pt idx="2088">
                  <c:v>196.63609231801601</c:v>
                </c:pt>
                <c:pt idx="2089">
                  <c:v>196.49688517459299</c:v>
                </c:pt>
                <c:pt idx="2090">
                  <c:v>196.79061484247501</c:v>
                </c:pt>
                <c:pt idx="2091">
                  <c:v>195.85146144231899</c:v>
                </c:pt>
                <c:pt idx="2092">
                  <c:v>196.532986227572</c:v>
                </c:pt>
                <c:pt idx="2093">
                  <c:v>197.192135082595</c:v>
                </c:pt>
                <c:pt idx="2094">
                  <c:v>197.63595064687399</c:v>
                </c:pt>
                <c:pt idx="2095">
                  <c:v>197.76090332876899</c:v>
                </c:pt>
                <c:pt idx="2096">
                  <c:v>197.67333406037801</c:v>
                </c:pt>
                <c:pt idx="2097">
                  <c:v>198.10132371899101</c:v>
                </c:pt>
                <c:pt idx="2098">
                  <c:v>196.52891839355601</c:v>
                </c:pt>
                <c:pt idx="2099">
                  <c:v>197.524135433786</c:v>
                </c:pt>
                <c:pt idx="2100">
                  <c:v>197.36515279947801</c:v>
                </c:pt>
                <c:pt idx="2101">
                  <c:v>197.77945910007799</c:v>
                </c:pt>
                <c:pt idx="2102">
                  <c:v>199.23662847796899</c:v>
                </c:pt>
                <c:pt idx="2103">
                  <c:v>199.31949183222901</c:v>
                </c:pt>
                <c:pt idx="2104">
                  <c:v>198.72983324821499</c:v>
                </c:pt>
                <c:pt idx="2105">
                  <c:v>197.19990156100499</c:v>
                </c:pt>
                <c:pt idx="2106">
                  <c:v>197.941861629145</c:v>
                </c:pt>
                <c:pt idx="2107">
                  <c:v>198.69203520866299</c:v>
                </c:pt>
                <c:pt idx="2108">
                  <c:v>197.59053031151501</c:v>
                </c:pt>
                <c:pt idx="2109">
                  <c:v>199.01335404822501</c:v>
                </c:pt>
                <c:pt idx="2110">
                  <c:v>199.36057210698701</c:v>
                </c:pt>
                <c:pt idx="2111">
                  <c:v>200.08046612927399</c:v>
                </c:pt>
                <c:pt idx="2112">
                  <c:v>201.039060940485</c:v>
                </c:pt>
                <c:pt idx="2113">
                  <c:v>200.84623662809199</c:v>
                </c:pt>
                <c:pt idx="2114">
                  <c:v>201.54582304984999</c:v>
                </c:pt>
                <c:pt idx="2115">
                  <c:v>201.732773651781</c:v>
                </c:pt>
                <c:pt idx="2116">
                  <c:v>201.84919616869399</c:v>
                </c:pt>
                <c:pt idx="2117">
                  <c:v>201.82308344187899</c:v>
                </c:pt>
                <c:pt idx="2118">
                  <c:v>201.98075178043101</c:v>
                </c:pt>
                <c:pt idx="2119">
                  <c:v>202.609773216701</c:v>
                </c:pt>
                <c:pt idx="2120">
                  <c:v>203.08349490165099</c:v>
                </c:pt>
                <c:pt idx="2121">
                  <c:v>203.302317730661</c:v>
                </c:pt>
                <c:pt idx="2122">
                  <c:v>203.33599507922401</c:v>
                </c:pt>
                <c:pt idx="2123">
                  <c:v>202.93527300352699</c:v>
                </c:pt>
                <c:pt idx="2124">
                  <c:v>201.849604022248</c:v>
                </c:pt>
                <c:pt idx="2125">
                  <c:v>202.48333430014301</c:v>
                </c:pt>
                <c:pt idx="2126">
                  <c:v>202.71155394109999</c:v>
                </c:pt>
                <c:pt idx="2127">
                  <c:v>203.10157842705101</c:v>
                </c:pt>
                <c:pt idx="2128">
                  <c:v>204.350041252555</c:v>
                </c:pt>
                <c:pt idx="2129">
                  <c:v>204.636241056871</c:v>
                </c:pt>
                <c:pt idx="2130">
                  <c:v>205.03544436481101</c:v>
                </c:pt>
                <c:pt idx="2131">
                  <c:v>205.212952559321</c:v>
                </c:pt>
                <c:pt idx="2132">
                  <c:v>204.14076669863499</c:v>
                </c:pt>
                <c:pt idx="2133">
                  <c:v>205.080289462916</c:v>
                </c:pt>
                <c:pt idx="2134">
                  <c:v>204.94561020923001</c:v>
                </c:pt>
                <c:pt idx="2135">
                  <c:v>205.27945944711601</c:v>
                </c:pt>
                <c:pt idx="2136">
                  <c:v>205.37885715358999</c:v>
                </c:pt>
                <c:pt idx="2137">
                  <c:v>206.296505146182</c:v>
                </c:pt>
                <c:pt idx="2138">
                  <c:v>206.47345459634499</c:v>
                </c:pt>
                <c:pt idx="2139">
                  <c:v>207.19079790081301</c:v>
                </c:pt>
                <c:pt idx="2140">
                  <c:v>206.90649755137099</c:v>
                </c:pt>
                <c:pt idx="2141">
                  <c:v>205.818214294358</c:v>
                </c:pt>
                <c:pt idx="2142">
                  <c:v>206.683555721803</c:v>
                </c:pt>
                <c:pt idx="2143">
                  <c:v>206.038410058691</c:v>
                </c:pt>
                <c:pt idx="2144">
                  <c:v>206.376093672049</c:v>
                </c:pt>
                <c:pt idx="2145">
                  <c:v>207.26667874775299</c:v>
                </c:pt>
                <c:pt idx="2146">
                  <c:v>206.98520036715701</c:v>
                </c:pt>
                <c:pt idx="2147">
                  <c:v>207.73235923859701</c:v>
                </c:pt>
                <c:pt idx="2148">
                  <c:v>205.59921433688601</c:v>
                </c:pt>
                <c:pt idx="2149">
                  <c:v>207.56809149422099</c:v>
                </c:pt>
                <c:pt idx="2150">
                  <c:v>207.27505297006999</c:v>
                </c:pt>
                <c:pt idx="2151">
                  <c:v>208.15516868550699</c:v>
                </c:pt>
                <c:pt idx="2152">
                  <c:v>208.466727230516</c:v>
                </c:pt>
                <c:pt idx="2153">
                  <c:v>208.59206160915201</c:v>
                </c:pt>
                <c:pt idx="2154">
                  <c:v>207.915727430038</c:v>
                </c:pt>
                <c:pt idx="2155">
                  <c:v>208.08781542584501</c:v>
                </c:pt>
                <c:pt idx="2156">
                  <c:v>207.248039980453</c:v>
                </c:pt>
                <c:pt idx="2157">
                  <c:v>207.27940712860899</c:v>
                </c:pt>
                <c:pt idx="2158">
                  <c:v>203.299148318509</c:v>
                </c:pt>
                <c:pt idx="2159">
                  <c:v>202.76239964681801</c:v>
                </c:pt>
                <c:pt idx="2160">
                  <c:v>204.21564343967401</c:v>
                </c:pt>
                <c:pt idx="2161">
                  <c:v>202.352730771202</c:v>
                </c:pt>
                <c:pt idx="2162">
                  <c:v>202.36080540946801</c:v>
                </c:pt>
                <c:pt idx="2163">
                  <c:v>201.33081351075501</c:v>
                </c:pt>
                <c:pt idx="2164">
                  <c:v>203.48974800735499</c:v>
                </c:pt>
                <c:pt idx="2165">
                  <c:v>204.03153711462701</c:v>
                </c:pt>
                <c:pt idx="2166">
                  <c:v>203.85112467285899</c:v>
                </c:pt>
                <c:pt idx="2167">
                  <c:v>205.001193824144</c:v>
                </c:pt>
                <c:pt idx="2168">
                  <c:v>205.67673905701301</c:v>
                </c:pt>
                <c:pt idx="2169">
                  <c:v>205.775614580081</c:v>
                </c:pt>
                <c:pt idx="2170">
                  <c:v>206.89845925717199</c:v>
                </c:pt>
                <c:pt idx="2171">
                  <c:v>207.156221570958</c:v>
                </c:pt>
                <c:pt idx="2172">
                  <c:v>207.284537408479</c:v>
                </c:pt>
                <c:pt idx="2173">
                  <c:v>207.45235149653601</c:v>
                </c:pt>
                <c:pt idx="2174">
                  <c:v>207.283740147929</c:v>
                </c:pt>
                <c:pt idx="2175">
                  <c:v>207.819038757931</c:v>
                </c:pt>
                <c:pt idx="2176">
                  <c:v>207.895626278549</c:v>
                </c:pt>
                <c:pt idx="2177">
                  <c:v>208.02665208024999</c:v>
                </c:pt>
                <c:pt idx="2178">
                  <c:v>207.793410845349</c:v>
                </c:pt>
                <c:pt idx="2179">
                  <c:v>208.29770941982599</c:v>
                </c:pt>
                <c:pt idx="2180">
                  <c:v>208.42359477545401</c:v>
                </c:pt>
                <c:pt idx="2181">
                  <c:v>208.355582534554</c:v>
                </c:pt>
                <c:pt idx="2182">
                  <c:v>208.109348660401</c:v>
                </c:pt>
                <c:pt idx="2183">
                  <c:v>209.107099787013</c:v>
                </c:pt>
                <c:pt idx="2184">
                  <c:v>208.656148568703</c:v>
                </c:pt>
                <c:pt idx="2185">
                  <c:v>207.423789669863</c:v>
                </c:pt>
                <c:pt idx="2186">
                  <c:v>208.152046607626</c:v>
                </c:pt>
                <c:pt idx="2187">
                  <c:v>208.368962568906</c:v>
                </c:pt>
                <c:pt idx="2188">
                  <c:v>207.26066632797901</c:v>
                </c:pt>
                <c:pt idx="2189">
                  <c:v>207.10679698567</c:v>
                </c:pt>
                <c:pt idx="2190">
                  <c:v>208.441776996078</c:v>
                </c:pt>
                <c:pt idx="2191">
                  <c:v>208.82524809805099</c:v>
                </c:pt>
                <c:pt idx="2192">
                  <c:v>209.50926662920099</c:v>
                </c:pt>
                <c:pt idx="2193">
                  <c:v>209.66623219253799</c:v>
                </c:pt>
                <c:pt idx="2194">
                  <c:v>208.488620088695</c:v>
                </c:pt>
                <c:pt idx="2195">
                  <c:v>207.40354319962299</c:v>
                </c:pt>
                <c:pt idx="2196">
                  <c:v>208.91358687829199</c:v>
                </c:pt>
                <c:pt idx="2197">
                  <c:v>205.77417111467199</c:v>
                </c:pt>
                <c:pt idx="2198">
                  <c:v>207.467043907972</c:v>
                </c:pt>
                <c:pt idx="2199">
                  <c:v>207.05289877005501</c:v>
                </c:pt>
                <c:pt idx="2200">
                  <c:v>206.51508678227501</c:v>
                </c:pt>
                <c:pt idx="2201">
                  <c:v>203.974049274995</c:v>
                </c:pt>
                <c:pt idx="2202">
                  <c:v>204.009412616698</c:v>
                </c:pt>
                <c:pt idx="2203">
                  <c:v>206.13181123142701</c:v>
                </c:pt>
                <c:pt idx="2204">
                  <c:v>205.906072010157</c:v>
                </c:pt>
                <c:pt idx="2205">
                  <c:v>203.043156646038</c:v>
                </c:pt>
                <c:pt idx="2206">
                  <c:v>206.22266857771501</c:v>
                </c:pt>
                <c:pt idx="2207">
                  <c:v>202.369128780154</c:v>
                </c:pt>
                <c:pt idx="2208">
                  <c:v>200.22709301901699</c:v>
                </c:pt>
                <c:pt idx="2209">
                  <c:v>197.069108202715</c:v>
                </c:pt>
                <c:pt idx="2210">
                  <c:v>197.40914245064101</c:v>
                </c:pt>
                <c:pt idx="2211">
                  <c:v>195.92311192153699</c:v>
                </c:pt>
                <c:pt idx="2212">
                  <c:v>195.965981571839</c:v>
                </c:pt>
                <c:pt idx="2213">
                  <c:v>198.305806248675</c:v>
                </c:pt>
                <c:pt idx="2214">
                  <c:v>199.99939940198701</c:v>
                </c:pt>
                <c:pt idx="2215">
                  <c:v>202.758492208635</c:v>
                </c:pt>
                <c:pt idx="2216">
                  <c:v>201.51803815359801</c:v>
                </c:pt>
                <c:pt idx="2217">
                  <c:v>203.106639572906</c:v>
                </c:pt>
                <c:pt idx="2218">
                  <c:v>203.82507289139301</c:v>
                </c:pt>
                <c:pt idx="2219">
                  <c:v>203.841412624913</c:v>
                </c:pt>
                <c:pt idx="2220">
                  <c:v>204.87100846668301</c:v>
                </c:pt>
                <c:pt idx="2221">
                  <c:v>204.67557679850299</c:v>
                </c:pt>
                <c:pt idx="2222">
                  <c:v>205.118290249068</c:v>
                </c:pt>
                <c:pt idx="2223">
                  <c:v>205.81265675329999</c:v>
                </c:pt>
                <c:pt idx="2224">
                  <c:v>205.76950883329499</c:v>
                </c:pt>
                <c:pt idx="2225">
                  <c:v>205.660890882703</c:v>
                </c:pt>
                <c:pt idx="2226">
                  <c:v>206.15461158105001</c:v>
                </c:pt>
                <c:pt idx="2227">
                  <c:v>206.45247930629901</c:v>
                </c:pt>
                <c:pt idx="2228">
                  <c:v>206.60245242815199</c:v>
                </c:pt>
                <c:pt idx="2229">
                  <c:v>207.03818713863299</c:v>
                </c:pt>
                <c:pt idx="2230">
                  <c:v>207.10654390456099</c:v>
                </c:pt>
                <c:pt idx="2231">
                  <c:v>207.035592108755</c:v>
                </c:pt>
                <c:pt idx="2232">
                  <c:v>207.20658686562101</c:v>
                </c:pt>
                <c:pt idx="2233">
                  <c:v>207.30204421759899</c:v>
                </c:pt>
                <c:pt idx="2234">
                  <c:v>207.50686688669899</c:v>
                </c:pt>
                <c:pt idx="2235">
                  <c:v>208.18427577464601</c:v>
                </c:pt>
                <c:pt idx="2236">
                  <c:v>208.160318488016</c:v>
                </c:pt>
                <c:pt idx="2237">
                  <c:v>208.464009696782</c:v>
                </c:pt>
                <c:pt idx="2238">
                  <c:v>209.29343789018699</c:v>
                </c:pt>
                <c:pt idx="2239">
                  <c:v>209.87357520572101</c:v>
                </c:pt>
                <c:pt idx="2240">
                  <c:v>209.69288353066401</c:v>
                </c:pt>
                <c:pt idx="2241">
                  <c:v>210.21808855881301</c:v>
                </c:pt>
                <c:pt idx="2242">
                  <c:v>209.86555915034199</c:v>
                </c:pt>
                <c:pt idx="2243">
                  <c:v>208.93499481271999</c:v>
                </c:pt>
                <c:pt idx="2244">
                  <c:v>210.191879303885</c:v>
                </c:pt>
                <c:pt idx="2245">
                  <c:v>210.881057533362</c:v>
                </c:pt>
                <c:pt idx="2246">
                  <c:v>210.84138232469499</c:v>
                </c:pt>
                <c:pt idx="2247">
                  <c:v>211.22442611667699</c:v>
                </c:pt>
                <c:pt idx="2248">
                  <c:v>209.909077412524</c:v>
                </c:pt>
                <c:pt idx="2249">
                  <c:v>209.89949223354</c:v>
                </c:pt>
                <c:pt idx="2250">
                  <c:v>206.59624242582601</c:v>
                </c:pt>
                <c:pt idx="2251">
                  <c:v>207.52047268125699</c:v>
                </c:pt>
                <c:pt idx="2252">
                  <c:v>204.34349277509401</c:v>
                </c:pt>
                <c:pt idx="2253">
                  <c:v>203.11904538685201</c:v>
                </c:pt>
                <c:pt idx="2254">
                  <c:v>201.32294246255</c:v>
                </c:pt>
                <c:pt idx="2255">
                  <c:v>205.31511670873201</c:v>
                </c:pt>
                <c:pt idx="2256">
                  <c:v>208.34466111438101</c:v>
                </c:pt>
                <c:pt idx="2257">
                  <c:v>210.13767069072901</c:v>
                </c:pt>
                <c:pt idx="2258">
                  <c:v>211.19550083980201</c:v>
                </c:pt>
                <c:pt idx="2259">
                  <c:v>211.33556212922801</c:v>
                </c:pt>
                <c:pt idx="2260">
                  <c:v>211.32090104159701</c:v>
                </c:pt>
                <c:pt idx="2261">
                  <c:v>211.84700517153499</c:v>
                </c:pt>
                <c:pt idx="2262">
                  <c:v>212.174765469964</c:v>
                </c:pt>
                <c:pt idx="2263">
                  <c:v>211.595511040849</c:v>
                </c:pt>
                <c:pt idx="2264">
                  <c:v>209.890890103321</c:v>
                </c:pt>
                <c:pt idx="2265">
                  <c:v>210.03736477779501</c:v>
                </c:pt>
                <c:pt idx="2266">
                  <c:v>206.33469220131701</c:v>
                </c:pt>
                <c:pt idx="2267">
                  <c:v>204.55572742046701</c:v>
                </c:pt>
                <c:pt idx="2268">
                  <c:v>206.84485263860299</c:v>
                </c:pt>
                <c:pt idx="2269">
                  <c:v>210.03684020633401</c:v>
                </c:pt>
                <c:pt idx="2270">
                  <c:v>208.60556725212899</c:v>
                </c:pt>
                <c:pt idx="2271">
                  <c:v>207.25606681909201</c:v>
                </c:pt>
                <c:pt idx="2272">
                  <c:v>206.809965301311</c:v>
                </c:pt>
                <c:pt idx="2273">
                  <c:v>205.79974847405799</c:v>
                </c:pt>
                <c:pt idx="2274">
                  <c:v>204.043535471902</c:v>
                </c:pt>
                <c:pt idx="2275">
                  <c:v>206.61351310372001</c:v>
                </c:pt>
                <c:pt idx="2276">
                  <c:v>207.108963867585</c:v>
                </c:pt>
                <c:pt idx="2277">
                  <c:v>208.01066186285101</c:v>
                </c:pt>
                <c:pt idx="2278">
                  <c:v>210.46732793382401</c:v>
                </c:pt>
                <c:pt idx="2279">
                  <c:v>209.70171161976899</c:v>
                </c:pt>
                <c:pt idx="2280">
                  <c:v>210.529324115907</c:v>
                </c:pt>
                <c:pt idx="2281">
                  <c:v>208.25127608228601</c:v>
                </c:pt>
                <c:pt idx="2282">
                  <c:v>205.71765696802501</c:v>
                </c:pt>
                <c:pt idx="2283">
                  <c:v>207.608569051366</c:v>
                </c:pt>
                <c:pt idx="2284">
                  <c:v>205.07883818247399</c:v>
                </c:pt>
                <c:pt idx="2285">
                  <c:v>207.68370375773301</c:v>
                </c:pt>
                <c:pt idx="2286">
                  <c:v>210.22262370431</c:v>
                </c:pt>
                <c:pt idx="2287">
                  <c:v>209.571517613053</c:v>
                </c:pt>
                <c:pt idx="2288">
                  <c:v>211.107055322919</c:v>
                </c:pt>
                <c:pt idx="2289">
                  <c:v>210.67436278314</c:v>
                </c:pt>
                <c:pt idx="2290">
                  <c:v>210.334959356296</c:v>
                </c:pt>
                <c:pt idx="2291">
                  <c:v>211.86911374274601</c:v>
                </c:pt>
                <c:pt idx="2292">
                  <c:v>211.910739100234</c:v>
                </c:pt>
                <c:pt idx="2293">
                  <c:v>213.06184768829499</c:v>
                </c:pt>
                <c:pt idx="2294">
                  <c:v>213.37861999646</c:v>
                </c:pt>
                <c:pt idx="2295">
                  <c:v>213.667091810409</c:v>
                </c:pt>
                <c:pt idx="2296">
                  <c:v>213.74133364946101</c:v>
                </c:pt>
                <c:pt idx="2297">
                  <c:v>213.619705373643</c:v>
                </c:pt>
                <c:pt idx="2298">
                  <c:v>214.53549323302499</c:v>
                </c:pt>
                <c:pt idx="2299">
                  <c:v>214.689237228905</c:v>
                </c:pt>
                <c:pt idx="2300">
                  <c:v>215.02398155497099</c:v>
                </c:pt>
                <c:pt idx="2301">
                  <c:v>215.00951922541799</c:v>
                </c:pt>
                <c:pt idx="2302">
                  <c:v>214.85004956580099</c:v>
                </c:pt>
                <c:pt idx="2303">
                  <c:v>214.393950370558</c:v>
                </c:pt>
                <c:pt idx="2304">
                  <c:v>215.700960353997</c:v>
                </c:pt>
                <c:pt idx="2305">
                  <c:v>214.88152193108101</c:v>
                </c:pt>
                <c:pt idx="2306">
                  <c:v>214.064864749131</c:v>
                </c:pt>
                <c:pt idx="2307">
                  <c:v>214.33075015896699</c:v>
                </c:pt>
                <c:pt idx="2308">
                  <c:v>211.48237535785299</c:v>
                </c:pt>
                <c:pt idx="2309">
                  <c:v>212.318270282942</c:v>
                </c:pt>
                <c:pt idx="2310">
                  <c:v>208.84669791312001</c:v>
                </c:pt>
                <c:pt idx="2311">
                  <c:v>208.463253785002</c:v>
                </c:pt>
                <c:pt idx="2312">
                  <c:v>210.90252248064999</c:v>
                </c:pt>
                <c:pt idx="2313">
                  <c:v>209.83358281647699</c:v>
                </c:pt>
                <c:pt idx="2314">
                  <c:v>212.16838748648499</c:v>
                </c:pt>
                <c:pt idx="2315">
                  <c:v>211.556607758658</c:v>
                </c:pt>
                <c:pt idx="2316">
                  <c:v>213.44470807254501</c:v>
                </c:pt>
                <c:pt idx="2317">
                  <c:v>213.06181761410201</c:v>
                </c:pt>
                <c:pt idx="2318">
                  <c:v>214.42548567943101</c:v>
                </c:pt>
                <c:pt idx="2319">
                  <c:v>214.360551743146</c:v>
                </c:pt>
                <c:pt idx="2320">
                  <c:v>213.764265647439</c:v>
                </c:pt>
                <c:pt idx="2321">
                  <c:v>211.19274950775599</c:v>
                </c:pt>
                <c:pt idx="2322">
                  <c:v>210.72714009790599</c:v>
                </c:pt>
                <c:pt idx="2323">
                  <c:v>211.24316587636599</c:v>
                </c:pt>
                <c:pt idx="2324">
                  <c:v>213.62747196458099</c:v>
                </c:pt>
                <c:pt idx="2325">
                  <c:v>211.99806617610599</c:v>
                </c:pt>
                <c:pt idx="2326">
                  <c:v>211.2873822965</c:v>
                </c:pt>
                <c:pt idx="2327">
                  <c:v>211.97082634135401</c:v>
                </c:pt>
                <c:pt idx="2328">
                  <c:v>213.26249094034</c:v>
                </c:pt>
                <c:pt idx="2329">
                  <c:v>213.00913787428499</c:v>
                </c:pt>
                <c:pt idx="2330">
                  <c:v>213.61438592725301</c:v>
                </c:pt>
                <c:pt idx="2331">
                  <c:v>214.453808505219</c:v>
                </c:pt>
                <c:pt idx="2332">
                  <c:v>215.26579129222901</c:v>
                </c:pt>
                <c:pt idx="2333">
                  <c:v>214.58952778587201</c:v>
                </c:pt>
                <c:pt idx="2334">
                  <c:v>215.02025638753699</c:v>
                </c:pt>
                <c:pt idx="2335">
                  <c:v>215.85931801468399</c:v>
                </c:pt>
                <c:pt idx="2336">
                  <c:v>215.79719942216201</c:v>
                </c:pt>
                <c:pt idx="2337">
                  <c:v>213.93398550465199</c:v>
                </c:pt>
                <c:pt idx="2338">
                  <c:v>215.820964234032</c:v>
                </c:pt>
                <c:pt idx="2339">
                  <c:v>215.599481178568</c:v>
                </c:pt>
                <c:pt idx="2340">
                  <c:v>216.60192797920001</c:v>
                </c:pt>
                <c:pt idx="2341">
                  <c:v>216.95257269935999</c:v>
                </c:pt>
                <c:pt idx="2342">
                  <c:v>217.435620162991</c:v>
                </c:pt>
                <c:pt idx="2343">
                  <c:v>216.897737658084</c:v>
                </c:pt>
                <c:pt idx="2344">
                  <c:v>217.48773639741</c:v>
                </c:pt>
                <c:pt idx="2345">
                  <c:v>216.918108823267</c:v>
                </c:pt>
                <c:pt idx="2346">
                  <c:v>214.94460705435301</c:v>
                </c:pt>
              </c:numCache>
            </c:numRef>
          </c:val>
          <c:smooth val="0"/>
        </c:ser>
        <c:dLbls>
          <c:showLegendKey val="0"/>
          <c:showVal val="0"/>
          <c:showCatName val="0"/>
          <c:showSerName val="0"/>
          <c:showPercent val="0"/>
          <c:showBubbleSize val="0"/>
        </c:dLbls>
        <c:marker val="1"/>
        <c:smooth val="0"/>
        <c:axId val="245827456"/>
        <c:axId val="245828992"/>
      </c:lineChart>
      <c:dateAx>
        <c:axId val="245827456"/>
        <c:scaling>
          <c:orientation val="minMax"/>
        </c:scaling>
        <c:delete val="0"/>
        <c:axPos val="b"/>
        <c:numFmt formatCode="dd/mm/yyyy" sourceLinked="1"/>
        <c:majorTickMark val="out"/>
        <c:minorTickMark val="none"/>
        <c:tickLblPos val="nextTo"/>
        <c:txPr>
          <a:bodyPr/>
          <a:lstStyle/>
          <a:p>
            <a:pPr>
              <a:defRPr sz="700"/>
            </a:pPr>
            <a:endParaRPr lang="en-US"/>
          </a:p>
        </c:txPr>
        <c:crossAx val="245828992"/>
        <c:crosses val="autoZero"/>
        <c:auto val="1"/>
        <c:lblOffset val="100"/>
        <c:baseTimeUnit val="days"/>
      </c:dateAx>
      <c:valAx>
        <c:axId val="245828992"/>
        <c:scaling>
          <c:orientation val="minMax"/>
        </c:scaling>
        <c:delete val="0"/>
        <c:axPos val="l"/>
        <c:majorGridlines>
          <c:spPr>
            <a:ln>
              <a:prstDash val="dash"/>
            </a:ln>
          </c:spPr>
        </c:majorGridlines>
        <c:numFmt formatCode="General" sourceLinked="1"/>
        <c:majorTickMark val="out"/>
        <c:minorTickMark val="none"/>
        <c:tickLblPos val="nextTo"/>
        <c:txPr>
          <a:bodyPr/>
          <a:lstStyle/>
          <a:p>
            <a:pPr>
              <a:defRPr sz="700"/>
            </a:pPr>
            <a:endParaRPr lang="en-US"/>
          </a:p>
        </c:txPr>
        <c:crossAx val="245827456"/>
        <c:crosses val="autoZero"/>
        <c:crossBetween val="between"/>
      </c:valAx>
    </c:plotArea>
    <c:legend>
      <c:legendPos val="t"/>
      <c:layout/>
      <c:overlay val="0"/>
      <c:txPr>
        <a:bodyPr/>
        <a:lstStyle/>
        <a:p>
          <a:pPr>
            <a:defRPr sz="800"/>
          </a:pPr>
          <a:endParaRPr lang="en-US"/>
        </a:p>
      </c:txPr>
    </c:legend>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ADC815-6D22-4263-B422-C8AFFD0C6BE3}" type="doc">
      <dgm:prSet loTypeId="urn:microsoft.com/office/officeart/2005/8/layout/process4" loCatId="process" qsTypeId="urn:microsoft.com/office/officeart/2005/8/quickstyle/3d1" qsCatId="3D" csTypeId="urn:microsoft.com/office/officeart/2005/8/colors/accent4_5" csCatId="accent4" phldr="1"/>
      <dgm:spPr/>
      <dgm:t>
        <a:bodyPr/>
        <a:lstStyle/>
        <a:p>
          <a:endParaRPr lang="en-US"/>
        </a:p>
      </dgm:t>
    </dgm:pt>
    <dgm:pt modelId="{2E65BBE2-9C3D-41CC-BF54-3A1EB89299D5}">
      <dgm:prSet phldrT="[Text]"/>
      <dgm:spPr/>
      <dgm:t>
        <a:bodyPr/>
        <a:lstStyle/>
        <a:p>
          <a:r>
            <a:rPr lang="en-US" dirty="0" smtClean="0"/>
            <a:t>Regime Forecasting Indicator</a:t>
          </a:r>
          <a:endParaRPr lang="en-US" dirty="0"/>
        </a:p>
      </dgm:t>
    </dgm:pt>
    <dgm:pt modelId="{B9C74C1C-CBB2-4D8F-A3EC-CE9D8C7020BC}" type="parTrans" cxnId="{8AB0E837-B82B-478B-B0D7-46625FAE1536}">
      <dgm:prSet/>
      <dgm:spPr/>
      <dgm:t>
        <a:bodyPr/>
        <a:lstStyle/>
        <a:p>
          <a:endParaRPr lang="en-US"/>
        </a:p>
      </dgm:t>
    </dgm:pt>
    <dgm:pt modelId="{D0072899-B193-48AA-A1B1-DA65FD39F0C8}" type="sibTrans" cxnId="{8AB0E837-B82B-478B-B0D7-46625FAE1536}">
      <dgm:prSet/>
      <dgm:spPr/>
      <dgm:t>
        <a:bodyPr/>
        <a:lstStyle/>
        <a:p>
          <a:endParaRPr lang="en-US"/>
        </a:p>
      </dgm:t>
    </dgm:pt>
    <dgm:pt modelId="{CC737A9C-AE48-4695-8568-3708C2693E9E}">
      <dgm:prSet phldrT="[Text]"/>
      <dgm:spPr/>
      <dgm:t>
        <a:bodyPr/>
        <a:lstStyle/>
        <a:p>
          <a:r>
            <a:rPr lang="en-US" dirty="0" smtClean="0"/>
            <a:t>Market Sentiment Indicator</a:t>
          </a:r>
          <a:endParaRPr lang="en-US" dirty="0"/>
        </a:p>
      </dgm:t>
    </dgm:pt>
    <dgm:pt modelId="{9CAC5F46-A319-4339-8452-948C03BE9643}" type="parTrans" cxnId="{B539326A-2374-44A9-BA48-20CF28DB4B3B}">
      <dgm:prSet/>
      <dgm:spPr/>
      <dgm:t>
        <a:bodyPr/>
        <a:lstStyle/>
        <a:p>
          <a:endParaRPr lang="en-US"/>
        </a:p>
      </dgm:t>
    </dgm:pt>
    <dgm:pt modelId="{2AF6B138-E8B4-4553-8009-88468F397444}" type="sibTrans" cxnId="{B539326A-2374-44A9-BA48-20CF28DB4B3B}">
      <dgm:prSet/>
      <dgm:spPr/>
      <dgm:t>
        <a:bodyPr/>
        <a:lstStyle/>
        <a:p>
          <a:endParaRPr lang="en-US"/>
        </a:p>
      </dgm:t>
    </dgm:pt>
    <dgm:pt modelId="{9E0F7499-1CEC-4E10-B93F-11114CB0591F}">
      <dgm:prSet phldrT="[Text]"/>
      <dgm:spPr/>
      <dgm:t>
        <a:bodyPr/>
        <a:lstStyle/>
        <a:p>
          <a:r>
            <a:rPr lang="en-US" dirty="0" smtClean="0"/>
            <a:t>Normal Regime</a:t>
          </a:r>
          <a:endParaRPr lang="en-US" dirty="0"/>
        </a:p>
      </dgm:t>
    </dgm:pt>
    <dgm:pt modelId="{C57383DF-E537-4B05-BA44-CCCB8A0734EA}" type="parTrans" cxnId="{8ECAF46D-9449-4B31-A9A9-A562B138CA35}">
      <dgm:prSet/>
      <dgm:spPr/>
      <dgm:t>
        <a:bodyPr/>
        <a:lstStyle/>
        <a:p>
          <a:endParaRPr lang="en-US"/>
        </a:p>
      </dgm:t>
    </dgm:pt>
    <dgm:pt modelId="{C1186293-1DED-4340-BC9F-624804A94557}" type="sibTrans" cxnId="{8ECAF46D-9449-4B31-A9A9-A562B138CA35}">
      <dgm:prSet/>
      <dgm:spPr/>
      <dgm:t>
        <a:bodyPr/>
        <a:lstStyle/>
        <a:p>
          <a:endParaRPr lang="en-US"/>
        </a:p>
      </dgm:t>
    </dgm:pt>
    <dgm:pt modelId="{6E87400E-AF97-4FA3-929A-C341B1CE22F6}">
      <dgm:prSet phldrT="[Text]"/>
      <dgm:spPr/>
      <dgm:t>
        <a:bodyPr/>
        <a:lstStyle/>
        <a:p>
          <a:r>
            <a:rPr lang="en-US" dirty="0" smtClean="0"/>
            <a:t>Crisis Regime</a:t>
          </a:r>
          <a:endParaRPr lang="en-US" dirty="0"/>
        </a:p>
      </dgm:t>
    </dgm:pt>
    <dgm:pt modelId="{C2DC811D-8530-401C-8E31-7A762B7D57A7}" type="parTrans" cxnId="{B5588097-5438-4D88-8D2D-169C2EEBF551}">
      <dgm:prSet/>
      <dgm:spPr/>
      <dgm:t>
        <a:bodyPr/>
        <a:lstStyle/>
        <a:p>
          <a:endParaRPr lang="en-US"/>
        </a:p>
      </dgm:t>
    </dgm:pt>
    <dgm:pt modelId="{60247C9B-75B0-4DDB-9A41-2F3952CC22AE}" type="sibTrans" cxnId="{B5588097-5438-4D88-8D2D-169C2EEBF551}">
      <dgm:prSet/>
      <dgm:spPr/>
      <dgm:t>
        <a:bodyPr/>
        <a:lstStyle/>
        <a:p>
          <a:endParaRPr lang="en-US"/>
        </a:p>
      </dgm:t>
    </dgm:pt>
    <dgm:pt modelId="{61C06756-1348-408F-80F9-353EEEBE77D5}">
      <dgm:prSet phldrT="[Text]"/>
      <dgm:spPr/>
      <dgm:t>
        <a:bodyPr/>
        <a:lstStyle/>
        <a:p>
          <a:r>
            <a:rPr lang="en-US" dirty="0" smtClean="0"/>
            <a:t>High Volatility Regime</a:t>
          </a:r>
          <a:endParaRPr lang="en-US" dirty="0"/>
        </a:p>
      </dgm:t>
    </dgm:pt>
    <dgm:pt modelId="{7B7C4EF8-5485-452D-B875-7994A9C4BC61}" type="sibTrans" cxnId="{678B994C-CAE5-4A37-85E4-E7C73F933F2E}">
      <dgm:prSet/>
      <dgm:spPr/>
      <dgm:t>
        <a:bodyPr/>
        <a:lstStyle/>
        <a:p>
          <a:endParaRPr lang="en-US"/>
        </a:p>
      </dgm:t>
    </dgm:pt>
    <dgm:pt modelId="{F3108055-0359-4B5D-8EE5-65C314EB4B7A}" type="parTrans" cxnId="{678B994C-CAE5-4A37-85E4-E7C73F933F2E}">
      <dgm:prSet/>
      <dgm:spPr/>
      <dgm:t>
        <a:bodyPr/>
        <a:lstStyle/>
        <a:p>
          <a:endParaRPr lang="en-US"/>
        </a:p>
      </dgm:t>
    </dgm:pt>
    <dgm:pt modelId="{D02A1710-F30F-4323-901E-56245FBB4AC5}" type="pres">
      <dgm:prSet presAssocID="{76ADC815-6D22-4263-B422-C8AFFD0C6BE3}" presName="Name0" presStyleCnt="0">
        <dgm:presLayoutVars>
          <dgm:dir/>
          <dgm:animLvl val="lvl"/>
          <dgm:resizeHandles val="exact"/>
        </dgm:presLayoutVars>
      </dgm:prSet>
      <dgm:spPr/>
      <dgm:t>
        <a:bodyPr/>
        <a:lstStyle/>
        <a:p>
          <a:endParaRPr lang="en-US"/>
        </a:p>
      </dgm:t>
    </dgm:pt>
    <dgm:pt modelId="{4656BB57-802F-4494-B662-358005613B06}" type="pres">
      <dgm:prSet presAssocID="{61C06756-1348-408F-80F9-353EEEBE77D5}" presName="boxAndChildren" presStyleCnt="0"/>
      <dgm:spPr/>
      <dgm:t>
        <a:bodyPr/>
        <a:lstStyle/>
        <a:p>
          <a:endParaRPr lang="en-US"/>
        </a:p>
      </dgm:t>
    </dgm:pt>
    <dgm:pt modelId="{F2A11F58-0F6A-436C-9364-6E4F56B567E0}" type="pres">
      <dgm:prSet presAssocID="{61C06756-1348-408F-80F9-353EEEBE77D5}" presName="parentTextBox" presStyleLbl="node1" presStyleIdx="0" presStyleCnt="5" custScaleX="27784" custLinFactY="-200000" custLinFactNeighborX="-86" custLinFactNeighborY="-258770"/>
      <dgm:spPr/>
      <dgm:t>
        <a:bodyPr/>
        <a:lstStyle/>
        <a:p>
          <a:endParaRPr lang="en-US"/>
        </a:p>
      </dgm:t>
    </dgm:pt>
    <dgm:pt modelId="{0C4191FF-33A1-448C-AB96-C1E9AD2FC66B}" type="pres">
      <dgm:prSet presAssocID="{60247C9B-75B0-4DDB-9A41-2F3952CC22AE}" presName="sp" presStyleCnt="0"/>
      <dgm:spPr/>
      <dgm:t>
        <a:bodyPr/>
        <a:lstStyle/>
        <a:p>
          <a:endParaRPr lang="en-US"/>
        </a:p>
      </dgm:t>
    </dgm:pt>
    <dgm:pt modelId="{93670852-7C04-4229-8BFA-E1F8299DD42A}" type="pres">
      <dgm:prSet presAssocID="{6E87400E-AF97-4FA3-929A-C341B1CE22F6}" presName="arrowAndChildren" presStyleCnt="0"/>
      <dgm:spPr/>
      <dgm:t>
        <a:bodyPr/>
        <a:lstStyle/>
        <a:p>
          <a:endParaRPr lang="en-US"/>
        </a:p>
      </dgm:t>
    </dgm:pt>
    <dgm:pt modelId="{31A95182-243F-4FAB-BFF8-1CE38C87B1BA}" type="pres">
      <dgm:prSet presAssocID="{6E87400E-AF97-4FA3-929A-C341B1CE22F6}" presName="parentTextArrow" presStyleLbl="node1" presStyleIdx="1" presStyleCnt="5" custScaleX="27404" custLinFactY="-100000" custLinFactNeighborX="36299" custLinFactNeighborY="-100776"/>
      <dgm:spPr/>
      <dgm:t>
        <a:bodyPr/>
        <a:lstStyle/>
        <a:p>
          <a:endParaRPr lang="en-US"/>
        </a:p>
      </dgm:t>
    </dgm:pt>
    <dgm:pt modelId="{C662025A-455E-420D-94F6-D1BA9BA5F280}" type="pres">
      <dgm:prSet presAssocID="{2AF6B138-E8B4-4553-8009-88468F397444}" presName="sp" presStyleCnt="0"/>
      <dgm:spPr/>
      <dgm:t>
        <a:bodyPr/>
        <a:lstStyle/>
        <a:p>
          <a:endParaRPr lang="en-US"/>
        </a:p>
      </dgm:t>
    </dgm:pt>
    <dgm:pt modelId="{2821ED19-87F3-4126-86DC-532D55D06589}" type="pres">
      <dgm:prSet presAssocID="{CC737A9C-AE48-4695-8568-3708C2693E9E}" presName="arrowAndChildren" presStyleCnt="0"/>
      <dgm:spPr/>
      <dgm:t>
        <a:bodyPr/>
        <a:lstStyle/>
        <a:p>
          <a:endParaRPr lang="en-US"/>
        </a:p>
      </dgm:t>
    </dgm:pt>
    <dgm:pt modelId="{6E1AD12A-BB65-4EC7-A062-E82F2B942F7B}" type="pres">
      <dgm:prSet presAssocID="{CC737A9C-AE48-4695-8568-3708C2693E9E}" presName="parentTextArrow" presStyleLbl="node1" presStyleIdx="2" presStyleCnt="5" custLinFactNeighborX="1" custLinFactNeighborY="28125"/>
      <dgm:spPr/>
      <dgm:t>
        <a:bodyPr/>
        <a:lstStyle/>
        <a:p>
          <a:endParaRPr lang="en-US"/>
        </a:p>
      </dgm:t>
    </dgm:pt>
    <dgm:pt modelId="{52C0F59A-F7D2-4FBD-8242-B80ACBC67812}" type="pres">
      <dgm:prSet presAssocID="{C1186293-1DED-4340-BC9F-624804A94557}" presName="sp" presStyleCnt="0"/>
      <dgm:spPr/>
      <dgm:t>
        <a:bodyPr/>
        <a:lstStyle/>
        <a:p>
          <a:endParaRPr lang="en-US"/>
        </a:p>
      </dgm:t>
    </dgm:pt>
    <dgm:pt modelId="{F7FFF708-0718-40F1-8A01-6DD4CD9717AF}" type="pres">
      <dgm:prSet presAssocID="{9E0F7499-1CEC-4E10-B93F-11114CB0591F}" presName="arrowAndChildren" presStyleCnt="0"/>
      <dgm:spPr/>
      <dgm:t>
        <a:bodyPr/>
        <a:lstStyle/>
        <a:p>
          <a:endParaRPr lang="en-US"/>
        </a:p>
      </dgm:t>
    </dgm:pt>
    <dgm:pt modelId="{F0BE30C3-5ACC-46FD-9F39-4BF7BE84BA17}" type="pres">
      <dgm:prSet presAssocID="{9E0F7499-1CEC-4E10-B93F-11114CB0591F}" presName="parentTextArrow" presStyleLbl="node1" presStyleIdx="3" presStyleCnt="5" custScaleX="27784" custLinFactNeighborX="-36171" custLinFactNeighborY="-4320"/>
      <dgm:spPr/>
      <dgm:t>
        <a:bodyPr/>
        <a:lstStyle/>
        <a:p>
          <a:endParaRPr lang="en-US"/>
        </a:p>
      </dgm:t>
    </dgm:pt>
    <dgm:pt modelId="{BDC06A5B-3C4E-402B-9AD6-6770E37600EA}" type="pres">
      <dgm:prSet presAssocID="{D0072899-B193-48AA-A1B1-DA65FD39F0C8}" presName="sp" presStyleCnt="0"/>
      <dgm:spPr/>
      <dgm:t>
        <a:bodyPr/>
        <a:lstStyle/>
        <a:p>
          <a:endParaRPr lang="en-US"/>
        </a:p>
      </dgm:t>
    </dgm:pt>
    <dgm:pt modelId="{E1172F0E-7AF6-4276-81E7-1EC3F54F70C7}" type="pres">
      <dgm:prSet presAssocID="{2E65BBE2-9C3D-41CC-BF54-3A1EB89299D5}" presName="arrowAndChildren" presStyleCnt="0"/>
      <dgm:spPr/>
      <dgm:t>
        <a:bodyPr/>
        <a:lstStyle/>
        <a:p>
          <a:endParaRPr lang="en-US"/>
        </a:p>
      </dgm:t>
    </dgm:pt>
    <dgm:pt modelId="{383C20F7-531E-4F67-8D5B-B3FB6EFBF0EC}" type="pres">
      <dgm:prSet presAssocID="{2E65BBE2-9C3D-41CC-BF54-3A1EB89299D5}" presName="parentTextArrow" presStyleLbl="node1" presStyleIdx="4" presStyleCnt="5"/>
      <dgm:spPr/>
      <dgm:t>
        <a:bodyPr/>
        <a:lstStyle/>
        <a:p>
          <a:endParaRPr lang="en-US"/>
        </a:p>
      </dgm:t>
    </dgm:pt>
  </dgm:ptLst>
  <dgm:cxnLst>
    <dgm:cxn modelId="{B5588097-5438-4D88-8D2D-169C2EEBF551}" srcId="{76ADC815-6D22-4263-B422-C8AFFD0C6BE3}" destId="{6E87400E-AF97-4FA3-929A-C341B1CE22F6}" srcOrd="3" destOrd="0" parTransId="{C2DC811D-8530-401C-8E31-7A762B7D57A7}" sibTransId="{60247C9B-75B0-4DDB-9A41-2F3952CC22AE}"/>
    <dgm:cxn modelId="{61382620-221C-41DE-B181-C641BEF8E824}" type="presOf" srcId="{2E65BBE2-9C3D-41CC-BF54-3A1EB89299D5}" destId="{383C20F7-531E-4F67-8D5B-B3FB6EFBF0EC}" srcOrd="0" destOrd="0" presId="urn:microsoft.com/office/officeart/2005/8/layout/process4"/>
    <dgm:cxn modelId="{8AB0E837-B82B-478B-B0D7-46625FAE1536}" srcId="{76ADC815-6D22-4263-B422-C8AFFD0C6BE3}" destId="{2E65BBE2-9C3D-41CC-BF54-3A1EB89299D5}" srcOrd="0" destOrd="0" parTransId="{B9C74C1C-CBB2-4D8F-A3EC-CE9D8C7020BC}" sibTransId="{D0072899-B193-48AA-A1B1-DA65FD39F0C8}"/>
    <dgm:cxn modelId="{AE357A11-FD97-4B05-B7B6-4658B0F1AB36}" type="presOf" srcId="{76ADC815-6D22-4263-B422-C8AFFD0C6BE3}" destId="{D02A1710-F30F-4323-901E-56245FBB4AC5}" srcOrd="0" destOrd="0" presId="urn:microsoft.com/office/officeart/2005/8/layout/process4"/>
    <dgm:cxn modelId="{678B994C-CAE5-4A37-85E4-E7C73F933F2E}" srcId="{76ADC815-6D22-4263-B422-C8AFFD0C6BE3}" destId="{61C06756-1348-408F-80F9-353EEEBE77D5}" srcOrd="4" destOrd="0" parTransId="{F3108055-0359-4B5D-8EE5-65C314EB4B7A}" sibTransId="{7B7C4EF8-5485-452D-B875-7994A9C4BC61}"/>
    <dgm:cxn modelId="{4E9CC0BD-074F-4E0D-A4A3-1D60F3C7E47D}" type="presOf" srcId="{CC737A9C-AE48-4695-8568-3708C2693E9E}" destId="{6E1AD12A-BB65-4EC7-A062-E82F2B942F7B}" srcOrd="0" destOrd="0" presId="urn:microsoft.com/office/officeart/2005/8/layout/process4"/>
    <dgm:cxn modelId="{46554275-9811-4515-87B8-B5406C43C3CE}" type="presOf" srcId="{9E0F7499-1CEC-4E10-B93F-11114CB0591F}" destId="{F0BE30C3-5ACC-46FD-9F39-4BF7BE84BA17}" srcOrd="0" destOrd="0" presId="urn:microsoft.com/office/officeart/2005/8/layout/process4"/>
    <dgm:cxn modelId="{8ECAF46D-9449-4B31-A9A9-A562B138CA35}" srcId="{76ADC815-6D22-4263-B422-C8AFFD0C6BE3}" destId="{9E0F7499-1CEC-4E10-B93F-11114CB0591F}" srcOrd="1" destOrd="0" parTransId="{C57383DF-E537-4B05-BA44-CCCB8A0734EA}" sibTransId="{C1186293-1DED-4340-BC9F-624804A94557}"/>
    <dgm:cxn modelId="{B539326A-2374-44A9-BA48-20CF28DB4B3B}" srcId="{76ADC815-6D22-4263-B422-C8AFFD0C6BE3}" destId="{CC737A9C-AE48-4695-8568-3708C2693E9E}" srcOrd="2" destOrd="0" parTransId="{9CAC5F46-A319-4339-8452-948C03BE9643}" sibTransId="{2AF6B138-E8B4-4553-8009-88468F397444}"/>
    <dgm:cxn modelId="{0A335EE2-9C37-4694-B076-976829C1AE4E}" type="presOf" srcId="{61C06756-1348-408F-80F9-353EEEBE77D5}" destId="{F2A11F58-0F6A-436C-9364-6E4F56B567E0}" srcOrd="0" destOrd="0" presId="urn:microsoft.com/office/officeart/2005/8/layout/process4"/>
    <dgm:cxn modelId="{3A55B025-4E1C-45A7-A235-CB2329C23D6D}" type="presOf" srcId="{6E87400E-AF97-4FA3-929A-C341B1CE22F6}" destId="{31A95182-243F-4FAB-BFF8-1CE38C87B1BA}" srcOrd="0" destOrd="0" presId="urn:microsoft.com/office/officeart/2005/8/layout/process4"/>
    <dgm:cxn modelId="{265D3D7E-4868-43F1-8ACF-45CEEF2674F0}" type="presParOf" srcId="{D02A1710-F30F-4323-901E-56245FBB4AC5}" destId="{4656BB57-802F-4494-B662-358005613B06}" srcOrd="0" destOrd="0" presId="urn:microsoft.com/office/officeart/2005/8/layout/process4"/>
    <dgm:cxn modelId="{F43F0CE7-477B-4B16-8495-00F0196D4EA4}" type="presParOf" srcId="{4656BB57-802F-4494-B662-358005613B06}" destId="{F2A11F58-0F6A-436C-9364-6E4F56B567E0}" srcOrd="0" destOrd="0" presId="urn:microsoft.com/office/officeart/2005/8/layout/process4"/>
    <dgm:cxn modelId="{718BB90C-C88C-4E82-B321-9FDC77627042}" type="presParOf" srcId="{D02A1710-F30F-4323-901E-56245FBB4AC5}" destId="{0C4191FF-33A1-448C-AB96-C1E9AD2FC66B}" srcOrd="1" destOrd="0" presId="urn:microsoft.com/office/officeart/2005/8/layout/process4"/>
    <dgm:cxn modelId="{12BDF941-29E8-42BF-8625-5F35F1D93E0A}" type="presParOf" srcId="{D02A1710-F30F-4323-901E-56245FBB4AC5}" destId="{93670852-7C04-4229-8BFA-E1F8299DD42A}" srcOrd="2" destOrd="0" presId="urn:microsoft.com/office/officeart/2005/8/layout/process4"/>
    <dgm:cxn modelId="{90328D5B-F18C-43A1-B863-0822880B8A13}" type="presParOf" srcId="{93670852-7C04-4229-8BFA-E1F8299DD42A}" destId="{31A95182-243F-4FAB-BFF8-1CE38C87B1BA}" srcOrd="0" destOrd="0" presId="urn:microsoft.com/office/officeart/2005/8/layout/process4"/>
    <dgm:cxn modelId="{DA3C63AB-B602-465C-9321-21197502E629}" type="presParOf" srcId="{D02A1710-F30F-4323-901E-56245FBB4AC5}" destId="{C662025A-455E-420D-94F6-D1BA9BA5F280}" srcOrd="3" destOrd="0" presId="urn:microsoft.com/office/officeart/2005/8/layout/process4"/>
    <dgm:cxn modelId="{37A745A9-CCCF-4FEB-8265-765FB83E533E}" type="presParOf" srcId="{D02A1710-F30F-4323-901E-56245FBB4AC5}" destId="{2821ED19-87F3-4126-86DC-532D55D06589}" srcOrd="4" destOrd="0" presId="urn:microsoft.com/office/officeart/2005/8/layout/process4"/>
    <dgm:cxn modelId="{4CD61C16-7221-4C1B-AE04-221D98158845}" type="presParOf" srcId="{2821ED19-87F3-4126-86DC-532D55D06589}" destId="{6E1AD12A-BB65-4EC7-A062-E82F2B942F7B}" srcOrd="0" destOrd="0" presId="urn:microsoft.com/office/officeart/2005/8/layout/process4"/>
    <dgm:cxn modelId="{272514E0-1252-4127-A958-24A5723532EA}" type="presParOf" srcId="{D02A1710-F30F-4323-901E-56245FBB4AC5}" destId="{52C0F59A-F7D2-4FBD-8242-B80ACBC67812}" srcOrd="5" destOrd="0" presId="urn:microsoft.com/office/officeart/2005/8/layout/process4"/>
    <dgm:cxn modelId="{F6E17CEA-CAA3-4D55-A58C-B9C81A2849CD}" type="presParOf" srcId="{D02A1710-F30F-4323-901E-56245FBB4AC5}" destId="{F7FFF708-0718-40F1-8A01-6DD4CD9717AF}" srcOrd="6" destOrd="0" presId="urn:microsoft.com/office/officeart/2005/8/layout/process4"/>
    <dgm:cxn modelId="{5C0F0760-6669-41CC-AA9C-F5F43050626F}" type="presParOf" srcId="{F7FFF708-0718-40F1-8A01-6DD4CD9717AF}" destId="{F0BE30C3-5ACC-46FD-9F39-4BF7BE84BA17}" srcOrd="0" destOrd="0" presId="urn:microsoft.com/office/officeart/2005/8/layout/process4"/>
    <dgm:cxn modelId="{51FAFB30-A433-436A-9B7C-095B549AA4EC}" type="presParOf" srcId="{D02A1710-F30F-4323-901E-56245FBB4AC5}" destId="{BDC06A5B-3C4E-402B-9AD6-6770E37600EA}" srcOrd="7" destOrd="0" presId="urn:microsoft.com/office/officeart/2005/8/layout/process4"/>
    <dgm:cxn modelId="{BFD306C7-C612-4135-A457-B265F39BE0AD}" type="presParOf" srcId="{D02A1710-F30F-4323-901E-56245FBB4AC5}" destId="{E1172F0E-7AF6-4276-81E7-1EC3F54F70C7}" srcOrd="8" destOrd="0" presId="urn:microsoft.com/office/officeart/2005/8/layout/process4"/>
    <dgm:cxn modelId="{799DB401-6CA3-45C4-A262-7211FA337796}" type="presParOf" srcId="{E1172F0E-7AF6-4276-81E7-1EC3F54F70C7}" destId="{383C20F7-531E-4F67-8D5B-B3FB6EFBF0EC}"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A11F58-0F6A-436C-9364-6E4F56B567E0}">
      <dsp:nvSpPr>
        <dsp:cNvPr id="0" name=""/>
        <dsp:cNvSpPr/>
      </dsp:nvSpPr>
      <dsp:spPr>
        <a:xfrm>
          <a:off x="3485614" y="835141"/>
          <a:ext cx="2688476" cy="553919"/>
        </a:xfrm>
        <a:prstGeom prst="rect">
          <a:avLst/>
        </a:prstGeom>
        <a:gradFill rotWithShape="0">
          <a:gsLst>
            <a:gs pos="0">
              <a:schemeClr val="accent4">
                <a:alpha val="90000"/>
                <a:hueOff val="0"/>
                <a:satOff val="0"/>
                <a:lumOff val="0"/>
                <a:alphaOff val="0"/>
                <a:shade val="51000"/>
                <a:satMod val="130000"/>
              </a:schemeClr>
            </a:gs>
            <a:gs pos="80000">
              <a:schemeClr val="accent4">
                <a:alpha val="90000"/>
                <a:hueOff val="0"/>
                <a:satOff val="0"/>
                <a:lumOff val="0"/>
                <a:alphaOff val="0"/>
                <a:shade val="93000"/>
                <a:satMod val="130000"/>
              </a:schemeClr>
            </a:gs>
            <a:gs pos="100000">
              <a:schemeClr val="accent4">
                <a:alpha val="9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lvl="0" algn="ctr" defTabSz="844550">
            <a:lnSpc>
              <a:spcPct val="90000"/>
            </a:lnSpc>
            <a:spcBef>
              <a:spcPct val="0"/>
            </a:spcBef>
            <a:spcAft>
              <a:spcPct val="35000"/>
            </a:spcAft>
          </a:pPr>
          <a:r>
            <a:rPr lang="en-US" sz="1900" kern="1200" dirty="0" smtClean="0"/>
            <a:t>High Volatility Regime</a:t>
          </a:r>
          <a:endParaRPr lang="en-US" sz="1900" kern="1200" dirty="0"/>
        </a:p>
      </dsp:txBody>
      <dsp:txXfrm>
        <a:off x="3485614" y="835141"/>
        <a:ext cx="2688476" cy="553919"/>
      </dsp:txXfrm>
    </dsp:sp>
    <dsp:sp modelId="{31A95182-243F-4FAB-BFF8-1CE38C87B1BA}">
      <dsp:nvSpPr>
        <dsp:cNvPr id="0" name=""/>
        <dsp:cNvSpPr/>
      </dsp:nvSpPr>
      <dsp:spPr>
        <a:xfrm rot="10800000">
          <a:off x="7024642" y="822271"/>
          <a:ext cx="2651706" cy="851928"/>
        </a:xfrm>
        <a:prstGeom prst="upArrowCallout">
          <a:avLst/>
        </a:prstGeom>
        <a:gradFill rotWithShape="0">
          <a:gsLst>
            <a:gs pos="0">
              <a:schemeClr val="accent4">
                <a:alpha val="90000"/>
                <a:hueOff val="0"/>
                <a:satOff val="0"/>
                <a:lumOff val="0"/>
                <a:alphaOff val="-10000"/>
                <a:shade val="51000"/>
                <a:satMod val="130000"/>
              </a:schemeClr>
            </a:gs>
            <a:gs pos="80000">
              <a:schemeClr val="accent4">
                <a:alpha val="90000"/>
                <a:hueOff val="0"/>
                <a:satOff val="0"/>
                <a:lumOff val="0"/>
                <a:alphaOff val="-10000"/>
                <a:shade val="93000"/>
                <a:satMod val="130000"/>
              </a:schemeClr>
            </a:gs>
            <a:gs pos="100000">
              <a:schemeClr val="accent4">
                <a:alpha val="90000"/>
                <a:hueOff val="0"/>
                <a:satOff val="0"/>
                <a:lumOff val="0"/>
                <a:alphaOff val="-1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lvl="0" algn="ctr" defTabSz="844550">
            <a:lnSpc>
              <a:spcPct val="90000"/>
            </a:lnSpc>
            <a:spcBef>
              <a:spcPct val="0"/>
            </a:spcBef>
            <a:spcAft>
              <a:spcPct val="35000"/>
            </a:spcAft>
          </a:pPr>
          <a:r>
            <a:rPr lang="en-US" sz="1900" kern="1200" dirty="0" smtClean="0"/>
            <a:t>Crisis Regime</a:t>
          </a:r>
          <a:endParaRPr lang="en-US" sz="1900" kern="1200" dirty="0"/>
        </a:p>
      </dsp:txBody>
      <dsp:txXfrm rot="10800000">
        <a:off x="7024642" y="822271"/>
        <a:ext cx="2651706" cy="553557"/>
      </dsp:txXfrm>
    </dsp:sp>
    <dsp:sp modelId="{6E1AD12A-BB65-4EC7-A062-E82F2B942F7B}">
      <dsp:nvSpPr>
        <dsp:cNvPr id="0" name=""/>
        <dsp:cNvSpPr/>
      </dsp:nvSpPr>
      <dsp:spPr>
        <a:xfrm rot="10800000">
          <a:off x="0" y="1928724"/>
          <a:ext cx="9676348" cy="851928"/>
        </a:xfrm>
        <a:prstGeom prst="upArrowCallout">
          <a:avLst/>
        </a:prstGeom>
        <a:gradFill rotWithShape="0">
          <a:gsLst>
            <a:gs pos="0">
              <a:schemeClr val="accent4">
                <a:alpha val="90000"/>
                <a:hueOff val="0"/>
                <a:satOff val="0"/>
                <a:lumOff val="0"/>
                <a:alphaOff val="-20000"/>
                <a:shade val="51000"/>
                <a:satMod val="130000"/>
              </a:schemeClr>
            </a:gs>
            <a:gs pos="80000">
              <a:schemeClr val="accent4">
                <a:alpha val="90000"/>
                <a:hueOff val="0"/>
                <a:satOff val="0"/>
                <a:lumOff val="0"/>
                <a:alphaOff val="-20000"/>
                <a:shade val="93000"/>
                <a:satMod val="130000"/>
              </a:schemeClr>
            </a:gs>
            <a:gs pos="100000">
              <a:schemeClr val="accent4">
                <a:alpha val="90000"/>
                <a:hueOff val="0"/>
                <a:satOff val="0"/>
                <a:lumOff val="0"/>
                <a:alphaOff val="-2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lvl="0" algn="ctr" defTabSz="844550">
            <a:lnSpc>
              <a:spcPct val="90000"/>
            </a:lnSpc>
            <a:spcBef>
              <a:spcPct val="0"/>
            </a:spcBef>
            <a:spcAft>
              <a:spcPct val="35000"/>
            </a:spcAft>
          </a:pPr>
          <a:r>
            <a:rPr lang="en-US" sz="1900" kern="1200" dirty="0" smtClean="0"/>
            <a:t>Market Sentiment Indicator</a:t>
          </a:r>
          <a:endParaRPr lang="en-US" sz="1900" kern="1200" dirty="0"/>
        </a:p>
      </dsp:txBody>
      <dsp:txXfrm rot="10800000">
        <a:off x="0" y="1928724"/>
        <a:ext cx="9676348" cy="553557"/>
      </dsp:txXfrm>
    </dsp:sp>
    <dsp:sp modelId="{F0BE30C3-5ACC-46FD-9F39-4BF7BE84BA17}">
      <dsp:nvSpPr>
        <dsp:cNvPr id="0" name=""/>
        <dsp:cNvSpPr/>
      </dsp:nvSpPr>
      <dsp:spPr>
        <a:xfrm rot="10800000">
          <a:off x="0" y="808696"/>
          <a:ext cx="2688476" cy="851928"/>
        </a:xfrm>
        <a:prstGeom prst="upArrowCallout">
          <a:avLst/>
        </a:prstGeom>
        <a:gradFill rotWithShape="0">
          <a:gsLst>
            <a:gs pos="0">
              <a:schemeClr val="accent4">
                <a:alpha val="90000"/>
                <a:hueOff val="0"/>
                <a:satOff val="0"/>
                <a:lumOff val="0"/>
                <a:alphaOff val="-30000"/>
                <a:shade val="51000"/>
                <a:satMod val="130000"/>
              </a:schemeClr>
            </a:gs>
            <a:gs pos="80000">
              <a:schemeClr val="accent4">
                <a:alpha val="90000"/>
                <a:hueOff val="0"/>
                <a:satOff val="0"/>
                <a:lumOff val="0"/>
                <a:alphaOff val="-30000"/>
                <a:shade val="93000"/>
                <a:satMod val="130000"/>
              </a:schemeClr>
            </a:gs>
            <a:gs pos="100000">
              <a:schemeClr val="accent4">
                <a:alpha val="90000"/>
                <a:hueOff val="0"/>
                <a:satOff val="0"/>
                <a:lumOff val="0"/>
                <a:alphaOff val="-3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lvl="0" algn="ctr" defTabSz="844550">
            <a:lnSpc>
              <a:spcPct val="90000"/>
            </a:lnSpc>
            <a:spcBef>
              <a:spcPct val="0"/>
            </a:spcBef>
            <a:spcAft>
              <a:spcPct val="35000"/>
            </a:spcAft>
          </a:pPr>
          <a:r>
            <a:rPr lang="en-US" sz="1900" kern="1200" dirty="0" smtClean="0"/>
            <a:t>Normal Regime</a:t>
          </a:r>
          <a:endParaRPr lang="en-US" sz="1900" kern="1200" dirty="0"/>
        </a:p>
      </dsp:txBody>
      <dsp:txXfrm rot="10800000">
        <a:off x="0" y="808696"/>
        <a:ext cx="2688476" cy="553557"/>
      </dsp:txXfrm>
    </dsp:sp>
    <dsp:sp modelId="{383C20F7-531E-4F67-8D5B-B3FB6EFBF0EC}">
      <dsp:nvSpPr>
        <dsp:cNvPr id="0" name=""/>
        <dsp:cNvSpPr/>
      </dsp:nvSpPr>
      <dsp:spPr>
        <a:xfrm rot="10800000">
          <a:off x="0" y="1879"/>
          <a:ext cx="9676348" cy="851928"/>
        </a:xfrm>
        <a:prstGeom prst="upArrowCallout">
          <a:avLst/>
        </a:prstGeom>
        <a:gradFill rotWithShape="0">
          <a:gsLst>
            <a:gs pos="0">
              <a:schemeClr val="accent4">
                <a:alpha val="90000"/>
                <a:hueOff val="0"/>
                <a:satOff val="0"/>
                <a:lumOff val="0"/>
                <a:alphaOff val="-40000"/>
                <a:shade val="51000"/>
                <a:satMod val="130000"/>
              </a:schemeClr>
            </a:gs>
            <a:gs pos="80000">
              <a:schemeClr val="accent4">
                <a:alpha val="90000"/>
                <a:hueOff val="0"/>
                <a:satOff val="0"/>
                <a:lumOff val="0"/>
                <a:alphaOff val="-40000"/>
                <a:shade val="93000"/>
                <a:satMod val="130000"/>
              </a:schemeClr>
            </a:gs>
            <a:gs pos="100000">
              <a:schemeClr val="accent4">
                <a:alpha val="90000"/>
                <a:hueOff val="0"/>
                <a:satOff val="0"/>
                <a:lumOff val="0"/>
                <a:alphaOff val="-4000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lvl="0" algn="ctr" defTabSz="844550">
            <a:lnSpc>
              <a:spcPct val="90000"/>
            </a:lnSpc>
            <a:spcBef>
              <a:spcPct val="0"/>
            </a:spcBef>
            <a:spcAft>
              <a:spcPct val="35000"/>
            </a:spcAft>
          </a:pPr>
          <a:r>
            <a:rPr lang="en-US" sz="1900" kern="1200" dirty="0" smtClean="0"/>
            <a:t>Regime Forecasting Indicator</a:t>
          </a:r>
          <a:endParaRPr lang="en-US" sz="1900" kern="1200" dirty="0"/>
        </a:p>
      </dsp:txBody>
      <dsp:txXfrm rot="10800000">
        <a:off x="0" y="1879"/>
        <a:ext cx="9676348" cy="5535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604" cy="465341"/>
          </a:xfrm>
          <a:prstGeom prst="rect">
            <a:avLst/>
          </a:prstGeom>
        </p:spPr>
        <p:txBody>
          <a:bodyPr vert="horz" lIns="91432" tIns="45716" rIns="91432" bIns="45716" rtlCol="0"/>
          <a:lstStyle>
            <a:lvl1pPr algn="l">
              <a:defRPr sz="1200"/>
            </a:lvl1pPr>
          </a:lstStyle>
          <a:p>
            <a:endParaRPr lang="fr-FR"/>
          </a:p>
        </p:txBody>
      </p:sp>
      <p:sp>
        <p:nvSpPr>
          <p:cNvPr id="3" name="Date Placeholder 2"/>
          <p:cNvSpPr>
            <a:spLocks noGrp="1"/>
          </p:cNvSpPr>
          <p:nvPr>
            <p:ph type="dt" sz="quarter" idx="1"/>
          </p:nvPr>
        </p:nvSpPr>
        <p:spPr>
          <a:xfrm>
            <a:off x="3970160" y="0"/>
            <a:ext cx="3038604" cy="465341"/>
          </a:xfrm>
          <a:prstGeom prst="rect">
            <a:avLst/>
          </a:prstGeom>
        </p:spPr>
        <p:txBody>
          <a:bodyPr vert="horz" lIns="91432" tIns="45716" rIns="91432" bIns="45716" rtlCol="0"/>
          <a:lstStyle>
            <a:lvl1pPr algn="r">
              <a:defRPr sz="1200"/>
            </a:lvl1pPr>
          </a:lstStyle>
          <a:p>
            <a:fld id="{D54289CD-C76E-4326-920D-DA444143743A}" type="datetimeFigureOut">
              <a:rPr lang="fr-FR" smtClean="0"/>
              <a:pPr/>
              <a:t>18/08/2015</a:t>
            </a:fld>
            <a:endParaRPr lang="fr-FR"/>
          </a:p>
        </p:txBody>
      </p:sp>
      <p:sp>
        <p:nvSpPr>
          <p:cNvPr id="4" name="Footer Placeholder 3"/>
          <p:cNvSpPr>
            <a:spLocks noGrp="1"/>
          </p:cNvSpPr>
          <p:nvPr>
            <p:ph type="ftr" sz="quarter" idx="2"/>
          </p:nvPr>
        </p:nvSpPr>
        <p:spPr>
          <a:xfrm>
            <a:off x="0" y="8829576"/>
            <a:ext cx="3038604" cy="465340"/>
          </a:xfrm>
          <a:prstGeom prst="rect">
            <a:avLst/>
          </a:prstGeom>
        </p:spPr>
        <p:txBody>
          <a:bodyPr vert="horz" lIns="91432" tIns="45716" rIns="91432" bIns="45716" rtlCol="0" anchor="b"/>
          <a:lstStyle>
            <a:lvl1pPr algn="l">
              <a:defRPr sz="1200"/>
            </a:lvl1pPr>
          </a:lstStyle>
          <a:p>
            <a:endParaRPr lang="fr-FR"/>
          </a:p>
        </p:txBody>
      </p:sp>
      <p:sp>
        <p:nvSpPr>
          <p:cNvPr id="5" name="Slide Number Placeholder 4"/>
          <p:cNvSpPr>
            <a:spLocks noGrp="1"/>
          </p:cNvSpPr>
          <p:nvPr>
            <p:ph type="sldNum" sz="quarter" idx="3"/>
          </p:nvPr>
        </p:nvSpPr>
        <p:spPr>
          <a:xfrm>
            <a:off x="3970160" y="8829576"/>
            <a:ext cx="3038604" cy="465340"/>
          </a:xfrm>
          <a:prstGeom prst="rect">
            <a:avLst/>
          </a:prstGeom>
        </p:spPr>
        <p:txBody>
          <a:bodyPr vert="horz" lIns="91432" tIns="45716" rIns="91432" bIns="45716" rtlCol="0" anchor="b"/>
          <a:lstStyle>
            <a:lvl1pPr algn="r">
              <a:defRPr sz="1200"/>
            </a:lvl1pPr>
          </a:lstStyle>
          <a:p>
            <a:fld id="{A4F7D02D-8BDF-46CD-A83F-CB3099CE0D80}" type="slidenum">
              <a:rPr lang="fr-FR" smtClean="0"/>
              <a:pPr/>
              <a:t>‹#›</a:t>
            </a:fld>
            <a:endParaRPr lang="fr-FR"/>
          </a:p>
        </p:txBody>
      </p:sp>
    </p:spTree>
    <p:extLst>
      <p:ext uri="{BB962C8B-B14F-4D97-AF65-F5344CB8AC3E}">
        <p14:creationId xmlns:p14="http://schemas.microsoft.com/office/powerpoint/2010/main" val="311911895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6.png>
</file>

<file path=ppt/media/image17.png>
</file>

<file path=ppt/media/image2.png>
</file>

<file path=ppt/media/image3.png>
</file>

<file path=ppt/media/image4.jpeg>
</file>

<file path=ppt/media/image5.jpe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604" cy="465341"/>
          </a:xfrm>
          <a:prstGeom prst="rect">
            <a:avLst/>
          </a:prstGeom>
        </p:spPr>
        <p:txBody>
          <a:bodyPr vert="horz" lIns="91432" tIns="45716" rIns="91432" bIns="45716" rtlCol="0"/>
          <a:lstStyle>
            <a:lvl1pPr algn="l">
              <a:defRPr sz="1200"/>
            </a:lvl1pPr>
          </a:lstStyle>
          <a:p>
            <a:endParaRPr lang="fr-FR"/>
          </a:p>
        </p:txBody>
      </p:sp>
      <p:sp>
        <p:nvSpPr>
          <p:cNvPr id="3" name="Date Placeholder 2"/>
          <p:cNvSpPr>
            <a:spLocks noGrp="1"/>
          </p:cNvSpPr>
          <p:nvPr>
            <p:ph type="dt" idx="1"/>
          </p:nvPr>
        </p:nvSpPr>
        <p:spPr>
          <a:xfrm>
            <a:off x="3970160" y="0"/>
            <a:ext cx="3038604" cy="465341"/>
          </a:xfrm>
          <a:prstGeom prst="rect">
            <a:avLst/>
          </a:prstGeom>
        </p:spPr>
        <p:txBody>
          <a:bodyPr vert="horz" lIns="91432" tIns="45716" rIns="91432" bIns="45716" rtlCol="0"/>
          <a:lstStyle>
            <a:lvl1pPr algn="r">
              <a:defRPr sz="1200"/>
            </a:lvl1pPr>
          </a:lstStyle>
          <a:p>
            <a:fld id="{267598D0-0F33-4FC8-AAD5-FA1828064523}" type="datetimeFigureOut">
              <a:rPr lang="fr-FR" smtClean="0"/>
              <a:pPr/>
              <a:t>18/08/2015</a:t>
            </a:fld>
            <a:endParaRPr lang="fr-FR"/>
          </a:p>
        </p:txBody>
      </p:sp>
      <p:sp>
        <p:nvSpPr>
          <p:cNvPr id="4" name="Slide Image Placeholder 3"/>
          <p:cNvSpPr>
            <a:spLocks noGrp="1" noRot="1" noChangeAspect="1"/>
          </p:cNvSpPr>
          <p:nvPr>
            <p:ph type="sldImg" idx="2"/>
          </p:nvPr>
        </p:nvSpPr>
        <p:spPr>
          <a:xfrm>
            <a:off x="1065213" y="696913"/>
            <a:ext cx="4879975" cy="3486150"/>
          </a:xfrm>
          <a:prstGeom prst="rect">
            <a:avLst/>
          </a:prstGeom>
          <a:noFill/>
          <a:ln w="12700">
            <a:solidFill>
              <a:prstClr val="black"/>
            </a:solidFill>
          </a:ln>
        </p:spPr>
        <p:txBody>
          <a:bodyPr vert="horz" lIns="91432" tIns="45716" rIns="91432" bIns="45716" rtlCol="0" anchor="ctr"/>
          <a:lstStyle/>
          <a:p>
            <a:endParaRPr lang="fr-FR"/>
          </a:p>
        </p:txBody>
      </p:sp>
      <p:sp>
        <p:nvSpPr>
          <p:cNvPr id="5" name="Notes Placeholder 4"/>
          <p:cNvSpPr>
            <a:spLocks noGrp="1"/>
          </p:cNvSpPr>
          <p:nvPr>
            <p:ph type="body" sz="quarter" idx="3"/>
          </p:nvPr>
        </p:nvSpPr>
        <p:spPr>
          <a:xfrm>
            <a:off x="700714" y="4415533"/>
            <a:ext cx="5608975" cy="4183603"/>
          </a:xfrm>
          <a:prstGeom prst="rect">
            <a:avLst/>
          </a:prstGeom>
        </p:spPr>
        <p:txBody>
          <a:bodyPr vert="horz" lIns="91432" tIns="45716" rIns="91432" bIns="45716"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6" name="Footer Placeholder 5"/>
          <p:cNvSpPr>
            <a:spLocks noGrp="1"/>
          </p:cNvSpPr>
          <p:nvPr>
            <p:ph type="ftr" sz="quarter" idx="4"/>
          </p:nvPr>
        </p:nvSpPr>
        <p:spPr>
          <a:xfrm>
            <a:off x="0" y="8829576"/>
            <a:ext cx="3038604" cy="465340"/>
          </a:xfrm>
          <a:prstGeom prst="rect">
            <a:avLst/>
          </a:prstGeom>
        </p:spPr>
        <p:txBody>
          <a:bodyPr vert="horz" lIns="91432" tIns="45716" rIns="91432" bIns="45716" rtlCol="0" anchor="b"/>
          <a:lstStyle>
            <a:lvl1pPr algn="l">
              <a:defRPr sz="1200"/>
            </a:lvl1pPr>
          </a:lstStyle>
          <a:p>
            <a:endParaRPr lang="fr-FR"/>
          </a:p>
        </p:txBody>
      </p:sp>
      <p:sp>
        <p:nvSpPr>
          <p:cNvPr id="7" name="Slide Number Placeholder 6"/>
          <p:cNvSpPr>
            <a:spLocks noGrp="1"/>
          </p:cNvSpPr>
          <p:nvPr>
            <p:ph type="sldNum" sz="quarter" idx="5"/>
          </p:nvPr>
        </p:nvSpPr>
        <p:spPr>
          <a:xfrm>
            <a:off x="3970160" y="8829576"/>
            <a:ext cx="3038604" cy="465340"/>
          </a:xfrm>
          <a:prstGeom prst="rect">
            <a:avLst/>
          </a:prstGeom>
        </p:spPr>
        <p:txBody>
          <a:bodyPr vert="horz" lIns="91432" tIns="45716" rIns="91432" bIns="45716" rtlCol="0" anchor="b"/>
          <a:lstStyle>
            <a:lvl1pPr algn="r">
              <a:defRPr sz="1200"/>
            </a:lvl1pPr>
          </a:lstStyle>
          <a:p>
            <a:fld id="{FA04E20B-3CB8-4A6F-8DC0-BC8949B0D52D}" type="slidenum">
              <a:rPr lang="fr-FR" smtClean="0"/>
              <a:pPr/>
              <a:t>‹#›</a:t>
            </a:fld>
            <a:endParaRPr lang="fr-FR"/>
          </a:p>
        </p:txBody>
      </p:sp>
    </p:spTree>
    <p:extLst>
      <p:ext uri="{BB962C8B-B14F-4D97-AF65-F5344CB8AC3E}">
        <p14:creationId xmlns:p14="http://schemas.microsoft.com/office/powerpoint/2010/main" val="3843847456"/>
      </p:ext>
    </p:extLst>
  </p:cSld>
  <p:clrMap bg1="lt1" tx1="dk1" bg2="lt2" tx2="dk2" accent1="accent1" accent2="accent2" accent3="accent3" accent4="accent4" accent5="accent5" accent6="accent6" hlink="hlink" folHlink="folHlink"/>
  <p:notesStyle>
    <a:lvl1pPr marL="0" algn="l" defTabSz="987342" rtl="0" eaLnBrk="1" latinLnBrk="0" hangingPunct="1">
      <a:defRPr sz="1300" kern="1200">
        <a:solidFill>
          <a:schemeClr val="tx1"/>
        </a:solidFill>
        <a:latin typeface="+mn-lt"/>
        <a:ea typeface="+mn-ea"/>
        <a:cs typeface="+mn-cs"/>
      </a:defRPr>
    </a:lvl1pPr>
    <a:lvl2pPr marL="493671" algn="l" defTabSz="987342" rtl="0" eaLnBrk="1" latinLnBrk="0" hangingPunct="1">
      <a:defRPr sz="1300" kern="1200">
        <a:solidFill>
          <a:schemeClr val="tx1"/>
        </a:solidFill>
        <a:latin typeface="+mn-lt"/>
        <a:ea typeface="+mn-ea"/>
        <a:cs typeface="+mn-cs"/>
      </a:defRPr>
    </a:lvl2pPr>
    <a:lvl3pPr marL="987342" algn="l" defTabSz="987342" rtl="0" eaLnBrk="1" latinLnBrk="0" hangingPunct="1">
      <a:defRPr sz="1300" kern="1200">
        <a:solidFill>
          <a:schemeClr val="tx1"/>
        </a:solidFill>
        <a:latin typeface="+mn-lt"/>
        <a:ea typeface="+mn-ea"/>
        <a:cs typeface="+mn-cs"/>
      </a:defRPr>
    </a:lvl3pPr>
    <a:lvl4pPr marL="1481013" algn="l" defTabSz="987342" rtl="0" eaLnBrk="1" latinLnBrk="0" hangingPunct="1">
      <a:defRPr sz="1300" kern="1200">
        <a:solidFill>
          <a:schemeClr val="tx1"/>
        </a:solidFill>
        <a:latin typeface="+mn-lt"/>
        <a:ea typeface="+mn-ea"/>
        <a:cs typeface="+mn-cs"/>
      </a:defRPr>
    </a:lvl4pPr>
    <a:lvl5pPr marL="1974682" algn="l" defTabSz="987342" rtl="0" eaLnBrk="1" latinLnBrk="0" hangingPunct="1">
      <a:defRPr sz="1300" kern="1200">
        <a:solidFill>
          <a:schemeClr val="tx1"/>
        </a:solidFill>
        <a:latin typeface="+mn-lt"/>
        <a:ea typeface="+mn-ea"/>
        <a:cs typeface="+mn-cs"/>
      </a:defRPr>
    </a:lvl5pPr>
    <a:lvl6pPr marL="2468353" algn="l" defTabSz="987342" rtl="0" eaLnBrk="1" latinLnBrk="0" hangingPunct="1">
      <a:defRPr sz="1300" kern="1200">
        <a:solidFill>
          <a:schemeClr val="tx1"/>
        </a:solidFill>
        <a:latin typeface="+mn-lt"/>
        <a:ea typeface="+mn-ea"/>
        <a:cs typeface="+mn-cs"/>
      </a:defRPr>
    </a:lvl6pPr>
    <a:lvl7pPr marL="2962024" algn="l" defTabSz="987342" rtl="0" eaLnBrk="1" latinLnBrk="0" hangingPunct="1">
      <a:defRPr sz="1300" kern="1200">
        <a:solidFill>
          <a:schemeClr val="tx1"/>
        </a:solidFill>
        <a:latin typeface="+mn-lt"/>
        <a:ea typeface="+mn-ea"/>
        <a:cs typeface="+mn-cs"/>
      </a:defRPr>
    </a:lvl7pPr>
    <a:lvl8pPr marL="3455695" algn="l" defTabSz="987342" rtl="0" eaLnBrk="1" latinLnBrk="0" hangingPunct="1">
      <a:defRPr sz="1300" kern="1200">
        <a:solidFill>
          <a:schemeClr val="tx1"/>
        </a:solidFill>
        <a:latin typeface="+mn-lt"/>
        <a:ea typeface="+mn-ea"/>
        <a:cs typeface="+mn-cs"/>
      </a:defRPr>
    </a:lvl8pPr>
    <a:lvl9pPr marL="3949366" algn="l" defTabSz="987342"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FA04E20B-3CB8-4A6F-8DC0-BC8949B0D52D}" type="slidenum">
              <a:rPr lang="fr-FR" smtClean="0"/>
              <a:pPr/>
              <a:t>1</a:t>
            </a:fld>
            <a:endParaRPr lang="fr-FR"/>
          </a:p>
        </p:txBody>
      </p:sp>
    </p:spTree>
    <p:extLst>
      <p:ext uri="{BB962C8B-B14F-4D97-AF65-F5344CB8AC3E}">
        <p14:creationId xmlns:p14="http://schemas.microsoft.com/office/powerpoint/2010/main" val="34013293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5" descr="RVB_NATIXIS_10CM"/>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gray">
          <a:xfrm>
            <a:off x="7580595" y="349290"/>
            <a:ext cx="2272738" cy="6048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7463" y="2434927"/>
            <a:ext cx="10113963" cy="4333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userDrawn="1"/>
        </p:nvSpPr>
        <p:spPr>
          <a:xfrm>
            <a:off x="5688384" y="1047765"/>
            <a:ext cx="4006593" cy="752485"/>
          </a:xfrm>
          <a:prstGeom prst="rect">
            <a:avLst/>
          </a:prstGeom>
        </p:spPr>
        <p:txBody>
          <a:bodyPr vert="horz" lIns="98734" tIns="49367" rIns="98734" bIns="49367"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en-GB" sz="1000" b="0" i="0" u="none" strike="noStrike" kern="1200" baseline="0" dirty="0" smtClean="0">
                <a:solidFill>
                  <a:schemeClr val="tx1"/>
                </a:solidFill>
                <a:latin typeface="+mj-lt"/>
                <a:ea typeface="+mj-ea"/>
                <a:cs typeface="+mj-cs"/>
              </a:rPr>
              <a:t>FOR ELIGIBLE COUNTERPARTIES AND PROFESSIONAL CLIENTS ONLY</a:t>
            </a:r>
          </a:p>
          <a:p>
            <a:pPr algn="r"/>
            <a:r>
              <a:rPr lang="en-GB" sz="1000" b="0" i="0" u="none" strike="noStrike" kern="1200" baseline="0" dirty="0" smtClean="0">
                <a:solidFill>
                  <a:schemeClr val="tx1"/>
                </a:solidFill>
                <a:latin typeface="+mj-lt"/>
                <a:ea typeface="+mj-ea"/>
                <a:cs typeface="+mj-cs"/>
              </a:rPr>
              <a:t>NO  FURTHER DISTRIBUTION IS PERMITTED </a:t>
            </a:r>
            <a:endParaRPr lang="en-US" sz="1000" dirty="0" smtClean="0">
              <a:latin typeface="Calibri Light" panose="020F0302020204030204" pitchFamily="34" charset="0"/>
              <a:cs typeface="Times New Roman" panose="02020603050405020304" pitchFamily="18" charset="0"/>
            </a:endParaRPr>
          </a:p>
          <a:p>
            <a:pPr algn="r"/>
            <a:r>
              <a:rPr lang="en-US" sz="1000" b="0" i="0" u="none" strike="noStrike" kern="1200" baseline="0" dirty="0" smtClean="0">
                <a:solidFill>
                  <a:schemeClr val="tx1"/>
                </a:solidFill>
                <a:latin typeface="+mj-lt"/>
                <a:ea typeface="+mj-ea"/>
                <a:cs typeface="+mj-cs"/>
              </a:rPr>
              <a:t>CONFIDENTIAL</a:t>
            </a:r>
            <a:endParaRPr lang="fr-FR" sz="1000" b="0" i="0" u="none" strike="noStrike" kern="1200" baseline="0" dirty="0" smtClean="0">
              <a:solidFill>
                <a:schemeClr val="tx1"/>
              </a:solidFill>
              <a:latin typeface="Calibri Light" panose="020F0302020204030204" pitchFamily="34" charset="0"/>
              <a:ea typeface="+mj-ea"/>
              <a:cs typeface="Times New Roman" panose="02020603050405020304" pitchFamily="18" charset="0"/>
            </a:endParaRPr>
          </a:p>
        </p:txBody>
      </p:sp>
    </p:spTree>
    <p:extLst>
      <p:ext uri="{BB962C8B-B14F-4D97-AF65-F5344CB8AC3E}">
        <p14:creationId xmlns:p14="http://schemas.microsoft.com/office/powerpoint/2010/main" val="404188740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4031" y="288370"/>
            <a:ext cx="9072563" cy="1200150"/>
          </a:xfrm>
          <a:prstGeom prst="rect">
            <a:avLst/>
          </a:prstGeom>
        </p:spPr>
        <p:txBody>
          <a:bodyPr lIns="98734" tIns="49367" rIns="98734" bIns="49367"/>
          <a:lstStyle/>
          <a:p>
            <a:r>
              <a:rPr lang="en-US" smtClean="0"/>
              <a:t>Click to edit Master title style</a:t>
            </a:r>
            <a:endParaRPr lang="fr-FR"/>
          </a:p>
        </p:txBody>
      </p:sp>
      <p:sp>
        <p:nvSpPr>
          <p:cNvPr id="3" name="Vertical Text Placeholder 2"/>
          <p:cNvSpPr>
            <a:spLocks noGrp="1"/>
          </p:cNvSpPr>
          <p:nvPr>
            <p:ph type="body" orient="vert" idx="1"/>
          </p:nvPr>
        </p:nvSpPr>
        <p:spPr>
          <a:xfrm>
            <a:off x="504031" y="1680212"/>
            <a:ext cx="9072563" cy="4752261"/>
          </a:xfrm>
          <a:prstGeom prst="rect">
            <a:avLst/>
          </a:prstGeom>
        </p:spPr>
        <p:txBody>
          <a:bodyPr vert="eaVert" lIns="98734" tIns="49367" rIns="98734" bIns="49367"/>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Footer Placeholder 4"/>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6" name="Slide Number Placeholder 5"/>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7" name="Group 6"/>
          <p:cNvGrpSpPr/>
          <p:nvPr userDrawn="1"/>
        </p:nvGrpSpPr>
        <p:grpSpPr>
          <a:xfrm>
            <a:off x="0" y="-28753"/>
            <a:ext cx="10080625" cy="1364346"/>
            <a:chOff x="0" y="-27384"/>
            <a:chExt cx="9144000" cy="1299377"/>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9" name="Rectangle 8"/>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262650857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454" y="288372"/>
            <a:ext cx="2268141" cy="6144101"/>
          </a:xfrm>
          <a:prstGeom prst="rect">
            <a:avLst/>
          </a:prstGeom>
        </p:spPr>
        <p:txBody>
          <a:bodyPr vert="eaVert" lIns="98734" tIns="49367" rIns="98734" bIns="49367"/>
          <a:lstStyle/>
          <a:p>
            <a:r>
              <a:rPr lang="en-US" smtClean="0"/>
              <a:t>Click to edit Master title style</a:t>
            </a:r>
            <a:endParaRPr lang="fr-FR"/>
          </a:p>
        </p:txBody>
      </p:sp>
      <p:sp>
        <p:nvSpPr>
          <p:cNvPr id="3" name="Vertical Text Placeholder 2"/>
          <p:cNvSpPr>
            <a:spLocks noGrp="1"/>
          </p:cNvSpPr>
          <p:nvPr>
            <p:ph type="body" orient="vert" idx="1"/>
          </p:nvPr>
        </p:nvSpPr>
        <p:spPr>
          <a:xfrm>
            <a:off x="504031" y="288372"/>
            <a:ext cx="6636411" cy="6144101"/>
          </a:xfrm>
          <a:prstGeom prst="rect">
            <a:avLst/>
          </a:prstGeom>
        </p:spPr>
        <p:txBody>
          <a:bodyPr vert="eaVert" lIns="98734" tIns="49367" rIns="98734" bIns="49367"/>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Footer Placeholder 4"/>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6" name="Slide Number Placeholder 5"/>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7" name="Group 6"/>
          <p:cNvGrpSpPr/>
          <p:nvPr userDrawn="1"/>
        </p:nvGrpSpPr>
        <p:grpSpPr>
          <a:xfrm>
            <a:off x="0" y="-28753"/>
            <a:ext cx="10080625" cy="1364346"/>
            <a:chOff x="0" y="-27384"/>
            <a:chExt cx="9144000" cy="1299377"/>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9" name="Rectangle 8"/>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26692010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ain">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duotone>
              <a:prstClr val="black"/>
              <a:schemeClr val="accent4">
                <a:tint val="45000"/>
                <a:satMod val="400000"/>
              </a:schemeClr>
            </a:duotone>
            <a:extLst>
              <a:ext uri="{28A0092B-C50C-407E-A947-70E740481C1C}">
                <a14:useLocalDpi xmlns:a14="http://schemas.microsoft.com/office/drawing/2010/main" val="0"/>
              </a:ext>
            </a:extLst>
          </a:blip>
          <a:srcRect l="1042" t="19880" r="540" b="59017"/>
          <a:stretch/>
        </p:blipFill>
        <p:spPr>
          <a:xfrm>
            <a:off x="0" y="0"/>
            <a:ext cx="10080625" cy="1199972"/>
          </a:xfrm>
          <a:prstGeom prst="rect">
            <a:avLst/>
          </a:prstGeom>
        </p:spPr>
      </p:pic>
      <p:sp>
        <p:nvSpPr>
          <p:cNvPr id="6" name="Slide Number Placeholder 5"/>
          <p:cNvSpPr>
            <a:spLocks noGrp="1"/>
          </p:cNvSpPr>
          <p:nvPr>
            <p:ph type="sldNum" sz="quarter" idx="12"/>
          </p:nvPr>
        </p:nvSpPr>
        <p:spPr>
          <a:xfrm>
            <a:off x="7530579" y="6776005"/>
            <a:ext cx="2343639" cy="383381"/>
          </a:xfrm>
          <a:prstGeom prst="rect">
            <a:avLst/>
          </a:prstGeom>
        </p:spPr>
        <p:txBody>
          <a:bodyPr lIns="98746" tIns="49373" rIns="98746" bIns="49373" anchor="ctr"/>
          <a:lstStyle>
            <a:lvl1pPr algn="r">
              <a:defRPr sz="1100"/>
            </a:lvl1pPr>
          </a:lstStyle>
          <a:p>
            <a:fld id="{F17CF34B-14F5-48FF-8D5E-809DE1167B0F}" type="slidenum">
              <a:rPr lang="fr-FR" smtClean="0"/>
              <a:pPr/>
              <a:t>‹#›</a:t>
            </a:fld>
            <a:endParaRPr lang="fr-FR" dirty="0"/>
          </a:p>
        </p:txBody>
      </p:sp>
      <p:sp>
        <p:nvSpPr>
          <p:cNvPr id="16" name="Content Placeholder 3"/>
          <p:cNvSpPr>
            <a:spLocks noGrp="1"/>
          </p:cNvSpPr>
          <p:nvPr>
            <p:ph sz="half" idx="2"/>
          </p:nvPr>
        </p:nvSpPr>
        <p:spPr>
          <a:xfrm>
            <a:off x="197762" y="2617541"/>
            <a:ext cx="9676456" cy="3931637"/>
          </a:xfrm>
          <a:prstGeom prst="rect">
            <a:avLst/>
          </a:prstGeom>
        </p:spPr>
        <p:txBody>
          <a:bodyPr lIns="98746" tIns="49373" rIns="98746" bIns="49373"/>
          <a:lstStyle>
            <a:lvl1pPr marL="0" indent="0">
              <a:buNone/>
              <a:defRPr sz="1500" b="1"/>
            </a:lvl1pPr>
            <a:lvl2pPr marL="193721" indent="-193721" algn="just" defTabSz="987461" rtl="0" eaLnBrk="1" latinLnBrk="0" hangingPunct="1">
              <a:spcBef>
                <a:spcPts val="324"/>
              </a:spcBef>
              <a:spcAft>
                <a:spcPts val="0"/>
              </a:spcAft>
              <a:buClr>
                <a:srgbClr val="7030A0"/>
              </a:buClr>
              <a:buFont typeface="Wingdings" panose="05000000000000000000" pitchFamily="2" charset="2"/>
              <a:buChar char="ü"/>
              <a:defRPr lang="en-US" sz="1300" kern="1200" dirty="0" smtClean="0">
                <a:solidFill>
                  <a:schemeClr val="tx1"/>
                </a:solidFill>
                <a:latin typeface="+mn-lt"/>
                <a:ea typeface="+mj-ea"/>
                <a:cs typeface="Calibri" pitchFamily="34" charset="0"/>
              </a:defRPr>
            </a:lvl2pPr>
            <a:lvl3pPr marL="483444" indent="-246865">
              <a:spcBef>
                <a:spcPts val="324"/>
              </a:spcBef>
              <a:spcAft>
                <a:spcPts val="0"/>
              </a:spcAft>
              <a:buClr>
                <a:srgbClr val="7030A0"/>
              </a:buClr>
              <a:defRPr sz="1300"/>
            </a:lvl3pPr>
            <a:lvl4pPr marL="673737" indent="-246865">
              <a:spcBef>
                <a:spcPts val="324"/>
              </a:spcBef>
              <a:spcAft>
                <a:spcPts val="0"/>
              </a:spcAft>
              <a:buClr>
                <a:srgbClr val="7030A0"/>
              </a:buClr>
              <a:defRPr sz="1200"/>
            </a:lvl4pPr>
            <a:lvl5pPr marL="874314" indent="-246865">
              <a:spcBef>
                <a:spcPts val="324"/>
              </a:spcBef>
              <a:buClr>
                <a:srgbClr val="7030A0"/>
              </a:buClr>
              <a:defRPr sz="1200"/>
            </a:lvl5pPr>
            <a:lvl6pPr>
              <a:defRPr sz="1700"/>
            </a:lvl6pPr>
            <a:lvl7pPr>
              <a:defRPr sz="1700"/>
            </a:lvl7pPr>
            <a:lvl8pPr>
              <a:defRPr sz="1700"/>
            </a:lvl8pPr>
            <a:lvl9pPr>
              <a:defRPr sz="17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fr-FR" dirty="0"/>
          </a:p>
        </p:txBody>
      </p:sp>
      <p:sp>
        <p:nvSpPr>
          <p:cNvPr id="17" name="Text Placeholder 2"/>
          <p:cNvSpPr>
            <a:spLocks noGrp="1"/>
          </p:cNvSpPr>
          <p:nvPr>
            <p:ph type="body" idx="1"/>
          </p:nvPr>
        </p:nvSpPr>
        <p:spPr>
          <a:xfrm>
            <a:off x="191621" y="2088595"/>
            <a:ext cx="9682598" cy="453338"/>
          </a:xfrm>
          <a:prstGeom prst="rect">
            <a:avLst/>
          </a:prstGeom>
        </p:spPr>
        <p:txBody>
          <a:bodyPr lIns="98746" tIns="49373" rIns="98746" bIns="49373" anchor="ctr"/>
          <a:lstStyle>
            <a:lvl1pPr marL="0" indent="0">
              <a:buNone/>
              <a:defRPr lang="en-US" sz="1900" b="1" kern="1200" dirty="0" smtClean="0">
                <a:solidFill>
                  <a:schemeClr val="tx1"/>
                </a:solidFill>
                <a:latin typeface="+mj-lt"/>
                <a:ea typeface="+mj-ea"/>
                <a:cs typeface="Times New Roman" panose="02020603050405020304" pitchFamily="18" charset="0"/>
              </a:defRPr>
            </a:lvl1pPr>
            <a:lvl2pPr marL="493730" indent="0">
              <a:buNone/>
              <a:defRPr sz="2200" b="1"/>
            </a:lvl2pPr>
            <a:lvl3pPr marL="987461" indent="0">
              <a:buNone/>
              <a:defRPr sz="1900" b="1"/>
            </a:lvl3pPr>
            <a:lvl4pPr marL="1481191" indent="0">
              <a:buNone/>
              <a:defRPr sz="1700" b="1"/>
            </a:lvl4pPr>
            <a:lvl5pPr marL="1974921" indent="0">
              <a:buNone/>
              <a:defRPr sz="1700" b="1"/>
            </a:lvl5pPr>
            <a:lvl6pPr marL="2468651" indent="0">
              <a:buNone/>
              <a:defRPr sz="1700" b="1"/>
            </a:lvl6pPr>
            <a:lvl7pPr marL="2962382" indent="0">
              <a:buNone/>
              <a:defRPr sz="1700" b="1"/>
            </a:lvl7pPr>
            <a:lvl8pPr marL="3456112" indent="0">
              <a:buNone/>
              <a:defRPr sz="1700" b="1"/>
            </a:lvl8pPr>
            <a:lvl9pPr marL="3949842" indent="0">
              <a:buNone/>
              <a:defRPr sz="1700" b="1"/>
            </a:lvl9pPr>
          </a:lstStyle>
          <a:p>
            <a:pPr lvl="0"/>
            <a:r>
              <a:rPr lang="en-US" dirty="0" smtClean="0"/>
              <a:t>Click to edit Master text styles</a:t>
            </a:r>
          </a:p>
        </p:txBody>
      </p:sp>
      <p:sp>
        <p:nvSpPr>
          <p:cNvPr id="18" name="Title 1"/>
          <p:cNvSpPr>
            <a:spLocks noGrp="1"/>
          </p:cNvSpPr>
          <p:nvPr>
            <p:ph type="title"/>
          </p:nvPr>
        </p:nvSpPr>
        <p:spPr>
          <a:xfrm>
            <a:off x="183769" y="1326357"/>
            <a:ext cx="9690449" cy="609972"/>
          </a:xfrm>
          <a:prstGeom prst="rect">
            <a:avLst/>
          </a:prstGeom>
        </p:spPr>
        <p:txBody>
          <a:bodyPr lIns="98746" tIns="49373" rIns="98746" bIns="49373" anchor="ctr"/>
          <a:lstStyle>
            <a:lvl1pPr algn="l">
              <a:defRPr lang="en-US" sz="1900" b="1" kern="1200" dirty="0" smtClean="0">
                <a:solidFill>
                  <a:schemeClr val="tx1"/>
                </a:solidFill>
                <a:latin typeface="+mj-lt"/>
                <a:ea typeface="+mj-ea"/>
                <a:cs typeface="Times New Roman" panose="02020603050405020304" pitchFamily="18" charset="0"/>
              </a:defRPr>
            </a:lvl1pPr>
          </a:lstStyle>
          <a:p>
            <a:r>
              <a:rPr lang="en-US" dirty="0" smtClean="0"/>
              <a:t>Click to edit Master title style</a:t>
            </a:r>
            <a:endParaRPr lang="fr-FR" dirty="0"/>
          </a:p>
        </p:txBody>
      </p:sp>
      <p:cxnSp>
        <p:nvCxnSpPr>
          <p:cNvPr id="19" name="Straight Connector 18"/>
          <p:cNvCxnSpPr/>
          <p:nvPr userDrawn="1"/>
        </p:nvCxnSpPr>
        <p:spPr>
          <a:xfrm>
            <a:off x="197764" y="2541932"/>
            <a:ext cx="96851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itle 1"/>
          <p:cNvSpPr txBox="1">
            <a:spLocks/>
          </p:cNvSpPr>
          <p:nvPr userDrawn="1"/>
        </p:nvSpPr>
        <p:spPr>
          <a:xfrm>
            <a:off x="6628126" y="1316144"/>
            <a:ext cx="3254737" cy="616833"/>
          </a:xfrm>
          <a:prstGeom prst="rect">
            <a:avLst/>
          </a:prstGeom>
        </p:spPr>
        <p:txBody>
          <a:bodyPr vert="horz" lIns="98746" tIns="49373" rIns="98746" bIns="49373"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en-US" sz="1000" kern="1200" dirty="0" smtClean="0">
                <a:solidFill>
                  <a:schemeClr val="tx1"/>
                </a:solidFill>
                <a:latin typeface="+mj-lt"/>
                <a:ea typeface="+mj-ea"/>
                <a:cs typeface="Times New Roman" panose="02020603050405020304" pitchFamily="18" charset="0"/>
              </a:rPr>
              <a:t>FOR PROFESSIONAL</a:t>
            </a:r>
            <a:r>
              <a:rPr lang="en-US" sz="1000" kern="1200" baseline="0" dirty="0" smtClean="0">
                <a:solidFill>
                  <a:schemeClr val="tx1"/>
                </a:solidFill>
                <a:latin typeface="+mj-lt"/>
                <a:ea typeface="+mj-ea"/>
                <a:cs typeface="Times New Roman" panose="02020603050405020304" pitchFamily="18" charset="0"/>
              </a:rPr>
              <a:t> CLIENTS / DISTRIBUTORS ONLY</a:t>
            </a:r>
            <a:endParaRPr lang="en-US" sz="1000" kern="1200" dirty="0" smtClean="0">
              <a:solidFill>
                <a:schemeClr val="tx1"/>
              </a:solidFill>
              <a:latin typeface="+mj-lt"/>
              <a:ea typeface="+mj-ea"/>
              <a:cs typeface="Times New Roman" panose="02020603050405020304" pitchFamily="18" charset="0"/>
            </a:endParaRPr>
          </a:p>
          <a:p>
            <a:pPr algn="r"/>
            <a:r>
              <a:rPr lang="en-US" sz="1000" kern="1200" dirty="0" smtClean="0">
                <a:solidFill>
                  <a:schemeClr val="tx1"/>
                </a:solidFill>
                <a:latin typeface="+mj-lt"/>
                <a:ea typeface="+mj-ea"/>
                <a:cs typeface="Times New Roman" panose="02020603050405020304" pitchFamily="18" charset="0"/>
              </a:rPr>
              <a:t>Confidential and not for onward distribution</a:t>
            </a:r>
            <a:endParaRPr lang="fr-FR" sz="1000" dirty="0">
              <a:latin typeface="+mj-lt"/>
              <a:cs typeface="Times New Roman" panose="02020603050405020304" pitchFamily="18" charset="0"/>
            </a:endParaRPr>
          </a:p>
        </p:txBody>
      </p:sp>
      <p:sp>
        <p:nvSpPr>
          <p:cNvPr id="22" name="TextBox 19"/>
          <p:cNvSpPr txBox="1"/>
          <p:nvPr userDrawn="1"/>
        </p:nvSpPr>
        <p:spPr>
          <a:xfrm>
            <a:off x="8048390" y="1932976"/>
            <a:ext cx="1825828" cy="253599"/>
          </a:xfrm>
          <a:prstGeom prst="rect">
            <a:avLst/>
          </a:prstGeom>
          <a:noFill/>
        </p:spPr>
        <p:txBody>
          <a:bodyPr wrap="square" lIns="98746" tIns="49373" rIns="98746" bIns="49373" rtlCol="0">
            <a:spAutoFit/>
          </a:bodyPr>
          <a:lstStyle/>
          <a:p>
            <a:pPr marL="0" marR="0" lvl="0" indent="0" algn="r" defTabSz="987461"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smtClean="0">
                <a:ln>
                  <a:noFill/>
                </a:ln>
                <a:solidFill>
                  <a:prstClr val="black"/>
                </a:solidFill>
                <a:effectLst/>
                <a:uLnTx/>
                <a:uFillTx/>
                <a:latin typeface="+mn-lt"/>
                <a:cs typeface="Times New Roman" panose="02020603050405020304" pitchFamily="18" charset="0"/>
              </a:rPr>
              <a:t>August 2015</a:t>
            </a:r>
            <a:endParaRPr kumimoji="0" lang="fr-FR" sz="1000" b="0" i="0" u="none" strike="noStrike" kern="1200" cap="none" spc="0" normalizeH="0" baseline="0" noProof="0" dirty="0" smtClean="0">
              <a:ln>
                <a:noFill/>
              </a:ln>
              <a:solidFill>
                <a:prstClr val="black"/>
              </a:solidFill>
              <a:effectLst/>
              <a:uLnTx/>
              <a:uFillTx/>
              <a:latin typeface="+mn-lt"/>
              <a:cs typeface="Times New Roman" panose="02020603050405020304" pitchFamily="18" charset="0"/>
            </a:endParaRPr>
          </a:p>
        </p:txBody>
      </p:sp>
      <p:sp>
        <p:nvSpPr>
          <p:cNvPr id="23" name="TextBox 13"/>
          <p:cNvSpPr txBox="1"/>
          <p:nvPr userDrawn="1"/>
        </p:nvSpPr>
        <p:spPr>
          <a:xfrm>
            <a:off x="2248425" y="6624021"/>
            <a:ext cx="4976023" cy="469042"/>
          </a:xfrm>
          <a:prstGeom prst="rect">
            <a:avLst/>
          </a:prstGeom>
          <a:noFill/>
        </p:spPr>
        <p:txBody>
          <a:bodyPr wrap="square" lIns="98746" tIns="49373" rIns="98746" bIns="49373" rtlCol="0">
            <a:spAutoFit/>
          </a:bodyPr>
          <a:lstStyle/>
          <a:p>
            <a:pPr algn="ctr"/>
            <a:r>
              <a:rPr lang="en-US" sz="800" b="1" dirty="0" smtClean="0"/>
              <a:t>This document is for discussion and information purposes only. </a:t>
            </a:r>
            <a:r>
              <a:rPr lang="en-US" sz="800" dirty="0" smtClean="0"/>
              <a:t>It is highly confidential and it is the property of Natixis. It should not be transmitted to any person other than the original addressee(s) without the prior written consent of Natixis. This document is a marketing presentation.</a:t>
            </a:r>
            <a:endParaRPr lang="fr-FR" sz="800" dirty="0">
              <a:latin typeface="Times New Roman" panose="02020603050405020304" pitchFamily="18" charset="0"/>
              <a:cs typeface="Times New Roman" panose="02020603050405020304" pitchFamily="18" charset="0"/>
            </a:endParaRPr>
          </a:p>
        </p:txBody>
      </p:sp>
      <p:grpSp>
        <p:nvGrpSpPr>
          <p:cNvPr id="3" name="Group 2"/>
          <p:cNvGrpSpPr/>
          <p:nvPr userDrawn="1"/>
        </p:nvGrpSpPr>
        <p:grpSpPr>
          <a:xfrm>
            <a:off x="118515" y="6464881"/>
            <a:ext cx="2381515" cy="698766"/>
            <a:chOff x="107504" y="6157029"/>
            <a:chExt cx="2160240" cy="665491"/>
          </a:xfrm>
        </p:grpSpPr>
        <p:pic>
          <p:nvPicPr>
            <p:cNvPr id="14" name="Picture 5" descr="RVB_NATIXIS_10CM"/>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gray">
            <a:xfrm>
              <a:off x="107504" y="6157029"/>
              <a:ext cx="2160240" cy="576064"/>
            </a:xfrm>
            <a:prstGeom prst="rect">
              <a:avLst/>
            </a:prstGeom>
            <a:noFill/>
            <a:extLst>
              <a:ext uri="{909E8E84-426E-40DD-AFC4-6F175D3DCCD1}">
                <a14:hiddenFill xmlns:a14="http://schemas.microsoft.com/office/drawing/2010/main">
                  <a:solidFill>
                    <a:srgbClr val="FFFFFF"/>
                  </a:solidFill>
                </a14:hiddenFill>
              </a:ext>
            </a:extLst>
          </p:spPr>
        </p:pic>
        <p:sp>
          <p:nvSpPr>
            <p:cNvPr id="24" name="Title 1"/>
            <p:cNvSpPr txBox="1">
              <a:spLocks/>
            </p:cNvSpPr>
            <p:nvPr userDrawn="1"/>
          </p:nvSpPr>
          <p:spPr>
            <a:xfrm>
              <a:off x="429856" y="6462480"/>
              <a:ext cx="1836744" cy="36004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ctr"/>
              <a:r>
                <a:rPr lang="fr-FR" sz="1000" dirty="0" smtClean="0">
                  <a:latin typeface="+mj-lt"/>
                  <a:cs typeface="Times New Roman" panose="02020603050405020304" pitchFamily="18" charset="0"/>
                </a:rPr>
                <a:t>FINANCIAL</a:t>
              </a:r>
              <a:r>
                <a:rPr lang="fr-FR" sz="1000" baseline="0" dirty="0" smtClean="0">
                  <a:latin typeface="+mj-lt"/>
                  <a:cs typeface="Times New Roman" panose="02020603050405020304" pitchFamily="18" charset="0"/>
                </a:rPr>
                <a:t> ENGINEERING</a:t>
              </a:r>
              <a:endParaRPr lang="fr-FR" sz="1000" dirty="0">
                <a:latin typeface="+mj-lt"/>
                <a:cs typeface="Times New Roman" panose="02020603050405020304" pitchFamily="18" charset="0"/>
              </a:endParaRPr>
            </a:p>
          </p:txBody>
        </p:sp>
      </p:grpSp>
      <p:pic>
        <p:nvPicPr>
          <p:cNvPr id="13" name="Picture 3"/>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31439" y="6533318"/>
            <a:ext cx="2037124" cy="605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5827195"/>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236788"/>
            <a:ext cx="8569325" cy="1543050"/>
          </a:xfrm>
        </p:spPr>
        <p:txBody>
          <a:bodyPr/>
          <a:lstStyle/>
          <a:p>
            <a:r>
              <a:rPr lang="en-US" smtClean="0"/>
              <a:t>Click to edit Master title style</a:t>
            </a:r>
            <a:endParaRPr lang="fr-FR"/>
          </a:p>
        </p:txBody>
      </p:sp>
      <p:sp>
        <p:nvSpPr>
          <p:cNvPr id="3" name="Subtitle 2"/>
          <p:cNvSpPr>
            <a:spLocks noGrp="1"/>
          </p:cNvSpPr>
          <p:nvPr>
            <p:ph type="subTitle" idx="1"/>
          </p:nvPr>
        </p:nvSpPr>
        <p:spPr>
          <a:xfrm>
            <a:off x="1512888" y="4079875"/>
            <a:ext cx="7056437" cy="1841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fr-FR"/>
          </a:p>
        </p:txBody>
      </p:sp>
      <p:sp>
        <p:nvSpPr>
          <p:cNvPr id="4" name="Date Placeholder 3"/>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1847217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223340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627563"/>
            <a:ext cx="8567738" cy="1430337"/>
          </a:xfrm>
        </p:spPr>
        <p:txBody>
          <a:bodyPr anchor="t"/>
          <a:lstStyle>
            <a:lvl1pPr algn="l">
              <a:defRPr sz="4000" b="1" cap="all"/>
            </a:lvl1pPr>
          </a:lstStyle>
          <a:p>
            <a:r>
              <a:rPr lang="en-US" smtClean="0"/>
              <a:t>Click to edit Master title style</a:t>
            </a:r>
            <a:endParaRPr lang="fr-FR"/>
          </a:p>
        </p:txBody>
      </p:sp>
      <p:sp>
        <p:nvSpPr>
          <p:cNvPr id="3" name="Text Placeholder 2"/>
          <p:cNvSpPr>
            <a:spLocks noGrp="1"/>
          </p:cNvSpPr>
          <p:nvPr>
            <p:ph type="body" idx="1"/>
          </p:nvPr>
        </p:nvSpPr>
        <p:spPr>
          <a:xfrm>
            <a:off x="796925" y="3052763"/>
            <a:ext cx="8567738" cy="157480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993380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Content Placeholder 2"/>
          <p:cNvSpPr>
            <a:spLocks noGrp="1"/>
          </p:cNvSpPr>
          <p:nvPr>
            <p:ph sz="half" idx="1"/>
          </p:nvPr>
        </p:nvSpPr>
        <p:spPr>
          <a:xfrm>
            <a:off x="504825" y="1679575"/>
            <a:ext cx="4459288" cy="4752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5116513" y="1679575"/>
            <a:ext cx="4460875" cy="4752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Date Placeholder 4"/>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1500227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fr-FR"/>
          </a:p>
        </p:txBody>
      </p:sp>
      <p:sp>
        <p:nvSpPr>
          <p:cNvPr id="3" name="Text Placeholder 2"/>
          <p:cNvSpPr>
            <a:spLocks noGrp="1"/>
          </p:cNvSpPr>
          <p:nvPr>
            <p:ph type="body" idx="1"/>
          </p:nvPr>
        </p:nvSpPr>
        <p:spPr>
          <a:xfrm>
            <a:off x="504825" y="1611313"/>
            <a:ext cx="4452938" cy="6731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4825" y="2284413"/>
            <a:ext cx="4452938" cy="414813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5121275" y="1611313"/>
            <a:ext cx="4456113" cy="6731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21275" y="2284413"/>
            <a:ext cx="4456113" cy="414813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7" name="Date Placeholder 6"/>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3589365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Date Placeholder 2"/>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0031767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596012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31" y="1680212"/>
            <a:ext cx="8712745" cy="4752261"/>
          </a:xfrm>
          <a:prstGeom prst="rect">
            <a:avLst/>
          </a:prstGeom>
        </p:spPr>
        <p:txBody>
          <a:bodyPr lIns="98734" tIns="49367" rIns="98734" bIns="49367"/>
          <a:lstStyle>
            <a:lvl1pPr>
              <a:defRPr>
                <a:latin typeface="Univers LT Std 47 Cn Lt" pitchFamily="34" charset="0"/>
              </a:defRPr>
            </a:lvl1pPr>
            <a:lvl2pPr>
              <a:defRPr>
                <a:latin typeface="Univers LT Std 47 Cn Lt" pitchFamily="34" charset="0"/>
              </a:defRPr>
            </a:lvl2pPr>
            <a:lvl3pPr>
              <a:defRPr>
                <a:latin typeface="Univers LT Std 47 Cn Lt" pitchFamily="34" charset="0"/>
              </a:defRPr>
            </a:lvl3pPr>
            <a:lvl4pPr>
              <a:defRPr>
                <a:latin typeface="Univers LT Std 47 Cn Lt" pitchFamily="34" charset="0"/>
              </a:defRPr>
            </a:lvl4pPr>
            <a:lvl5pPr>
              <a:defRPr>
                <a:latin typeface="Univers LT Std 47 Cn Lt"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fr-FR" dirty="0"/>
          </a:p>
        </p:txBody>
      </p:sp>
      <p:sp>
        <p:nvSpPr>
          <p:cNvPr id="6" name="Slide Number Placeholder 5"/>
          <p:cNvSpPr>
            <a:spLocks noGrp="1"/>
          </p:cNvSpPr>
          <p:nvPr>
            <p:ph type="sldNum" sz="quarter" idx="12"/>
          </p:nvPr>
        </p:nvSpPr>
        <p:spPr>
          <a:xfrm>
            <a:off x="7530580" y="6776005"/>
            <a:ext cx="2352146" cy="383381"/>
          </a:xfrm>
          <a:prstGeom prst="rect">
            <a:avLst/>
          </a:prstGeom>
        </p:spPr>
        <p:txBody>
          <a:bodyPr lIns="98734" tIns="49367" rIns="98734" bIns="49367" anchor="ctr"/>
          <a:lstStyle>
            <a:lvl1pPr algn="r">
              <a:defRPr sz="1100"/>
            </a:lvl1pPr>
          </a:lstStyle>
          <a:p>
            <a:fld id="{F17CF34B-14F5-48FF-8D5E-809DE1167B0F}" type="slidenum">
              <a:rPr lang="fr-FR" smtClean="0"/>
              <a:pPr/>
              <a:t>‹#›</a:t>
            </a:fld>
            <a:endParaRPr lang="fr-FR"/>
          </a:p>
        </p:txBody>
      </p:sp>
      <p:pic>
        <p:nvPicPr>
          <p:cNvPr id="11" name="Picture 5" descr="RVB_NATIXIS_10CM"/>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gray">
          <a:xfrm>
            <a:off x="118515" y="6464882"/>
            <a:ext cx="2381515" cy="60486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userDrawn="1"/>
        </p:nvSpPr>
        <p:spPr>
          <a:xfrm>
            <a:off x="3214484" y="6755271"/>
            <a:ext cx="6350706" cy="345919"/>
          </a:xfrm>
          <a:prstGeom prst="rect">
            <a:avLst/>
          </a:prstGeom>
          <a:noFill/>
        </p:spPr>
        <p:txBody>
          <a:bodyPr wrap="square" lIns="98734" tIns="49367" rIns="98734" bIns="49367" rtlCol="0">
            <a:spAutoFit/>
          </a:bodyPr>
          <a:lstStyle/>
          <a:p>
            <a:r>
              <a:rPr lang="en-US" sz="800" b="1" dirty="0" smtClean="0"/>
              <a:t>This document is for discussion and information purposes only. </a:t>
            </a:r>
            <a:r>
              <a:rPr lang="en-US" sz="800" dirty="0" smtClean="0"/>
              <a:t>It is highly confidential and it is the property of Natixis. It should not be transmitted to any person other than the original addressee(s) without the prior written consent of Natixis. This document is a marketing presentation.</a:t>
            </a:r>
            <a:endParaRPr lang="fr-FR" sz="800" dirty="0">
              <a:latin typeface="Times New Roman" panose="02020603050405020304" pitchFamily="18" charset="0"/>
              <a:cs typeface="Times New Roman" panose="02020603050405020304" pitchFamily="18" charset="0"/>
            </a:endParaRPr>
          </a:p>
        </p:txBody>
      </p:sp>
      <p:pic>
        <p:nvPicPr>
          <p:cNvPr id="4102" name="Picture 6"/>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9999" t="51868" r="20297" b="38345"/>
          <a:stretch/>
        </p:blipFill>
        <p:spPr bwMode="auto">
          <a:xfrm>
            <a:off x="-94789" y="-8961"/>
            <a:ext cx="10247670" cy="11010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a:xfrm>
            <a:off x="468815" y="504106"/>
            <a:ext cx="9051559" cy="504056"/>
          </a:xfrm>
          <a:prstGeom prst="rect">
            <a:avLst/>
          </a:prstGeom>
        </p:spPr>
        <p:txBody>
          <a:bodyPr lIns="98734" tIns="49367" rIns="98734" bIns="49367"/>
          <a:lstStyle>
            <a:lvl1pPr algn="l">
              <a:defRPr sz="2600" b="1" i="0" baseline="0">
                <a:solidFill>
                  <a:schemeClr val="bg1"/>
                </a:solidFill>
                <a:latin typeface="Univers LT Std 47 Cn Lt" pitchFamily="34" charset="0"/>
              </a:defRPr>
            </a:lvl1pPr>
          </a:lstStyle>
          <a:p>
            <a:endParaRPr lang="fr-FR" dirty="0"/>
          </a:p>
        </p:txBody>
      </p:sp>
    </p:spTree>
    <p:extLst>
      <p:ext uri="{BB962C8B-B14F-4D97-AF65-F5344CB8AC3E}">
        <p14:creationId xmlns:p14="http://schemas.microsoft.com/office/powerpoint/2010/main" val="167494013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287338"/>
            <a:ext cx="3316288" cy="1219200"/>
          </a:xfrm>
        </p:spPr>
        <p:txBody>
          <a:bodyPr anchor="b"/>
          <a:lstStyle>
            <a:lvl1pPr algn="l">
              <a:defRPr sz="2000" b="1"/>
            </a:lvl1pPr>
          </a:lstStyle>
          <a:p>
            <a:r>
              <a:rPr lang="en-US" smtClean="0"/>
              <a:t>Click to edit Master title style</a:t>
            </a:r>
            <a:endParaRPr lang="fr-FR"/>
          </a:p>
        </p:txBody>
      </p:sp>
      <p:sp>
        <p:nvSpPr>
          <p:cNvPr id="3" name="Content Placeholder 2"/>
          <p:cNvSpPr>
            <a:spLocks noGrp="1"/>
          </p:cNvSpPr>
          <p:nvPr>
            <p:ph idx="1"/>
          </p:nvPr>
        </p:nvSpPr>
        <p:spPr>
          <a:xfrm>
            <a:off x="3941763" y="287338"/>
            <a:ext cx="5635625" cy="61452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504825" y="1506538"/>
            <a:ext cx="3316288" cy="49260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17734603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040313"/>
            <a:ext cx="6048375" cy="595312"/>
          </a:xfrm>
        </p:spPr>
        <p:txBody>
          <a:bodyPr anchor="b"/>
          <a:lstStyle>
            <a:lvl1pPr algn="l">
              <a:defRPr sz="2000" b="1"/>
            </a:lvl1pPr>
          </a:lstStyle>
          <a:p>
            <a:r>
              <a:rPr lang="en-US" smtClean="0"/>
              <a:t>Click to edit Master title style</a:t>
            </a:r>
            <a:endParaRPr lang="fr-FR"/>
          </a:p>
        </p:txBody>
      </p:sp>
      <p:sp>
        <p:nvSpPr>
          <p:cNvPr id="3" name="Picture Placeholder 2"/>
          <p:cNvSpPr>
            <a:spLocks noGrp="1"/>
          </p:cNvSpPr>
          <p:nvPr>
            <p:ph type="pic" idx="1"/>
          </p:nvPr>
        </p:nvSpPr>
        <p:spPr>
          <a:xfrm>
            <a:off x="1976438" y="642938"/>
            <a:ext cx="6048375" cy="43211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p:cNvSpPr>
            <a:spLocks noGrp="1"/>
          </p:cNvSpPr>
          <p:nvPr>
            <p:ph type="body" sz="half" idx="2"/>
          </p:nvPr>
        </p:nvSpPr>
        <p:spPr>
          <a:xfrm>
            <a:off x="1976438" y="5635625"/>
            <a:ext cx="6048375" cy="8445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5366833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r-F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7411765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10438" y="288925"/>
            <a:ext cx="2266950" cy="6143625"/>
          </a:xfrm>
        </p:spPr>
        <p:txBody>
          <a:bodyPr vert="eaVert"/>
          <a:lstStyle/>
          <a:p>
            <a:r>
              <a:rPr lang="en-US" smtClean="0"/>
              <a:t>Click to edit Master title style</a:t>
            </a:r>
            <a:endParaRPr lang="fr-FR"/>
          </a:p>
        </p:txBody>
      </p:sp>
      <p:sp>
        <p:nvSpPr>
          <p:cNvPr id="3" name="Vertical Text Placeholder 2"/>
          <p:cNvSpPr>
            <a:spLocks noGrp="1"/>
          </p:cNvSpPr>
          <p:nvPr>
            <p:ph type="body" orient="vert" idx="1"/>
          </p:nvPr>
        </p:nvSpPr>
        <p:spPr>
          <a:xfrm>
            <a:off x="504825" y="288925"/>
            <a:ext cx="6653213" cy="61436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10"/>
          </p:nvPr>
        </p:nvSpPr>
        <p:spPr/>
        <p:txBody>
          <a:bodyPr/>
          <a:lstStyle/>
          <a:p>
            <a:fld id="{0C828CC7-AD2B-4304-9521-CD0379F44C72}" type="datetimeFigureOut">
              <a:rPr lang="fr-FR" smtClean="0"/>
              <a:pPr/>
              <a:t>18/08/2015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6A805E1-7A76-453B-AA37-0D18829F8655}" type="slidenum">
              <a:rPr lang="fr-FR" smtClean="0"/>
              <a:pPr/>
              <a:t>‹#›</a:t>
            </a:fld>
            <a:endParaRPr lang="fr-FR"/>
          </a:p>
        </p:txBody>
      </p:sp>
    </p:spTree>
    <p:extLst>
      <p:ext uri="{BB962C8B-B14F-4D97-AF65-F5344CB8AC3E}">
        <p14:creationId xmlns:p14="http://schemas.microsoft.com/office/powerpoint/2010/main" val="2280307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96300" y="3052049"/>
            <a:ext cx="8568531" cy="1575196"/>
          </a:xfrm>
          <a:prstGeom prst="rect">
            <a:avLst/>
          </a:prstGeom>
        </p:spPr>
        <p:txBody>
          <a:bodyPr lIns="98734" tIns="49367" rIns="98734" bIns="49367" anchor="b"/>
          <a:lstStyle>
            <a:lvl1pPr marL="0" indent="0">
              <a:buNone/>
              <a:defRPr sz="2200">
                <a:solidFill>
                  <a:schemeClr val="tx1">
                    <a:tint val="75000"/>
                  </a:schemeClr>
                </a:solidFill>
              </a:defRPr>
            </a:lvl1pPr>
            <a:lvl2pPr marL="493671" indent="0">
              <a:buNone/>
              <a:defRPr sz="1900">
                <a:solidFill>
                  <a:schemeClr val="tx1">
                    <a:tint val="75000"/>
                  </a:schemeClr>
                </a:solidFill>
              </a:defRPr>
            </a:lvl2pPr>
            <a:lvl3pPr marL="987342" indent="0">
              <a:buNone/>
              <a:defRPr sz="1700">
                <a:solidFill>
                  <a:schemeClr val="tx1">
                    <a:tint val="75000"/>
                  </a:schemeClr>
                </a:solidFill>
              </a:defRPr>
            </a:lvl3pPr>
            <a:lvl4pPr marL="1481013" indent="0">
              <a:buNone/>
              <a:defRPr sz="1500">
                <a:solidFill>
                  <a:schemeClr val="tx1">
                    <a:tint val="75000"/>
                  </a:schemeClr>
                </a:solidFill>
              </a:defRPr>
            </a:lvl4pPr>
            <a:lvl5pPr marL="1974682" indent="0">
              <a:buNone/>
              <a:defRPr sz="1500">
                <a:solidFill>
                  <a:schemeClr val="tx1">
                    <a:tint val="75000"/>
                  </a:schemeClr>
                </a:solidFill>
              </a:defRPr>
            </a:lvl5pPr>
            <a:lvl6pPr marL="2468353" indent="0">
              <a:buNone/>
              <a:defRPr sz="1500">
                <a:solidFill>
                  <a:schemeClr val="tx1">
                    <a:tint val="75000"/>
                  </a:schemeClr>
                </a:solidFill>
              </a:defRPr>
            </a:lvl6pPr>
            <a:lvl7pPr marL="2962024" indent="0">
              <a:buNone/>
              <a:defRPr sz="1500">
                <a:solidFill>
                  <a:schemeClr val="tx1">
                    <a:tint val="75000"/>
                  </a:schemeClr>
                </a:solidFill>
              </a:defRPr>
            </a:lvl7pPr>
            <a:lvl8pPr marL="3455695" indent="0">
              <a:buNone/>
              <a:defRPr sz="1500">
                <a:solidFill>
                  <a:schemeClr val="tx1">
                    <a:tint val="75000"/>
                  </a:schemeClr>
                </a:solidFill>
              </a:defRPr>
            </a:lvl8pPr>
            <a:lvl9pPr marL="3949366" indent="0">
              <a:buNone/>
              <a:defRPr sz="1500">
                <a:solidFill>
                  <a:schemeClr val="tx1">
                    <a:tint val="75000"/>
                  </a:schemeClr>
                </a:solidFill>
              </a:defRPr>
            </a:lvl9pPr>
          </a:lstStyle>
          <a:p>
            <a:pPr lvl="0"/>
            <a:r>
              <a:rPr lang="en-US" dirty="0" smtClean="0"/>
              <a:t>Click to edit Master text styles</a:t>
            </a:r>
          </a:p>
        </p:txBody>
      </p:sp>
    </p:spTree>
    <p:extLst>
      <p:ext uri="{BB962C8B-B14F-4D97-AF65-F5344CB8AC3E}">
        <p14:creationId xmlns:p14="http://schemas.microsoft.com/office/powerpoint/2010/main" val="159538727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04031" y="288370"/>
            <a:ext cx="9072563" cy="1200150"/>
          </a:xfrm>
          <a:prstGeom prst="rect">
            <a:avLst/>
          </a:prstGeom>
        </p:spPr>
        <p:txBody>
          <a:bodyPr lIns="98734" tIns="49367" rIns="98734" bIns="49367"/>
          <a:lstStyle/>
          <a:p>
            <a:r>
              <a:rPr lang="en-US" smtClean="0"/>
              <a:t>Click to edit Master title style</a:t>
            </a:r>
            <a:endParaRPr lang="fr-FR"/>
          </a:p>
        </p:txBody>
      </p:sp>
      <p:sp>
        <p:nvSpPr>
          <p:cNvPr id="3" name="Content Placeholder 2"/>
          <p:cNvSpPr>
            <a:spLocks noGrp="1"/>
          </p:cNvSpPr>
          <p:nvPr>
            <p:ph sz="half" idx="1"/>
          </p:nvPr>
        </p:nvSpPr>
        <p:spPr>
          <a:xfrm>
            <a:off x="504031" y="1680212"/>
            <a:ext cx="4452276" cy="4752261"/>
          </a:xfrm>
          <a:prstGeom prst="rect">
            <a:avLst/>
          </a:prstGeom>
        </p:spPr>
        <p:txBody>
          <a:bodyPr lIns="98734" tIns="49367" rIns="98734" bIns="49367"/>
          <a:lstStyle>
            <a:lvl1pPr>
              <a:defRPr sz="3000"/>
            </a:lvl1pPr>
            <a:lvl2pPr>
              <a:defRPr sz="2600"/>
            </a:lvl2pPr>
            <a:lvl3pPr>
              <a:defRPr sz="22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Content Placeholder 3"/>
          <p:cNvSpPr>
            <a:spLocks noGrp="1"/>
          </p:cNvSpPr>
          <p:nvPr>
            <p:ph sz="half" idx="2"/>
          </p:nvPr>
        </p:nvSpPr>
        <p:spPr>
          <a:xfrm>
            <a:off x="5124318" y="1680212"/>
            <a:ext cx="4452276" cy="4752261"/>
          </a:xfrm>
          <a:prstGeom prst="rect">
            <a:avLst/>
          </a:prstGeom>
        </p:spPr>
        <p:txBody>
          <a:bodyPr lIns="98734" tIns="49367" rIns="98734" bIns="49367"/>
          <a:lstStyle>
            <a:lvl1pPr>
              <a:defRPr sz="3000"/>
            </a:lvl1pPr>
            <a:lvl2pPr>
              <a:defRPr sz="2600"/>
            </a:lvl2pPr>
            <a:lvl3pPr>
              <a:defRPr sz="2200"/>
            </a:lvl3pPr>
            <a:lvl4pPr>
              <a:defRPr sz="1900"/>
            </a:lvl4pPr>
            <a:lvl5pPr>
              <a:defRPr sz="19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6" name="Footer Placeholder 5"/>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7" name="Slide Number Placeholder 6"/>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8" name="Group 7"/>
          <p:cNvGrpSpPr/>
          <p:nvPr userDrawn="1"/>
        </p:nvGrpSpPr>
        <p:grpSpPr>
          <a:xfrm>
            <a:off x="0" y="-28753"/>
            <a:ext cx="10080625" cy="1364346"/>
            <a:chOff x="0" y="-27384"/>
            <a:chExt cx="9144000" cy="1299377"/>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10" name="Rectangle 9"/>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48281903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031" y="288370"/>
            <a:ext cx="9072563" cy="1200150"/>
          </a:xfrm>
          <a:prstGeom prst="rect">
            <a:avLst/>
          </a:prstGeom>
        </p:spPr>
        <p:txBody>
          <a:bodyPr lIns="98734" tIns="49367" rIns="98734" bIns="49367"/>
          <a:lstStyle>
            <a:lvl1pPr>
              <a:defRPr/>
            </a:lvl1pPr>
          </a:lstStyle>
          <a:p>
            <a:r>
              <a:rPr lang="en-US" smtClean="0"/>
              <a:t>Click to edit Master title style</a:t>
            </a:r>
            <a:endParaRPr lang="fr-FR"/>
          </a:p>
        </p:txBody>
      </p:sp>
      <p:sp>
        <p:nvSpPr>
          <p:cNvPr id="3" name="Text Placeholder 2"/>
          <p:cNvSpPr>
            <a:spLocks noGrp="1"/>
          </p:cNvSpPr>
          <p:nvPr>
            <p:ph type="body" idx="1"/>
          </p:nvPr>
        </p:nvSpPr>
        <p:spPr>
          <a:xfrm>
            <a:off x="504031" y="1611869"/>
            <a:ext cx="4454027" cy="671750"/>
          </a:xfrm>
          <a:prstGeom prst="rect">
            <a:avLst/>
          </a:prstGeom>
        </p:spPr>
        <p:txBody>
          <a:bodyPr lIns="98734" tIns="49367" rIns="98734" bIns="49367" anchor="b"/>
          <a:lstStyle>
            <a:lvl1pPr marL="0" indent="0">
              <a:buNone/>
              <a:defRPr sz="2600" b="1"/>
            </a:lvl1pPr>
            <a:lvl2pPr marL="493671" indent="0">
              <a:buNone/>
              <a:defRPr sz="2200" b="1"/>
            </a:lvl2pPr>
            <a:lvl3pPr marL="987342" indent="0">
              <a:buNone/>
              <a:defRPr sz="1900" b="1"/>
            </a:lvl3pPr>
            <a:lvl4pPr marL="1481013" indent="0">
              <a:buNone/>
              <a:defRPr sz="1700" b="1"/>
            </a:lvl4pPr>
            <a:lvl5pPr marL="1974682" indent="0">
              <a:buNone/>
              <a:defRPr sz="1700" b="1"/>
            </a:lvl5pPr>
            <a:lvl6pPr marL="2468353" indent="0">
              <a:buNone/>
              <a:defRPr sz="1700" b="1"/>
            </a:lvl6pPr>
            <a:lvl7pPr marL="2962024" indent="0">
              <a:buNone/>
              <a:defRPr sz="1700" b="1"/>
            </a:lvl7pPr>
            <a:lvl8pPr marL="3455695" indent="0">
              <a:buNone/>
              <a:defRPr sz="1700" b="1"/>
            </a:lvl8pPr>
            <a:lvl9pPr marL="3949366"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04031" y="2283619"/>
            <a:ext cx="4454027" cy="4148852"/>
          </a:xfrm>
          <a:prstGeom prst="rect">
            <a:avLst/>
          </a:prstGeom>
        </p:spPr>
        <p:txBody>
          <a:bodyPr lIns="98734" tIns="49367" rIns="98734" bIns="49367"/>
          <a:lstStyle>
            <a:lvl1pPr>
              <a:defRPr sz="2600"/>
            </a:lvl1pPr>
            <a:lvl2pPr>
              <a:defRPr sz="22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5" name="Text Placeholder 4"/>
          <p:cNvSpPr>
            <a:spLocks noGrp="1"/>
          </p:cNvSpPr>
          <p:nvPr>
            <p:ph type="body" sz="quarter" idx="3"/>
          </p:nvPr>
        </p:nvSpPr>
        <p:spPr>
          <a:xfrm>
            <a:off x="5120818" y="1611869"/>
            <a:ext cx="4455776" cy="671750"/>
          </a:xfrm>
          <a:prstGeom prst="rect">
            <a:avLst/>
          </a:prstGeom>
        </p:spPr>
        <p:txBody>
          <a:bodyPr lIns="98734" tIns="49367" rIns="98734" bIns="49367" anchor="b"/>
          <a:lstStyle>
            <a:lvl1pPr marL="0" indent="0">
              <a:buNone/>
              <a:defRPr sz="2600" b="1"/>
            </a:lvl1pPr>
            <a:lvl2pPr marL="493671" indent="0">
              <a:buNone/>
              <a:defRPr sz="2200" b="1"/>
            </a:lvl2pPr>
            <a:lvl3pPr marL="987342" indent="0">
              <a:buNone/>
              <a:defRPr sz="1900" b="1"/>
            </a:lvl3pPr>
            <a:lvl4pPr marL="1481013" indent="0">
              <a:buNone/>
              <a:defRPr sz="1700" b="1"/>
            </a:lvl4pPr>
            <a:lvl5pPr marL="1974682" indent="0">
              <a:buNone/>
              <a:defRPr sz="1700" b="1"/>
            </a:lvl5pPr>
            <a:lvl6pPr marL="2468353" indent="0">
              <a:buNone/>
              <a:defRPr sz="1700" b="1"/>
            </a:lvl6pPr>
            <a:lvl7pPr marL="2962024" indent="0">
              <a:buNone/>
              <a:defRPr sz="1700" b="1"/>
            </a:lvl7pPr>
            <a:lvl8pPr marL="3455695" indent="0">
              <a:buNone/>
              <a:defRPr sz="1700" b="1"/>
            </a:lvl8pPr>
            <a:lvl9pPr marL="3949366"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120818" y="2283619"/>
            <a:ext cx="4455776" cy="4148852"/>
          </a:xfrm>
          <a:prstGeom prst="rect">
            <a:avLst/>
          </a:prstGeom>
        </p:spPr>
        <p:txBody>
          <a:bodyPr lIns="98734" tIns="49367" rIns="98734" bIns="49367"/>
          <a:lstStyle>
            <a:lvl1pPr>
              <a:defRPr sz="2600"/>
            </a:lvl1pPr>
            <a:lvl2pPr>
              <a:defRPr sz="2200"/>
            </a:lvl2pPr>
            <a:lvl3pPr>
              <a:defRPr sz="19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8" name="Footer Placeholder 7"/>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9" name="Slide Number Placeholder 8"/>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10" name="Group 9"/>
          <p:cNvGrpSpPr/>
          <p:nvPr userDrawn="1"/>
        </p:nvGrpSpPr>
        <p:grpSpPr>
          <a:xfrm>
            <a:off x="0" y="-28753"/>
            <a:ext cx="10080625" cy="1364346"/>
            <a:chOff x="0" y="-27384"/>
            <a:chExt cx="9144000" cy="1299377"/>
          </a:xfrm>
        </p:grpSpPr>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12" name="Rectangle 11"/>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10349321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4031" y="288370"/>
            <a:ext cx="9072563" cy="1200150"/>
          </a:xfrm>
          <a:prstGeom prst="rect">
            <a:avLst/>
          </a:prstGeom>
        </p:spPr>
        <p:txBody>
          <a:bodyPr lIns="98734" tIns="49367" rIns="98734" bIns="49367"/>
          <a:lstStyle/>
          <a:p>
            <a:r>
              <a:rPr lang="en-US" smtClean="0"/>
              <a:t>Click to edit Master title style</a:t>
            </a:r>
            <a:endParaRPr lang="fr-FR"/>
          </a:p>
        </p:txBody>
      </p:sp>
      <p:sp>
        <p:nvSpPr>
          <p:cNvPr id="4" name="Footer Placeholder 3"/>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5" name="Slide Number Placeholder 4"/>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6" name="Group 5"/>
          <p:cNvGrpSpPr/>
          <p:nvPr userDrawn="1"/>
        </p:nvGrpSpPr>
        <p:grpSpPr>
          <a:xfrm>
            <a:off x="0" y="-28753"/>
            <a:ext cx="10080625" cy="1364346"/>
            <a:chOff x="0" y="-27384"/>
            <a:chExt cx="9144000" cy="1299377"/>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8" name="Rectangle 7"/>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66584563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4" name="Slide Number Placeholder 3"/>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5" name="Group 4"/>
          <p:cNvGrpSpPr/>
          <p:nvPr userDrawn="1"/>
        </p:nvGrpSpPr>
        <p:grpSpPr>
          <a:xfrm>
            <a:off x="0" y="-28753"/>
            <a:ext cx="10080625" cy="1364346"/>
            <a:chOff x="0" y="-27384"/>
            <a:chExt cx="9144000" cy="1299377"/>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7" name="Rectangle 6"/>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544592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3" y="286702"/>
            <a:ext cx="3316456" cy="1220153"/>
          </a:xfrm>
          <a:prstGeom prst="rect">
            <a:avLst/>
          </a:prstGeom>
        </p:spPr>
        <p:txBody>
          <a:bodyPr lIns="98734" tIns="49367" rIns="98734" bIns="49367" anchor="b"/>
          <a:lstStyle>
            <a:lvl1pPr algn="l">
              <a:defRPr sz="2200" b="1"/>
            </a:lvl1pPr>
          </a:lstStyle>
          <a:p>
            <a:r>
              <a:rPr lang="en-US" smtClean="0"/>
              <a:t>Click to edit Master title style</a:t>
            </a:r>
            <a:endParaRPr lang="fr-FR"/>
          </a:p>
        </p:txBody>
      </p:sp>
      <p:sp>
        <p:nvSpPr>
          <p:cNvPr id="3" name="Content Placeholder 2"/>
          <p:cNvSpPr>
            <a:spLocks noGrp="1"/>
          </p:cNvSpPr>
          <p:nvPr>
            <p:ph idx="1"/>
          </p:nvPr>
        </p:nvSpPr>
        <p:spPr>
          <a:xfrm>
            <a:off x="3941246" y="286704"/>
            <a:ext cx="5635349" cy="6145769"/>
          </a:xfrm>
          <a:prstGeom prst="rect">
            <a:avLst/>
          </a:prstGeom>
        </p:spPr>
        <p:txBody>
          <a:bodyPr lIns="98734" tIns="49367" rIns="98734" bIns="49367"/>
          <a:lstStyle>
            <a:lvl1pPr>
              <a:defRPr sz="3500"/>
            </a:lvl1pPr>
            <a:lvl2pPr>
              <a:defRPr sz="30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Text Placeholder 3"/>
          <p:cNvSpPr>
            <a:spLocks noGrp="1"/>
          </p:cNvSpPr>
          <p:nvPr>
            <p:ph type="body" sz="half" idx="2"/>
          </p:nvPr>
        </p:nvSpPr>
        <p:spPr>
          <a:xfrm>
            <a:off x="504033" y="1506857"/>
            <a:ext cx="3316456" cy="4925616"/>
          </a:xfrm>
          <a:prstGeom prst="rect">
            <a:avLst/>
          </a:prstGeom>
        </p:spPr>
        <p:txBody>
          <a:bodyPr lIns="98734" tIns="49367" rIns="98734" bIns="49367"/>
          <a:lstStyle>
            <a:lvl1pPr marL="0" indent="0">
              <a:buNone/>
              <a:defRPr sz="1500"/>
            </a:lvl1pPr>
            <a:lvl2pPr marL="493671" indent="0">
              <a:buNone/>
              <a:defRPr sz="1300"/>
            </a:lvl2pPr>
            <a:lvl3pPr marL="987342" indent="0">
              <a:buNone/>
              <a:defRPr sz="1100"/>
            </a:lvl3pPr>
            <a:lvl4pPr marL="1481013" indent="0">
              <a:buNone/>
              <a:defRPr sz="1000"/>
            </a:lvl4pPr>
            <a:lvl5pPr marL="1974682" indent="0">
              <a:buNone/>
              <a:defRPr sz="1000"/>
            </a:lvl5pPr>
            <a:lvl6pPr marL="2468353" indent="0">
              <a:buNone/>
              <a:defRPr sz="1000"/>
            </a:lvl6pPr>
            <a:lvl7pPr marL="2962024" indent="0">
              <a:buNone/>
              <a:defRPr sz="1000"/>
            </a:lvl7pPr>
            <a:lvl8pPr marL="3455695" indent="0">
              <a:buNone/>
              <a:defRPr sz="1000"/>
            </a:lvl8pPr>
            <a:lvl9pPr marL="3949366" indent="0">
              <a:buNone/>
              <a:defRPr sz="1000"/>
            </a:lvl9pPr>
          </a:lstStyle>
          <a:p>
            <a:pPr lvl="0"/>
            <a:r>
              <a:rPr lang="en-US" smtClean="0"/>
              <a:t>Click to edit Master text styles</a:t>
            </a:r>
          </a:p>
        </p:txBody>
      </p:sp>
      <p:sp>
        <p:nvSpPr>
          <p:cNvPr id="6" name="Footer Placeholder 5"/>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7" name="Slide Number Placeholder 6"/>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8" name="Group 7"/>
          <p:cNvGrpSpPr/>
          <p:nvPr userDrawn="1"/>
        </p:nvGrpSpPr>
        <p:grpSpPr>
          <a:xfrm>
            <a:off x="0" y="-28753"/>
            <a:ext cx="10080625" cy="1364346"/>
            <a:chOff x="0" y="-27384"/>
            <a:chExt cx="9144000" cy="1299377"/>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10" name="Rectangle 9"/>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27764199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040631"/>
            <a:ext cx="6048375" cy="595075"/>
          </a:xfrm>
          <a:prstGeom prst="rect">
            <a:avLst/>
          </a:prstGeom>
        </p:spPr>
        <p:txBody>
          <a:bodyPr lIns="98734" tIns="49367" rIns="98734" bIns="49367" anchor="b"/>
          <a:lstStyle>
            <a:lvl1pPr algn="l">
              <a:defRPr sz="2200" b="1"/>
            </a:lvl1pPr>
          </a:lstStyle>
          <a:p>
            <a:r>
              <a:rPr lang="en-US" smtClean="0"/>
              <a:t>Click to edit Master title style</a:t>
            </a:r>
            <a:endParaRPr lang="fr-FR"/>
          </a:p>
        </p:txBody>
      </p:sp>
      <p:sp>
        <p:nvSpPr>
          <p:cNvPr id="3" name="Picture Placeholder 2"/>
          <p:cNvSpPr>
            <a:spLocks noGrp="1"/>
          </p:cNvSpPr>
          <p:nvPr>
            <p:ph type="pic" idx="1"/>
          </p:nvPr>
        </p:nvSpPr>
        <p:spPr>
          <a:xfrm>
            <a:off x="1975873" y="643414"/>
            <a:ext cx="6048375" cy="4320540"/>
          </a:xfrm>
          <a:prstGeom prst="rect">
            <a:avLst/>
          </a:prstGeom>
        </p:spPr>
        <p:txBody>
          <a:bodyPr lIns="98734" tIns="49367" rIns="98734" bIns="49367"/>
          <a:lstStyle>
            <a:lvl1pPr marL="0" indent="0">
              <a:buNone/>
              <a:defRPr sz="3500"/>
            </a:lvl1pPr>
            <a:lvl2pPr marL="493671" indent="0">
              <a:buNone/>
              <a:defRPr sz="3000"/>
            </a:lvl2pPr>
            <a:lvl3pPr marL="987342" indent="0">
              <a:buNone/>
              <a:defRPr sz="2600"/>
            </a:lvl3pPr>
            <a:lvl4pPr marL="1481013" indent="0">
              <a:buNone/>
              <a:defRPr sz="2200"/>
            </a:lvl4pPr>
            <a:lvl5pPr marL="1974682" indent="0">
              <a:buNone/>
              <a:defRPr sz="2200"/>
            </a:lvl5pPr>
            <a:lvl6pPr marL="2468353" indent="0">
              <a:buNone/>
              <a:defRPr sz="2200"/>
            </a:lvl6pPr>
            <a:lvl7pPr marL="2962024" indent="0">
              <a:buNone/>
              <a:defRPr sz="2200"/>
            </a:lvl7pPr>
            <a:lvl8pPr marL="3455695" indent="0">
              <a:buNone/>
              <a:defRPr sz="2200"/>
            </a:lvl8pPr>
            <a:lvl9pPr marL="3949366" indent="0">
              <a:buNone/>
              <a:defRPr sz="2200"/>
            </a:lvl9pPr>
          </a:lstStyle>
          <a:p>
            <a:endParaRPr lang="fr-FR"/>
          </a:p>
        </p:txBody>
      </p:sp>
      <p:sp>
        <p:nvSpPr>
          <p:cNvPr id="4" name="Text Placeholder 3"/>
          <p:cNvSpPr>
            <a:spLocks noGrp="1"/>
          </p:cNvSpPr>
          <p:nvPr>
            <p:ph type="body" sz="half" idx="2"/>
          </p:nvPr>
        </p:nvSpPr>
        <p:spPr>
          <a:xfrm>
            <a:off x="1975873" y="5635706"/>
            <a:ext cx="6048375" cy="845105"/>
          </a:xfrm>
          <a:prstGeom prst="rect">
            <a:avLst/>
          </a:prstGeom>
        </p:spPr>
        <p:txBody>
          <a:bodyPr lIns="98734" tIns="49367" rIns="98734" bIns="49367"/>
          <a:lstStyle>
            <a:lvl1pPr marL="0" indent="0">
              <a:buNone/>
              <a:defRPr sz="1500"/>
            </a:lvl1pPr>
            <a:lvl2pPr marL="493671" indent="0">
              <a:buNone/>
              <a:defRPr sz="1300"/>
            </a:lvl2pPr>
            <a:lvl3pPr marL="987342" indent="0">
              <a:buNone/>
              <a:defRPr sz="1100"/>
            </a:lvl3pPr>
            <a:lvl4pPr marL="1481013" indent="0">
              <a:buNone/>
              <a:defRPr sz="1000"/>
            </a:lvl4pPr>
            <a:lvl5pPr marL="1974682" indent="0">
              <a:buNone/>
              <a:defRPr sz="1000"/>
            </a:lvl5pPr>
            <a:lvl6pPr marL="2468353" indent="0">
              <a:buNone/>
              <a:defRPr sz="1000"/>
            </a:lvl6pPr>
            <a:lvl7pPr marL="2962024" indent="0">
              <a:buNone/>
              <a:defRPr sz="1000"/>
            </a:lvl7pPr>
            <a:lvl8pPr marL="3455695" indent="0">
              <a:buNone/>
              <a:defRPr sz="1000"/>
            </a:lvl8pPr>
            <a:lvl9pPr marL="3949366" indent="0">
              <a:buNone/>
              <a:defRPr sz="1000"/>
            </a:lvl9pPr>
          </a:lstStyle>
          <a:p>
            <a:pPr lvl="0"/>
            <a:r>
              <a:rPr lang="en-US" smtClean="0"/>
              <a:t>Click to edit Master text styles</a:t>
            </a:r>
          </a:p>
        </p:txBody>
      </p:sp>
      <p:sp>
        <p:nvSpPr>
          <p:cNvPr id="6" name="Footer Placeholder 5"/>
          <p:cNvSpPr>
            <a:spLocks noGrp="1"/>
          </p:cNvSpPr>
          <p:nvPr>
            <p:ph type="ftr" sz="quarter" idx="11"/>
          </p:nvPr>
        </p:nvSpPr>
        <p:spPr>
          <a:xfrm>
            <a:off x="3444214" y="6674169"/>
            <a:ext cx="3192198" cy="383381"/>
          </a:xfrm>
          <a:prstGeom prst="rect">
            <a:avLst/>
          </a:prstGeom>
        </p:spPr>
        <p:txBody>
          <a:bodyPr lIns="98734" tIns="49367" rIns="98734" bIns="49367"/>
          <a:lstStyle/>
          <a:p>
            <a:endParaRPr lang="fr-FR"/>
          </a:p>
        </p:txBody>
      </p:sp>
      <p:sp>
        <p:nvSpPr>
          <p:cNvPr id="7" name="Slide Number Placeholder 6"/>
          <p:cNvSpPr>
            <a:spLocks noGrp="1"/>
          </p:cNvSpPr>
          <p:nvPr>
            <p:ph type="sldNum" sz="quarter" idx="12"/>
          </p:nvPr>
        </p:nvSpPr>
        <p:spPr>
          <a:xfrm>
            <a:off x="7224448" y="6674169"/>
            <a:ext cx="2352146" cy="383381"/>
          </a:xfrm>
          <a:prstGeom prst="rect">
            <a:avLst/>
          </a:prstGeom>
        </p:spPr>
        <p:txBody>
          <a:bodyPr lIns="98734" tIns="49367" rIns="98734" bIns="49367"/>
          <a:lstStyle/>
          <a:p>
            <a:fld id="{F17CF34B-14F5-48FF-8D5E-809DE1167B0F}" type="slidenum">
              <a:rPr lang="fr-FR" smtClean="0"/>
              <a:pPr/>
              <a:t>‹#›</a:t>
            </a:fld>
            <a:endParaRPr lang="fr-FR"/>
          </a:p>
        </p:txBody>
      </p:sp>
      <p:grpSp>
        <p:nvGrpSpPr>
          <p:cNvPr id="8" name="Group 7"/>
          <p:cNvGrpSpPr/>
          <p:nvPr userDrawn="1"/>
        </p:nvGrpSpPr>
        <p:grpSpPr>
          <a:xfrm>
            <a:off x="0" y="-28753"/>
            <a:ext cx="10080625" cy="1364346"/>
            <a:chOff x="0" y="-27384"/>
            <a:chExt cx="9144000" cy="1299377"/>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042" t="19880" r="540" b="59017"/>
            <a:stretch/>
          </p:blipFill>
          <p:spPr>
            <a:xfrm>
              <a:off x="0" y="-27384"/>
              <a:ext cx="9144000" cy="1299377"/>
            </a:xfrm>
            <a:prstGeom prst="rect">
              <a:avLst/>
            </a:prstGeom>
          </p:spPr>
        </p:pic>
        <p:sp>
          <p:nvSpPr>
            <p:cNvPr id="10" name="Rectangle 9"/>
            <p:cNvSpPr/>
            <p:nvPr userDrawn="1"/>
          </p:nvSpPr>
          <p:spPr>
            <a:xfrm>
              <a:off x="0" y="-15974"/>
              <a:ext cx="9144000" cy="1287967"/>
            </a:xfrm>
            <a:prstGeom prst="rect">
              <a:avLst/>
            </a:prstGeom>
            <a:solidFill>
              <a:srgbClr val="7030A0">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89579829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910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timing>
    <p:tnLst>
      <p:par>
        <p:cTn id="1" dur="indefinite" restart="never" nodeType="tmRoot"/>
      </p:par>
    </p:tnLst>
  </p:timing>
  <p:hf hdr="0" ftr="0"/>
  <p:txStyles>
    <p:titleStyle>
      <a:lvl1pPr algn="ctr" defTabSz="987342" rtl="0" eaLnBrk="1" latinLnBrk="0" hangingPunct="1">
        <a:spcBef>
          <a:spcPct val="0"/>
        </a:spcBef>
        <a:buNone/>
        <a:defRPr sz="4800" kern="1200">
          <a:solidFill>
            <a:schemeClr val="tx1"/>
          </a:solidFill>
          <a:latin typeface="+mj-lt"/>
          <a:ea typeface="+mj-ea"/>
          <a:cs typeface="+mj-cs"/>
        </a:defRPr>
      </a:lvl1pPr>
    </p:titleStyle>
    <p:body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fr-FR"/>
      </a:defPPr>
      <a:lvl1pPr marL="0" algn="l" defTabSz="987342" rtl="0" eaLnBrk="1" latinLnBrk="0" hangingPunct="1">
        <a:defRPr sz="1900" kern="1200">
          <a:solidFill>
            <a:schemeClr val="tx1"/>
          </a:solidFill>
          <a:latin typeface="+mn-lt"/>
          <a:ea typeface="+mn-ea"/>
          <a:cs typeface="+mn-cs"/>
        </a:defRPr>
      </a:lvl1pPr>
      <a:lvl2pPr marL="493671" algn="l" defTabSz="987342" rtl="0" eaLnBrk="1" latinLnBrk="0" hangingPunct="1">
        <a:defRPr sz="1900" kern="1200">
          <a:solidFill>
            <a:schemeClr val="tx1"/>
          </a:solidFill>
          <a:latin typeface="+mn-lt"/>
          <a:ea typeface="+mn-ea"/>
          <a:cs typeface="+mn-cs"/>
        </a:defRPr>
      </a:lvl2pPr>
      <a:lvl3pPr marL="987342" algn="l" defTabSz="987342" rtl="0" eaLnBrk="1" latinLnBrk="0" hangingPunct="1">
        <a:defRPr sz="1900" kern="1200">
          <a:solidFill>
            <a:schemeClr val="tx1"/>
          </a:solidFill>
          <a:latin typeface="+mn-lt"/>
          <a:ea typeface="+mn-ea"/>
          <a:cs typeface="+mn-cs"/>
        </a:defRPr>
      </a:lvl3pPr>
      <a:lvl4pPr marL="1481013" algn="l" defTabSz="987342" rtl="0" eaLnBrk="1" latinLnBrk="0" hangingPunct="1">
        <a:defRPr sz="1900" kern="1200">
          <a:solidFill>
            <a:schemeClr val="tx1"/>
          </a:solidFill>
          <a:latin typeface="+mn-lt"/>
          <a:ea typeface="+mn-ea"/>
          <a:cs typeface="+mn-cs"/>
        </a:defRPr>
      </a:lvl4pPr>
      <a:lvl5pPr marL="1974682" algn="l" defTabSz="987342" rtl="0" eaLnBrk="1" latinLnBrk="0" hangingPunct="1">
        <a:defRPr sz="1900" kern="1200">
          <a:solidFill>
            <a:schemeClr val="tx1"/>
          </a:solidFill>
          <a:latin typeface="+mn-lt"/>
          <a:ea typeface="+mn-ea"/>
          <a:cs typeface="+mn-cs"/>
        </a:defRPr>
      </a:lvl5pPr>
      <a:lvl6pPr marL="2468353" algn="l" defTabSz="987342" rtl="0" eaLnBrk="1" latinLnBrk="0" hangingPunct="1">
        <a:defRPr sz="1900" kern="1200">
          <a:solidFill>
            <a:schemeClr val="tx1"/>
          </a:solidFill>
          <a:latin typeface="+mn-lt"/>
          <a:ea typeface="+mn-ea"/>
          <a:cs typeface="+mn-cs"/>
        </a:defRPr>
      </a:lvl6pPr>
      <a:lvl7pPr marL="2962024" algn="l" defTabSz="987342" rtl="0" eaLnBrk="1" latinLnBrk="0" hangingPunct="1">
        <a:defRPr sz="1900" kern="1200">
          <a:solidFill>
            <a:schemeClr val="tx1"/>
          </a:solidFill>
          <a:latin typeface="+mn-lt"/>
          <a:ea typeface="+mn-ea"/>
          <a:cs typeface="+mn-cs"/>
        </a:defRPr>
      </a:lvl7pPr>
      <a:lvl8pPr marL="3455695" algn="l" defTabSz="987342" rtl="0" eaLnBrk="1" latinLnBrk="0" hangingPunct="1">
        <a:defRPr sz="1900" kern="1200">
          <a:solidFill>
            <a:schemeClr val="tx1"/>
          </a:solidFill>
          <a:latin typeface="+mn-lt"/>
          <a:ea typeface="+mn-ea"/>
          <a:cs typeface="+mn-cs"/>
        </a:defRPr>
      </a:lvl8pPr>
      <a:lvl9pPr marL="3949366" algn="l" defTabSz="98734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825" y="288925"/>
            <a:ext cx="9072563" cy="1200150"/>
          </a:xfrm>
          <a:prstGeom prst="rect">
            <a:avLst/>
          </a:prstGeom>
        </p:spPr>
        <p:txBody>
          <a:bodyPr vert="horz" lIns="91440" tIns="45720" rIns="91440" bIns="45720" rtlCol="0" anchor="ctr">
            <a:normAutofit/>
          </a:bodyPr>
          <a:lstStyle/>
          <a:p>
            <a:r>
              <a:rPr lang="en-US" smtClean="0"/>
              <a:t>Click to edit Master title style</a:t>
            </a:r>
            <a:endParaRPr lang="fr-FR"/>
          </a:p>
        </p:txBody>
      </p:sp>
      <p:sp>
        <p:nvSpPr>
          <p:cNvPr id="3" name="Text Placeholder 2"/>
          <p:cNvSpPr>
            <a:spLocks noGrp="1"/>
          </p:cNvSpPr>
          <p:nvPr>
            <p:ph type="body" idx="1"/>
          </p:nvPr>
        </p:nvSpPr>
        <p:spPr>
          <a:xfrm>
            <a:off x="504825" y="1679575"/>
            <a:ext cx="9072563" cy="47529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r-FR"/>
          </a:p>
        </p:txBody>
      </p:sp>
      <p:sp>
        <p:nvSpPr>
          <p:cNvPr id="4" name="Date Placeholder 3"/>
          <p:cNvSpPr>
            <a:spLocks noGrp="1"/>
          </p:cNvSpPr>
          <p:nvPr>
            <p:ph type="dt" sz="half" idx="2"/>
          </p:nvPr>
        </p:nvSpPr>
        <p:spPr>
          <a:xfrm>
            <a:off x="504825" y="6673850"/>
            <a:ext cx="2351088"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0C828CC7-AD2B-4304-9521-CD0379F44C72}" type="datetimeFigureOut">
              <a:rPr lang="fr-FR" smtClean="0"/>
              <a:pPr/>
              <a:t>18/08/2015</a:t>
            </a:fld>
            <a:endParaRPr lang="fr-FR"/>
          </a:p>
        </p:txBody>
      </p:sp>
      <p:sp>
        <p:nvSpPr>
          <p:cNvPr id="5" name="Footer Placeholder 4"/>
          <p:cNvSpPr>
            <a:spLocks noGrp="1"/>
          </p:cNvSpPr>
          <p:nvPr>
            <p:ph type="ftr" sz="quarter" idx="3"/>
          </p:nvPr>
        </p:nvSpPr>
        <p:spPr>
          <a:xfrm>
            <a:off x="3444875" y="6673850"/>
            <a:ext cx="319087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7224713" y="6673850"/>
            <a:ext cx="235267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16A805E1-7A76-453B-AA37-0D18829F8655}" type="slidenum">
              <a:rPr lang="fr-FR" smtClean="0"/>
              <a:pPr/>
              <a:t>‹#›</a:t>
            </a:fld>
            <a:endParaRPr lang="fr-FR"/>
          </a:p>
        </p:txBody>
      </p:sp>
    </p:spTree>
    <p:extLst>
      <p:ext uri="{BB962C8B-B14F-4D97-AF65-F5344CB8AC3E}">
        <p14:creationId xmlns:p14="http://schemas.microsoft.com/office/powerpoint/2010/main" val="40925264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359792" y="1584226"/>
            <a:ext cx="9450840" cy="1296144"/>
          </a:xfrm>
          <a:prstGeom prst="rect">
            <a:avLst/>
          </a:prstGeom>
        </p:spPr>
        <p:txBody>
          <a:bodyPr/>
          <a:lstStyle/>
          <a:p>
            <a:pPr marL="0" indent="0">
              <a:buNone/>
            </a:pPr>
            <a:r>
              <a:rPr lang="en-GB" sz="1800" b="1" cap="small" dirty="0" smtClean="0">
                <a:latin typeface="+mj-lt"/>
                <a:cs typeface="Times New Roman" panose="02020603050405020304" pitchFamily="18" charset="0"/>
              </a:rPr>
              <a:t>NXS Indices &amp; Strategies</a:t>
            </a:r>
          </a:p>
          <a:p>
            <a:pPr marL="0" indent="0">
              <a:buNone/>
            </a:pPr>
            <a:r>
              <a:rPr lang="en-GB" sz="1800" b="1" dirty="0" smtClean="0">
                <a:latin typeface="+mj-lt"/>
                <a:cs typeface="Times New Roman" panose="02020603050405020304" pitchFamily="18" charset="0"/>
              </a:rPr>
              <a:t>US ALGORITHM INDICES PLATFORM - OVERVIEW</a:t>
            </a:r>
          </a:p>
          <a:p>
            <a:pPr marL="0" indent="0" algn="r">
              <a:buNone/>
            </a:pPr>
            <a:r>
              <a:rPr lang="en-GB" sz="1200" dirty="0" smtClean="0">
                <a:latin typeface="+mj-lt"/>
                <a:cs typeface="Times New Roman" panose="02020603050405020304" pitchFamily="18" charset="0"/>
              </a:rPr>
              <a:t>September 2015</a:t>
            </a:r>
            <a:endParaRPr lang="en-GB" sz="1200" dirty="0">
              <a:latin typeface="+mj-lt"/>
              <a:cs typeface="Times New Roman" panose="02020603050405020304" pitchFamily="18" charset="0"/>
            </a:endParaRPr>
          </a:p>
        </p:txBody>
      </p:sp>
    </p:spTree>
    <p:extLst>
      <p:ext uri="{BB962C8B-B14F-4D97-AF65-F5344CB8AC3E}">
        <p14:creationId xmlns:p14="http://schemas.microsoft.com/office/powerpoint/2010/main" val="401523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10</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RISK PREMIA : </a:t>
            </a:r>
            <a:r>
              <a:rPr lang="en-GB" sz="1600" dirty="0" smtClean="0">
                <a:cs typeface="Times New Roman" panose="02020603050405020304" pitchFamily="18" charset="0"/>
              </a:rPr>
              <a:t>Examples of </a:t>
            </a:r>
            <a:r>
              <a:rPr lang="en-GB" sz="1600" dirty="0">
                <a:cs typeface="Times New Roman" panose="02020603050405020304" pitchFamily="18" charset="0"/>
              </a:rPr>
              <a:t>Asset Allocation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Risk </a:t>
            </a:r>
            <a:r>
              <a:rPr lang="en-US" sz="1000" b="1" dirty="0" err="1" smtClean="0"/>
              <a:t>Premia</a:t>
            </a:r>
            <a:r>
              <a:rPr lang="en-US" sz="1000" b="1" dirty="0" smtClean="0"/>
              <a:t> Allocation Strategies</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4328" y="1800250"/>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dirty="0" smtClean="0"/>
              <a:t>Dynamic Multifactor series</a:t>
            </a:r>
          </a:p>
          <a:p>
            <a:r>
              <a:rPr lang="en-US" sz="800" dirty="0" smtClean="0"/>
              <a:t>Natixis Dynamic Multi Factor US Equity Index</a:t>
            </a:r>
          </a:p>
          <a:p>
            <a:r>
              <a:rPr lang="en-US" sz="800" dirty="0" smtClean="0"/>
              <a:t>Natixis </a:t>
            </a:r>
            <a:r>
              <a:rPr lang="en-US" sz="800" dirty="0"/>
              <a:t>Dynamic Multi Factor</a:t>
            </a:r>
            <a:r>
              <a:rPr lang="en-US" sz="800" dirty="0" smtClean="0"/>
              <a:t> Europe Equity Index</a:t>
            </a:r>
          </a:p>
          <a:p>
            <a:endParaRPr lang="en-US" sz="800" dirty="0" smtClean="0"/>
          </a:p>
          <a:p>
            <a:endParaRPr lang="en-US" sz="800" dirty="0"/>
          </a:p>
          <a:p>
            <a:endParaRPr lang="en-US" sz="800" dirty="0" smtClean="0"/>
          </a:p>
          <a:p>
            <a:endParaRPr lang="en-US" sz="800" dirty="0"/>
          </a:p>
          <a:p>
            <a:endParaRPr lang="en-US" sz="800" dirty="0" smtClean="0"/>
          </a:p>
          <a:p>
            <a:pPr marL="285750" indent="-285750">
              <a:buFont typeface="Wingdings" panose="05000000000000000000" pitchFamily="2" charset="2"/>
              <a:buChar char="ü"/>
            </a:pPr>
            <a:r>
              <a:rPr lang="en-US" sz="1600" dirty="0" smtClean="0">
                <a:solidFill>
                  <a:srgbClr val="FF0000"/>
                </a:solidFill>
              </a:rPr>
              <a:t>Momentum Investment on Risk </a:t>
            </a:r>
            <a:r>
              <a:rPr lang="en-US" sz="1600" dirty="0" err="1" smtClean="0">
                <a:solidFill>
                  <a:srgbClr val="FF0000"/>
                </a:solidFill>
              </a:rPr>
              <a:t>Premia</a:t>
            </a:r>
            <a:endParaRPr lang="en-US" sz="1600" dirty="0" smtClean="0">
              <a:solidFill>
                <a:srgbClr val="FF0000"/>
              </a:solidFill>
            </a:endParaRPr>
          </a:p>
          <a:p>
            <a:r>
              <a:rPr lang="en-US" sz="800" dirty="0" smtClean="0">
                <a:solidFill>
                  <a:srgbClr val="FF0000"/>
                </a:solidFill>
              </a:rPr>
              <a:t>Natixis MRP US Equity Strategy</a:t>
            </a:r>
          </a:p>
          <a:p>
            <a:r>
              <a:rPr lang="en-US" sz="800" dirty="0" smtClean="0">
                <a:solidFill>
                  <a:srgbClr val="FF0000"/>
                </a:solidFill>
              </a:rPr>
              <a:t>Natixis </a:t>
            </a:r>
            <a:r>
              <a:rPr lang="en-US" sz="800" dirty="0">
                <a:solidFill>
                  <a:srgbClr val="FF0000"/>
                </a:solidFill>
              </a:rPr>
              <a:t>MRP</a:t>
            </a:r>
            <a:r>
              <a:rPr lang="en-US" sz="800" dirty="0" smtClean="0">
                <a:solidFill>
                  <a:srgbClr val="FF0000"/>
                </a:solidFill>
              </a:rPr>
              <a:t>  Europe Equity </a:t>
            </a:r>
            <a:r>
              <a:rPr lang="en-US" sz="800" dirty="0">
                <a:solidFill>
                  <a:srgbClr val="FF0000"/>
                </a:solidFill>
              </a:rPr>
              <a:t>Strategy</a:t>
            </a:r>
            <a:endParaRPr lang="en-US" sz="800" dirty="0" smtClean="0">
              <a:solidFill>
                <a:srgbClr val="FF0000"/>
              </a:solidFill>
            </a:endParaRPr>
          </a:p>
          <a:p>
            <a:endParaRPr lang="en-US" sz="800" dirty="0" smtClean="0"/>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BUILDING AN ALLOCATION PORTFOLIO: FLAGSHIPS</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69440754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11</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RISK PREMIA : </a:t>
            </a:r>
            <a:r>
              <a:rPr lang="en-GB" sz="1600" dirty="0" smtClean="0">
                <a:cs typeface="Times New Roman" panose="02020603050405020304" pitchFamily="18" charset="0"/>
              </a:rPr>
              <a:t>Examples of </a:t>
            </a:r>
            <a:r>
              <a:rPr lang="en-GB" sz="1600" dirty="0">
                <a:cs typeface="Times New Roman" panose="02020603050405020304" pitchFamily="18" charset="0"/>
              </a:rPr>
              <a:t>Asset Allocation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grpSp>
        <p:nvGrpSpPr>
          <p:cNvPr id="7" name="Group 6"/>
          <p:cNvGrpSpPr/>
          <p:nvPr/>
        </p:nvGrpSpPr>
        <p:grpSpPr>
          <a:xfrm>
            <a:off x="225557" y="1080170"/>
            <a:ext cx="9283989" cy="2847432"/>
            <a:chOff x="271497" y="1806670"/>
            <a:chExt cx="9588194" cy="2779256"/>
          </a:xfrm>
        </p:grpSpPr>
        <p:sp>
          <p:nvSpPr>
            <p:cNvPr id="8" name="Title 1"/>
            <p:cNvSpPr txBox="1">
              <a:spLocks/>
            </p:cNvSpPr>
            <p:nvPr/>
          </p:nvSpPr>
          <p:spPr>
            <a:xfrm>
              <a:off x="271497" y="1806670"/>
              <a:ext cx="6938020" cy="383521"/>
            </a:xfrm>
            <a:prstGeom prst="rect">
              <a:avLst/>
            </a:prstGeom>
          </p:spPr>
          <p:txBody>
            <a:bodyPr vert="horz" lIns="98734" tIns="49367" rIns="98734" bIns="49367" rtlCol="0" anchor="ctr">
              <a:no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b="0" dirty="0" smtClean="0">
                  <a:latin typeface="+mn-lt"/>
                </a:rPr>
                <a:t> </a:t>
              </a:r>
              <a:r>
                <a:rPr lang="en-GB" sz="1500" dirty="0" smtClean="0">
                  <a:solidFill>
                    <a:schemeClr val="accent1"/>
                  </a:solidFill>
                  <a:latin typeface="+mn-lt"/>
                </a:rPr>
                <a:t>Investment Strategy </a:t>
              </a:r>
              <a:r>
                <a:rPr lang="en-GB" sz="1500" dirty="0" smtClean="0">
                  <a:solidFill>
                    <a:schemeClr val="accent1"/>
                  </a:solidFill>
                  <a:latin typeface="+mn-lt"/>
                </a:rPr>
                <a:t>: MRP – Momentum on Risk </a:t>
              </a:r>
              <a:r>
                <a:rPr lang="en-GB" sz="1500" dirty="0" err="1" smtClean="0">
                  <a:solidFill>
                    <a:schemeClr val="accent1"/>
                  </a:solidFill>
                  <a:latin typeface="+mn-lt"/>
                </a:rPr>
                <a:t>Premia</a:t>
              </a:r>
              <a:endParaRPr lang="en-GB" sz="1500" dirty="0">
                <a:solidFill>
                  <a:schemeClr val="accent1"/>
                </a:solidFill>
                <a:latin typeface="+mn-lt"/>
              </a:endParaRPr>
            </a:p>
          </p:txBody>
        </p:sp>
        <p:cxnSp>
          <p:nvCxnSpPr>
            <p:cNvPr id="9" name="Straight Connector 8"/>
            <p:cNvCxnSpPr/>
            <p:nvPr/>
          </p:nvCxnSpPr>
          <p:spPr>
            <a:xfrm>
              <a:off x="333633" y="2183771"/>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13831" y="2368941"/>
              <a:ext cx="9376885" cy="2216985"/>
            </a:xfrm>
            <a:prstGeom prst="rect">
              <a:avLst/>
            </a:prstGeom>
          </p:spPr>
          <p:txBody>
            <a:bodyPr vert="horz" lIns="98746" tIns="49373" rIns="98746" bIns="49373"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271463" indent="-271463" algn="just">
                <a:buClr>
                  <a:srgbClr val="7030A0"/>
                </a:buClr>
                <a:buFont typeface="Wingdings" pitchFamily="2" charset="2"/>
                <a:buChar char="v"/>
              </a:pPr>
              <a:r>
                <a:rPr lang="en-GB" sz="1100" dirty="0" smtClean="0"/>
                <a:t>Investment Objective: to outperform its underlying benchmark (S&amp;P 500 Total return)</a:t>
              </a:r>
            </a:p>
            <a:p>
              <a:pPr marL="271463" indent="-271463" algn="just">
                <a:buClr>
                  <a:srgbClr val="7030A0"/>
                </a:buClr>
                <a:buFont typeface="Wingdings" pitchFamily="2" charset="2"/>
                <a:buChar char="v"/>
              </a:pPr>
              <a:r>
                <a:rPr lang="en-GB" sz="1100" dirty="0" smtClean="0"/>
                <a:t>Dynamic </a:t>
              </a:r>
              <a:r>
                <a:rPr lang="en-GB" sz="1100" dirty="0" smtClean="0"/>
                <a:t>exposition to the Risk </a:t>
              </a:r>
              <a:r>
                <a:rPr lang="en-GB" sz="1100" dirty="0" err="1" smtClean="0"/>
                <a:t>Premia</a:t>
              </a:r>
              <a:r>
                <a:rPr lang="en-GB" sz="1100" dirty="0" smtClean="0"/>
                <a:t> according to their past performances</a:t>
              </a:r>
            </a:p>
            <a:p>
              <a:pPr marL="271463" indent="-271463" algn="just">
                <a:buClr>
                  <a:srgbClr val="7030A0"/>
                </a:buClr>
                <a:buFont typeface="Wingdings" pitchFamily="2" charset="2"/>
                <a:buChar char="v"/>
              </a:pPr>
              <a:r>
                <a:rPr lang="en-GB" sz="1100" dirty="0" smtClean="0"/>
                <a:t>Monthly rebalancing</a:t>
              </a:r>
            </a:p>
            <a:p>
              <a:pPr marL="271463" indent="-271463" algn="just">
                <a:buClr>
                  <a:srgbClr val="7030A0"/>
                </a:buClr>
                <a:buFont typeface="Wingdings" pitchFamily="2" charset="2"/>
                <a:buChar char="v"/>
              </a:pPr>
              <a:r>
                <a:rPr lang="en-GB" sz="1100" dirty="0" smtClean="0"/>
                <a:t>Investment Universe composed of Natixis US Risk </a:t>
              </a:r>
              <a:r>
                <a:rPr lang="en-GB" sz="1100" dirty="0" err="1" smtClean="0"/>
                <a:t>Premia</a:t>
              </a:r>
              <a:r>
                <a:rPr lang="en-GB" sz="1100" dirty="0" smtClean="0"/>
                <a:t> building blocks &amp; S&amp;P 500 Total Return</a:t>
              </a:r>
              <a:endParaRPr lang="en-GB" sz="1100" dirty="0"/>
            </a:p>
            <a:p>
              <a:pPr algn="just">
                <a:buClr>
                  <a:srgbClr val="7030A0"/>
                </a:buClr>
              </a:pPr>
              <a:endParaRPr lang="en-GB" sz="1100" b="1" dirty="0" smtClean="0"/>
            </a:p>
            <a:p>
              <a:pPr marL="271463" indent="-271463" algn="just">
                <a:buClr>
                  <a:srgbClr val="7030A0"/>
                </a:buClr>
                <a:buFont typeface="Wingdings" pitchFamily="2" charset="2"/>
                <a:buChar char="v"/>
              </a:pPr>
              <a:endParaRPr lang="en-GB" sz="1100" b="1" dirty="0" smtClean="0"/>
            </a:p>
          </p:txBody>
        </p:sp>
      </p:grpSp>
      <p:grpSp>
        <p:nvGrpSpPr>
          <p:cNvPr id="11" name="Group 1"/>
          <p:cNvGrpSpPr/>
          <p:nvPr/>
        </p:nvGrpSpPr>
        <p:grpSpPr>
          <a:xfrm>
            <a:off x="269054" y="3757783"/>
            <a:ext cx="9558934" cy="634755"/>
            <a:chOff x="165024" y="2173607"/>
            <a:chExt cx="9558934" cy="634755"/>
          </a:xfrm>
        </p:grpSpPr>
        <p:sp>
          <p:nvSpPr>
            <p:cNvPr id="13" name="Rectangle 12"/>
            <p:cNvSpPr/>
            <p:nvPr/>
          </p:nvSpPr>
          <p:spPr>
            <a:xfrm>
              <a:off x="245889" y="2546752"/>
              <a:ext cx="8538839" cy="261610"/>
            </a:xfrm>
            <a:prstGeom prst="rect">
              <a:avLst/>
            </a:prstGeom>
          </p:spPr>
          <p:txBody>
            <a:bodyPr wrap="square">
              <a:spAutoFit/>
            </a:bodyPr>
            <a:lstStyle/>
            <a:p>
              <a:pPr algn="just">
                <a:spcAft>
                  <a:spcPts val="0"/>
                </a:spcAft>
              </a:pPr>
              <a:r>
                <a:rPr lang="en-GB" sz="1050" i="1" dirty="0" smtClean="0"/>
                <a:t>Past performances are neither an indicator nor a guarantee of future results</a:t>
              </a:r>
              <a:r>
                <a:rPr lang="en-GB" sz="1050" i="1" dirty="0" smtClean="0">
                  <a:latin typeface="+mj-lt"/>
                  <a:ea typeface="Calibri"/>
                </a:rPr>
                <a:t>.</a:t>
              </a:r>
              <a:endParaRPr lang="en-GB" sz="1200" i="1" dirty="0">
                <a:latin typeface="+mj-lt"/>
                <a:ea typeface="Calibri"/>
              </a:endParaRPr>
            </a:p>
          </p:txBody>
        </p:sp>
        <p:cxnSp>
          <p:nvCxnSpPr>
            <p:cNvPr id="14" name="Straight Connector 23"/>
            <p:cNvCxnSpPr/>
            <p:nvPr/>
          </p:nvCxnSpPr>
          <p:spPr>
            <a:xfrm>
              <a:off x="197900" y="2542098"/>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65024" y="2173607"/>
              <a:ext cx="6938020" cy="490739"/>
            </a:xfrm>
            <a:prstGeom prst="rect">
              <a:avLst/>
            </a:prstGeom>
          </p:spPr>
          <p:txBody>
            <a:bodyPr vert="horz" lIns="98734" tIns="49367" rIns="98734" bIns="49367" rtlCol="0" anchor="ctr">
              <a:norm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dirty="0" smtClean="0">
                  <a:solidFill>
                    <a:schemeClr val="accent1"/>
                  </a:solidFill>
                  <a:latin typeface="+mj-lt"/>
                </a:rPr>
                <a:t>Performance </a:t>
              </a:r>
              <a:r>
                <a:rPr lang="en-GB" sz="1200" i="1" dirty="0" smtClean="0">
                  <a:solidFill>
                    <a:schemeClr val="accent1"/>
                  </a:solidFill>
                  <a:latin typeface="+mj-lt"/>
                </a:rPr>
                <a:t>(computed from 01/29/1999 to 06/22/2015)</a:t>
              </a:r>
              <a:endParaRPr lang="en-GB" sz="1200" i="1" dirty="0">
                <a:solidFill>
                  <a:schemeClr val="accent1"/>
                </a:solidFill>
                <a:latin typeface="+mj-lt"/>
              </a:endParaRPr>
            </a:p>
          </p:txBody>
        </p:sp>
      </p:grpSp>
      <p:graphicFrame>
        <p:nvGraphicFramePr>
          <p:cNvPr id="18" name="Chart 17"/>
          <p:cNvGraphicFramePr>
            <a:graphicFrameLocks/>
          </p:cNvGraphicFramePr>
          <p:nvPr>
            <p:extLst>
              <p:ext uri="{D42A27DB-BD31-4B8C-83A1-F6EECF244321}">
                <p14:modId xmlns:p14="http://schemas.microsoft.com/office/powerpoint/2010/main" val="2553654443"/>
              </p:ext>
            </p:extLst>
          </p:nvPr>
        </p:nvGraphicFramePr>
        <p:xfrm>
          <a:off x="319793" y="4248522"/>
          <a:ext cx="4893378" cy="230256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2863501028"/>
              </p:ext>
            </p:extLst>
          </p:nvPr>
        </p:nvGraphicFramePr>
        <p:xfrm>
          <a:off x="6336456" y="4680570"/>
          <a:ext cx="2781300" cy="1524000"/>
        </p:xfrm>
        <a:graphic>
          <a:graphicData uri="http://schemas.openxmlformats.org/drawingml/2006/table">
            <a:tbl>
              <a:tblPr>
                <a:tableStyleId>{5C22544A-7EE6-4342-B048-85BDC9FD1C3A}</a:tableStyleId>
              </a:tblPr>
              <a:tblGrid>
                <a:gridCol w="901700"/>
                <a:gridCol w="939800"/>
                <a:gridCol w="939800"/>
              </a:tblGrid>
              <a:tr h="190500">
                <a:tc>
                  <a:txBody>
                    <a:bodyPr/>
                    <a:lstStyle/>
                    <a:p>
                      <a:pPr algn="l" fontAlgn="b"/>
                      <a:endParaRPr lang="en-US" sz="1000" b="0" i="0" u="none" strike="noStrike" dirty="0">
                        <a:solidFill>
                          <a:srgbClr val="000000"/>
                        </a:solidFill>
                        <a:effectLst/>
                        <a:latin typeface="Calibri"/>
                      </a:endParaRPr>
                    </a:p>
                  </a:txBody>
                  <a:tcPr marL="9525" marR="9525" marT="9525" marB="0" anchor="b">
                    <a:lnL w="9525" cap="flat" cmpd="sng" algn="ctr">
                      <a:no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b="1" u="none" strike="noStrike" dirty="0">
                          <a:effectLst/>
                        </a:rPr>
                        <a:t>MRP</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b="1" u="none" strike="noStrike" dirty="0">
                          <a:effectLst/>
                        </a:rPr>
                        <a:t>SPXT</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r>
              <a:tr h="190500">
                <a:tc>
                  <a:txBody>
                    <a:bodyPr/>
                    <a:lstStyle/>
                    <a:p>
                      <a:pPr algn="l" fontAlgn="b"/>
                      <a:r>
                        <a:rPr lang="en-US" sz="900" b="1" u="none" strike="noStrike" dirty="0">
                          <a:effectLst/>
                        </a:rPr>
                        <a:t>IRR</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15.41%</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5.08%</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err="1">
                          <a:effectLst/>
                        </a:rPr>
                        <a:t>Stdev</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20.64%</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19.99%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a:effectLst/>
                        </a:rPr>
                        <a:t>Sharpe Ratio</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0.75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0.25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a:effectLst/>
                        </a:rPr>
                        <a:t>Max Drawdown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-52.90%</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-55.25%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2013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38.33%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32.39%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2014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15.70%</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13.69%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YTD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4.04%</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8.87%</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16573167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12</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RISK PREMIA : </a:t>
            </a:r>
            <a:r>
              <a:rPr lang="en-GB" sz="1600" dirty="0" smtClean="0">
                <a:cs typeface="Times New Roman" panose="02020603050405020304" pitchFamily="18" charset="0"/>
              </a:rPr>
              <a:t>Examples of </a:t>
            </a:r>
            <a:r>
              <a:rPr lang="en-GB" sz="1600" dirty="0">
                <a:cs typeface="Times New Roman" panose="02020603050405020304" pitchFamily="18" charset="0"/>
              </a:rPr>
              <a:t>Asset Allocation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grpSp>
        <p:nvGrpSpPr>
          <p:cNvPr id="7" name="Group 6"/>
          <p:cNvGrpSpPr/>
          <p:nvPr/>
        </p:nvGrpSpPr>
        <p:grpSpPr>
          <a:xfrm>
            <a:off x="231789" y="1073669"/>
            <a:ext cx="9277757" cy="2684114"/>
            <a:chOff x="277933" y="1722929"/>
            <a:chExt cx="9581758" cy="2862997"/>
          </a:xfrm>
        </p:grpSpPr>
        <p:sp>
          <p:nvSpPr>
            <p:cNvPr id="8" name="Title 1"/>
            <p:cNvSpPr txBox="1">
              <a:spLocks/>
            </p:cNvSpPr>
            <p:nvPr/>
          </p:nvSpPr>
          <p:spPr>
            <a:xfrm>
              <a:off x="277933" y="1722929"/>
              <a:ext cx="6938020" cy="460842"/>
            </a:xfrm>
            <a:prstGeom prst="rect">
              <a:avLst/>
            </a:prstGeom>
          </p:spPr>
          <p:txBody>
            <a:bodyPr vert="horz" lIns="98734" tIns="49367" rIns="98734" bIns="49367" rtlCol="0" anchor="ctr">
              <a:no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b="0" dirty="0" smtClean="0">
                  <a:latin typeface="+mn-lt"/>
                </a:rPr>
                <a:t> </a:t>
              </a:r>
              <a:r>
                <a:rPr lang="en-GB" sz="1500" dirty="0" smtClean="0">
                  <a:solidFill>
                    <a:schemeClr val="accent1"/>
                  </a:solidFill>
                  <a:latin typeface="+mn-lt"/>
                </a:rPr>
                <a:t>Investment Strategy </a:t>
              </a:r>
              <a:r>
                <a:rPr lang="en-GB" sz="1500" dirty="0" smtClean="0">
                  <a:solidFill>
                    <a:schemeClr val="accent1"/>
                  </a:solidFill>
                  <a:latin typeface="+mn-lt"/>
                </a:rPr>
                <a:t>: MRP Excess return – Momentum on Risk </a:t>
              </a:r>
              <a:r>
                <a:rPr lang="en-GB" sz="1500" dirty="0" err="1" smtClean="0">
                  <a:solidFill>
                    <a:schemeClr val="accent1"/>
                  </a:solidFill>
                  <a:latin typeface="+mn-lt"/>
                </a:rPr>
                <a:t>Premia</a:t>
              </a:r>
              <a:r>
                <a:rPr lang="en-GB" sz="1500" dirty="0" smtClean="0">
                  <a:solidFill>
                    <a:schemeClr val="accent1"/>
                  </a:solidFill>
                  <a:latin typeface="+mn-lt"/>
                </a:rPr>
                <a:t> Excess Return</a:t>
              </a:r>
              <a:endParaRPr lang="en-GB" sz="1500" dirty="0">
                <a:solidFill>
                  <a:schemeClr val="accent1"/>
                </a:solidFill>
                <a:latin typeface="+mn-lt"/>
              </a:endParaRPr>
            </a:p>
          </p:txBody>
        </p:sp>
        <p:cxnSp>
          <p:nvCxnSpPr>
            <p:cNvPr id="9" name="Straight Connector 8"/>
            <p:cNvCxnSpPr/>
            <p:nvPr/>
          </p:nvCxnSpPr>
          <p:spPr>
            <a:xfrm>
              <a:off x="333633" y="2183771"/>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13831" y="2368941"/>
              <a:ext cx="9376885" cy="2216985"/>
            </a:xfrm>
            <a:prstGeom prst="rect">
              <a:avLst/>
            </a:prstGeom>
          </p:spPr>
          <p:txBody>
            <a:bodyPr vert="horz" lIns="98746" tIns="49373" rIns="98746" bIns="49373"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271463" indent="-271463" algn="just">
                <a:buClr>
                  <a:srgbClr val="7030A0"/>
                </a:buClr>
                <a:buFont typeface="Wingdings" pitchFamily="2" charset="2"/>
                <a:buChar char="v"/>
              </a:pPr>
              <a:r>
                <a:rPr lang="en-GB" sz="1100" dirty="0" smtClean="0"/>
                <a:t>Investment Objective: to </a:t>
              </a:r>
              <a:r>
                <a:rPr lang="en-GB" sz="1100" dirty="0" smtClean="0"/>
                <a:t>allocate to the right US Equity Risk </a:t>
              </a:r>
              <a:r>
                <a:rPr lang="en-GB" sz="1100" dirty="0" err="1" smtClean="0"/>
                <a:t>Premia</a:t>
              </a:r>
              <a:r>
                <a:rPr lang="en-GB" sz="1100" dirty="0" smtClean="0"/>
                <a:t> Excess return</a:t>
              </a:r>
            </a:p>
            <a:p>
              <a:pPr marL="271463" indent="-271463" algn="just">
                <a:buClr>
                  <a:srgbClr val="7030A0"/>
                </a:buClr>
                <a:buFont typeface="Wingdings" pitchFamily="2" charset="2"/>
                <a:buChar char="v"/>
              </a:pPr>
              <a:r>
                <a:rPr lang="en-GB" sz="1100" dirty="0" smtClean="0"/>
                <a:t>Dynamic </a:t>
              </a:r>
              <a:r>
                <a:rPr lang="en-GB" sz="1100" dirty="0" smtClean="0"/>
                <a:t>exposition to the Risk </a:t>
              </a:r>
              <a:r>
                <a:rPr lang="en-GB" sz="1100" dirty="0" err="1" smtClean="0"/>
                <a:t>Premia</a:t>
              </a:r>
              <a:r>
                <a:rPr lang="en-GB" sz="1100" dirty="0" smtClean="0"/>
                <a:t> </a:t>
              </a:r>
              <a:r>
                <a:rPr lang="en-GB" sz="1100" dirty="0" smtClean="0"/>
                <a:t>Excess Return according </a:t>
              </a:r>
              <a:r>
                <a:rPr lang="en-GB" sz="1100" dirty="0" smtClean="0"/>
                <a:t>to their past </a:t>
              </a:r>
              <a:r>
                <a:rPr lang="en-GB" sz="1100" dirty="0" smtClean="0"/>
                <a:t>performances</a:t>
              </a:r>
            </a:p>
            <a:p>
              <a:pPr marL="271463" indent="-271463" algn="just">
                <a:buClr>
                  <a:srgbClr val="7030A0"/>
                </a:buClr>
                <a:buFont typeface="Wingdings" pitchFamily="2" charset="2"/>
                <a:buChar char="v"/>
              </a:pPr>
              <a:r>
                <a:rPr lang="en-GB" sz="1100" dirty="0" smtClean="0"/>
                <a:t>Excess </a:t>
              </a:r>
              <a:r>
                <a:rPr lang="en-GB" sz="1100" dirty="0"/>
                <a:t>Return defined by getting long the </a:t>
              </a:r>
              <a:r>
                <a:rPr lang="en-GB" sz="1100" dirty="0" smtClean="0"/>
                <a:t>MRP </a:t>
              </a:r>
              <a:r>
                <a:rPr lang="en-GB" sz="1100" dirty="0"/>
                <a:t>and short the S&amp;P 500 Total Return</a:t>
              </a:r>
            </a:p>
            <a:p>
              <a:pPr marL="271463" indent="-271463" algn="just">
                <a:buClr>
                  <a:srgbClr val="7030A0"/>
                </a:buClr>
                <a:buFont typeface="Wingdings" pitchFamily="2" charset="2"/>
                <a:buChar char="v"/>
              </a:pPr>
              <a:r>
                <a:rPr lang="en-GB" sz="1100" dirty="0" smtClean="0"/>
                <a:t>Monthly rebalancing</a:t>
              </a:r>
            </a:p>
            <a:p>
              <a:pPr marL="271463" indent="-271463" algn="just">
                <a:buClr>
                  <a:srgbClr val="7030A0"/>
                </a:buClr>
                <a:buFont typeface="Wingdings" pitchFamily="2" charset="2"/>
                <a:buChar char="v"/>
              </a:pPr>
              <a:r>
                <a:rPr lang="en-GB" sz="1100" dirty="0" smtClean="0"/>
                <a:t>Investment Universe composed of Natixis US Risk </a:t>
              </a:r>
              <a:r>
                <a:rPr lang="en-GB" sz="1100" dirty="0" err="1" smtClean="0"/>
                <a:t>Premia</a:t>
              </a:r>
              <a:r>
                <a:rPr lang="en-GB" sz="1100" dirty="0" smtClean="0"/>
                <a:t> building blocks &amp; S&amp;P 500 Total Return</a:t>
              </a:r>
              <a:endParaRPr lang="en-GB" sz="1100" dirty="0"/>
            </a:p>
            <a:p>
              <a:pPr algn="just">
                <a:buClr>
                  <a:srgbClr val="7030A0"/>
                </a:buClr>
              </a:pPr>
              <a:endParaRPr lang="en-GB" sz="1100" b="1" dirty="0" smtClean="0"/>
            </a:p>
            <a:p>
              <a:pPr marL="271463" indent="-271463" algn="just">
                <a:buClr>
                  <a:srgbClr val="7030A0"/>
                </a:buClr>
                <a:buFont typeface="Wingdings" pitchFamily="2" charset="2"/>
                <a:buChar char="v"/>
              </a:pPr>
              <a:endParaRPr lang="en-GB" sz="1100" b="1" dirty="0" smtClean="0"/>
            </a:p>
          </p:txBody>
        </p:sp>
      </p:grpSp>
      <p:grpSp>
        <p:nvGrpSpPr>
          <p:cNvPr id="11" name="Group 1"/>
          <p:cNvGrpSpPr/>
          <p:nvPr/>
        </p:nvGrpSpPr>
        <p:grpSpPr>
          <a:xfrm>
            <a:off x="269054" y="3757783"/>
            <a:ext cx="9558934" cy="634755"/>
            <a:chOff x="165024" y="2173607"/>
            <a:chExt cx="9558934" cy="634755"/>
          </a:xfrm>
        </p:grpSpPr>
        <p:sp>
          <p:nvSpPr>
            <p:cNvPr id="13" name="Rectangle 12"/>
            <p:cNvSpPr/>
            <p:nvPr/>
          </p:nvSpPr>
          <p:spPr>
            <a:xfrm>
              <a:off x="245889" y="2546752"/>
              <a:ext cx="8538839" cy="261610"/>
            </a:xfrm>
            <a:prstGeom prst="rect">
              <a:avLst/>
            </a:prstGeom>
          </p:spPr>
          <p:txBody>
            <a:bodyPr wrap="square">
              <a:spAutoFit/>
            </a:bodyPr>
            <a:lstStyle/>
            <a:p>
              <a:pPr algn="just">
                <a:spcAft>
                  <a:spcPts val="0"/>
                </a:spcAft>
              </a:pPr>
              <a:r>
                <a:rPr lang="en-GB" sz="1050" i="1" dirty="0" smtClean="0"/>
                <a:t>Past performances are neither an indicator nor a guarantee of future results</a:t>
              </a:r>
              <a:r>
                <a:rPr lang="en-GB" sz="1050" i="1" dirty="0" smtClean="0">
                  <a:latin typeface="+mj-lt"/>
                  <a:ea typeface="Calibri"/>
                </a:rPr>
                <a:t>.</a:t>
              </a:r>
              <a:endParaRPr lang="en-GB" sz="1200" i="1" dirty="0">
                <a:latin typeface="+mj-lt"/>
                <a:ea typeface="Calibri"/>
              </a:endParaRPr>
            </a:p>
          </p:txBody>
        </p:sp>
        <p:cxnSp>
          <p:nvCxnSpPr>
            <p:cNvPr id="14" name="Straight Connector 23"/>
            <p:cNvCxnSpPr/>
            <p:nvPr/>
          </p:nvCxnSpPr>
          <p:spPr>
            <a:xfrm>
              <a:off x="197900" y="2542098"/>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65024" y="2173607"/>
              <a:ext cx="6938020" cy="490739"/>
            </a:xfrm>
            <a:prstGeom prst="rect">
              <a:avLst/>
            </a:prstGeom>
          </p:spPr>
          <p:txBody>
            <a:bodyPr vert="horz" lIns="98734" tIns="49367" rIns="98734" bIns="49367" rtlCol="0" anchor="ctr">
              <a:norm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dirty="0" smtClean="0">
                  <a:solidFill>
                    <a:schemeClr val="accent1"/>
                  </a:solidFill>
                  <a:latin typeface="+mj-lt"/>
                </a:rPr>
                <a:t>Performance </a:t>
              </a:r>
              <a:r>
                <a:rPr lang="en-GB" sz="1200" i="1" dirty="0" smtClean="0">
                  <a:solidFill>
                    <a:schemeClr val="accent1"/>
                  </a:solidFill>
                  <a:latin typeface="+mj-lt"/>
                </a:rPr>
                <a:t>(computed from 01/29/1999 to 06/22/2015)</a:t>
              </a:r>
              <a:endParaRPr lang="en-GB" sz="1200" i="1" dirty="0">
                <a:solidFill>
                  <a:schemeClr val="accent1"/>
                </a:solidFill>
                <a:latin typeface="+mj-lt"/>
              </a:endParaRPr>
            </a:p>
          </p:txBody>
        </p:sp>
      </p:grpSp>
      <p:graphicFrame>
        <p:nvGraphicFramePr>
          <p:cNvPr id="18" name="Chart 17"/>
          <p:cNvGraphicFramePr>
            <a:graphicFrameLocks/>
          </p:cNvGraphicFramePr>
          <p:nvPr>
            <p:extLst>
              <p:ext uri="{D42A27DB-BD31-4B8C-83A1-F6EECF244321}">
                <p14:modId xmlns:p14="http://schemas.microsoft.com/office/powerpoint/2010/main" val="1564637434"/>
              </p:ext>
            </p:extLst>
          </p:nvPr>
        </p:nvGraphicFramePr>
        <p:xfrm>
          <a:off x="319793" y="4248522"/>
          <a:ext cx="4893378" cy="230256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271804763"/>
              </p:ext>
            </p:extLst>
          </p:nvPr>
        </p:nvGraphicFramePr>
        <p:xfrm>
          <a:off x="6336456" y="4680570"/>
          <a:ext cx="2781300" cy="1524000"/>
        </p:xfrm>
        <a:graphic>
          <a:graphicData uri="http://schemas.openxmlformats.org/drawingml/2006/table">
            <a:tbl>
              <a:tblPr>
                <a:tableStyleId>{5C22544A-7EE6-4342-B048-85BDC9FD1C3A}</a:tableStyleId>
              </a:tblPr>
              <a:tblGrid>
                <a:gridCol w="901700"/>
                <a:gridCol w="939800"/>
                <a:gridCol w="939800"/>
              </a:tblGrid>
              <a:tr h="190500">
                <a:tc>
                  <a:txBody>
                    <a:bodyPr/>
                    <a:lstStyle/>
                    <a:p>
                      <a:pPr algn="l" fontAlgn="b"/>
                      <a:endParaRPr lang="en-US" sz="1000" b="0" i="0" u="none" strike="noStrike" dirty="0">
                        <a:solidFill>
                          <a:srgbClr val="000000"/>
                        </a:solidFill>
                        <a:effectLst/>
                        <a:latin typeface="Calibri"/>
                      </a:endParaRPr>
                    </a:p>
                  </a:txBody>
                  <a:tcPr marL="9525" marR="9525" marT="9525" marB="0" anchor="b">
                    <a:lnL w="9525" cap="flat" cmpd="sng" algn="ctr">
                      <a:no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b="1" u="none" strike="noStrike" dirty="0">
                          <a:effectLst/>
                        </a:rPr>
                        <a:t>MRP</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b="1" u="none" strike="noStrike" dirty="0">
                          <a:effectLst/>
                        </a:rPr>
                        <a:t>SPXT</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r>
              <a:tr h="190500">
                <a:tc>
                  <a:txBody>
                    <a:bodyPr/>
                    <a:lstStyle/>
                    <a:p>
                      <a:pPr algn="l" fontAlgn="b"/>
                      <a:r>
                        <a:rPr lang="en-US" sz="900" b="1" u="none" strike="noStrike" dirty="0">
                          <a:effectLst/>
                        </a:rPr>
                        <a:t>IRR</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15.41%</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5.08%</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err="1">
                          <a:effectLst/>
                        </a:rPr>
                        <a:t>Stdev</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20.64%</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19.99%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a:effectLst/>
                        </a:rPr>
                        <a:t>Sharpe Ratio</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0.75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0.25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a:effectLst/>
                        </a:rPr>
                        <a:t>Max Drawdown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-52.90%</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-55.25%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2013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38.33%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32.39%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2014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15.70%</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13.69%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90500">
                <a:tc>
                  <a:txBody>
                    <a:bodyPr/>
                    <a:lstStyle/>
                    <a:p>
                      <a:pPr algn="l" fontAlgn="b"/>
                      <a:r>
                        <a:rPr lang="en-US" sz="900" b="1" u="none" strike="noStrike" dirty="0" smtClean="0">
                          <a:effectLst/>
                        </a:rPr>
                        <a:t>YTD Return</a:t>
                      </a:r>
                      <a:endParaRPr lang="en-US" sz="900" b="1"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4.04%</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8.87%</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30549204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13</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RISK PREMIA : </a:t>
            </a:r>
            <a:r>
              <a:rPr lang="en-GB" sz="1600" dirty="0" smtClean="0">
                <a:cs typeface="Times New Roman" panose="02020603050405020304" pitchFamily="18" charset="0"/>
              </a:rPr>
              <a:t>Alpha Generation</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Risk </a:t>
            </a:r>
            <a:r>
              <a:rPr lang="en-US" sz="1000" b="1" dirty="0" err="1" smtClean="0"/>
              <a:t>Premia</a:t>
            </a:r>
            <a:r>
              <a:rPr lang="en-US" sz="1000" b="1" dirty="0" smtClean="0"/>
              <a:t> Alpha generation</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ABSOLUTE PERFORMANCE</a:t>
            </a:r>
            <a:endParaRPr lang="en-GB" sz="1600" b="1" dirty="0">
              <a:cs typeface="Times New Roman" panose="02020603050405020304" pitchFamily="18" charset="0"/>
            </a:endParaRPr>
          </a:p>
        </p:txBody>
      </p:sp>
      <p:sp>
        <p:nvSpPr>
          <p:cNvPr id="11" name="Freeform 10"/>
          <p:cNvSpPr/>
          <p:nvPr/>
        </p:nvSpPr>
        <p:spPr>
          <a:xfrm>
            <a:off x="3913668" y="310550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Long Risk </a:t>
            </a:r>
            <a:r>
              <a:rPr lang="en-US" sz="1000" b="1" dirty="0" err="1" smtClean="0"/>
              <a:t>Premia</a:t>
            </a:r>
            <a:r>
              <a:rPr lang="en-US" sz="1000" b="1" dirty="0" smtClean="0"/>
              <a:t> beta adjusted</a:t>
            </a:r>
            <a:endParaRPr lang="en-US" sz="1000" dirty="0"/>
          </a:p>
        </p:txBody>
      </p:sp>
      <p:sp>
        <p:nvSpPr>
          <p:cNvPr id="16" name="Freeform 15"/>
          <p:cNvSpPr/>
          <p:nvPr/>
        </p:nvSpPr>
        <p:spPr>
          <a:xfrm flipH="1">
            <a:off x="5760392" y="3514257"/>
            <a:ext cx="519927" cy="378264"/>
          </a:xfrm>
          <a:custGeom>
            <a:avLst/>
            <a:gdLst>
              <a:gd name="connsiteX0" fmla="*/ 50139 w 378264"/>
              <a:gd name="connsiteY0" fmla="*/ 144648 h 378264"/>
              <a:gd name="connsiteX1" fmla="*/ 144648 w 378264"/>
              <a:gd name="connsiteY1" fmla="*/ 144648 h 378264"/>
              <a:gd name="connsiteX2" fmla="*/ 144648 w 378264"/>
              <a:gd name="connsiteY2" fmla="*/ 50139 h 378264"/>
              <a:gd name="connsiteX3" fmla="*/ 233616 w 378264"/>
              <a:gd name="connsiteY3" fmla="*/ 50139 h 378264"/>
              <a:gd name="connsiteX4" fmla="*/ 233616 w 378264"/>
              <a:gd name="connsiteY4" fmla="*/ 144648 h 378264"/>
              <a:gd name="connsiteX5" fmla="*/ 328125 w 378264"/>
              <a:gd name="connsiteY5" fmla="*/ 144648 h 378264"/>
              <a:gd name="connsiteX6" fmla="*/ 328125 w 378264"/>
              <a:gd name="connsiteY6" fmla="*/ 233616 h 378264"/>
              <a:gd name="connsiteX7" fmla="*/ 233616 w 378264"/>
              <a:gd name="connsiteY7" fmla="*/ 233616 h 378264"/>
              <a:gd name="connsiteX8" fmla="*/ 233616 w 378264"/>
              <a:gd name="connsiteY8" fmla="*/ 328125 h 378264"/>
              <a:gd name="connsiteX9" fmla="*/ 144648 w 378264"/>
              <a:gd name="connsiteY9" fmla="*/ 328125 h 378264"/>
              <a:gd name="connsiteX10" fmla="*/ 144648 w 378264"/>
              <a:gd name="connsiteY10" fmla="*/ 233616 h 378264"/>
              <a:gd name="connsiteX11" fmla="*/ 50139 w 378264"/>
              <a:gd name="connsiteY11" fmla="*/ 233616 h 378264"/>
              <a:gd name="connsiteX12" fmla="*/ 50139 w 378264"/>
              <a:gd name="connsiteY12" fmla="*/ 144648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8264" h="378264">
                <a:moveTo>
                  <a:pt x="50139" y="144648"/>
                </a:moveTo>
                <a:lnTo>
                  <a:pt x="144648" y="144648"/>
                </a:lnTo>
                <a:lnTo>
                  <a:pt x="144648" y="50139"/>
                </a:lnTo>
                <a:lnTo>
                  <a:pt x="233616" y="50139"/>
                </a:lnTo>
                <a:lnTo>
                  <a:pt x="233616" y="144648"/>
                </a:lnTo>
                <a:lnTo>
                  <a:pt x="328125" y="144648"/>
                </a:lnTo>
                <a:lnTo>
                  <a:pt x="328125" y="233616"/>
                </a:lnTo>
                <a:lnTo>
                  <a:pt x="233616" y="233616"/>
                </a:lnTo>
                <a:lnTo>
                  <a:pt x="233616" y="328125"/>
                </a:lnTo>
                <a:lnTo>
                  <a:pt x="144648" y="328125"/>
                </a:lnTo>
                <a:lnTo>
                  <a:pt x="144648" y="233616"/>
                </a:lnTo>
                <a:lnTo>
                  <a:pt x="50139" y="233616"/>
                </a:lnTo>
                <a:lnTo>
                  <a:pt x="50139" y="14464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144648" rIns="50139" bIns="144648" numCol="1" spcCol="1270" anchor="ctr" anchorCtr="0">
            <a:noAutofit/>
          </a:bodyPr>
          <a:lstStyle/>
          <a:p>
            <a:pPr lvl="0" algn="ctr" defTabSz="266700">
              <a:lnSpc>
                <a:spcPct val="90000"/>
              </a:lnSpc>
              <a:spcBef>
                <a:spcPct val="0"/>
              </a:spcBef>
              <a:spcAft>
                <a:spcPct val="35000"/>
              </a:spcAft>
            </a:pPr>
            <a:endParaRPr lang="fr-FR" sz="600" kern="1200"/>
          </a:p>
        </p:txBody>
      </p:sp>
      <p:sp>
        <p:nvSpPr>
          <p:cNvPr id="17" name="Freeform 16"/>
          <p:cNvSpPr/>
          <p:nvPr/>
        </p:nvSpPr>
        <p:spPr>
          <a:xfrm>
            <a:off x="6696496" y="30913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Short Benchmark</a:t>
            </a:r>
            <a:endParaRPr lang="en-US" sz="1000" dirty="0"/>
          </a:p>
        </p:txBody>
      </p:sp>
    </p:spTree>
    <p:extLst>
      <p:ext uri="{BB962C8B-B14F-4D97-AF65-F5344CB8AC3E}">
        <p14:creationId xmlns:p14="http://schemas.microsoft.com/office/powerpoint/2010/main" val="38840716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14</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RISK PREMIA : </a:t>
            </a:r>
            <a:r>
              <a:rPr lang="en-GB" sz="1600" dirty="0" smtClean="0">
                <a:cs typeface="Times New Roman" panose="02020603050405020304" pitchFamily="18" charset="0"/>
              </a:rPr>
              <a:t>Beta adjusted </a:t>
            </a:r>
            <a:r>
              <a:rPr lang="en-GB" sz="1600" dirty="0">
                <a:cs typeface="Times New Roman" panose="02020603050405020304" pitchFamily="18" charset="0"/>
              </a:rPr>
              <a:t>building blocks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Risk </a:t>
            </a:r>
            <a:r>
              <a:rPr lang="en-US" sz="1000" b="1" dirty="0" err="1" smtClean="0"/>
              <a:t>Premia</a:t>
            </a:r>
            <a:r>
              <a:rPr lang="en-US" sz="1000" b="1" dirty="0" smtClean="0"/>
              <a:t> beta adjusted</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4328" y="1638232"/>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r>
              <a:rPr lang="en-US" sz="1600" dirty="0" smtClean="0">
                <a:solidFill>
                  <a:srgbClr val="FF0000"/>
                </a:solidFill>
              </a:rPr>
              <a:t>Low Volatility beta adjusted</a:t>
            </a:r>
          </a:p>
          <a:p>
            <a:r>
              <a:rPr lang="en-US" sz="800" dirty="0" smtClean="0">
                <a:solidFill>
                  <a:srgbClr val="FF0000"/>
                </a:solidFill>
              </a:rPr>
              <a:t>Natixis Low Volatility US Equity beta adjusted Strategy</a:t>
            </a:r>
          </a:p>
          <a:p>
            <a:r>
              <a:rPr lang="en-US" sz="800" dirty="0" smtClean="0">
                <a:solidFill>
                  <a:srgbClr val="FF0000"/>
                </a:solidFill>
              </a:rPr>
              <a:t>Natixis Low Volatility Europe Equity</a:t>
            </a:r>
            <a:r>
              <a:rPr lang="en-US" sz="800" dirty="0">
                <a:solidFill>
                  <a:srgbClr val="FF0000"/>
                </a:solidFill>
              </a:rPr>
              <a:t> beta adjusted </a:t>
            </a:r>
            <a:r>
              <a:rPr lang="en-US" sz="800" dirty="0" smtClean="0">
                <a:solidFill>
                  <a:srgbClr val="FF0000"/>
                </a:solidFill>
              </a:rPr>
              <a:t> Strategy</a:t>
            </a:r>
          </a:p>
          <a:p>
            <a:r>
              <a:rPr lang="en-US" sz="800" dirty="0">
                <a:solidFill>
                  <a:srgbClr val="FF0000"/>
                </a:solidFill>
              </a:rPr>
              <a:t>Natixis Low Volatility </a:t>
            </a:r>
            <a:r>
              <a:rPr lang="en-US" sz="800" dirty="0" smtClean="0">
                <a:solidFill>
                  <a:srgbClr val="FF0000"/>
                </a:solidFill>
              </a:rPr>
              <a:t>Russel 3000 </a:t>
            </a:r>
            <a:r>
              <a:rPr lang="en-US" sz="800" dirty="0">
                <a:solidFill>
                  <a:srgbClr val="FF0000"/>
                </a:solidFill>
              </a:rPr>
              <a:t>beta adjusted  Strategy</a:t>
            </a:r>
          </a:p>
          <a:p>
            <a:pPr marL="0" indent="0">
              <a:buNone/>
            </a:pPr>
            <a:endParaRPr lang="en-US" sz="800" dirty="0" smtClean="0">
              <a:solidFill>
                <a:srgbClr val="FF0000"/>
              </a:solidFill>
            </a:endParaRPr>
          </a:p>
          <a:p>
            <a:endParaRPr lang="en-US" sz="800" dirty="0" smtClean="0">
              <a:solidFill>
                <a:srgbClr val="FF0000"/>
              </a:solidFill>
            </a:endParaRPr>
          </a:p>
          <a:p>
            <a:pPr marL="285750" indent="-285750">
              <a:buFont typeface="Wingdings" panose="05000000000000000000" pitchFamily="2" charset="2"/>
              <a:buChar char="ü"/>
            </a:pPr>
            <a:r>
              <a:rPr lang="en-US" sz="1600" dirty="0" smtClean="0">
                <a:solidFill>
                  <a:srgbClr val="FF0000"/>
                </a:solidFill>
              </a:rPr>
              <a:t>Value </a:t>
            </a:r>
            <a:r>
              <a:rPr lang="en-US" sz="1600" dirty="0">
                <a:solidFill>
                  <a:srgbClr val="FF0000"/>
                </a:solidFill>
              </a:rPr>
              <a:t>beta adjusted</a:t>
            </a:r>
            <a:endParaRPr lang="en-US" sz="1600" dirty="0" smtClean="0">
              <a:solidFill>
                <a:srgbClr val="FF0000"/>
              </a:solidFill>
            </a:endParaRPr>
          </a:p>
          <a:p>
            <a:r>
              <a:rPr lang="en-US" sz="800" dirty="0" smtClean="0">
                <a:solidFill>
                  <a:srgbClr val="FF0000"/>
                </a:solidFill>
              </a:rPr>
              <a:t>Natixis Long Value US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r>
              <a:rPr lang="en-US" sz="800" dirty="0" smtClean="0">
                <a:solidFill>
                  <a:srgbClr val="FF0000"/>
                </a:solidFill>
              </a:rPr>
              <a:t>Natixis Long Value  Europe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endParaRPr lang="en-US" sz="800" dirty="0" smtClean="0">
              <a:solidFill>
                <a:srgbClr val="FF0000"/>
              </a:solidFill>
            </a:endParaRPr>
          </a:p>
          <a:p>
            <a:pPr marL="285750" indent="-285750">
              <a:buFont typeface="Wingdings" panose="05000000000000000000" pitchFamily="2" charset="2"/>
              <a:buChar char="ü"/>
            </a:pPr>
            <a:r>
              <a:rPr lang="en-US" sz="1600" dirty="0" smtClean="0">
                <a:solidFill>
                  <a:srgbClr val="FF0000"/>
                </a:solidFill>
              </a:rPr>
              <a:t>Small Cap </a:t>
            </a:r>
            <a:r>
              <a:rPr lang="en-US" sz="1600" dirty="0">
                <a:solidFill>
                  <a:srgbClr val="FF0000"/>
                </a:solidFill>
              </a:rPr>
              <a:t>beta adjusted</a:t>
            </a:r>
            <a:endParaRPr lang="en-US" sz="1600" dirty="0" smtClean="0">
              <a:solidFill>
                <a:srgbClr val="FF0000"/>
              </a:solidFill>
            </a:endParaRPr>
          </a:p>
          <a:p>
            <a:r>
              <a:rPr lang="en-US" sz="800" dirty="0" smtClean="0">
                <a:solidFill>
                  <a:srgbClr val="FF0000"/>
                </a:solidFill>
              </a:rPr>
              <a:t>Natixis  Small Cap US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r>
              <a:rPr lang="en-US" sz="800" dirty="0" smtClean="0">
                <a:solidFill>
                  <a:srgbClr val="FF0000"/>
                </a:solidFill>
              </a:rPr>
              <a:t>Natixis  Small Cap Europe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endParaRPr lang="en-US" sz="800" dirty="0" smtClean="0">
              <a:solidFill>
                <a:srgbClr val="FF0000"/>
              </a:solidFill>
            </a:endParaRPr>
          </a:p>
          <a:p>
            <a:pPr marL="285750" indent="-285750">
              <a:buFont typeface="Wingdings" panose="05000000000000000000" pitchFamily="2" charset="2"/>
              <a:buChar char="ü"/>
            </a:pPr>
            <a:r>
              <a:rPr lang="en-US" sz="1600" dirty="0" smtClean="0">
                <a:solidFill>
                  <a:srgbClr val="FF0000"/>
                </a:solidFill>
              </a:rPr>
              <a:t>High Dividend </a:t>
            </a:r>
            <a:r>
              <a:rPr lang="en-US" sz="1600" dirty="0">
                <a:solidFill>
                  <a:srgbClr val="FF0000"/>
                </a:solidFill>
              </a:rPr>
              <a:t>beta adjusted</a:t>
            </a:r>
            <a:endParaRPr lang="en-US" sz="1600" dirty="0" smtClean="0">
              <a:solidFill>
                <a:srgbClr val="FF0000"/>
              </a:solidFill>
            </a:endParaRPr>
          </a:p>
          <a:p>
            <a:r>
              <a:rPr lang="en-US" sz="800" dirty="0" smtClean="0">
                <a:solidFill>
                  <a:srgbClr val="FF0000"/>
                </a:solidFill>
              </a:rPr>
              <a:t>Natixis  High Dividend US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r>
              <a:rPr lang="en-US" sz="800" dirty="0" smtClean="0">
                <a:solidFill>
                  <a:srgbClr val="FF0000"/>
                </a:solidFill>
              </a:rPr>
              <a:t>Natixis High Dividend  Europe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endParaRPr lang="en-US" sz="1600" dirty="0" smtClean="0">
              <a:solidFill>
                <a:srgbClr val="FF0000"/>
              </a:solidFill>
            </a:endParaRPr>
          </a:p>
          <a:p>
            <a:pPr marL="285750" indent="-285750">
              <a:buFont typeface="Wingdings" panose="05000000000000000000" pitchFamily="2" charset="2"/>
              <a:buChar char="ü"/>
            </a:pPr>
            <a:r>
              <a:rPr lang="en-US" sz="1600" dirty="0" smtClean="0">
                <a:solidFill>
                  <a:srgbClr val="FF0000"/>
                </a:solidFill>
              </a:rPr>
              <a:t>Momentum beta </a:t>
            </a:r>
            <a:r>
              <a:rPr lang="en-US" sz="1600" dirty="0">
                <a:solidFill>
                  <a:srgbClr val="FF0000"/>
                </a:solidFill>
              </a:rPr>
              <a:t>adjusted</a:t>
            </a:r>
            <a:endParaRPr lang="en-US" sz="1600" dirty="0" smtClean="0">
              <a:solidFill>
                <a:srgbClr val="FF0000"/>
              </a:solidFill>
            </a:endParaRPr>
          </a:p>
          <a:p>
            <a:r>
              <a:rPr lang="en-US" sz="800" dirty="0" smtClean="0">
                <a:solidFill>
                  <a:srgbClr val="FF0000"/>
                </a:solidFill>
              </a:rPr>
              <a:t>Natixis  Momentum US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endParaRPr lang="en-US" sz="800" dirty="0" smtClean="0">
              <a:solidFill>
                <a:srgbClr val="FF0000"/>
              </a:solidFill>
            </a:endParaRPr>
          </a:p>
          <a:p>
            <a:r>
              <a:rPr lang="en-US" sz="800" dirty="0" smtClean="0">
                <a:solidFill>
                  <a:srgbClr val="FF0000"/>
                </a:solidFill>
              </a:rPr>
              <a:t>Natixis Momentum Europe Equity</a:t>
            </a:r>
            <a:r>
              <a:rPr lang="en-US" sz="800" dirty="0">
                <a:solidFill>
                  <a:srgbClr val="FF0000"/>
                </a:solidFill>
              </a:rPr>
              <a:t> beta adjusted </a:t>
            </a:r>
            <a:r>
              <a:rPr lang="en-US" sz="800" dirty="0" smtClean="0">
                <a:solidFill>
                  <a:srgbClr val="FF0000"/>
                </a:solidFill>
              </a:rPr>
              <a:t> </a:t>
            </a:r>
            <a:r>
              <a:rPr lang="en-US" sz="800" dirty="0">
                <a:solidFill>
                  <a:srgbClr val="FF0000"/>
                </a:solidFill>
              </a:rPr>
              <a:t>Strategy</a:t>
            </a:r>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ADJUST THE BETA TO BENCHMARK (leverage capped at 200% and floored at 50%)</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0628361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15</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RISK PREMIA : </a:t>
            </a:r>
            <a:r>
              <a:rPr lang="en-GB" sz="1600" dirty="0" smtClean="0">
                <a:cs typeface="Times New Roman" panose="02020603050405020304" pitchFamily="18" charset="0"/>
              </a:rPr>
              <a:t>Beta adjusted </a:t>
            </a:r>
            <a:r>
              <a:rPr lang="en-GB" sz="1600" dirty="0" smtClean="0">
                <a:cs typeface="Times New Roman" panose="02020603050405020304" pitchFamily="18" charset="0"/>
              </a:rPr>
              <a:t>building blocks </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US Equity Beta Adjusted Low volatility strategy </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5404420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16</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RISK PREMIA : </a:t>
            </a:r>
            <a:r>
              <a:rPr lang="en-GB" sz="1600" dirty="0" smtClean="0">
                <a:cs typeface="Times New Roman" panose="02020603050405020304" pitchFamily="18" charset="0"/>
              </a:rPr>
              <a:t>Alpha Generation</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Low volatility beta adjusted and short benchmark</a:t>
            </a:r>
            <a:endParaRPr lang="en-GB" sz="1600" b="1" dirty="0">
              <a:cs typeface="Times New Roman" panose="02020603050405020304" pitchFamily="18" charset="0"/>
            </a:endParaRPr>
          </a:p>
        </p:txBody>
      </p:sp>
    </p:spTree>
    <p:extLst>
      <p:ext uri="{BB962C8B-B14F-4D97-AF65-F5344CB8AC3E}">
        <p14:creationId xmlns:p14="http://schemas.microsoft.com/office/powerpoint/2010/main" val="6587672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17</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IMPLIED ASSETS STRATEGIES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Assets Allocation</a:t>
            </a:r>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40331101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18</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IMPLIED ASSETS: OVERVIEW</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368202"/>
            <a:ext cx="8602876" cy="453650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600" dirty="0" smtClean="0"/>
              <a:t>Volatility Strategies</a:t>
            </a:r>
          </a:p>
          <a:p>
            <a:r>
              <a:rPr lang="en-US" sz="800" dirty="0" smtClean="0">
                <a:solidFill>
                  <a:srgbClr val="FF0000"/>
                </a:solidFill>
              </a:rPr>
              <a:t>Long implied Volatility</a:t>
            </a:r>
          </a:p>
          <a:p>
            <a:r>
              <a:rPr lang="en-US" sz="800" dirty="0" smtClean="0">
                <a:solidFill>
                  <a:srgbClr val="FF0000"/>
                </a:solidFill>
              </a:rPr>
              <a:t>Short </a:t>
            </a:r>
            <a:r>
              <a:rPr lang="en-US" sz="800" dirty="0">
                <a:solidFill>
                  <a:srgbClr val="FF0000"/>
                </a:solidFill>
              </a:rPr>
              <a:t>implied </a:t>
            </a:r>
            <a:r>
              <a:rPr lang="en-US" sz="800" dirty="0" smtClean="0">
                <a:solidFill>
                  <a:srgbClr val="FF0000"/>
                </a:solidFill>
              </a:rPr>
              <a:t>Volatility</a:t>
            </a:r>
          </a:p>
          <a:p>
            <a:r>
              <a:rPr lang="en-US" sz="800" dirty="0" smtClean="0">
                <a:solidFill>
                  <a:srgbClr val="FF0000"/>
                </a:solidFill>
              </a:rPr>
              <a:t>Long / Short implied volatility</a:t>
            </a:r>
          </a:p>
          <a:p>
            <a:r>
              <a:rPr lang="en-US" sz="800" dirty="0" smtClean="0">
                <a:solidFill>
                  <a:srgbClr val="FF0000"/>
                </a:solidFill>
              </a:rPr>
              <a:t>Short implied vs realized</a:t>
            </a:r>
          </a:p>
          <a:p>
            <a:endParaRPr lang="en-US" sz="800" dirty="0" smtClean="0"/>
          </a:p>
          <a:p>
            <a:endParaRPr lang="en-US" sz="800" dirty="0" smtClean="0"/>
          </a:p>
          <a:p>
            <a:pPr>
              <a:buFont typeface="Wingdings" panose="05000000000000000000" pitchFamily="2" charset="2"/>
              <a:buChar char="Ø"/>
            </a:pPr>
            <a:r>
              <a:rPr lang="en-US" sz="1600" dirty="0" smtClean="0"/>
              <a:t>Diversification </a:t>
            </a:r>
            <a:r>
              <a:rPr lang="en-US" sz="1600" dirty="0"/>
              <a:t>across Geographical areas</a:t>
            </a:r>
          </a:p>
          <a:p>
            <a:r>
              <a:rPr lang="en-US" sz="800" dirty="0" smtClean="0">
                <a:solidFill>
                  <a:srgbClr val="FF0000"/>
                </a:solidFill>
              </a:rPr>
              <a:t>Europe</a:t>
            </a:r>
          </a:p>
          <a:p>
            <a:r>
              <a:rPr lang="en-US" sz="800" dirty="0" smtClean="0">
                <a:solidFill>
                  <a:srgbClr val="FF0000"/>
                </a:solidFill>
              </a:rPr>
              <a:t>US</a:t>
            </a:r>
          </a:p>
          <a:p>
            <a:r>
              <a:rPr lang="en-US" sz="800" dirty="0" smtClean="0">
                <a:solidFill>
                  <a:srgbClr val="FF0000"/>
                </a:solidFill>
              </a:rPr>
              <a:t>Asia</a:t>
            </a:r>
            <a:endParaRPr lang="en-US" sz="800" dirty="0">
              <a:solidFill>
                <a:srgbClr val="FF0000"/>
              </a:solidFill>
            </a:endParaRPr>
          </a:p>
          <a:p>
            <a:endParaRPr lang="en-US" sz="800" dirty="0" smtClean="0"/>
          </a:p>
          <a:p>
            <a:endParaRPr lang="en-US" sz="800" dirty="0"/>
          </a:p>
          <a:p>
            <a:pPr>
              <a:buFont typeface="Wingdings" panose="05000000000000000000" pitchFamily="2" charset="2"/>
              <a:buChar char="Ø"/>
            </a:pPr>
            <a:r>
              <a:rPr lang="en-US" sz="1600" dirty="0" smtClean="0"/>
              <a:t>Diversification across Asset </a:t>
            </a:r>
            <a:r>
              <a:rPr lang="en-US" sz="1600" dirty="0"/>
              <a:t>classes</a:t>
            </a:r>
          </a:p>
          <a:p>
            <a:r>
              <a:rPr lang="en-US" sz="800" dirty="0" smtClean="0">
                <a:solidFill>
                  <a:srgbClr val="FF0000"/>
                </a:solidFill>
              </a:rPr>
              <a:t>Equity </a:t>
            </a:r>
          </a:p>
          <a:p>
            <a:r>
              <a:rPr lang="en-US" sz="800" dirty="0" smtClean="0">
                <a:solidFill>
                  <a:srgbClr val="FF0000"/>
                </a:solidFill>
              </a:rPr>
              <a:t>FX</a:t>
            </a:r>
          </a:p>
          <a:p>
            <a:r>
              <a:rPr lang="en-US" sz="800" dirty="0" smtClean="0">
                <a:solidFill>
                  <a:srgbClr val="FF0000"/>
                </a:solidFill>
              </a:rPr>
              <a:t>Fixed Income</a:t>
            </a:r>
          </a:p>
          <a:p>
            <a:pPr marL="0" indent="0">
              <a:buNone/>
            </a:pPr>
            <a:endParaRPr lang="en-US" sz="800" dirty="0" smtClean="0">
              <a:solidFill>
                <a:srgbClr val="FF0000"/>
              </a:solidFill>
            </a:endParaRPr>
          </a:p>
          <a:p>
            <a:pPr marL="0" indent="0">
              <a:buNone/>
            </a:pPr>
            <a:endParaRPr lang="en-US" sz="800" dirty="0">
              <a:solidFill>
                <a:srgbClr val="FF0000"/>
              </a:solidFill>
            </a:endParaRPr>
          </a:p>
          <a:p>
            <a:pPr>
              <a:buFont typeface="Wingdings" panose="05000000000000000000" pitchFamily="2" charset="2"/>
              <a:buChar char="Ø"/>
            </a:pPr>
            <a:r>
              <a:rPr lang="en-US" sz="1600" dirty="0" smtClean="0"/>
              <a:t>Dividend Strategies</a:t>
            </a:r>
            <a:endParaRPr lang="en-US" sz="1600" dirty="0"/>
          </a:p>
          <a:p>
            <a:r>
              <a:rPr lang="en-US" sz="800" dirty="0">
                <a:solidFill>
                  <a:srgbClr val="FF0000"/>
                </a:solidFill>
              </a:rPr>
              <a:t>Long </a:t>
            </a:r>
            <a:r>
              <a:rPr lang="en-US" sz="800" dirty="0" smtClean="0">
                <a:solidFill>
                  <a:srgbClr val="FF0000"/>
                </a:solidFill>
              </a:rPr>
              <a:t>dividends</a:t>
            </a:r>
          </a:p>
          <a:p>
            <a:endParaRPr lang="en-US" sz="800" dirty="0">
              <a:solidFill>
                <a:srgbClr val="FF0000"/>
              </a:solidFill>
            </a:endParaRPr>
          </a:p>
          <a:p>
            <a:pPr>
              <a:buFont typeface="Wingdings" panose="05000000000000000000" pitchFamily="2" charset="2"/>
              <a:buChar char="Ø"/>
            </a:pPr>
            <a:r>
              <a:rPr lang="en-US" sz="1600" dirty="0" smtClean="0"/>
              <a:t>Dispersion Strategies</a:t>
            </a:r>
            <a:endParaRPr lang="en-US" sz="1600" dirty="0"/>
          </a:p>
          <a:p>
            <a:r>
              <a:rPr lang="en-US" sz="800" dirty="0">
                <a:solidFill>
                  <a:srgbClr val="FF0000"/>
                </a:solidFill>
              </a:rPr>
              <a:t>Long </a:t>
            </a:r>
            <a:r>
              <a:rPr lang="en-US" sz="800" dirty="0" smtClean="0">
                <a:solidFill>
                  <a:srgbClr val="FF0000"/>
                </a:solidFill>
              </a:rPr>
              <a:t>dispersion</a:t>
            </a:r>
            <a:endParaRPr lang="en-US" sz="800" dirty="0">
              <a:solidFill>
                <a:srgbClr val="FF0000"/>
              </a:solidFill>
            </a:endParaRPr>
          </a:p>
          <a:p>
            <a:endParaRPr lang="en-US" sz="800" dirty="0" smtClean="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A WHOLE RANGE TO BUILD</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8243975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19</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Implied assets</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4328" y="1800250"/>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dirty="0" smtClean="0"/>
              <a:t>Long Volatility</a:t>
            </a:r>
          </a:p>
          <a:p>
            <a:r>
              <a:rPr lang="en-US" sz="800" dirty="0" smtClean="0">
                <a:solidFill>
                  <a:srgbClr val="FF0000"/>
                </a:solidFill>
              </a:rPr>
              <a:t>Long VIX Strategy</a:t>
            </a:r>
          </a:p>
          <a:p>
            <a:r>
              <a:rPr lang="en-US" sz="800" dirty="0">
                <a:solidFill>
                  <a:srgbClr val="FF0000"/>
                </a:solidFill>
              </a:rPr>
              <a:t>Long </a:t>
            </a:r>
            <a:r>
              <a:rPr lang="en-US" sz="800" dirty="0" smtClean="0">
                <a:solidFill>
                  <a:srgbClr val="FF0000"/>
                </a:solidFill>
              </a:rPr>
              <a:t>VSTOXX </a:t>
            </a:r>
            <a:r>
              <a:rPr lang="en-US" sz="800" dirty="0">
                <a:solidFill>
                  <a:srgbClr val="FF0000"/>
                </a:solidFill>
              </a:rPr>
              <a:t>Strategy</a:t>
            </a:r>
          </a:p>
          <a:p>
            <a:pPr marL="0" indent="0">
              <a:buNone/>
            </a:pPr>
            <a:endParaRPr lang="en-US" sz="800" dirty="0" smtClean="0"/>
          </a:p>
          <a:p>
            <a:pPr marL="0" indent="0">
              <a:buNone/>
            </a:pPr>
            <a:endParaRPr lang="en-US" sz="800" dirty="0" smtClean="0"/>
          </a:p>
          <a:p>
            <a:pPr marL="285750" indent="-285750">
              <a:buFont typeface="Wingdings" panose="05000000000000000000" pitchFamily="2" charset="2"/>
              <a:buChar char="ü"/>
            </a:pPr>
            <a:r>
              <a:rPr lang="en-US" sz="1600" dirty="0" smtClean="0"/>
              <a:t>Short </a:t>
            </a:r>
            <a:r>
              <a:rPr lang="en-US" sz="1600" dirty="0"/>
              <a:t>Volatility</a:t>
            </a:r>
          </a:p>
          <a:p>
            <a:r>
              <a:rPr lang="en-US" sz="800" dirty="0" smtClean="0">
                <a:solidFill>
                  <a:srgbClr val="FF0000"/>
                </a:solidFill>
              </a:rPr>
              <a:t>Short VIX </a:t>
            </a:r>
            <a:r>
              <a:rPr lang="en-US" sz="800" dirty="0">
                <a:solidFill>
                  <a:srgbClr val="FF0000"/>
                </a:solidFill>
              </a:rPr>
              <a:t>Strategy</a:t>
            </a:r>
          </a:p>
          <a:p>
            <a:r>
              <a:rPr lang="en-US" sz="800" dirty="0" smtClean="0">
                <a:solidFill>
                  <a:srgbClr val="FF0000"/>
                </a:solidFill>
              </a:rPr>
              <a:t>Short </a:t>
            </a:r>
            <a:r>
              <a:rPr lang="en-US" sz="800" dirty="0">
                <a:solidFill>
                  <a:srgbClr val="FF0000"/>
                </a:solidFill>
              </a:rPr>
              <a:t>VSTOXX </a:t>
            </a:r>
            <a:r>
              <a:rPr lang="en-US" sz="800" dirty="0" smtClean="0">
                <a:solidFill>
                  <a:srgbClr val="FF0000"/>
                </a:solidFill>
              </a:rPr>
              <a:t>Strategy</a:t>
            </a:r>
            <a:endParaRPr lang="en-US" sz="800" dirty="0">
              <a:solidFill>
                <a:srgbClr val="FF0000"/>
              </a:solidFill>
            </a:endParaRPr>
          </a:p>
          <a:p>
            <a:pPr marL="0" indent="0">
              <a:buNone/>
            </a:pPr>
            <a:endParaRPr lang="en-US" sz="800" dirty="0" smtClean="0"/>
          </a:p>
          <a:p>
            <a:pPr marL="0" indent="0">
              <a:buNone/>
            </a:pPr>
            <a:endParaRPr lang="en-US" sz="800" dirty="0"/>
          </a:p>
          <a:p>
            <a:pPr marL="285750" indent="-285750">
              <a:buFont typeface="Wingdings" panose="05000000000000000000" pitchFamily="2" charset="2"/>
              <a:buChar char="ü"/>
            </a:pPr>
            <a:r>
              <a:rPr lang="en-US" sz="1600" dirty="0" smtClean="0"/>
              <a:t>Volatility Arbitrage</a:t>
            </a:r>
            <a:endParaRPr lang="en-US" sz="1600" dirty="0"/>
          </a:p>
          <a:p>
            <a:r>
              <a:rPr lang="en-US" sz="800" dirty="0" smtClean="0">
                <a:solidFill>
                  <a:srgbClr val="FF0000"/>
                </a:solidFill>
              </a:rPr>
              <a:t>Long Short </a:t>
            </a:r>
            <a:r>
              <a:rPr lang="en-US" sz="800" dirty="0">
                <a:solidFill>
                  <a:srgbClr val="FF0000"/>
                </a:solidFill>
              </a:rPr>
              <a:t>VIX Strategy</a:t>
            </a:r>
          </a:p>
          <a:p>
            <a:r>
              <a:rPr lang="en-US" sz="800" dirty="0" smtClean="0">
                <a:solidFill>
                  <a:srgbClr val="FF0000"/>
                </a:solidFill>
              </a:rPr>
              <a:t>Long Short </a:t>
            </a:r>
            <a:r>
              <a:rPr lang="en-US" sz="800" dirty="0">
                <a:solidFill>
                  <a:srgbClr val="FF0000"/>
                </a:solidFill>
              </a:rPr>
              <a:t>VSTOXX </a:t>
            </a:r>
            <a:r>
              <a:rPr lang="en-US" sz="800" dirty="0" smtClean="0">
                <a:solidFill>
                  <a:srgbClr val="FF0000"/>
                </a:solidFill>
              </a:rPr>
              <a:t>Strategy</a:t>
            </a:r>
            <a:endParaRPr lang="en-US" sz="800" dirty="0">
              <a:solidFill>
                <a:srgbClr val="FF0000"/>
              </a:solidFill>
            </a:endParaRPr>
          </a:p>
          <a:p>
            <a:pPr marL="0" indent="0">
              <a:buNone/>
            </a:pPr>
            <a:endParaRPr lang="en-US" sz="800" dirty="0" smtClean="0"/>
          </a:p>
          <a:p>
            <a:endParaRPr lang="en-US" sz="800" dirty="0" smtClean="0"/>
          </a:p>
          <a:p>
            <a:pPr marL="285750" indent="-285750">
              <a:buFont typeface="Wingdings" panose="05000000000000000000" pitchFamily="2" charset="2"/>
              <a:buChar char="ü"/>
            </a:pPr>
            <a:r>
              <a:rPr lang="en-US" sz="1600" dirty="0" smtClean="0"/>
              <a:t>Long Dividends</a:t>
            </a:r>
          </a:p>
          <a:p>
            <a:r>
              <a:rPr lang="en-US" sz="800" dirty="0" smtClean="0">
                <a:solidFill>
                  <a:srgbClr val="FF0000"/>
                </a:solidFill>
              </a:rPr>
              <a:t>Long European Dividends</a:t>
            </a:r>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FLAGSHIPS</a:t>
            </a:r>
            <a:endParaRPr lang="en-GB" sz="1600" b="1" dirty="0">
              <a:cs typeface="Times New Roman" panose="02020603050405020304" pitchFamily="18" charset="0"/>
            </a:endParaRPr>
          </a:p>
        </p:txBody>
      </p:sp>
    </p:spTree>
    <p:extLst>
      <p:ext uri="{BB962C8B-B14F-4D97-AF65-F5344CB8AC3E}">
        <p14:creationId xmlns:p14="http://schemas.microsoft.com/office/powerpoint/2010/main" val="12750380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OVERVIEW</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Assets Allocation</a:t>
            </a:r>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24415479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20</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a:t>
            </a:r>
            <a:r>
              <a:rPr lang="en-GB" sz="1600" b="1" dirty="0" smtClean="0">
                <a:cs typeface="Times New Roman" panose="02020603050405020304" pitchFamily="18" charset="0"/>
              </a:rPr>
              <a:t>ONLY DYNAMIC VIX STRATEGY</a:t>
            </a:r>
            <a:endParaRPr lang="en-GB" sz="1600" b="1" dirty="0">
              <a:cs typeface="Times New Roman" panose="02020603050405020304" pitchFamily="18" charset="0"/>
            </a:endParaRPr>
          </a:p>
        </p:txBody>
      </p:sp>
      <p:graphicFrame>
        <p:nvGraphicFramePr>
          <p:cNvPr id="7" name="Chart 6"/>
          <p:cNvGraphicFramePr>
            <a:graphicFrameLocks/>
          </p:cNvGraphicFramePr>
          <p:nvPr>
            <p:extLst>
              <p:ext uri="{D42A27DB-BD31-4B8C-83A1-F6EECF244321}">
                <p14:modId xmlns:p14="http://schemas.microsoft.com/office/powerpoint/2010/main" val="1768147950"/>
              </p:ext>
            </p:extLst>
          </p:nvPr>
        </p:nvGraphicFramePr>
        <p:xfrm>
          <a:off x="575816" y="3647602"/>
          <a:ext cx="5328592" cy="223224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508551500"/>
              </p:ext>
            </p:extLst>
          </p:nvPr>
        </p:nvGraphicFramePr>
        <p:xfrm>
          <a:off x="6840280" y="3384426"/>
          <a:ext cx="2646611" cy="2446405"/>
        </p:xfrm>
        <a:graphic>
          <a:graphicData uri="http://schemas.openxmlformats.org/drawingml/2006/table">
            <a:tbl>
              <a:tblPr>
                <a:tableStyleId>{5C22544A-7EE6-4342-B048-85BDC9FD1C3A}</a:tableStyleId>
              </a:tblPr>
              <a:tblGrid>
                <a:gridCol w="564801"/>
                <a:gridCol w="713658"/>
                <a:gridCol w="768350"/>
                <a:gridCol w="599802"/>
              </a:tblGrid>
              <a:tr h="170002">
                <a:tc>
                  <a:txBody>
                    <a:bodyPr/>
                    <a:lstStyle/>
                    <a:p>
                      <a:pPr algn="l" fontAlgn="b"/>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dirty="0">
                          <a:effectLst/>
                        </a:rPr>
                        <a:t>SPVXSTR Index</a:t>
                      </a:r>
                      <a:endParaRPr lang="en-US" sz="800" b="1" i="0" u="none" strike="noStrike" dirty="0">
                        <a:solidFill>
                          <a:srgbClr val="000000"/>
                        </a:solidFill>
                        <a:effectLst/>
                        <a:latin typeface="Calibri"/>
                      </a:endParaRPr>
                    </a:p>
                  </a:txBody>
                  <a:tcPr marL="9525" marR="9525" marT="9525" marB="0" anchor="b"/>
                </a:tc>
                <a:tc>
                  <a:txBody>
                    <a:bodyPr/>
                    <a:lstStyle/>
                    <a:p>
                      <a:pPr algn="l" fontAlgn="b"/>
                      <a:r>
                        <a:rPr lang="en-US" sz="800" u="none" strike="noStrike" dirty="0">
                          <a:effectLst/>
                        </a:rPr>
                        <a:t>SPVXMTR Index</a:t>
                      </a:r>
                      <a:endParaRPr lang="en-US" sz="800" b="1"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NXSDLVIX</a:t>
                      </a:r>
                      <a:endParaRPr lang="en-US" sz="800" b="1" i="0" u="none" strike="noStrike">
                        <a:solidFill>
                          <a:srgbClr val="000000"/>
                        </a:solidFill>
                        <a:effectLst/>
                        <a:latin typeface="Calibri"/>
                      </a:endParaRPr>
                    </a:p>
                  </a:txBody>
                  <a:tcPr marL="9525" marR="9525" marT="9525" marB="0" anchor="b"/>
                </a:tc>
              </a:tr>
              <a:tr h="161906">
                <a:tc>
                  <a:txBody>
                    <a:bodyPr/>
                    <a:lstStyle/>
                    <a:p>
                      <a:pPr algn="l" fontAlgn="b"/>
                      <a:r>
                        <a:rPr lang="en-US" sz="800" u="none" strike="noStrike" dirty="0" smtClean="0">
                          <a:effectLst/>
                        </a:rPr>
                        <a:t>IRR</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-43.2%</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-13.7%</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13.9%</a:t>
                      </a:r>
                      <a:endParaRPr lang="en-US" sz="800" b="0" i="0" u="none" strike="noStrike">
                        <a:solidFill>
                          <a:srgbClr val="000000"/>
                        </a:solidFill>
                        <a:effectLst/>
                        <a:latin typeface="Calibri"/>
                      </a:endParaRPr>
                    </a:p>
                  </a:txBody>
                  <a:tcPr marL="9525" marR="9525" marT="9525" marB="0" anchor="b"/>
                </a:tc>
              </a:tr>
              <a:tr h="161906">
                <a:tc>
                  <a:txBody>
                    <a:bodyPr/>
                    <a:lstStyle/>
                    <a:p>
                      <a:pPr algn="l" fontAlgn="b"/>
                      <a:r>
                        <a:rPr lang="en-US" sz="800" u="none" strike="noStrike">
                          <a:effectLst/>
                        </a:rPr>
                        <a:t>stdev</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51.8%</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26.0%</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18.9%</a:t>
                      </a:r>
                      <a:endParaRPr lang="en-US" sz="800" b="0" i="0" u="none" strike="noStrike">
                        <a:solidFill>
                          <a:srgbClr val="000000"/>
                        </a:solidFill>
                        <a:effectLst/>
                        <a:latin typeface="Calibri"/>
                      </a:endParaRPr>
                    </a:p>
                  </a:txBody>
                  <a:tcPr marL="9525" marR="9525" marT="9525" marB="0" anchor="b"/>
                </a:tc>
              </a:tr>
              <a:tr h="293051">
                <a:tc>
                  <a:txBody>
                    <a:bodyPr/>
                    <a:lstStyle/>
                    <a:p>
                      <a:pPr algn="l" fontAlgn="b"/>
                      <a:r>
                        <a:rPr lang="en-US" sz="800" u="none" strike="noStrike">
                          <a:effectLst/>
                        </a:rPr>
                        <a:t>Sharpe</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dirty="0">
                          <a:effectLst/>
                        </a:rPr>
                        <a:t>                    (0.83)</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dirty="0">
                          <a:effectLst/>
                        </a:rPr>
                        <a:t>                      (0.53)</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           0.74 </a:t>
                      </a:r>
                      <a:endParaRPr lang="en-US" sz="800" b="0" i="0" u="none" strike="noStrike">
                        <a:solidFill>
                          <a:srgbClr val="000000"/>
                        </a:solidFill>
                        <a:effectLst/>
                        <a:latin typeface="Calibri"/>
                      </a:endParaRPr>
                    </a:p>
                  </a:txBody>
                  <a:tcPr marL="9525" marR="9525" marT="9525" marB="0" anchor="b"/>
                </a:tc>
              </a:tr>
              <a:tr h="170002">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r>
              <a:tr h="161906">
                <a:tc>
                  <a:txBody>
                    <a:bodyPr/>
                    <a:lstStyle/>
                    <a:p>
                      <a:pPr algn="r" fontAlgn="b"/>
                      <a:r>
                        <a:rPr lang="en-US" sz="800" u="none" strike="noStrike">
                          <a:effectLst/>
                        </a:rPr>
                        <a:t>2014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-25.53%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-16.5%</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-6.9%</a:t>
                      </a:r>
                      <a:endParaRPr lang="en-US" sz="800" b="0" i="0" u="none" strike="noStrike">
                        <a:solidFill>
                          <a:srgbClr val="000000"/>
                        </a:solidFill>
                        <a:effectLst/>
                        <a:latin typeface="Calibri"/>
                      </a:endParaRPr>
                    </a:p>
                  </a:txBody>
                  <a:tcPr marL="9525" marR="9525" marT="9525" marB="0" anchor="b"/>
                </a:tc>
              </a:tr>
              <a:tr h="161906">
                <a:tc>
                  <a:txBody>
                    <a:bodyPr/>
                    <a:lstStyle/>
                    <a:p>
                      <a:pPr algn="r" fontAlgn="b"/>
                      <a:r>
                        <a:rPr lang="en-US" sz="800" u="none" strike="noStrike">
                          <a:effectLst/>
                        </a:rPr>
                        <a:t>2013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-65.75%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-43.8%</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-2.7%</a:t>
                      </a:r>
                      <a:endParaRPr lang="en-US" sz="800" b="0" i="0" u="none" strike="noStrike">
                        <a:solidFill>
                          <a:srgbClr val="000000"/>
                        </a:solidFill>
                        <a:effectLst/>
                        <a:latin typeface="Calibri"/>
                      </a:endParaRPr>
                    </a:p>
                  </a:txBody>
                  <a:tcPr marL="9525" marR="9525" marT="9525" marB="0" anchor="b"/>
                </a:tc>
              </a:tr>
              <a:tr h="161906">
                <a:tc>
                  <a:txBody>
                    <a:bodyPr/>
                    <a:lstStyle/>
                    <a:p>
                      <a:pPr algn="r" fontAlgn="b"/>
                      <a:r>
                        <a:rPr lang="en-US" sz="800" u="none" strike="noStrike">
                          <a:effectLst/>
                        </a:rPr>
                        <a:t>2012</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-77.94%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-52.9%</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-6.3%</a:t>
                      </a:r>
                      <a:endParaRPr lang="en-US" sz="800" b="0" i="0" u="none" strike="noStrike" dirty="0">
                        <a:solidFill>
                          <a:srgbClr val="000000"/>
                        </a:solidFill>
                        <a:effectLst/>
                        <a:latin typeface="Calibri"/>
                      </a:endParaRPr>
                    </a:p>
                  </a:txBody>
                  <a:tcPr marL="9525" marR="9525" marT="9525" marB="0" anchor="b"/>
                </a:tc>
              </a:tr>
              <a:tr h="161906">
                <a:tc>
                  <a:txBody>
                    <a:bodyPr/>
                    <a:lstStyle/>
                    <a:p>
                      <a:pPr algn="r" fontAlgn="b"/>
                      <a:r>
                        <a:rPr lang="en-US" sz="800" u="none" strike="noStrike">
                          <a:effectLst/>
                        </a:rPr>
                        <a:t>2011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-3.78%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-7.7%</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2.5%</a:t>
                      </a:r>
                      <a:endParaRPr lang="en-US" sz="800" b="0" i="0" u="none" strike="noStrike" dirty="0">
                        <a:solidFill>
                          <a:srgbClr val="000000"/>
                        </a:solidFill>
                        <a:effectLst/>
                        <a:latin typeface="Calibri"/>
                      </a:endParaRPr>
                    </a:p>
                  </a:txBody>
                  <a:tcPr marL="9525" marR="9525" marT="9525" marB="0" anchor="b"/>
                </a:tc>
              </a:tr>
              <a:tr h="170002">
                <a:tc>
                  <a:txBody>
                    <a:bodyPr/>
                    <a:lstStyle/>
                    <a:p>
                      <a:pPr algn="r" fontAlgn="b"/>
                      <a:r>
                        <a:rPr lang="en-US" sz="800" u="none" strike="noStrike">
                          <a:effectLst/>
                        </a:rPr>
                        <a:t>2010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-72.03%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-13.3%</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-2.0%</a:t>
                      </a:r>
                      <a:endParaRPr lang="en-US" sz="800" b="0" i="0" u="none" strike="noStrike" dirty="0">
                        <a:solidFill>
                          <a:srgbClr val="000000"/>
                        </a:solidFill>
                        <a:effectLst/>
                        <a:latin typeface="Calibri"/>
                      </a:endParaRPr>
                    </a:p>
                  </a:txBody>
                  <a:tcPr marL="9525" marR="9525" marT="9525" marB="0" anchor="b"/>
                </a:tc>
              </a:tr>
              <a:tr h="161906">
                <a:tc>
                  <a:txBody>
                    <a:bodyPr/>
                    <a:lstStyle/>
                    <a:p>
                      <a:pPr algn="r" fontAlgn="b"/>
                      <a:r>
                        <a:rPr lang="en-US" sz="800" u="none" strike="noStrike">
                          <a:effectLst/>
                        </a:rPr>
                        <a:t>2009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-64.95%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-23.7%</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7.6%</a:t>
                      </a:r>
                      <a:endParaRPr lang="en-US" sz="800" b="0" i="0" u="none" strike="noStrike" dirty="0">
                        <a:solidFill>
                          <a:srgbClr val="000000"/>
                        </a:solidFill>
                        <a:effectLst/>
                        <a:latin typeface="Calibri"/>
                      </a:endParaRPr>
                    </a:p>
                  </a:txBody>
                  <a:tcPr marL="9525" marR="9525" marT="9525" marB="0" anchor="b"/>
                </a:tc>
              </a:tr>
              <a:tr h="170002">
                <a:tc>
                  <a:txBody>
                    <a:bodyPr/>
                    <a:lstStyle/>
                    <a:p>
                      <a:pPr algn="r" fontAlgn="b"/>
                      <a:r>
                        <a:rPr lang="en-US" sz="800" u="none" strike="noStrike">
                          <a:effectLst/>
                        </a:rPr>
                        <a:t>2008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123.11%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81.2%</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158.2%</a:t>
                      </a:r>
                      <a:endParaRPr lang="en-US" sz="800" b="0" i="0" u="none" strike="noStrike" dirty="0">
                        <a:solidFill>
                          <a:srgbClr val="000000"/>
                        </a:solidFill>
                        <a:effectLst/>
                        <a:latin typeface="Calibri"/>
                      </a:endParaRPr>
                    </a:p>
                  </a:txBody>
                  <a:tcPr marL="9525" marR="9525" marT="9525" marB="0" anchor="b"/>
                </a:tc>
              </a:tr>
              <a:tr h="170002">
                <a:tc>
                  <a:txBody>
                    <a:bodyPr/>
                    <a:lstStyle/>
                    <a:p>
                      <a:pPr algn="r" fontAlgn="b"/>
                      <a:r>
                        <a:rPr lang="en-US" sz="800" u="none" strike="noStrike">
                          <a:effectLst/>
                        </a:rPr>
                        <a:t>2007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36.61%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47.1%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36.6%</a:t>
                      </a:r>
                      <a:endParaRPr lang="en-US" sz="800" b="0" i="0" u="none" strike="noStrike" dirty="0">
                        <a:solidFill>
                          <a:srgbClr val="000000"/>
                        </a:solidFill>
                        <a:effectLst/>
                        <a:latin typeface="Calibri"/>
                      </a:endParaRPr>
                    </a:p>
                  </a:txBody>
                  <a:tcPr marL="9525" marR="9525" marT="9525" marB="0" anchor="b"/>
                </a:tc>
              </a:tr>
              <a:tr h="170002">
                <a:tc>
                  <a:txBody>
                    <a:bodyPr/>
                    <a:lstStyle/>
                    <a:p>
                      <a:pPr algn="r" fontAlgn="b"/>
                      <a:r>
                        <a:rPr lang="en-US" sz="800" u="none" strike="noStrike">
                          <a:effectLst/>
                        </a:rPr>
                        <a:t>2006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-46.85%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-17.3%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-1.1%</a:t>
                      </a:r>
                      <a:endParaRPr lang="en-US" sz="800" b="0" i="0" u="none" strike="noStrike" dirty="0">
                        <a:solidFill>
                          <a:srgbClr val="000000"/>
                        </a:solidFill>
                        <a:effectLst/>
                        <a:latin typeface="Calibri"/>
                      </a:endParaRPr>
                    </a:p>
                  </a:txBody>
                  <a:tcPr marL="9525" marR="9525" marT="9525" marB="0" anchor="b"/>
                </a:tc>
              </a:tr>
            </a:tbl>
          </a:graphicData>
        </a:graphic>
      </p:graphicFrame>
      <p:sp>
        <p:nvSpPr>
          <p:cNvPr id="9" name="Text Placeholder 3"/>
          <p:cNvSpPr txBox="1">
            <a:spLocks/>
          </p:cNvSpPr>
          <p:nvPr/>
        </p:nvSpPr>
        <p:spPr>
          <a:xfrm>
            <a:off x="6840512" y="3024386"/>
            <a:ext cx="2592288" cy="28916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Historical Performance statistics</a:t>
            </a:r>
            <a:endParaRPr lang="en-US" sz="1000" b="1" dirty="0">
              <a:solidFill>
                <a:srgbClr val="FF0000"/>
              </a:solidFill>
            </a:endParaRPr>
          </a:p>
        </p:txBody>
      </p:sp>
      <p:sp>
        <p:nvSpPr>
          <p:cNvPr id="10" name="Text Placeholder 3"/>
          <p:cNvSpPr txBox="1">
            <a:spLocks/>
          </p:cNvSpPr>
          <p:nvPr/>
        </p:nvSpPr>
        <p:spPr>
          <a:xfrm>
            <a:off x="791840" y="3456434"/>
            <a:ext cx="3854869"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err="1" smtClean="0"/>
              <a:t>Backtesting</a:t>
            </a:r>
            <a:r>
              <a:rPr lang="en-US" sz="1000" b="1" dirty="0" smtClean="0"/>
              <a:t> charts</a:t>
            </a:r>
            <a:endParaRPr lang="en-US" sz="1000" b="1" dirty="0">
              <a:solidFill>
                <a:srgbClr val="FF0000"/>
              </a:solidFill>
            </a:endParaRPr>
          </a:p>
        </p:txBody>
      </p:sp>
      <p:sp>
        <p:nvSpPr>
          <p:cNvPr id="11" name="Text Placeholder 3"/>
          <p:cNvSpPr txBox="1">
            <a:spLocks/>
          </p:cNvSpPr>
          <p:nvPr/>
        </p:nvSpPr>
        <p:spPr>
          <a:xfrm>
            <a:off x="825335" y="1229740"/>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a:t>Investment Strategy highlights</a:t>
            </a:r>
            <a:endParaRPr lang="en-US" sz="1000" b="1" dirty="0">
              <a:solidFill>
                <a:srgbClr val="FF0000"/>
              </a:solidFill>
            </a:endParaRPr>
          </a:p>
        </p:txBody>
      </p:sp>
      <p:sp>
        <p:nvSpPr>
          <p:cNvPr id="13" name="Text Placeholder 3"/>
          <p:cNvSpPr txBox="1">
            <a:spLocks/>
          </p:cNvSpPr>
          <p:nvPr/>
        </p:nvSpPr>
        <p:spPr>
          <a:xfrm>
            <a:off x="4248224" y="1210524"/>
            <a:ext cx="2655406" cy="949766"/>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400" dirty="0" smtClean="0"/>
              <a:t>How to reduce VIX futures rolling costs whilst capturing major </a:t>
            </a:r>
            <a:r>
              <a:rPr lang="en-US" sz="1400" dirty="0"/>
              <a:t>VIX </a:t>
            </a:r>
            <a:r>
              <a:rPr lang="en-US" sz="1400" dirty="0" smtClean="0"/>
              <a:t>spikes</a:t>
            </a:r>
            <a:endParaRPr lang="en-US" sz="1400" dirty="0"/>
          </a:p>
        </p:txBody>
      </p:sp>
      <p:sp>
        <p:nvSpPr>
          <p:cNvPr id="15" name="Text Placeholder 3"/>
          <p:cNvSpPr txBox="1">
            <a:spLocks/>
          </p:cNvSpPr>
          <p:nvPr/>
        </p:nvSpPr>
        <p:spPr>
          <a:xfrm>
            <a:off x="1079872" y="150666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SPVXSP (ST VIX futures) &amp; SPVXMP (MT </a:t>
            </a:r>
            <a:r>
              <a:rPr lang="en-US" sz="800" dirty="0" err="1" smtClean="0"/>
              <a:t>Vix</a:t>
            </a:r>
            <a:r>
              <a:rPr lang="en-US" sz="800" dirty="0" smtClean="0"/>
              <a:t> Futures)</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Long Only VIX exposures (</a:t>
            </a:r>
            <a:r>
              <a:rPr lang="en-US" sz="800" dirty="0"/>
              <a:t>between </a:t>
            </a:r>
            <a:r>
              <a:rPr lang="en-US" sz="800" dirty="0" smtClean="0"/>
              <a:t>0% and 100% exposure)</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Focus </a:t>
            </a:r>
            <a:r>
              <a:rPr lang="en-US" sz="800" dirty="0"/>
              <a:t>on SPVXMT (SPVXST) when NXSHARPU=1,2 (3,4</a:t>
            </a:r>
            <a:r>
              <a:rPr lang="en-US" sz="800" dirty="0" smtClean="0"/>
              <a:t>)</a:t>
            </a:r>
          </a:p>
          <a:p>
            <a:pPr algn="just">
              <a:buFont typeface="Wingdings" panose="05000000000000000000" pitchFamily="2" charset="2"/>
              <a:buChar char="Ø"/>
            </a:pPr>
            <a:endParaRPr lang="en-US" sz="800" dirty="0"/>
          </a:p>
          <a:p>
            <a:pPr algn="just">
              <a:buFont typeface="Wingdings" panose="05000000000000000000" pitchFamily="2" charset="2"/>
              <a:buChar char="Ø"/>
            </a:pPr>
            <a:r>
              <a:rPr lang="en-US" sz="800" dirty="0" smtClean="0"/>
              <a:t>Daily increase (decrease) of exposure depending on rolling cost and trend following score</a:t>
            </a:r>
            <a:endParaRPr lang="en-US" sz="800" dirty="0"/>
          </a:p>
          <a:p>
            <a:pPr marL="0" indent="0" algn="just">
              <a:buNone/>
            </a:pPr>
            <a:endParaRPr lang="en-US" sz="800" dirty="0">
              <a:solidFill>
                <a:srgbClr val="FF0000"/>
              </a:solidFill>
            </a:endParaRPr>
          </a:p>
        </p:txBody>
      </p:sp>
    </p:spTree>
    <p:extLst>
      <p:ext uri="{BB962C8B-B14F-4D97-AF65-F5344CB8AC3E}">
        <p14:creationId xmlns:p14="http://schemas.microsoft.com/office/powerpoint/2010/main" val="41230001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21</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SHORT ONLY DYNAMIC VIX STRATEGY</a:t>
            </a:r>
            <a:endParaRPr lang="en-GB" sz="1600" b="1" dirty="0">
              <a:cs typeface="Times New Roman" panose="02020603050405020304" pitchFamily="18" charset="0"/>
            </a:endParaRPr>
          </a:p>
        </p:txBody>
      </p:sp>
      <p:sp>
        <p:nvSpPr>
          <p:cNvPr id="9" name="Text Placeholder 3"/>
          <p:cNvSpPr txBox="1">
            <a:spLocks/>
          </p:cNvSpPr>
          <p:nvPr/>
        </p:nvSpPr>
        <p:spPr>
          <a:xfrm>
            <a:off x="6840512" y="3024386"/>
            <a:ext cx="2592288" cy="28916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Historical Performance statistics</a:t>
            </a:r>
            <a:endParaRPr lang="en-US" sz="1000" b="1" dirty="0">
              <a:solidFill>
                <a:srgbClr val="FF0000"/>
              </a:solidFill>
            </a:endParaRPr>
          </a:p>
        </p:txBody>
      </p:sp>
      <p:sp>
        <p:nvSpPr>
          <p:cNvPr id="10" name="Text Placeholder 3"/>
          <p:cNvSpPr txBox="1">
            <a:spLocks/>
          </p:cNvSpPr>
          <p:nvPr/>
        </p:nvSpPr>
        <p:spPr>
          <a:xfrm>
            <a:off x="791840" y="3456434"/>
            <a:ext cx="3854869"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err="1" smtClean="0"/>
              <a:t>Backtesting</a:t>
            </a:r>
            <a:r>
              <a:rPr lang="en-US" sz="1000" b="1" dirty="0" smtClean="0"/>
              <a:t> charts</a:t>
            </a:r>
            <a:endParaRPr lang="en-US" sz="1000" b="1" dirty="0">
              <a:solidFill>
                <a:srgbClr val="FF0000"/>
              </a:solidFill>
            </a:endParaRPr>
          </a:p>
        </p:txBody>
      </p:sp>
      <p:sp>
        <p:nvSpPr>
          <p:cNvPr id="11" name="Text Placeholder 3"/>
          <p:cNvSpPr txBox="1">
            <a:spLocks/>
          </p:cNvSpPr>
          <p:nvPr/>
        </p:nvSpPr>
        <p:spPr>
          <a:xfrm>
            <a:off x="825335" y="1229740"/>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Investment Strategy highlights</a:t>
            </a:r>
            <a:endParaRPr lang="en-US" sz="1000" b="1" dirty="0">
              <a:solidFill>
                <a:srgbClr val="FF0000"/>
              </a:solidFill>
            </a:endParaRPr>
          </a:p>
        </p:txBody>
      </p:sp>
      <p:sp>
        <p:nvSpPr>
          <p:cNvPr id="13" name="Text Placeholder 3"/>
          <p:cNvSpPr txBox="1">
            <a:spLocks/>
          </p:cNvSpPr>
          <p:nvPr/>
        </p:nvSpPr>
        <p:spPr>
          <a:xfrm>
            <a:off x="4248224" y="1210524"/>
            <a:ext cx="2655406" cy="949766"/>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400" dirty="0"/>
              <a:t>H</a:t>
            </a:r>
            <a:r>
              <a:rPr lang="en-US" sz="1400" dirty="0" smtClean="0"/>
              <a:t>ow to capture short </a:t>
            </a:r>
            <a:r>
              <a:rPr lang="en-US" sz="1400" dirty="0"/>
              <a:t>VIX </a:t>
            </a:r>
            <a:r>
              <a:rPr lang="en-US" sz="1400" dirty="0" smtClean="0"/>
              <a:t>futures rolling gains whilst avoiding major VIX spikes</a:t>
            </a:r>
            <a:endParaRPr lang="en-US" sz="1400" dirty="0">
              <a:solidFill>
                <a:srgbClr val="FF0000"/>
              </a:solidFill>
            </a:endParaRPr>
          </a:p>
        </p:txBody>
      </p:sp>
      <p:sp>
        <p:nvSpPr>
          <p:cNvPr id="15" name="Text Placeholder 3"/>
          <p:cNvSpPr txBox="1">
            <a:spLocks/>
          </p:cNvSpPr>
          <p:nvPr/>
        </p:nvSpPr>
        <p:spPr>
          <a:xfrm>
            <a:off x="1079872" y="150666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SPVXSP (ST VIX futures)</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Short Only VIX exposures (between -25% and 0% exposure) </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Daily increase (decrease) of short exposure depending on rolling gain and trend following score </a:t>
            </a:r>
            <a:endParaRPr lang="en-US" sz="800" dirty="0"/>
          </a:p>
          <a:p>
            <a:pPr marL="0" indent="0" algn="just">
              <a:buNone/>
            </a:pPr>
            <a:endParaRPr lang="en-US" sz="800" dirty="0">
              <a:solidFill>
                <a:srgbClr val="FF0000"/>
              </a:solidFill>
            </a:endParaRPr>
          </a:p>
        </p:txBody>
      </p:sp>
      <p:graphicFrame>
        <p:nvGraphicFramePr>
          <p:cNvPr id="14" name="Chart 13"/>
          <p:cNvGraphicFramePr>
            <a:graphicFrameLocks/>
          </p:cNvGraphicFramePr>
          <p:nvPr>
            <p:extLst>
              <p:ext uri="{D42A27DB-BD31-4B8C-83A1-F6EECF244321}">
                <p14:modId xmlns:p14="http://schemas.microsoft.com/office/powerpoint/2010/main" val="4121669952"/>
              </p:ext>
            </p:extLst>
          </p:nvPr>
        </p:nvGraphicFramePr>
        <p:xfrm>
          <a:off x="970817" y="3705835"/>
          <a:ext cx="5005599" cy="219887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763343731"/>
              </p:ext>
            </p:extLst>
          </p:nvPr>
        </p:nvGraphicFramePr>
        <p:xfrm>
          <a:off x="6732500" y="3334097"/>
          <a:ext cx="2808312" cy="2714625"/>
        </p:xfrm>
        <a:graphic>
          <a:graphicData uri="http://schemas.openxmlformats.org/drawingml/2006/table">
            <a:tbl>
              <a:tblPr>
                <a:tableStyleId>{5C22544A-7EE6-4342-B048-85BDC9FD1C3A}</a:tableStyleId>
              </a:tblPr>
              <a:tblGrid>
                <a:gridCol w="609600"/>
                <a:gridCol w="758552"/>
                <a:gridCol w="792088"/>
                <a:gridCol w="648072"/>
              </a:tblGrid>
              <a:tr h="200025">
                <a:tc>
                  <a:txBody>
                    <a:bodyPr/>
                    <a:lstStyle/>
                    <a:p>
                      <a:pPr algn="l" fontAlgn="b"/>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SPVXSTR Index</a:t>
                      </a:r>
                      <a:endParaRPr lang="en-US" sz="800" b="1"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short SPVXSTR</a:t>
                      </a:r>
                      <a:endParaRPr lang="en-US" sz="800" b="1"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NXSDSVIX</a:t>
                      </a:r>
                      <a:endParaRPr lang="en-US" sz="800" b="1" i="0" u="none" strike="noStrike">
                        <a:solidFill>
                          <a:srgbClr val="000000"/>
                        </a:solidFill>
                        <a:effectLst/>
                        <a:latin typeface="Calibri"/>
                      </a:endParaRPr>
                    </a:p>
                  </a:txBody>
                  <a:tcPr marL="9525" marR="9525" marT="9525" marB="0" anchor="b"/>
                </a:tc>
              </a:tr>
              <a:tr h="190500">
                <a:tc>
                  <a:txBody>
                    <a:bodyPr/>
                    <a:lstStyle/>
                    <a:p>
                      <a:pPr algn="l" fontAlgn="b"/>
                      <a:r>
                        <a:rPr lang="en-US" sz="800" u="none" strike="noStrike">
                          <a:effectLst/>
                        </a:rPr>
                        <a:t>IRR</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-43.2%</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8.4%</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11.3%</a:t>
                      </a:r>
                      <a:endParaRPr lang="en-US" sz="800" b="0" i="0" u="none" strike="noStrike">
                        <a:solidFill>
                          <a:srgbClr val="000000"/>
                        </a:solidFill>
                        <a:effectLst/>
                        <a:latin typeface="Calibri"/>
                      </a:endParaRPr>
                    </a:p>
                  </a:txBody>
                  <a:tcPr marL="9525" marR="9525" marT="9525" marB="0" anchor="b"/>
                </a:tc>
              </a:tr>
              <a:tr h="190500">
                <a:tc>
                  <a:txBody>
                    <a:bodyPr/>
                    <a:lstStyle/>
                    <a:p>
                      <a:pPr algn="l" fontAlgn="b"/>
                      <a:r>
                        <a:rPr lang="en-US" sz="800" u="none" strike="noStrike">
                          <a:effectLst/>
                        </a:rPr>
                        <a:t>stdev</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51.8%</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13.1%</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8.6%</a:t>
                      </a:r>
                      <a:endParaRPr lang="en-US" sz="800" b="0" i="0" u="none" strike="noStrike">
                        <a:solidFill>
                          <a:srgbClr val="000000"/>
                        </a:solidFill>
                        <a:effectLst/>
                        <a:latin typeface="Calibri"/>
                      </a:endParaRPr>
                    </a:p>
                  </a:txBody>
                  <a:tcPr marL="9525" marR="9525" marT="9525" marB="0" anchor="b"/>
                </a:tc>
              </a:tr>
              <a:tr h="200025">
                <a:tc>
                  <a:txBody>
                    <a:bodyPr/>
                    <a:lstStyle/>
                    <a:p>
                      <a:pPr algn="l" fontAlgn="b"/>
                      <a:r>
                        <a:rPr lang="en-US" sz="800" u="none" strike="noStrike">
                          <a:effectLst/>
                        </a:rPr>
                        <a:t>Sharpe</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(0.83)</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dirty="0">
                          <a:effectLst/>
                        </a:rPr>
                        <a:t>                        0.64 </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           1.32 </a:t>
                      </a:r>
                      <a:endParaRPr lang="en-US" sz="800" b="0" i="0" u="none" strike="noStrike">
                        <a:solidFill>
                          <a:srgbClr val="000000"/>
                        </a:solidFill>
                        <a:effectLst/>
                        <a:latin typeface="Calibri"/>
                      </a:endParaRPr>
                    </a:p>
                  </a:txBody>
                  <a:tcPr marL="9525" marR="9525" marT="9525" marB="0" anchor="b"/>
                </a:tc>
              </a:tr>
              <a:tr h="200025">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dirty="0">
                          <a:effectLst/>
                        </a:rPr>
                        <a:t> </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-25.53%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1.6%</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0.0%</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-65.75%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24.1%</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dirty="0">
                          <a:effectLst/>
                        </a:rPr>
                        <a:t>5.5%</a:t>
                      </a:r>
                      <a:endParaRPr lang="en-US" sz="800" b="0" i="0" u="none" strike="noStrike" dirty="0">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2012</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-77.94%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33.9%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26.9%</a:t>
                      </a:r>
                      <a:endParaRPr lang="en-US" sz="800" b="0" i="0" u="none" strike="noStrike" dirty="0">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-3.78%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-8.4%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9.3%</a:t>
                      </a:r>
                      <a:endParaRPr lang="en-US" sz="800" b="0" i="0" u="none" strike="noStrike" dirty="0">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2010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-72.03%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29.7%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21.1%</a:t>
                      </a:r>
                      <a:endParaRPr lang="en-US" sz="800" b="0" i="0" u="none" strike="noStrike" dirty="0">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2009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-64.95%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24.4%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19.9%</a:t>
                      </a:r>
                      <a:endParaRPr lang="en-US" sz="800" b="0" i="0" u="none" strike="noStrike" dirty="0">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2008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123.11%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-23.6%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1.9%</a:t>
                      </a:r>
                      <a:endParaRPr lang="en-US" sz="800" b="0" i="0" u="none" strike="noStrike" dirty="0">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2007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36.61%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-13.0%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-2.7%</a:t>
                      </a:r>
                      <a:endParaRPr lang="en-US" sz="800" b="0" i="0" u="none" strike="noStrike" dirty="0">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2006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-46.85%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13.9%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13.5%</a:t>
                      </a:r>
                      <a:endParaRPr lang="en-US" sz="800" b="0" i="0" u="none" strike="noStrike" dirty="0">
                        <a:solidFill>
                          <a:srgbClr val="000000"/>
                        </a:solidFill>
                        <a:effectLst/>
                        <a:latin typeface="Calibri"/>
                      </a:endParaRPr>
                    </a:p>
                  </a:txBody>
                  <a:tcPr marL="9525" marR="9525" marT="9525" marB="0" anchor="b"/>
                </a:tc>
              </a:tr>
            </a:tbl>
          </a:graphicData>
        </a:graphic>
      </p:graphicFrame>
    </p:spTree>
    <p:extLst>
      <p:ext uri="{BB962C8B-B14F-4D97-AF65-F5344CB8AC3E}">
        <p14:creationId xmlns:p14="http://schemas.microsoft.com/office/powerpoint/2010/main" val="179143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22</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a:t>
            </a:r>
            <a:r>
              <a:rPr lang="en-GB" sz="1600" b="1" dirty="0" smtClean="0">
                <a:cs typeface="Times New Roman" panose="02020603050405020304" pitchFamily="18" charset="0"/>
              </a:rPr>
              <a:t>BIAS DYNAMIC VIX STRATEGY</a:t>
            </a:r>
            <a:endParaRPr lang="en-GB" sz="1600" b="1" dirty="0">
              <a:cs typeface="Times New Roman" panose="02020603050405020304" pitchFamily="18" charset="0"/>
            </a:endParaRPr>
          </a:p>
        </p:txBody>
      </p:sp>
      <p:sp>
        <p:nvSpPr>
          <p:cNvPr id="9" name="Text Placeholder 3"/>
          <p:cNvSpPr txBox="1">
            <a:spLocks/>
          </p:cNvSpPr>
          <p:nvPr/>
        </p:nvSpPr>
        <p:spPr>
          <a:xfrm>
            <a:off x="6840512" y="3024386"/>
            <a:ext cx="2592288" cy="28916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Historical Performance statistics</a:t>
            </a:r>
            <a:endParaRPr lang="en-US" sz="1000" b="1" dirty="0">
              <a:solidFill>
                <a:srgbClr val="FF0000"/>
              </a:solidFill>
            </a:endParaRPr>
          </a:p>
        </p:txBody>
      </p:sp>
      <p:sp>
        <p:nvSpPr>
          <p:cNvPr id="10" name="Text Placeholder 3"/>
          <p:cNvSpPr txBox="1">
            <a:spLocks/>
          </p:cNvSpPr>
          <p:nvPr/>
        </p:nvSpPr>
        <p:spPr>
          <a:xfrm>
            <a:off x="791840" y="3456434"/>
            <a:ext cx="3854869"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err="1" smtClean="0"/>
              <a:t>Backtesting</a:t>
            </a:r>
            <a:r>
              <a:rPr lang="en-US" sz="1000" b="1" dirty="0" smtClean="0"/>
              <a:t> charts</a:t>
            </a:r>
            <a:endParaRPr lang="en-US" sz="1000" b="1" dirty="0">
              <a:solidFill>
                <a:srgbClr val="FF0000"/>
              </a:solidFill>
            </a:endParaRPr>
          </a:p>
        </p:txBody>
      </p:sp>
      <p:sp>
        <p:nvSpPr>
          <p:cNvPr id="11" name="Text Placeholder 3"/>
          <p:cNvSpPr txBox="1">
            <a:spLocks/>
          </p:cNvSpPr>
          <p:nvPr/>
        </p:nvSpPr>
        <p:spPr>
          <a:xfrm>
            <a:off x="825335" y="1229740"/>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a:t>Investment Strategy highlights</a:t>
            </a:r>
            <a:endParaRPr lang="en-US" sz="1000" b="1" dirty="0">
              <a:solidFill>
                <a:srgbClr val="FF0000"/>
              </a:solidFill>
            </a:endParaRPr>
          </a:p>
        </p:txBody>
      </p:sp>
      <p:sp>
        <p:nvSpPr>
          <p:cNvPr id="13" name="Text Placeholder 3"/>
          <p:cNvSpPr txBox="1">
            <a:spLocks/>
          </p:cNvSpPr>
          <p:nvPr/>
        </p:nvSpPr>
        <p:spPr>
          <a:xfrm>
            <a:off x="4248224" y="1210524"/>
            <a:ext cx="2655406" cy="949766"/>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400" dirty="0" smtClean="0"/>
              <a:t>Dynamic Long VIX future overlaid by dynamic short term VIX futures with lower exposure</a:t>
            </a:r>
            <a:endParaRPr lang="en-US" sz="1400" dirty="0"/>
          </a:p>
        </p:txBody>
      </p:sp>
      <p:sp>
        <p:nvSpPr>
          <p:cNvPr id="15" name="Text Placeholder 3"/>
          <p:cNvSpPr txBox="1">
            <a:spLocks/>
          </p:cNvSpPr>
          <p:nvPr/>
        </p:nvSpPr>
        <p:spPr>
          <a:xfrm>
            <a:off x="1079872" y="150666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Natixis Dynamic Long VIX futures and Dynamic Short VIX futures strategies</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exposures between 0% and 100% on the </a:t>
            </a:r>
            <a:r>
              <a:rPr lang="en-US" sz="800" dirty="0"/>
              <a:t>Dynamic Long VIX futures </a:t>
            </a:r>
            <a:endParaRPr lang="en-US" sz="800" dirty="0" smtClean="0"/>
          </a:p>
          <a:p>
            <a:pPr algn="just">
              <a:buFont typeface="Wingdings" panose="05000000000000000000" pitchFamily="2" charset="2"/>
              <a:buChar char="Ø"/>
            </a:pPr>
            <a:endParaRPr lang="en-US" sz="800" dirty="0" smtClean="0"/>
          </a:p>
          <a:p>
            <a:pPr algn="just">
              <a:buFont typeface="Wingdings" panose="05000000000000000000" pitchFamily="2" charset="2"/>
              <a:buChar char="Ø"/>
            </a:pPr>
            <a:r>
              <a:rPr lang="en-US" sz="800" dirty="0"/>
              <a:t>exposures between </a:t>
            </a:r>
            <a:r>
              <a:rPr lang="en-US" sz="800" dirty="0" smtClean="0"/>
              <a:t>-10% </a:t>
            </a:r>
            <a:r>
              <a:rPr lang="en-US" sz="800" dirty="0"/>
              <a:t>and </a:t>
            </a:r>
            <a:r>
              <a:rPr lang="en-US" sz="800" dirty="0" smtClean="0"/>
              <a:t>0% </a:t>
            </a:r>
            <a:r>
              <a:rPr lang="en-US" sz="800" dirty="0"/>
              <a:t>on the Dynamic </a:t>
            </a:r>
            <a:r>
              <a:rPr lang="en-US" sz="800" dirty="0" smtClean="0"/>
              <a:t>Short VIX </a:t>
            </a:r>
            <a:r>
              <a:rPr lang="en-US" sz="800" dirty="0"/>
              <a:t>futures </a:t>
            </a:r>
          </a:p>
          <a:p>
            <a:pPr marL="0" indent="0" algn="just">
              <a:buNone/>
            </a:pPr>
            <a:endParaRPr lang="en-US" sz="800" dirty="0">
              <a:solidFill>
                <a:srgbClr val="FF0000"/>
              </a:solidFill>
            </a:endParaRPr>
          </a:p>
        </p:txBody>
      </p:sp>
      <p:graphicFrame>
        <p:nvGraphicFramePr>
          <p:cNvPr id="14" name="Chart 13"/>
          <p:cNvGraphicFramePr>
            <a:graphicFrameLocks/>
          </p:cNvGraphicFramePr>
          <p:nvPr>
            <p:extLst>
              <p:ext uri="{D42A27DB-BD31-4B8C-83A1-F6EECF244321}">
                <p14:modId xmlns:p14="http://schemas.microsoft.com/office/powerpoint/2010/main" val="3176634971"/>
              </p:ext>
            </p:extLst>
          </p:nvPr>
        </p:nvGraphicFramePr>
        <p:xfrm>
          <a:off x="1007864" y="3733358"/>
          <a:ext cx="4508549" cy="21680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417848922"/>
              </p:ext>
            </p:extLst>
          </p:nvPr>
        </p:nvGraphicFramePr>
        <p:xfrm>
          <a:off x="6732500" y="3313554"/>
          <a:ext cx="2808312" cy="2787015"/>
        </p:xfrm>
        <a:graphic>
          <a:graphicData uri="http://schemas.openxmlformats.org/drawingml/2006/table">
            <a:tbl>
              <a:tblPr>
                <a:tableStyleId>{5C22544A-7EE6-4342-B048-85BDC9FD1C3A}</a:tableStyleId>
              </a:tblPr>
              <a:tblGrid>
                <a:gridCol w="609600"/>
                <a:gridCol w="686544"/>
                <a:gridCol w="504056"/>
                <a:gridCol w="504056"/>
                <a:gridCol w="504056"/>
              </a:tblGrid>
              <a:tr h="200025">
                <a:tc>
                  <a:txBody>
                    <a:bodyPr/>
                    <a:lstStyle/>
                    <a:p>
                      <a:pPr algn="l" fontAlgn="b"/>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dirty="0">
                          <a:effectLst/>
                        </a:rPr>
                        <a:t>SPVXSTR Index</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NXSDLVIX</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SPXT Index</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NXSDLSVIX</a:t>
                      </a:r>
                      <a:endParaRPr lang="en-US" sz="800" b="0" i="0" u="none" strike="noStrike">
                        <a:solidFill>
                          <a:srgbClr val="000000"/>
                        </a:solidFill>
                        <a:effectLst/>
                        <a:latin typeface="Calibri"/>
                      </a:endParaRPr>
                    </a:p>
                  </a:txBody>
                  <a:tcPr marL="9525" marR="9525" marT="9525" marB="0" anchor="b"/>
                </a:tc>
              </a:tr>
              <a:tr h="190500">
                <a:tc>
                  <a:txBody>
                    <a:bodyPr/>
                    <a:lstStyle/>
                    <a:p>
                      <a:pPr algn="l" fontAlgn="b"/>
                      <a:r>
                        <a:rPr lang="en-US" sz="800" u="none" strike="noStrike">
                          <a:effectLst/>
                        </a:rPr>
                        <a:t>IRR</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-43.7%</a:t>
                      </a:r>
                      <a:endParaRPr lang="en-US" sz="800" b="0" i="0" u="none" strike="noStrike" dirty="0">
                        <a:solidFill>
                          <a:srgbClr val="000000"/>
                        </a:solidFill>
                        <a:effectLst/>
                        <a:latin typeface="Calibri"/>
                      </a:endParaRPr>
                    </a:p>
                  </a:txBody>
                  <a:tcPr marL="9525" marR="9525" marT="9525" marB="0" anchor="b"/>
                </a:tc>
                <a:tc>
                  <a:txBody>
                    <a:bodyPr/>
                    <a:lstStyle/>
                    <a:p>
                      <a:pPr algn="r" fontAlgn="b"/>
                      <a:r>
                        <a:rPr lang="en-US" sz="800" u="none" strike="noStrike">
                          <a:effectLst/>
                        </a:rPr>
                        <a:t>15.4%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21.4%</a:t>
                      </a:r>
                      <a:endParaRPr lang="en-US" sz="800" b="0" i="0" u="none" strike="noStrike">
                        <a:solidFill>
                          <a:srgbClr val="000000"/>
                        </a:solidFill>
                        <a:effectLst/>
                        <a:latin typeface="Calibri"/>
                      </a:endParaRPr>
                    </a:p>
                  </a:txBody>
                  <a:tcPr marL="9525" marR="9525" marT="9525" marB="0" anchor="b"/>
                </a:tc>
              </a:tr>
              <a:tr h="190500">
                <a:tc>
                  <a:txBody>
                    <a:bodyPr/>
                    <a:lstStyle/>
                    <a:p>
                      <a:pPr algn="l" fontAlgn="b"/>
                      <a:r>
                        <a:rPr lang="en-US" sz="800" u="none" strike="noStrike">
                          <a:effectLst/>
                        </a:rPr>
                        <a:t>stdev</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52.7%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19.6%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18.0%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19.9%</a:t>
                      </a:r>
                      <a:endParaRPr lang="en-US" sz="800" b="0" i="0" u="none" strike="noStrike">
                        <a:solidFill>
                          <a:srgbClr val="000000"/>
                        </a:solidFill>
                        <a:effectLst/>
                        <a:latin typeface="Calibri"/>
                      </a:endParaRPr>
                    </a:p>
                  </a:txBody>
                  <a:tcPr marL="9525" marR="9525" marT="9525" marB="0" anchor="b"/>
                </a:tc>
              </a:tr>
              <a:tr h="200025">
                <a:tc>
                  <a:txBody>
                    <a:bodyPr/>
                    <a:lstStyle/>
                    <a:p>
                      <a:pPr algn="l" fontAlgn="b"/>
                      <a:r>
                        <a:rPr lang="en-US" sz="800" u="none" strike="noStrike">
                          <a:effectLst/>
                        </a:rPr>
                        <a:t>Sharpe</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dirty="0">
                          <a:effectLst/>
                        </a:rPr>
                        <a:t>                     (0.83)</a:t>
                      </a:r>
                      <a:endParaRPr lang="en-US" sz="800" b="0" i="0" u="none" strike="noStrike" dirty="0">
                        <a:solidFill>
                          <a:srgbClr val="000000"/>
                        </a:solidFill>
                        <a:effectLst/>
                        <a:latin typeface="Calibri"/>
                      </a:endParaRPr>
                    </a:p>
                  </a:txBody>
                  <a:tcPr marL="9525" marR="9525" marT="9525" marB="0" anchor="b"/>
                </a:tc>
                <a:tc>
                  <a:txBody>
                    <a:bodyPr/>
                    <a:lstStyle/>
                    <a:p>
                      <a:pPr algn="l" fontAlgn="b"/>
                      <a:r>
                        <a:rPr lang="en-US" sz="800" u="none" strike="noStrike">
                          <a:effectLst/>
                        </a:rPr>
                        <a:t>                    0.78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0.42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1.08 </a:t>
                      </a:r>
                      <a:endParaRPr lang="en-US" sz="800" b="0" i="0" u="none" strike="noStrike">
                        <a:solidFill>
                          <a:srgbClr val="000000"/>
                        </a:solidFill>
                        <a:effectLst/>
                        <a:latin typeface="Calibri"/>
                      </a:endParaRPr>
                    </a:p>
                  </a:txBody>
                  <a:tcPr marL="9525" marR="9525" marT="9525" marB="0" anchor="b"/>
                </a:tc>
              </a:tr>
              <a:tr h="200025">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c>
                  <a:txBody>
                    <a:bodyPr/>
                    <a:lstStyle/>
                    <a:p>
                      <a:pPr algn="l" fontAlgn="b"/>
                      <a:r>
                        <a:rPr lang="en-US" sz="800" u="none" strike="noStrike">
                          <a:effectLst/>
                        </a:rPr>
                        <a:t> </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-25.5%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13.7%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-6.8%</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-65.7%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32.4%</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2.3%</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2012</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-77.9%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16.0%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6.0%</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2011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6.5%</a:t>
                      </a:r>
                      <a:endParaRPr lang="en-US" sz="800" b="0" i="0" u="none" strike="noStrike">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2010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-72.0%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15.1%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6.0%</a:t>
                      </a:r>
                      <a:endParaRPr lang="en-US" sz="800" b="0" i="0" u="none" strike="noStrike">
                        <a:solidFill>
                          <a:srgbClr val="000000"/>
                        </a:solidFill>
                        <a:effectLst/>
                        <a:latin typeface="Calibri"/>
                      </a:endParaRPr>
                    </a:p>
                  </a:txBody>
                  <a:tcPr marL="9525" marR="9525" marT="9525" marB="0" anchor="b"/>
                </a:tc>
              </a:tr>
              <a:tr h="190500">
                <a:tc>
                  <a:txBody>
                    <a:bodyPr/>
                    <a:lstStyle/>
                    <a:p>
                      <a:pPr algn="r" fontAlgn="b"/>
                      <a:r>
                        <a:rPr lang="en-US" sz="800" u="none" strike="noStrike">
                          <a:effectLst/>
                        </a:rPr>
                        <a:t>2009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-65.0%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7.6%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26.5%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16.7%</a:t>
                      </a:r>
                      <a:endParaRPr lang="en-US" sz="800" b="0" i="0" u="none" strike="noStrike">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2008</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123.1%</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158.2%</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-37.0%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157.4%</a:t>
                      </a:r>
                      <a:endParaRPr lang="en-US" sz="800" b="0" i="0" u="none" strike="noStrike">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2007</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36.6%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36.6%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5.5%</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36.1%</a:t>
                      </a:r>
                      <a:endParaRPr lang="en-US" sz="800" b="0" i="0" u="none" strike="noStrike">
                        <a:solidFill>
                          <a:srgbClr val="000000"/>
                        </a:solidFill>
                        <a:effectLst/>
                        <a:latin typeface="Calibri"/>
                      </a:endParaRPr>
                    </a:p>
                  </a:txBody>
                  <a:tcPr marL="9525" marR="9525" marT="9525" marB="0" anchor="b"/>
                </a:tc>
              </a:tr>
              <a:tr h="200025">
                <a:tc>
                  <a:txBody>
                    <a:bodyPr/>
                    <a:lstStyle/>
                    <a:p>
                      <a:pPr algn="r" fontAlgn="b"/>
                      <a:r>
                        <a:rPr lang="en-US" sz="800" u="none" strike="noStrike">
                          <a:effectLst/>
                        </a:rPr>
                        <a:t>2006</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-27.9%</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0.0%</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a:effectLst/>
                        </a:rPr>
                        <a:t>5.3%</a:t>
                      </a:r>
                      <a:endParaRPr lang="en-US" sz="800" b="0" i="0" u="none" strike="noStrike">
                        <a:solidFill>
                          <a:srgbClr val="000000"/>
                        </a:solidFill>
                        <a:effectLst/>
                        <a:latin typeface="Calibri"/>
                      </a:endParaRPr>
                    </a:p>
                  </a:txBody>
                  <a:tcPr marL="9525" marR="9525" marT="9525" marB="0" anchor="b"/>
                </a:tc>
                <a:tc>
                  <a:txBody>
                    <a:bodyPr/>
                    <a:lstStyle/>
                    <a:p>
                      <a:pPr algn="r" fontAlgn="b"/>
                      <a:r>
                        <a:rPr lang="en-US" sz="800" u="none" strike="noStrike" dirty="0">
                          <a:effectLst/>
                        </a:rPr>
                        <a:t>3.2%</a:t>
                      </a:r>
                      <a:endParaRPr lang="en-US" sz="800" b="0" i="0" u="none" strike="noStrike" dirty="0">
                        <a:solidFill>
                          <a:srgbClr val="000000"/>
                        </a:solidFill>
                        <a:effectLst/>
                        <a:latin typeface="Calibri"/>
                      </a:endParaRPr>
                    </a:p>
                  </a:txBody>
                  <a:tcPr marL="9525" marR="9525" marT="9525" marB="0" anchor="b"/>
                </a:tc>
              </a:tr>
            </a:tbl>
          </a:graphicData>
        </a:graphic>
      </p:graphicFrame>
    </p:spTree>
    <p:extLst>
      <p:ext uri="{BB962C8B-B14F-4D97-AF65-F5344CB8AC3E}">
        <p14:creationId xmlns:p14="http://schemas.microsoft.com/office/powerpoint/2010/main" val="20882424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23</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VSTOXX </a:t>
            </a:r>
            <a:r>
              <a:rPr lang="en-GB" sz="1600" b="1" dirty="0" smtClean="0">
                <a:cs typeface="Times New Roman" panose="02020603050405020304" pitchFamily="18" charset="0"/>
              </a:rPr>
              <a:t>STRATEGY</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7080036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24</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SHORT VSTOXX </a:t>
            </a:r>
            <a:r>
              <a:rPr lang="en-GB" sz="1600" b="1" dirty="0" smtClean="0">
                <a:cs typeface="Times New Roman" panose="02020603050405020304" pitchFamily="18" charset="0"/>
              </a:rPr>
              <a:t>STRATEGY</a:t>
            </a:r>
            <a:endParaRPr lang="en-GB" sz="1600" b="1" dirty="0">
              <a:cs typeface="Times New Roman" panose="02020603050405020304" pitchFamily="18" charset="0"/>
            </a:endParaRPr>
          </a:p>
        </p:txBody>
      </p:sp>
    </p:spTree>
    <p:extLst>
      <p:ext uri="{BB962C8B-B14F-4D97-AF65-F5344CB8AC3E}">
        <p14:creationId xmlns:p14="http://schemas.microsoft.com/office/powerpoint/2010/main" val="14759412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25</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IMPLIED </a:t>
            </a:r>
            <a:r>
              <a:rPr lang="en-GB" sz="1600" dirty="0" smtClean="0">
                <a:cs typeface="Times New Roman" panose="02020603050405020304" pitchFamily="18" charset="0"/>
              </a:rPr>
              <a:t>ASSETS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BIAS VSTOXX STRATEGY</a:t>
            </a:r>
            <a:endParaRPr lang="en-GB" sz="1600" b="1" dirty="0">
              <a:cs typeface="Times New Roman" panose="02020603050405020304" pitchFamily="18" charset="0"/>
            </a:endParaRPr>
          </a:p>
        </p:txBody>
      </p:sp>
    </p:spTree>
    <p:extLst>
      <p:ext uri="{BB962C8B-B14F-4D97-AF65-F5344CB8AC3E}">
        <p14:creationId xmlns:p14="http://schemas.microsoft.com/office/powerpoint/2010/main" val="7338109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26</a:t>
            </a:fld>
            <a:endParaRPr lang="fr-FR"/>
          </a:p>
        </p:txBody>
      </p:sp>
      <p:sp>
        <p:nvSpPr>
          <p:cNvPr id="2" name="Title 1"/>
          <p:cNvSpPr>
            <a:spLocks noGrp="1"/>
          </p:cNvSpPr>
          <p:nvPr>
            <p:ph type="title"/>
          </p:nvPr>
        </p:nvSpPr>
        <p:spPr/>
        <p:txBody>
          <a:bodyPr/>
          <a:lstStyle/>
          <a:p>
            <a:pPr marL="0" indent="0"/>
            <a:r>
              <a:rPr lang="en-GB" sz="1600" dirty="0" smtClean="0">
                <a:cs typeface="Times New Roman" panose="02020603050405020304" pitchFamily="18" charset="0"/>
              </a:rPr>
              <a:t>US </a:t>
            </a:r>
            <a:r>
              <a:rPr lang="en-GB" sz="1600" dirty="0">
                <a:cs typeface="Times New Roman" panose="02020603050405020304" pitchFamily="18" charset="0"/>
              </a:rPr>
              <a:t>ALGORITHM INDICES PLATFORM – </a:t>
            </a:r>
            <a:r>
              <a:rPr lang="en-GB" sz="1600" dirty="0" smtClean="0">
                <a:cs typeface="Times New Roman" panose="02020603050405020304" pitchFamily="18" charset="0"/>
              </a:rPr>
              <a:t>IMPLIED ASSETS: VOLATILITY OVERLAY</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935856" y="1296194"/>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Volatility overlay of an Equity Portfolio</a:t>
            </a:r>
            <a:endParaRPr lang="en-US" sz="1000" dirty="0"/>
          </a:p>
        </p:txBody>
      </p:sp>
      <p:sp>
        <p:nvSpPr>
          <p:cNvPr id="14" name="Freeform 13"/>
          <p:cNvSpPr/>
          <p:nvPr/>
        </p:nvSpPr>
        <p:spPr>
          <a:xfrm>
            <a:off x="3024088" y="1719130"/>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IMPLIED VOLATILITY AS A DIVERSIFIER OF A LONG BETA PORTFOLIO</a:t>
            </a:r>
            <a:endParaRPr lang="en-GB" sz="1600" b="1" dirty="0">
              <a:cs typeface="Times New Roman" panose="02020603050405020304" pitchFamily="18" charset="0"/>
            </a:endParaRPr>
          </a:p>
        </p:txBody>
      </p:sp>
      <p:sp>
        <p:nvSpPr>
          <p:cNvPr id="11" name="Freeform 10"/>
          <p:cNvSpPr/>
          <p:nvPr/>
        </p:nvSpPr>
        <p:spPr>
          <a:xfrm>
            <a:off x="4032200" y="1296194"/>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Long Equity Portfolio</a:t>
            </a:r>
            <a:endParaRPr lang="en-US" sz="1000" dirty="0"/>
          </a:p>
        </p:txBody>
      </p:sp>
      <p:sp>
        <p:nvSpPr>
          <p:cNvPr id="16" name="Freeform 15"/>
          <p:cNvSpPr/>
          <p:nvPr/>
        </p:nvSpPr>
        <p:spPr>
          <a:xfrm flipH="1">
            <a:off x="5904408" y="1719130"/>
            <a:ext cx="519927" cy="378264"/>
          </a:xfrm>
          <a:custGeom>
            <a:avLst/>
            <a:gdLst>
              <a:gd name="connsiteX0" fmla="*/ 50139 w 378264"/>
              <a:gd name="connsiteY0" fmla="*/ 144648 h 378264"/>
              <a:gd name="connsiteX1" fmla="*/ 144648 w 378264"/>
              <a:gd name="connsiteY1" fmla="*/ 144648 h 378264"/>
              <a:gd name="connsiteX2" fmla="*/ 144648 w 378264"/>
              <a:gd name="connsiteY2" fmla="*/ 50139 h 378264"/>
              <a:gd name="connsiteX3" fmla="*/ 233616 w 378264"/>
              <a:gd name="connsiteY3" fmla="*/ 50139 h 378264"/>
              <a:gd name="connsiteX4" fmla="*/ 233616 w 378264"/>
              <a:gd name="connsiteY4" fmla="*/ 144648 h 378264"/>
              <a:gd name="connsiteX5" fmla="*/ 328125 w 378264"/>
              <a:gd name="connsiteY5" fmla="*/ 144648 h 378264"/>
              <a:gd name="connsiteX6" fmla="*/ 328125 w 378264"/>
              <a:gd name="connsiteY6" fmla="*/ 233616 h 378264"/>
              <a:gd name="connsiteX7" fmla="*/ 233616 w 378264"/>
              <a:gd name="connsiteY7" fmla="*/ 233616 h 378264"/>
              <a:gd name="connsiteX8" fmla="*/ 233616 w 378264"/>
              <a:gd name="connsiteY8" fmla="*/ 328125 h 378264"/>
              <a:gd name="connsiteX9" fmla="*/ 144648 w 378264"/>
              <a:gd name="connsiteY9" fmla="*/ 328125 h 378264"/>
              <a:gd name="connsiteX10" fmla="*/ 144648 w 378264"/>
              <a:gd name="connsiteY10" fmla="*/ 233616 h 378264"/>
              <a:gd name="connsiteX11" fmla="*/ 50139 w 378264"/>
              <a:gd name="connsiteY11" fmla="*/ 233616 h 378264"/>
              <a:gd name="connsiteX12" fmla="*/ 50139 w 378264"/>
              <a:gd name="connsiteY12" fmla="*/ 144648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8264" h="378264">
                <a:moveTo>
                  <a:pt x="50139" y="144648"/>
                </a:moveTo>
                <a:lnTo>
                  <a:pt x="144648" y="144648"/>
                </a:lnTo>
                <a:lnTo>
                  <a:pt x="144648" y="50139"/>
                </a:lnTo>
                <a:lnTo>
                  <a:pt x="233616" y="50139"/>
                </a:lnTo>
                <a:lnTo>
                  <a:pt x="233616" y="144648"/>
                </a:lnTo>
                <a:lnTo>
                  <a:pt x="328125" y="144648"/>
                </a:lnTo>
                <a:lnTo>
                  <a:pt x="328125" y="233616"/>
                </a:lnTo>
                <a:lnTo>
                  <a:pt x="233616" y="233616"/>
                </a:lnTo>
                <a:lnTo>
                  <a:pt x="233616" y="328125"/>
                </a:lnTo>
                <a:lnTo>
                  <a:pt x="144648" y="328125"/>
                </a:lnTo>
                <a:lnTo>
                  <a:pt x="144648" y="233616"/>
                </a:lnTo>
                <a:lnTo>
                  <a:pt x="50139" y="233616"/>
                </a:lnTo>
                <a:lnTo>
                  <a:pt x="50139" y="144648"/>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144648" rIns="50139" bIns="144648" numCol="1" spcCol="1270" anchor="ctr" anchorCtr="0">
            <a:noAutofit/>
          </a:bodyPr>
          <a:lstStyle/>
          <a:p>
            <a:pPr lvl="0" algn="ctr" defTabSz="266700">
              <a:lnSpc>
                <a:spcPct val="90000"/>
              </a:lnSpc>
              <a:spcBef>
                <a:spcPct val="0"/>
              </a:spcBef>
              <a:spcAft>
                <a:spcPct val="35000"/>
              </a:spcAft>
            </a:pPr>
            <a:endParaRPr lang="fr-FR" sz="600" kern="1200"/>
          </a:p>
        </p:txBody>
      </p:sp>
      <p:sp>
        <p:nvSpPr>
          <p:cNvPr id="17" name="Freeform 16"/>
          <p:cNvSpPr/>
          <p:nvPr/>
        </p:nvSpPr>
        <p:spPr>
          <a:xfrm>
            <a:off x="7056536" y="1296194"/>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Long Volatility strategy</a:t>
            </a:r>
            <a:endParaRPr lang="en-US" sz="1000" dirty="0"/>
          </a:p>
        </p:txBody>
      </p:sp>
    </p:spTree>
    <p:extLst>
      <p:ext uri="{BB962C8B-B14F-4D97-AF65-F5344CB8AC3E}">
        <p14:creationId xmlns:p14="http://schemas.microsoft.com/office/powerpoint/2010/main" val="418500632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27</a:t>
            </a:fld>
            <a:endParaRPr lang="fr-FR"/>
          </a:p>
        </p:txBody>
      </p:sp>
      <p:sp>
        <p:nvSpPr>
          <p:cNvPr id="2" name="Title 1"/>
          <p:cNvSpPr>
            <a:spLocks noGrp="1"/>
          </p:cNvSpPr>
          <p:nvPr>
            <p:ph type="title"/>
          </p:nvPr>
        </p:nvSpPr>
        <p:spPr/>
        <p:txBody>
          <a:bodyPr/>
          <a:lstStyle/>
          <a:p>
            <a:pPr algn="ctr"/>
            <a:r>
              <a:rPr lang="en-GB" sz="1600" dirty="0">
                <a:cs typeface="Times New Roman" panose="02020603050405020304" pitchFamily="18" charset="0"/>
              </a:rPr>
              <a:t>US ALGORITHM INDICES PLATFORM – IMPLIED ASSETS: </a:t>
            </a:r>
            <a:r>
              <a:rPr lang="en-GB" sz="1600" dirty="0" smtClean="0">
                <a:cs typeface="Times New Roman" panose="02020603050405020304" pitchFamily="18" charset="0"/>
              </a:rPr>
              <a:t>HOW TO BUILD A PORTFOLIO COMPOSED OF EQUITY AND IMPLIED VOLATILITY</a:t>
            </a:r>
            <a:r>
              <a:rPr lang="en-GB" sz="1600" dirty="0">
                <a:cs typeface="Times New Roman" panose="02020603050405020304" pitchFamily="18" charset="0"/>
              </a:rPr>
              <a:t/>
            </a:r>
            <a:br>
              <a:rPr lang="en-GB" sz="1600" dirty="0">
                <a:cs typeface="Times New Roman" panose="02020603050405020304" pitchFamily="18" charset="0"/>
              </a:rPr>
            </a:b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BETTER </a:t>
            </a:r>
            <a:r>
              <a:rPr lang="en-GB" sz="1600" b="1" dirty="0" smtClean="0">
                <a:cs typeface="Times New Roman" panose="02020603050405020304" pitchFamily="18" charset="0"/>
              </a:rPr>
              <a:t>RISK ADJUSTED RETURNS COMPARED TO </a:t>
            </a:r>
            <a:r>
              <a:rPr lang="en-GB" sz="1600" b="1" dirty="0" smtClean="0">
                <a:cs typeface="Times New Roman" panose="02020603050405020304" pitchFamily="18" charset="0"/>
              </a:rPr>
              <a:t>BENCHMARK</a:t>
            </a:r>
            <a:endParaRPr lang="en-GB" sz="1600" b="1" dirty="0">
              <a:cs typeface="Times New Roman" panose="02020603050405020304" pitchFamily="18" charset="0"/>
            </a:endParaRPr>
          </a:p>
        </p:txBody>
      </p:sp>
      <p:graphicFrame>
        <p:nvGraphicFramePr>
          <p:cNvPr id="7" name="Chart 6"/>
          <p:cNvGraphicFramePr>
            <a:graphicFrameLocks/>
          </p:cNvGraphicFramePr>
          <p:nvPr>
            <p:extLst>
              <p:ext uri="{D42A27DB-BD31-4B8C-83A1-F6EECF244321}">
                <p14:modId xmlns:p14="http://schemas.microsoft.com/office/powerpoint/2010/main" val="2485111758"/>
              </p:ext>
            </p:extLst>
          </p:nvPr>
        </p:nvGraphicFramePr>
        <p:xfrm>
          <a:off x="575816" y="3778270"/>
          <a:ext cx="5616624" cy="216921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481650631"/>
              </p:ext>
            </p:extLst>
          </p:nvPr>
        </p:nvGraphicFramePr>
        <p:xfrm>
          <a:off x="575816" y="2185065"/>
          <a:ext cx="3096344" cy="939165"/>
        </p:xfrm>
        <a:graphic>
          <a:graphicData uri="http://schemas.openxmlformats.org/drawingml/2006/table">
            <a:tbl>
              <a:tblPr>
                <a:tableStyleId>{5C22544A-7EE6-4342-B048-85BDC9FD1C3A}</a:tableStyleId>
              </a:tblPr>
              <a:tblGrid>
                <a:gridCol w="1008112"/>
                <a:gridCol w="792088"/>
                <a:gridCol w="1296144"/>
              </a:tblGrid>
              <a:tr h="46484">
                <a:tc>
                  <a:txBody>
                    <a:bodyPr/>
                    <a:lstStyle/>
                    <a:p>
                      <a:pPr algn="l" fontAlgn="b"/>
                      <a:r>
                        <a:rPr lang="en-US" sz="1100" u="none" strike="noStrike" dirty="0">
                          <a:effectLst/>
                        </a:rPr>
                        <a:t>NXSHARPU Index</a:t>
                      </a:r>
                      <a:endParaRPr lang="en-US" sz="1100" b="1"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dirty="0">
                          <a:effectLst/>
                        </a:rPr>
                        <a:t>SPXT weight</a:t>
                      </a:r>
                      <a:endParaRPr lang="en-US" sz="1100" b="1"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dirty="0" smtClean="0">
                          <a:effectLst/>
                        </a:rPr>
                        <a:t>Natixis</a:t>
                      </a:r>
                      <a:r>
                        <a:rPr lang="en-US" sz="1100" u="none" strike="noStrike" baseline="0" dirty="0" smtClean="0">
                          <a:effectLst/>
                        </a:rPr>
                        <a:t> VIXLS </a:t>
                      </a:r>
                      <a:r>
                        <a:rPr lang="en-US" sz="1100" u="none" strike="noStrike" dirty="0" smtClean="0">
                          <a:effectLst/>
                        </a:rPr>
                        <a:t>Weight</a:t>
                      </a:r>
                      <a:endParaRPr lang="en-US" sz="1100" b="1" i="0" u="none" strike="noStrike" dirty="0">
                        <a:solidFill>
                          <a:srgbClr val="000000"/>
                        </a:solidFill>
                        <a:effectLst/>
                        <a:latin typeface="Calibri"/>
                      </a:endParaRPr>
                    </a:p>
                  </a:txBody>
                  <a:tcPr marL="9525" marR="9525" marT="9525" marB="0" anchor="b"/>
                </a:tc>
              </a:tr>
              <a:tr h="190500">
                <a:tc>
                  <a:txBody>
                    <a:bodyPr/>
                    <a:lstStyle/>
                    <a:p>
                      <a:pPr algn="r" fontAlgn="b"/>
                      <a:r>
                        <a:rPr lang="en-US" sz="1100" u="none" strike="noStrike" dirty="0">
                          <a:effectLst/>
                        </a:rPr>
                        <a:t>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dirty="0">
                          <a:effectLst/>
                        </a:rPr>
                        <a:t>90.0%</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dirty="0">
                          <a:effectLst/>
                        </a:rPr>
                        <a:t>10.0%</a:t>
                      </a:r>
                      <a:endParaRPr lang="en-US" sz="1100" b="0" i="0" u="none" strike="noStrike" dirty="0">
                        <a:solidFill>
                          <a:srgbClr val="000000"/>
                        </a:solidFill>
                        <a:effectLst/>
                        <a:latin typeface="Calibri"/>
                      </a:endParaRPr>
                    </a:p>
                  </a:txBody>
                  <a:tcPr marL="9525" marR="9525" marT="9525" marB="0" anchor="b"/>
                </a:tc>
              </a:tr>
              <a:tr h="190500">
                <a:tc>
                  <a:txBody>
                    <a:bodyPr/>
                    <a:lstStyle/>
                    <a:p>
                      <a:pPr algn="r" fontAlgn="b"/>
                      <a:r>
                        <a:rPr lang="en-US" sz="1100" u="none" strike="noStrike" dirty="0">
                          <a:effectLst/>
                        </a:rPr>
                        <a:t>2</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70.0%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30.0%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50.0%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50.0%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30.0%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70.0%</a:t>
                      </a:r>
                      <a:endParaRPr lang="en-US" sz="1100" b="0" i="0" u="none" strike="noStrike" dirty="0">
                        <a:solidFill>
                          <a:srgbClr val="000000"/>
                        </a:solidFill>
                        <a:effectLst/>
                        <a:latin typeface="Calibri"/>
                      </a:endParaRPr>
                    </a:p>
                  </a:txBody>
                  <a:tcPr marL="9525" marR="9525" marT="9525" marB="0" anchor="b"/>
                </a:tc>
              </a:tr>
            </a:tbl>
          </a:graphicData>
        </a:graphic>
      </p:graphicFrame>
      <p:sp>
        <p:nvSpPr>
          <p:cNvPr id="9" name="Text Placeholder 3"/>
          <p:cNvSpPr txBox="1">
            <a:spLocks/>
          </p:cNvSpPr>
          <p:nvPr/>
        </p:nvSpPr>
        <p:spPr>
          <a:xfrm>
            <a:off x="3913668" y="1210524"/>
            <a:ext cx="2655406" cy="949766"/>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400" dirty="0" smtClean="0"/>
              <a:t>Implied volatility is a true diversifier of an Equity Portfolio</a:t>
            </a:r>
            <a:endParaRPr lang="en-US" sz="1400" dirty="0">
              <a:solidFill>
                <a:srgbClr val="FF0000"/>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1840038475"/>
              </p:ext>
            </p:extLst>
          </p:nvPr>
        </p:nvGraphicFramePr>
        <p:xfrm>
          <a:off x="7128545" y="3011862"/>
          <a:ext cx="2295366" cy="2647950"/>
        </p:xfrm>
        <a:graphic>
          <a:graphicData uri="http://schemas.openxmlformats.org/drawingml/2006/table">
            <a:tbl>
              <a:tblPr>
                <a:tableStyleId>{5C22544A-7EE6-4342-B048-85BDC9FD1C3A}</a:tableStyleId>
              </a:tblPr>
              <a:tblGrid>
                <a:gridCol w="588398"/>
                <a:gridCol w="689528"/>
                <a:gridCol w="1017440"/>
              </a:tblGrid>
              <a:tr h="134547">
                <a:tc>
                  <a:txBody>
                    <a:bodyPr/>
                    <a:lstStyle/>
                    <a:p>
                      <a:pPr algn="l" fontAlgn="b"/>
                      <a:endParaRPr lang="en-US" sz="1100" b="0"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a:effectLst/>
                        </a:rPr>
                        <a:t>SPXT Index</a:t>
                      </a:r>
                      <a:endParaRPr lang="en-US" sz="1100" b="1"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SPXT Index + Vol</a:t>
                      </a:r>
                      <a:endParaRPr lang="en-US" sz="1100" b="1" i="0" u="none" strike="noStrike" dirty="0">
                        <a:solidFill>
                          <a:srgbClr val="000000"/>
                        </a:solidFill>
                        <a:effectLst/>
                        <a:latin typeface="Calibri"/>
                      </a:endParaRPr>
                    </a:p>
                  </a:txBody>
                  <a:tcPr marL="9525" marR="9525" marT="9525" marB="0" anchor="b"/>
                </a:tc>
              </a:tr>
              <a:tr h="134547">
                <a:tc>
                  <a:txBody>
                    <a:bodyPr/>
                    <a:lstStyle/>
                    <a:p>
                      <a:pPr algn="l" fontAlgn="b"/>
                      <a:r>
                        <a:rPr lang="en-US" sz="1100" u="none" strike="noStrike">
                          <a:effectLst/>
                        </a:rPr>
                        <a:t>IRR</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21.2%</a:t>
                      </a:r>
                      <a:endParaRPr lang="en-US" sz="1100" b="0" i="0" u="none" strike="noStrike">
                        <a:solidFill>
                          <a:srgbClr val="000000"/>
                        </a:solidFill>
                        <a:effectLst/>
                        <a:latin typeface="Calibri"/>
                      </a:endParaRPr>
                    </a:p>
                  </a:txBody>
                  <a:tcPr marL="9525" marR="9525" marT="9525" marB="0" anchor="b"/>
                </a:tc>
              </a:tr>
              <a:tr h="134547">
                <a:tc>
                  <a:txBody>
                    <a:bodyPr/>
                    <a:lstStyle/>
                    <a:p>
                      <a:pPr algn="l" fontAlgn="b"/>
                      <a:r>
                        <a:rPr lang="en-US" sz="1100" u="none" strike="noStrike">
                          <a:effectLst/>
                        </a:rPr>
                        <a:t>stdev</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12.3%</a:t>
                      </a:r>
                      <a:endParaRPr lang="en-US" sz="1100" b="0" i="0" u="none" strike="noStrike">
                        <a:solidFill>
                          <a:srgbClr val="000000"/>
                        </a:solidFill>
                        <a:effectLst/>
                        <a:latin typeface="Calibri"/>
                      </a:endParaRPr>
                    </a:p>
                  </a:txBody>
                  <a:tcPr marL="9525" marR="9525" marT="9525" marB="0" anchor="b"/>
                </a:tc>
              </a:tr>
              <a:tr h="201109">
                <a:tc>
                  <a:txBody>
                    <a:bodyPr/>
                    <a:lstStyle/>
                    <a:p>
                      <a:pPr algn="l" fontAlgn="b"/>
                      <a:r>
                        <a:rPr lang="en-US" sz="1100" u="none" strike="noStrike">
                          <a:effectLst/>
                        </a:rPr>
                        <a:t>Sharpe</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              0.42 </a:t>
                      </a:r>
                      <a:endParaRPr lang="en-US" sz="1100" b="0"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dirty="0">
                          <a:effectLst/>
                        </a:rPr>
                        <a:t>                         1.72 </a:t>
                      </a:r>
                      <a:endParaRPr lang="en-US" sz="1100" b="0" i="0" u="none" strike="noStrike" dirty="0">
                        <a:solidFill>
                          <a:srgbClr val="000000"/>
                        </a:solidFill>
                        <a:effectLst/>
                        <a:latin typeface="Calibri"/>
                      </a:endParaRPr>
                    </a:p>
                  </a:txBody>
                  <a:tcPr marL="9525" marR="9525" marT="9525" marB="0" anchor="b"/>
                </a:tc>
              </a:tr>
              <a:tr h="134547">
                <a:tc>
                  <a:txBody>
                    <a:bodyPr/>
                    <a:lstStyle/>
                    <a:p>
                      <a:pPr algn="l" fontAlgn="b"/>
                      <a:r>
                        <a:rPr lang="en-US" sz="1100" u="none" strike="noStrike">
                          <a:effectLst/>
                        </a:rPr>
                        <a:t> </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a:effectLst/>
                        </a:rPr>
                        <a:t> </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13.69%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32.39%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26.6%</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16.00%</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11.4%</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2.11%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4.5%</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15.06%</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dirty="0">
                          <a:effectLst/>
                        </a:rPr>
                        <a:t>13.5%</a:t>
                      </a:r>
                      <a:endParaRPr lang="en-US" sz="1100" b="0" i="0" u="none" strike="noStrike" dirty="0">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2009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26.46%</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27.8%</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2008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-37.00%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76.8%</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2007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5.49%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18.1%</a:t>
                      </a:r>
                      <a:endParaRPr lang="en-US" sz="1100" b="0" i="0" u="none" strike="noStrike">
                        <a:solidFill>
                          <a:srgbClr val="000000"/>
                        </a:solidFill>
                        <a:effectLst/>
                        <a:latin typeface="Calibri"/>
                      </a:endParaRPr>
                    </a:p>
                  </a:txBody>
                  <a:tcPr marL="9525" marR="9525" marT="9525" marB="0" anchor="b"/>
                </a:tc>
              </a:tr>
              <a:tr h="134547">
                <a:tc>
                  <a:txBody>
                    <a:bodyPr/>
                    <a:lstStyle/>
                    <a:p>
                      <a:pPr algn="r" fontAlgn="b"/>
                      <a:r>
                        <a:rPr lang="en-US" sz="1100" u="none" strike="noStrike">
                          <a:effectLst/>
                        </a:rPr>
                        <a:t>2006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5.27%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5.1%</a:t>
                      </a:r>
                      <a:endParaRPr lang="en-US" sz="1100" b="0" i="0" u="none" strike="noStrike" dirty="0">
                        <a:solidFill>
                          <a:srgbClr val="000000"/>
                        </a:solidFill>
                        <a:effectLst/>
                        <a:latin typeface="Calibri"/>
                      </a:endParaRPr>
                    </a:p>
                  </a:txBody>
                  <a:tcPr marL="9525" marR="9525" marT="9525" marB="0" anchor="b"/>
                </a:tc>
              </a:tr>
            </a:tbl>
          </a:graphicData>
        </a:graphic>
      </p:graphicFrame>
      <p:sp>
        <p:nvSpPr>
          <p:cNvPr id="11" name="Text Placeholder 3"/>
          <p:cNvSpPr txBox="1">
            <a:spLocks/>
          </p:cNvSpPr>
          <p:nvPr/>
        </p:nvSpPr>
        <p:spPr>
          <a:xfrm>
            <a:off x="575816" y="1891977"/>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Allocation table</a:t>
            </a:r>
            <a:endParaRPr lang="en-US" sz="1000" b="1" dirty="0">
              <a:solidFill>
                <a:srgbClr val="FF0000"/>
              </a:solidFill>
            </a:endParaRPr>
          </a:p>
        </p:txBody>
      </p:sp>
      <p:sp>
        <p:nvSpPr>
          <p:cNvPr id="13" name="Text Placeholder 3"/>
          <p:cNvSpPr txBox="1">
            <a:spLocks/>
          </p:cNvSpPr>
          <p:nvPr/>
        </p:nvSpPr>
        <p:spPr>
          <a:xfrm>
            <a:off x="7128544" y="2654648"/>
            <a:ext cx="2304256" cy="28916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Historical Performance statistics</a:t>
            </a:r>
            <a:endParaRPr lang="en-US" sz="1000" b="1" dirty="0">
              <a:solidFill>
                <a:srgbClr val="FF0000"/>
              </a:solidFill>
            </a:endParaRPr>
          </a:p>
        </p:txBody>
      </p:sp>
      <p:sp>
        <p:nvSpPr>
          <p:cNvPr id="14" name="Text Placeholder 3"/>
          <p:cNvSpPr txBox="1">
            <a:spLocks/>
          </p:cNvSpPr>
          <p:nvPr/>
        </p:nvSpPr>
        <p:spPr>
          <a:xfrm>
            <a:off x="753394" y="3456434"/>
            <a:ext cx="3854869"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err="1" smtClean="0"/>
              <a:t>Backtesting</a:t>
            </a:r>
            <a:r>
              <a:rPr lang="en-US" sz="1000" b="1" dirty="0" smtClean="0"/>
              <a:t> charts</a:t>
            </a:r>
            <a:endParaRPr lang="en-US" sz="1000" b="1" dirty="0">
              <a:solidFill>
                <a:srgbClr val="FF0000"/>
              </a:solidFill>
            </a:endParaRPr>
          </a:p>
        </p:txBody>
      </p:sp>
    </p:spTree>
    <p:extLst>
      <p:ext uri="{BB962C8B-B14F-4D97-AF65-F5344CB8AC3E}">
        <p14:creationId xmlns:p14="http://schemas.microsoft.com/office/powerpoint/2010/main" val="24597569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28</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BUY WRITE </a:t>
            </a:r>
            <a:r>
              <a:rPr lang="en-GB" sz="1600" dirty="0" smtClean="0">
                <a:cs typeface="Times New Roman" panose="02020603050405020304" pitchFamily="18" charset="0"/>
              </a:rPr>
              <a:t>STRATEGIES </a:t>
            </a:r>
            <a:r>
              <a:rPr lang="en-GB" sz="1600" dirty="0" err="1" smtClean="0">
                <a:cs typeface="Times New Roman" panose="02020603050405020304" pitchFamily="18" charset="0"/>
              </a:rPr>
              <a:t>STRATEGIES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Assets Allocation</a:t>
            </a:r>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28718714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29</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BUY WRITE: OVERVIEW</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728242"/>
            <a:ext cx="8602876" cy="417646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600" dirty="0" smtClean="0"/>
              <a:t>Call overwriting strategy enhancement</a:t>
            </a:r>
          </a:p>
          <a:p>
            <a:r>
              <a:rPr lang="en-US" sz="800" dirty="0" smtClean="0">
                <a:solidFill>
                  <a:srgbClr val="FF0000"/>
                </a:solidFill>
              </a:rPr>
              <a:t>Option expiries</a:t>
            </a:r>
          </a:p>
          <a:p>
            <a:r>
              <a:rPr lang="en-US" sz="800" dirty="0" smtClean="0">
                <a:solidFill>
                  <a:srgbClr val="FF0000"/>
                </a:solidFill>
              </a:rPr>
              <a:t>Option strikes</a:t>
            </a:r>
          </a:p>
          <a:p>
            <a:r>
              <a:rPr lang="en-US" sz="800" dirty="0" smtClean="0">
                <a:solidFill>
                  <a:srgbClr val="FF0000"/>
                </a:solidFill>
              </a:rPr>
              <a:t>Option notional</a:t>
            </a:r>
          </a:p>
          <a:p>
            <a:r>
              <a:rPr lang="en-US" sz="800" dirty="0" smtClean="0">
                <a:solidFill>
                  <a:srgbClr val="FF0000"/>
                </a:solidFill>
              </a:rPr>
              <a:t>Stop losses</a:t>
            </a:r>
          </a:p>
          <a:p>
            <a:endParaRPr lang="en-US" sz="800" dirty="0" smtClean="0"/>
          </a:p>
          <a:p>
            <a:endParaRPr lang="en-US" sz="800" dirty="0" smtClean="0"/>
          </a:p>
          <a:p>
            <a:endParaRPr lang="en-US" sz="800" dirty="0" smtClean="0"/>
          </a:p>
          <a:p>
            <a:endParaRPr lang="en-US" sz="800" dirty="0" smtClean="0"/>
          </a:p>
          <a:p>
            <a:pPr>
              <a:buFont typeface="Wingdings" panose="05000000000000000000" pitchFamily="2" charset="2"/>
              <a:buChar char="Ø"/>
            </a:pPr>
            <a:r>
              <a:rPr lang="en-US" sz="1600" dirty="0" smtClean="0"/>
              <a:t>Diversification </a:t>
            </a:r>
            <a:r>
              <a:rPr lang="en-US" sz="1600" dirty="0"/>
              <a:t>across Geographical areas</a:t>
            </a:r>
          </a:p>
          <a:p>
            <a:r>
              <a:rPr lang="en-US" sz="800" dirty="0" smtClean="0">
                <a:solidFill>
                  <a:srgbClr val="FF0000"/>
                </a:solidFill>
              </a:rPr>
              <a:t>Europe</a:t>
            </a:r>
          </a:p>
          <a:p>
            <a:r>
              <a:rPr lang="en-US" sz="800" dirty="0" smtClean="0">
                <a:solidFill>
                  <a:srgbClr val="FF0000"/>
                </a:solidFill>
              </a:rPr>
              <a:t>US</a:t>
            </a:r>
          </a:p>
          <a:p>
            <a:r>
              <a:rPr lang="en-US" sz="800" dirty="0" smtClean="0">
                <a:solidFill>
                  <a:srgbClr val="FF0000"/>
                </a:solidFill>
              </a:rPr>
              <a:t>Asia</a:t>
            </a:r>
            <a:endParaRPr lang="en-US" sz="800" dirty="0">
              <a:solidFill>
                <a:srgbClr val="FF0000"/>
              </a:solidFill>
            </a:endParaRPr>
          </a:p>
          <a:p>
            <a:endParaRPr lang="en-US" sz="800" dirty="0" smtClean="0"/>
          </a:p>
          <a:p>
            <a:endParaRPr lang="en-US" sz="800" dirty="0"/>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HOW TO MITIGATE THE DRAWDOWN OF A LONG BETA EXPOSURE</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6532972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RISK PREMIA / SMART BETA STRATEGIES</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Assets Allocation</a:t>
            </a:r>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24415479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30</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BUY WRITE</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a:t>Buy Write</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2089" y="1638232"/>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dirty="0" smtClean="0"/>
              <a:t>US Equity buy write series</a:t>
            </a:r>
          </a:p>
          <a:p>
            <a:r>
              <a:rPr lang="en-US" sz="800" dirty="0" smtClean="0">
                <a:solidFill>
                  <a:srgbClr val="FF0000"/>
                </a:solidFill>
              </a:rPr>
              <a:t>Long US equity portfolio /  call overwriting / put underwriting</a:t>
            </a:r>
          </a:p>
          <a:p>
            <a:r>
              <a:rPr lang="en-US" sz="800" dirty="0" smtClean="0">
                <a:solidFill>
                  <a:srgbClr val="FF0000"/>
                </a:solidFill>
              </a:rPr>
              <a:t>S&amp;P 500 as underlying for call and Put options</a:t>
            </a:r>
          </a:p>
          <a:p>
            <a:pPr marL="0" indent="0">
              <a:buNone/>
            </a:pPr>
            <a:endParaRPr lang="en-US" sz="800" dirty="0" smtClean="0"/>
          </a:p>
          <a:p>
            <a:pPr marL="0" indent="0">
              <a:buNone/>
            </a:pPr>
            <a:endParaRPr lang="en-US" sz="1600" dirty="0"/>
          </a:p>
          <a:p>
            <a:pPr marL="285750" indent="-285750">
              <a:buFont typeface="Wingdings" panose="05000000000000000000" pitchFamily="2" charset="2"/>
              <a:buChar char="ü"/>
            </a:pPr>
            <a:r>
              <a:rPr lang="en-US" sz="1600" dirty="0" smtClean="0"/>
              <a:t>EURO Equity </a:t>
            </a:r>
            <a:r>
              <a:rPr lang="en-US" sz="1600" dirty="0"/>
              <a:t>buy write series</a:t>
            </a:r>
          </a:p>
          <a:p>
            <a:r>
              <a:rPr lang="en-US" sz="800" dirty="0">
                <a:solidFill>
                  <a:srgbClr val="FF0000"/>
                </a:solidFill>
              </a:rPr>
              <a:t>Long </a:t>
            </a:r>
            <a:r>
              <a:rPr lang="en-US" sz="800" dirty="0" smtClean="0">
                <a:solidFill>
                  <a:srgbClr val="FF0000"/>
                </a:solidFill>
              </a:rPr>
              <a:t>Euro </a:t>
            </a:r>
            <a:r>
              <a:rPr lang="en-US" sz="800" dirty="0">
                <a:solidFill>
                  <a:srgbClr val="FF0000"/>
                </a:solidFill>
              </a:rPr>
              <a:t>equity portfolio / </a:t>
            </a:r>
            <a:r>
              <a:rPr lang="en-US" sz="800" dirty="0" smtClean="0">
                <a:solidFill>
                  <a:srgbClr val="FF0000"/>
                </a:solidFill>
              </a:rPr>
              <a:t>call </a:t>
            </a:r>
            <a:r>
              <a:rPr lang="en-US" sz="800" dirty="0">
                <a:solidFill>
                  <a:srgbClr val="FF0000"/>
                </a:solidFill>
              </a:rPr>
              <a:t>overwriting / put underwriting</a:t>
            </a:r>
          </a:p>
          <a:p>
            <a:r>
              <a:rPr lang="en-US" sz="800" dirty="0" smtClean="0">
                <a:solidFill>
                  <a:srgbClr val="FF0000"/>
                </a:solidFill>
              </a:rPr>
              <a:t>SX5E as </a:t>
            </a:r>
            <a:r>
              <a:rPr lang="en-US" sz="800" dirty="0">
                <a:solidFill>
                  <a:srgbClr val="FF0000"/>
                </a:solidFill>
              </a:rPr>
              <a:t>underlying for call and Put options</a:t>
            </a:r>
          </a:p>
          <a:p>
            <a:pPr marL="0" indent="0">
              <a:buNone/>
            </a:pPr>
            <a:endParaRPr lang="en-US" sz="800" dirty="0" smtClean="0"/>
          </a:p>
          <a:p>
            <a:pPr marL="0" indent="0">
              <a:buNone/>
            </a:pPr>
            <a:endParaRPr lang="en-US" sz="800" dirty="0"/>
          </a:p>
          <a:p>
            <a:pPr marL="285750" indent="-285750">
              <a:buFont typeface="Wingdings" panose="05000000000000000000" pitchFamily="2" charset="2"/>
              <a:buChar char="ü"/>
            </a:pPr>
            <a:r>
              <a:rPr lang="en-US" sz="1600" dirty="0" smtClean="0"/>
              <a:t>Japan Equity buy write series</a:t>
            </a:r>
            <a:endParaRPr lang="en-US" sz="1600" dirty="0"/>
          </a:p>
          <a:p>
            <a:r>
              <a:rPr lang="en-US" sz="800" dirty="0">
                <a:solidFill>
                  <a:srgbClr val="FF0000"/>
                </a:solidFill>
              </a:rPr>
              <a:t>Long </a:t>
            </a:r>
            <a:r>
              <a:rPr lang="en-US" sz="800" dirty="0" smtClean="0">
                <a:solidFill>
                  <a:srgbClr val="FF0000"/>
                </a:solidFill>
              </a:rPr>
              <a:t>JPY equity </a:t>
            </a:r>
            <a:r>
              <a:rPr lang="en-US" sz="800" dirty="0">
                <a:solidFill>
                  <a:srgbClr val="FF0000"/>
                </a:solidFill>
              </a:rPr>
              <a:t>portfolio / call overwriting / </a:t>
            </a:r>
            <a:r>
              <a:rPr lang="en-US" sz="800" dirty="0" smtClean="0">
                <a:solidFill>
                  <a:srgbClr val="FF0000"/>
                </a:solidFill>
              </a:rPr>
              <a:t> put </a:t>
            </a:r>
            <a:r>
              <a:rPr lang="en-US" sz="800" dirty="0">
                <a:solidFill>
                  <a:srgbClr val="FF0000"/>
                </a:solidFill>
              </a:rPr>
              <a:t>underwriting</a:t>
            </a:r>
          </a:p>
          <a:p>
            <a:r>
              <a:rPr lang="en-US" sz="800" dirty="0" smtClean="0">
                <a:solidFill>
                  <a:srgbClr val="FF0000"/>
                </a:solidFill>
              </a:rPr>
              <a:t>Nikkei 225 as </a:t>
            </a:r>
            <a:r>
              <a:rPr lang="en-US" sz="800" dirty="0">
                <a:solidFill>
                  <a:srgbClr val="FF0000"/>
                </a:solidFill>
              </a:rPr>
              <a:t>underlying for call and Put options</a:t>
            </a:r>
          </a:p>
          <a:p>
            <a:pPr marL="0" indent="0">
              <a:buNone/>
            </a:pPr>
            <a:endParaRPr lang="en-US" sz="800" dirty="0" smtClean="0"/>
          </a:p>
          <a:p>
            <a:endParaRPr lang="en-US" sz="800" dirty="0" smtClean="0"/>
          </a:p>
          <a:p>
            <a:pPr marL="285750" indent="-285750">
              <a:buFont typeface="Wingdings" panose="05000000000000000000" pitchFamily="2" charset="2"/>
              <a:buChar char="ü"/>
            </a:pPr>
            <a:r>
              <a:rPr lang="en-US" sz="1600" dirty="0" smtClean="0"/>
              <a:t>Honk Kong Equity buy write series</a:t>
            </a:r>
          </a:p>
          <a:p>
            <a:r>
              <a:rPr lang="en-US" sz="800" dirty="0">
                <a:solidFill>
                  <a:srgbClr val="FF0000"/>
                </a:solidFill>
              </a:rPr>
              <a:t>Long </a:t>
            </a:r>
            <a:r>
              <a:rPr lang="en-US" sz="800" dirty="0" smtClean="0">
                <a:solidFill>
                  <a:srgbClr val="FF0000"/>
                </a:solidFill>
              </a:rPr>
              <a:t>HKD equity </a:t>
            </a:r>
            <a:r>
              <a:rPr lang="en-US" sz="800" dirty="0">
                <a:solidFill>
                  <a:srgbClr val="FF0000"/>
                </a:solidFill>
              </a:rPr>
              <a:t>portfolio / call overwriting /  put underwriting</a:t>
            </a:r>
          </a:p>
          <a:p>
            <a:r>
              <a:rPr lang="en-US" sz="800" dirty="0" smtClean="0">
                <a:solidFill>
                  <a:srgbClr val="FF0000"/>
                </a:solidFill>
              </a:rPr>
              <a:t>HSI as </a:t>
            </a:r>
            <a:r>
              <a:rPr lang="en-US" sz="800" dirty="0">
                <a:solidFill>
                  <a:srgbClr val="FF0000"/>
                </a:solidFill>
              </a:rPr>
              <a:t>underlying for call and Put options</a:t>
            </a:r>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TARGET BUY WRITE RANGE</a:t>
            </a:r>
            <a:endParaRPr lang="en-GB" sz="1600" b="1" dirty="0">
              <a:cs typeface="Times New Roman" panose="02020603050405020304" pitchFamily="18" charset="0"/>
            </a:endParaRPr>
          </a:p>
        </p:txBody>
      </p:sp>
    </p:spTree>
    <p:extLst>
      <p:ext uri="{BB962C8B-B14F-4D97-AF65-F5344CB8AC3E}">
        <p14:creationId xmlns:p14="http://schemas.microsoft.com/office/powerpoint/2010/main" val="296465628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31</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a:t>
            </a:r>
            <a:r>
              <a:rPr lang="en-GB" sz="1600" dirty="0" smtClean="0">
                <a:cs typeface="Times New Roman" panose="02020603050405020304" pitchFamily="18" charset="0"/>
              </a:rPr>
              <a:t>BUY WRITE</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57621" y="2709705"/>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a:cs typeface="Times New Roman" panose="02020603050405020304" pitchFamily="18" charset="0"/>
              </a:rPr>
              <a:t>LONG US </a:t>
            </a:r>
            <a:r>
              <a:rPr lang="en-GB" sz="1600" b="1" dirty="0" smtClean="0">
                <a:cs typeface="Times New Roman" panose="02020603050405020304" pitchFamily="18" charset="0"/>
              </a:rPr>
              <a:t>EQUITY </a:t>
            </a:r>
            <a:r>
              <a:rPr lang="en-GB" sz="1600" b="1" dirty="0">
                <a:cs typeface="Times New Roman" panose="02020603050405020304" pitchFamily="18" charset="0"/>
              </a:rPr>
              <a:t>PORTFOLIO AND SYSTEMATIC CALL </a:t>
            </a:r>
            <a:r>
              <a:rPr lang="en-GB" sz="1600" b="1" dirty="0" smtClean="0">
                <a:cs typeface="Times New Roman" panose="02020603050405020304" pitchFamily="18" charset="0"/>
              </a:rPr>
              <a:t>OVERWRITING</a:t>
            </a:r>
            <a:endParaRPr lang="en-GB" sz="1600" b="1" dirty="0">
              <a:cs typeface="Times New Roman" panose="02020603050405020304" pitchFamily="18" charset="0"/>
            </a:endParaRPr>
          </a:p>
        </p:txBody>
      </p:sp>
      <p:grpSp>
        <p:nvGrpSpPr>
          <p:cNvPr id="7" name="Group 6"/>
          <p:cNvGrpSpPr/>
          <p:nvPr/>
        </p:nvGrpSpPr>
        <p:grpSpPr>
          <a:xfrm>
            <a:off x="225557" y="1080170"/>
            <a:ext cx="9283989" cy="2847432"/>
            <a:chOff x="271497" y="1806670"/>
            <a:chExt cx="9588194" cy="2779256"/>
          </a:xfrm>
        </p:grpSpPr>
        <p:sp>
          <p:nvSpPr>
            <p:cNvPr id="8" name="Title 1"/>
            <p:cNvSpPr txBox="1">
              <a:spLocks/>
            </p:cNvSpPr>
            <p:nvPr/>
          </p:nvSpPr>
          <p:spPr>
            <a:xfrm>
              <a:off x="271497" y="1806670"/>
              <a:ext cx="6938020" cy="383521"/>
            </a:xfrm>
            <a:prstGeom prst="rect">
              <a:avLst/>
            </a:prstGeom>
          </p:spPr>
          <p:txBody>
            <a:bodyPr vert="horz" lIns="98734" tIns="49367" rIns="98734" bIns="49367" rtlCol="0" anchor="ctr">
              <a:no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b="0" dirty="0" smtClean="0">
                  <a:latin typeface="+mn-lt"/>
                </a:rPr>
                <a:t> </a:t>
              </a:r>
              <a:r>
                <a:rPr lang="en-GB" sz="1500" dirty="0" smtClean="0">
                  <a:solidFill>
                    <a:schemeClr val="accent1"/>
                  </a:solidFill>
                  <a:latin typeface="+mn-lt"/>
                </a:rPr>
                <a:t>Investment Strategy </a:t>
              </a:r>
              <a:endParaRPr lang="en-GB" sz="1500" dirty="0">
                <a:solidFill>
                  <a:schemeClr val="accent1"/>
                </a:solidFill>
                <a:latin typeface="+mn-lt"/>
              </a:endParaRPr>
            </a:p>
          </p:txBody>
        </p:sp>
        <p:cxnSp>
          <p:nvCxnSpPr>
            <p:cNvPr id="9" name="Straight Connector 8"/>
            <p:cNvCxnSpPr/>
            <p:nvPr/>
          </p:nvCxnSpPr>
          <p:spPr>
            <a:xfrm>
              <a:off x="333633" y="2183771"/>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13831" y="2228374"/>
              <a:ext cx="9376885" cy="2357552"/>
            </a:xfrm>
            <a:prstGeom prst="rect">
              <a:avLst/>
            </a:prstGeom>
          </p:spPr>
          <p:txBody>
            <a:bodyPr vert="horz" lIns="98746" tIns="49373" rIns="98746" bIns="49373"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271463" indent="-271463" algn="just">
                <a:buClr>
                  <a:srgbClr val="7030A0"/>
                </a:buClr>
                <a:buFont typeface="Wingdings" pitchFamily="2" charset="2"/>
                <a:buChar char="v"/>
              </a:pPr>
              <a:r>
                <a:rPr lang="en-GB" sz="1100" dirty="0" smtClean="0"/>
                <a:t>d</a:t>
              </a:r>
            </a:p>
            <a:p>
              <a:pPr marL="271463" indent="-271463" algn="just">
                <a:buClr>
                  <a:srgbClr val="7030A0"/>
                </a:buClr>
                <a:buFont typeface="Wingdings" pitchFamily="2" charset="2"/>
                <a:buChar char="v"/>
              </a:pPr>
              <a:endParaRPr lang="en-GB" sz="1100" b="1" dirty="0" smtClean="0"/>
            </a:p>
            <a:p>
              <a:pPr marL="271463" indent="-271463" algn="just">
                <a:buClr>
                  <a:srgbClr val="7030A0"/>
                </a:buClr>
                <a:buFont typeface="Wingdings" pitchFamily="2" charset="2"/>
                <a:buChar char="v"/>
              </a:pPr>
              <a:endParaRPr lang="en-GB" sz="1100" b="1" dirty="0" smtClean="0"/>
            </a:p>
          </p:txBody>
        </p:sp>
      </p:grpSp>
      <p:grpSp>
        <p:nvGrpSpPr>
          <p:cNvPr id="11" name="Group 1"/>
          <p:cNvGrpSpPr/>
          <p:nvPr/>
        </p:nvGrpSpPr>
        <p:grpSpPr>
          <a:xfrm>
            <a:off x="269054" y="3757783"/>
            <a:ext cx="9558934" cy="634755"/>
            <a:chOff x="165024" y="2173607"/>
            <a:chExt cx="9558934" cy="634755"/>
          </a:xfrm>
        </p:grpSpPr>
        <p:sp>
          <p:nvSpPr>
            <p:cNvPr id="13" name="Rectangle 12"/>
            <p:cNvSpPr/>
            <p:nvPr/>
          </p:nvSpPr>
          <p:spPr>
            <a:xfrm>
              <a:off x="245889" y="2546752"/>
              <a:ext cx="8538839" cy="261610"/>
            </a:xfrm>
            <a:prstGeom prst="rect">
              <a:avLst/>
            </a:prstGeom>
          </p:spPr>
          <p:txBody>
            <a:bodyPr wrap="square">
              <a:spAutoFit/>
            </a:bodyPr>
            <a:lstStyle/>
            <a:p>
              <a:pPr algn="just">
                <a:spcAft>
                  <a:spcPts val="0"/>
                </a:spcAft>
              </a:pPr>
              <a:r>
                <a:rPr lang="en-GB" sz="1050" i="1" dirty="0" smtClean="0"/>
                <a:t>Past performances are neither an indicator nor a guarantee of future results</a:t>
              </a:r>
              <a:r>
                <a:rPr lang="en-GB" sz="1050" i="1" dirty="0" smtClean="0">
                  <a:latin typeface="+mj-lt"/>
                  <a:ea typeface="Calibri"/>
                </a:rPr>
                <a:t>.</a:t>
              </a:r>
              <a:endParaRPr lang="en-GB" sz="1200" i="1" dirty="0">
                <a:latin typeface="+mj-lt"/>
                <a:ea typeface="Calibri"/>
              </a:endParaRPr>
            </a:p>
          </p:txBody>
        </p:sp>
        <p:cxnSp>
          <p:nvCxnSpPr>
            <p:cNvPr id="14" name="Straight Connector 23"/>
            <p:cNvCxnSpPr/>
            <p:nvPr/>
          </p:nvCxnSpPr>
          <p:spPr>
            <a:xfrm>
              <a:off x="197900" y="2542098"/>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65024" y="2173607"/>
              <a:ext cx="6938020" cy="490739"/>
            </a:xfrm>
            <a:prstGeom prst="rect">
              <a:avLst/>
            </a:prstGeom>
          </p:spPr>
          <p:txBody>
            <a:bodyPr vert="horz" lIns="98734" tIns="49367" rIns="98734" bIns="49367" rtlCol="0" anchor="ctr">
              <a:norm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dirty="0" smtClean="0">
                  <a:solidFill>
                    <a:schemeClr val="accent1"/>
                  </a:solidFill>
                  <a:latin typeface="+mj-lt"/>
                </a:rPr>
                <a:t>Performance </a:t>
              </a:r>
              <a:r>
                <a:rPr lang="en-GB" sz="1200" i="1" dirty="0" smtClean="0">
                  <a:solidFill>
                    <a:schemeClr val="accent1"/>
                  </a:solidFill>
                  <a:latin typeface="+mj-lt"/>
                </a:rPr>
                <a:t>(computed from 01/03/2006 to 04/30/2015)</a:t>
              </a:r>
              <a:endParaRPr lang="en-GB" sz="1200" i="1" dirty="0">
                <a:solidFill>
                  <a:schemeClr val="accent1"/>
                </a:solidFill>
                <a:latin typeface="+mj-lt"/>
              </a:endParaRPr>
            </a:p>
          </p:txBody>
        </p:sp>
      </p:grpSp>
      <p:graphicFrame>
        <p:nvGraphicFramePr>
          <p:cNvPr id="17" name="Chart 16"/>
          <p:cNvGraphicFramePr>
            <a:graphicFrameLocks/>
          </p:cNvGraphicFramePr>
          <p:nvPr>
            <p:extLst>
              <p:ext uri="{D42A27DB-BD31-4B8C-83A1-F6EECF244321}">
                <p14:modId xmlns:p14="http://schemas.microsoft.com/office/powerpoint/2010/main" val="1017613626"/>
              </p:ext>
            </p:extLst>
          </p:nvPr>
        </p:nvGraphicFramePr>
        <p:xfrm>
          <a:off x="197901" y="4270826"/>
          <a:ext cx="5346468" cy="253782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892614758"/>
              </p:ext>
            </p:extLst>
          </p:nvPr>
        </p:nvGraphicFramePr>
        <p:xfrm>
          <a:off x="5760720" y="4663440"/>
          <a:ext cx="3999704" cy="1460923"/>
        </p:xfrm>
        <a:graphic>
          <a:graphicData uri="http://schemas.openxmlformats.org/drawingml/2006/table">
            <a:tbl>
              <a:tblPr>
                <a:tableStyleId>{5C22544A-7EE6-4342-B048-85BDC9FD1C3A}</a:tableStyleId>
              </a:tblPr>
              <a:tblGrid>
                <a:gridCol w="999926"/>
                <a:gridCol w="999926"/>
                <a:gridCol w="999926"/>
                <a:gridCol w="999926"/>
              </a:tblGrid>
              <a:tr h="226698">
                <a:tc>
                  <a:txBody>
                    <a:bodyPr/>
                    <a:lstStyle/>
                    <a:p>
                      <a:pPr algn="l" fontAlgn="b"/>
                      <a:endParaRPr lang="en-US" sz="1100" b="0" i="0" u="none" strike="noStrike" dirty="0">
                        <a:solidFill>
                          <a:srgbClr val="000000"/>
                        </a:solidFill>
                        <a:effectLst/>
                        <a:latin typeface="Calibri"/>
                      </a:endParaRPr>
                    </a:p>
                  </a:txBody>
                  <a:tcPr marL="9525" marR="9525" marT="9525" marB="0" anchor="b">
                    <a:lnR w="9525" cap="flat" cmpd="sng" algn="ctr">
                      <a:solidFill>
                        <a:schemeClr val="tx1"/>
                      </a:solidFill>
                      <a:prstDash val="solid"/>
                      <a:round/>
                      <a:headEnd type="none" w="med" len="med"/>
                      <a:tailEnd type="none" w="med" len="med"/>
                    </a:lnR>
                    <a:lnB w="9525"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900" b="1" u="none" strike="noStrike" dirty="0">
                          <a:effectLst/>
                        </a:rPr>
                        <a:t>SPX</a:t>
                      </a:r>
                      <a:endParaRPr lang="en-US" sz="900" b="1" i="0" u="none" strike="noStrike" dirty="0">
                        <a:solidFill>
                          <a:srgbClr val="000000"/>
                        </a:solidFill>
                        <a:effectLst/>
                        <a:latin typeface="Calibri"/>
                      </a:endParaRPr>
                    </a:p>
                  </a:txBody>
                  <a:tcPr marL="9525" marR="9525" marT="9525"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b="1" u="none" strike="noStrike" dirty="0">
                          <a:effectLst/>
                        </a:rPr>
                        <a:t>SPX + Overlay 102.5%</a:t>
                      </a:r>
                      <a:endParaRPr lang="en-US" sz="900" b="1" i="0" u="none" strike="noStrike" dirty="0">
                        <a:solidFill>
                          <a:srgbClr val="000000"/>
                        </a:solidFill>
                        <a:effectLst/>
                        <a:latin typeface="Calibri"/>
                      </a:endParaRPr>
                    </a:p>
                  </a:txBody>
                  <a:tcPr marL="9525" marR="9525" marT="9525"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b="1" u="none" strike="noStrike" dirty="0">
                          <a:effectLst/>
                        </a:rPr>
                        <a:t>SPX + Overlay Delta 25%</a:t>
                      </a:r>
                      <a:endParaRPr lang="en-US" sz="900" b="1" i="0" u="none" strike="noStrike" dirty="0">
                        <a:solidFill>
                          <a:srgbClr val="000000"/>
                        </a:solidFill>
                        <a:effectLst/>
                        <a:latin typeface="Calibri"/>
                      </a:endParaRPr>
                    </a:p>
                  </a:txBody>
                  <a:tcPr marL="9525" marR="9525" marT="9525"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r>
              <a:tr h="171307">
                <a:tc>
                  <a:txBody>
                    <a:bodyPr/>
                    <a:lstStyle/>
                    <a:p>
                      <a:pPr algn="l" fontAlgn="b"/>
                      <a:r>
                        <a:rPr lang="en-US" sz="900" b="1" u="none" strike="noStrike" dirty="0">
                          <a:effectLst/>
                        </a:rPr>
                        <a:t>IRR</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5.47%</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9.43%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8.55%</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r>
              <a:tr h="159964">
                <a:tc>
                  <a:txBody>
                    <a:bodyPr/>
                    <a:lstStyle/>
                    <a:p>
                      <a:pPr algn="l" fontAlgn="b"/>
                      <a:r>
                        <a:rPr lang="en-US" sz="900" b="1" u="none" strike="noStrike" dirty="0">
                          <a:effectLst/>
                        </a:rPr>
                        <a:t>Volatility</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21.04%</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17.71%</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18.46%</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54691">
                <a:tc>
                  <a:txBody>
                    <a:bodyPr/>
                    <a:lstStyle/>
                    <a:p>
                      <a:pPr algn="l" fontAlgn="b"/>
                      <a:r>
                        <a:rPr lang="en-US" sz="900" b="1" u="none" strike="noStrike" dirty="0">
                          <a:effectLst/>
                        </a:rPr>
                        <a:t>Sharpe Ratio</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smtClean="0">
                          <a:effectLst/>
                        </a:rPr>
                        <a:t>0.26</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b="0" i="0" u="none" strike="noStrike" dirty="0" smtClean="0">
                          <a:solidFill>
                            <a:srgbClr val="000000"/>
                          </a:solidFill>
                          <a:effectLst/>
                          <a:latin typeface="Calibri"/>
                        </a:rPr>
                        <a:t>0.53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b="0" i="0" u="none" strike="noStrike" dirty="0" smtClean="0">
                          <a:solidFill>
                            <a:srgbClr val="000000"/>
                          </a:solidFill>
                          <a:effectLst/>
                          <a:latin typeface="Calibri"/>
                        </a:rPr>
                        <a:t>0.46</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66297">
                <a:tc>
                  <a:txBody>
                    <a:bodyPr/>
                    <a:lstStyle/>
                    <a:p>
                      <a:pPr algn="l" fontAlgn="b"/>
                      <a:r>
                        <a:rPr lang="en-US" sz="900" b="1" u="none" strike="noStrike" dirty="0">
                          <a:effectLst/>
                        </a:rPr>
                        <a:t>Max Drawdown</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b="0" i="0" u="none" strike="noStrike" dirty="0" smtClean="0">
                          <a:solidFill>
                            <a:srgbClr val="000000"/>
                          </a:solidFill>
                          <a:effectLst/>
                          <a:latin typeface="Calibri"/>
                        </a:rPr>
                        <a:t>-</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b="0" i="0" u="none" strike="noStrike" dirty="0" smtClean="0">
                          <a:solidFill>
                            <a:srgbClr val="000000"/>
                          </a:solidFill>
                          <a:effectLst/>
                          <a:latin typeface="Calibri"/>
                        </a:rPr>
                        <a:t>-</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b="0" i="0" u="none" strike="noStrike" dirty="0" smtClean="0">
                          <a:solidFill>
                            <a:srgbClr val="000000"/>
                          </a:solidFill>
                          <a:effectLst/>
                          <a:latin typeface="Calibri"/>
                        </a:rPr>
                        <a:t>-</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31449">
                <a:tc>
                  <a:txBody>
                    <a:bodyPr/>
                    <a:lstStyle/>
                    <a:p>
                      <a:pPr algn="l" fontAlgn="b"/>
                      <a:r>
                        <a:rPr lang="en-US" sz="900" b="1" u="none" strike="noStrike" dirty="0" smtClean="0">
                          <a:effectLst/>
                        </a:rPr>
                        <a:t>2013 Return</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29.60%</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25.22%</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22.03%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38678">
                <a:tc>
                  <a:txBody>
                    <a:bodyPr/>
                    <a:lstStyle/>
                    <a:p>
                      <a:pPr algn="l" fontAlgn="b"/>
                      <a:r>
                        <a:rPr lang="en-US" sz="900" b="1" u="none" strike="noStrike" dirty="0" smtClean="0">
                          <a:effectLst/>
                        </a:rPr>
                        <a:t>2014 Return</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11.39%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8.83%</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8.79%</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36009">
                <a:tc>
                  <a:txBody>
                    <a:bodyPr/>
                    <a:lstStyle/>
                    <a:p>
                      <a:pPr algn="l" fontAlgn="b"/>
                      <a:r>
                        <a:rPr lang="en-US" sz="900" b="1" u="none" strike="noStrike" dirty="0" smtClean="0">
                          <a:effectLst/>
                        </a:rPr>
                        <a:t>YTD Return</a:t>
                      </a:r>
                      <a:endParaRPr lang="en-US" sz="900" b="1" i="0" u="none" strike="noStrike" dirty="0">
                        <a:solidFill>
                          <a:srgbClr val="000000"/>
                        </a:solidFill>
                        <a:effectLst/>
                        <a:latin typeface="Calibri"/>
                      </a:endParaRPr>
                    </a:p>
                  </a:txBody>
                  <a:tcPr marL="0"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fontAlgn="b"/>
                      <a:r>
                        <a:rPr lang="en-US" sz="900" u="none" strike="noStrike" dirty="0">
                          <a:effectLst/>
                        </a:rPr>
                        <a:t>3.98%</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5.62%</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900" u="none" strike="noStrike" dirty="0">
                          <a:effectLst/>
                        </a:rPr>
                        <a:t>7.51%</a:t>
                      </a:r>
                      <a:endParaRPr lang="en-US" sz="900" b="0" i="0" u="none" strike="noStrike" dirty="0">
                        <a:solidFill>
                          <a:srgbClr val="000000"/>
                        </a:solidFill>
                        <a:effectLst/>
                        <a:latin typeface="Calibri"/>
                      </a:endParaRPr>
                    </a:p>
                  </a:txBody>
                  <a:tcPr marL="9525" marR="9525" marT="9525"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12700" cmpd="sng">
                      <a:noFill/>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3082938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32</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a:t>
            </a:r>
            <a:r>
              <a:rPr lang="en-GB" sz="1600" dirty="0" smtClean="0">
                <a:cs typeface="Times New Roman" panose="02020603050405020304" pitchFamily="18" charset="0"/>
              </a:rPr>
              <a:t>BUY WRITE</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863848" y="2880370"/>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LONG LOW RISK PORTFOLIO OF </a:t>
            </a:r>
            <a:r>
              <a:rPr lang="en-GB" sz="1600" b="1" dirty="0">
                <a:cs typeface="Times New Roman" panose="02020603050405020304" pitchFamily="18" charset="0"/>
              </a:rPr>
              <a:t>US EQUITY </a:t>
            </a:r>
            <a:r>
              <a:rPr lang="en-GB" sz="1600" b="1" dirty="0" smtClean="0">
                <a:cs typeface="Times New Roman" panose="02020603050405020304" pitchFamily="18" charset="0"/>
              </a:rPr>
              <a:t>AND SYSTEMATIC CALL OVERWRITING</a:t>
            </a:r>
            <a:endParaRPr lang="en-GB" sz="1600" b="1" dirty="0">
              <a:cs typeface="Times New Roman" panose="02020603050405020304" pitchFamily="18" charset="0"/>
            </a:endParaRPr>
          </a:p>
        </p:txBody>
      </p:sp>
      <p:grpSp>
        <p:nvGrpSpPr>
          <p:cNvPr id="7" name="Group 6"/>
          <p:cNvGrpSpPr/>
          <p:nvPr/>
        </p:nvGrpSpPr>
        <p:grpSpPr>
          <a:xfrm>
            <a:off x="225557" y="1080170"/>
            <a:ext cx="9283989" cy="2847432"/>
            <a:chOff x="271497" y="1806670"/>
            <a:chExt cx="9588194" cy="2779256"/>
          </a:xfrm>
        </p:grpSpPr>
        <p:sp>
          <p:nvSpPr>
            <p:cNvPr id="8" name="Title 1"/>
            <p:cNvSpPr txBox="1">
              <a:spLocks/>
            </p:cNvSpPr>
            <p:nvPr/>
          </p:nvSpPr>
          <p:spPr>
            <a:xfrm>
              <a:off x="271497" y="1806670"/>
              <a:ext cx="6938020" cy="383521"/>
            </a:xfrm>
            <a:prstGeom prst="rect">
              <a:avLst/>
            </a:prstGeom>
          </p:spPr>
          <p:txBody>
            <a:bodyPr vert="horz" lIns="98734" tIns="49367" rIns="98734" bIns="49367" rtlCol="0" anchor="ctr">
              <a:no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b="0" dirty="0" smtClean="0">
                  <a:latin typeface="+mn-lt"/>
                </a:rPr>
                <a:t> </a:t>
              </a:r>
              <a:r>
                <a:rPr lang="en-GB" sz="1500" dirty="0" smtClean="0">
                  <a:solidFill>
                    <a:schemeClr val="accent1"/>
                  </a:solidFill>
                  <a:latin typeface="+mn-lt"/>
                </a:rPr>
                <a:t>Investment Strategy </a:t>
              </a:r>
              <a:endParaRPr lang="en-GB" sz="1500" dirty="0">
                <a:solidFill>
                  <a:schemeClr val="accent1"/>
                </a:solidFill>
                <a:latin typeface="+mn-lt"/>
              </a:endParaRPr>
            </a:p>
          </p:txBody>
        </p:sp>
        <p:cxnSp>
          <p:nvCxnSpPr>
            <p:cNvPr id="9" name="Straight Connector 8"/>
            <p:cNvCxnSpPr/>
            <p:nvPr/>
          </p:nvCxnSpPr>
          <p:spPr>
            <a:xfrm>
              <a:off x="333633" y="2183771"/>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13831" y="2228374"/>
              <a:ext cx="9376885" cy="2357552"/>
            </a:xfrm>
            <a:prstGeom prst="rect">
              <a:avLst/>
            </a:prstGeom>
          </p:spPr>
          <p:txBody>
            <a:bodyPr vert="horz" lIns="98746" tIns="49373" rIns="98746" bIns="49373" rtlCol="0" anchor="t">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271463" indent="-271463" algn="just">
                <a:buClr>
                  <a:srgbClr val="7030A0"/>
                </a:buClr>
                <a:buFont typeface="Wingdings" pitchFamily="2" charset="2"/>
                <a:buChar char="v"/>
              </a:pPr>
              <a:r>
                <a:rPr lang="en-GB" sz="1100" dirty="0" smtClean="0"/>
                <a:t>Dynamic exposition to the Risk </a:t>
              </a:r>
              <a:r>
                <a:rPr lang="en-GB" sz="1100" dirty="0" err="1" smtClean="0"/>
                <a:t>Premia</a:t>
              </a:r>
              <a:r>
                <a:rPr lang="en-GB" sz="1100" dirty="0" smtClean="0"/>
                <a:t> according to their past performances</a:t>
              </a:r>
            </a:p>
            <a:p>
              <a:pPr marL="271463" indent="-271463" algn="just">
                <a:buClr>
                  <a:srgbClr val="7030A0"/>
                </a:buClr>
                <a:buFont typeface="Wingdings" pitchFamily="2" charset="2"/>
                <a:buChar char="v"/>
              </a:pPr>
              <a:endParaRPr lang="en-GB" sz="1100" dirty="0" smtClean="0"/>
            </a:p>
            <a:p>
              <a:pPr marL="271463" indent="-271463" algn="just">
                <a:buClr>
                  <a:srgbClr val="7030A0"/>
                </a:buClr>
                <a:buFont typeface="Wingdings" pitchFamily="2" charset="2"/>
                <a:buChar char="v"/>
              </a:pPr>
              <a:r>
                <a:rPr lang="en-GB" sz="1100" dirty="0" smtClean="0"/>
                <a:t>Without Risk </a:t>
              </a:r>
              <a:r>
                <a:rPr lang="en-GB" sz="1100" dirty="0" err="1" smtClean="0"/>
                <a:t>Premia</a:t>
              </a:r>
              <a:r>
                <a:rPr lang="en-GB" sz="1100" dirty="0" smtClean="0"/>
                <a:t> Momentum</a:t>
              </a:r>
            </a:p>
            <a:p>
              <a:pPr marL="271463" indent="-271463" algn="just">
                <a:buClr>
                  <a:srgbClr val="7030A0"/>
                </a:buClr>
                <a:buFont typeface="Wingdings" pitchFamily="2" charset="2"/>
                <a:buChar char="v"/>
              </a:pPr>
              <a:endParaRPr lang="en-GB" sz="1100" b="1" dirty="0" smtClean="0"/>
            </a:p>
            <a:p>
              <a:pPr marL="271463" indent="-271463" algn="just">
                <a:buClr>
                  <a:srgbClr val="7030A0"/>
                </a:buClr>
                <a:buFont typeface="Wingdings" pitchFamily="2" charset="2"/>
                <a:buChar char="v"/>
              </a:pPr>
              <a:endParaRPr lang="en-GB" sz="1100" b="1" dirty="0" smtClean="0"/>
            </a:p>
          </p:txBody>
        </p:sp>
      </p:grpSp>
      <p:grpSp>
        <p:nvGrpSpPr>
          <p:cNvPr id="11" name="Group 1"/>
          <p:cNvGrpSpPr/>
          <p:nvPr/>
        </p:nvGrpSpPr>
        <p:grpSpPr>
          <a:xfrm>
            <a:off x="269054" y="3757783"/>
            <a:ext cx="9558934" cy="634755"/>
            <a:chOff x="165024" y="2173607"/>
            <a:chExt cx="9558934" cy="634755"/>
          </a:xfrm>
        </p:grpSpPr>
        <p:sp>
          <p:nvSpPr>
            <p:cNvPr id="13" name="Rectangle 12"/>
            <p:cNvSpPr/>
            <p:nvPr/>
          </p:nvSpPr>
          <p:spPr>
            <a:xfrm>
              <a:off x="245889" y="2546752"/>
              <a:ext cx="8538839" cy="261610"/>
            </a:xfrm>
            <a:prstGeom prst="rect">
              <a:avLst/>
            </a:prstGeom>
          </p:spPr>
          <p:txBody>
            <a:bodyPr wrap="square">
              <a:spAutoFit/>
            </a:bodyPr>
            <a:lstStyle/>
            <a:p>
              <a:pPr algn="just">
                <a:spcAft>
                  <a:spcPts val="0"/>
                </a:spcAft>
              </a:pPr>
              <a:r>
                <a:rPr lang="en-GB" sz="1050" i="1" dirty="0" smtClean="0"/>
                <a:t>Past performances are neither an indicator nor a guarantee of future results</a:t>
              </a:r>
              <a:r>
                <a:rPr lang="en-GB" sz="1050" i="1" dirty="0" smtClean="0">
                  <a:latin typeface="+mj-lt"/>
                  <a:ea typeface="Calibri"/>
                </a:rPr>
                <a:t>.</a:t>
              </a:r>
              <a:endParaRPr lang="en-GB" sz="1200" i="1" dirty="0">
                <a:latin typeface="+mj-lt"/>
                <a:ea typeface="Calibri"/>
              </a:endParaRPr>
            </a:p>
          </p:txBody>
        </p:sp>
        <p:cxnSp>
          <p:nvCxnSpPr>
            <p:cNvPr id="14" name="Straight Connector 23"/>
            <p:cNvCxnSpPr/>
            <p:nvPr/>
          </p:nvCxnSpPr>
          <p:spPr>
            <a:xfrm>
              <a:off x="197900" y="2542098"/>
              <a:ext cx="952605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65024" y="2173607"/>
              <a:ext cx="6938020" cy="490739"/>
            </a:xfrm>
            <a:prstGeom prst="rect">
              <a:avLst/>
            </a:prstGeom>
          </p:spPr>
          <p:txBody>
            <a:bodyPr vert="horz" lIns="98734" tIns="49367" rIns="98734" bIns="49367" rtlCol="0" anchor="ctr">
              <a:normAutofit/>
            </a:bodyPr>
            <a:lstStyle>
              <a:defPPr>
                <a:defRPr lang="fr-FR"/>
              </a:defPPr>
              <a:lvl1pPr defTabSz="914400">
                <a:spcBef>
                  <a:spcPct val="0"/>
                </a:spcBef>
                <a:buNone/>
                <a:defRPr b="1">
                  <a:latin typeface="Times New Roman" panose="02020603050405020304" pitchFamily="18" charset="0"/>
                  <a:cs typeface="Times New Roman" panose="02020603050405020304" pitchFamily="18" charset="0"/>
                </a:defRPr>
              </a:lvl1pPr>
            </a:lstStyle>
            <a:p>
              <a:r>
                <a:rPr lang="en-GB" sz="1500" dirty="0" smtClean="0">
                  <a:solidFill>
                    <a:schemeClr val="accent1"/>
                  </a:solidFill>
                  <a:latin typeface="+mj-lt"/>
                </a:rPr>
                <a:t>Performance </a:t>
              </a:r>
              <a:r>
                <a:rPr lang="en-GB" sz="1200" i="1" dirty="0" smtClean="0">
                  <a:solidFill>
                    <a:schemeClr val="accent1"/>
                  </a:solidFill>
                  <a:latin typeface="+mj-lt"/>
                </a:rPr>
                <a:t>(computed from 01/29/1999 to 06/22/2015)</a:t>
              </a:r>
              <a:endParaRPr lang="en-GB" sz="1200" i="1" dirty="0">
                <a:solidFill>
                  <a:schemeClr val="accent1"/>
                </a:solidFill>
                <a:latin typeface="+mj-lt"/>
              </a:endParaRPr>
            </a:p>
          </p:txBody>
        </p:sp>
      </p:grpSp>
    </p:spTree>
    <p:extLst>
      <p:ext uri="{BB962C8B-B14F-4D97-AF65-F5344CB8AC3E}">
        <p14:creationId xmlns:p14="http://schemas.microsoft.com/office/powerpoint/2010/main" val="29625074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33</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INVESTMENT THEMATIC STRATEGIES</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Assets Allocation</a:t>
            </a:r>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33412987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34</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INVESTMENT </a:t>
            </a:r>
            <a:r>
              <a:rPr lang="en-GB" sz="1600" dirty="0" smtClean="0">
                <a:cs typeface="Times New Roman" panose="02020603050405020304" pitchFamily="18" charset="0"/>
              </a:rPr>
              <a:t>THEMATIC: </a:t>
            </a:r>
            <a:r>
              <a:rPr lang="en-GB" sz="1600" dirty="0">
                <a:cs typeface="Times New Roman" panose="02020603050405020304" pitchFamily="18" charset="0"/>
              </a:rPr>
              <a:t>OVERVIEW</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368202"/>
            <a:ext cx="8602876" cy="453650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600" dirty="0" smtClean="0"/>
              <a:t>Activism</a:t>
            </a:r>
          </a:p>
          <a:p>
            <a:r>
              <a:rPr lang="en-US" sz="800" dirty="0" smtClean="0">
                <a:solidFill>
                  <a:srgbClr val="FF0000"/>
                </a:solidFill>
              </a:rPr>
              <a:t>Natixis partnership with </a:t>
            </a:r>
            <a:r>
              <a:rPr lang="en-US" sz="800" dirty="0" err="1" smtClean="0">
                <a:solidFill>
                  <a:srgbClr val="FF0000"/>
                </a:solidFill>
              </a:rPr>
              <a:t>Lutecia</a:t>
            </a:r>
            <a:endParaRPr lang="en-US" sz="800" dirty="0" smtClean="0">
              <a:solidFill>
                <a:srgbClr val="FF0000"/>
              </a:solidFill>
            </a:endParaRPr>
          </a:p>
          <a:p>
            <a:endParaRPr lang="en-US" sz="800" dirty="0" smtClean="0"/>
          </a:p>
          <a:p>
            <a:endParaRPr lang="en-US" sz="800" dirty="0" smtClean="0"/>
          </a:p>
          <a:p>
            <a:pPr>
              <a:buFont typeface="Wingdings" panose="05000000000000000000" pitchFamily="2" charset="2"/>
              <a:buChar char="Ø"/>
            </a:pPr>
            <a:r>
              <a:rPr lang="en-US" sz="1600" dirty="0" smtClean="0"/>
              <a:t>Buyback</a:t>
            </a:r>
            <a:endParaRPr lang="en-US" sz="1600" dirty="0"/>
          </a:p>
          <a:p>
            <a:r>
              <a:rPr lang="en-US" sz="800" dirty="0" smtClean="0">
                <a:solidFill>
                  <a:srgbClr val="FF0000"/>
                </a:solidFill>
              </a:rPr>
              <a:t>Europe</a:t>
            </a:r>
          </a:p>
          <a:p>
            <a:r>
              <a:rPr lang="en-US" sz="800" dirty="0" smtClean="0">
                <a:solidFill>
                  <a:srgbClr val="FF0000"/>
                </a:solidFill>
              </a:rPr>
              <a:t>US</a:t>
            </a:r>
          </a:p>
          <a:p>
            <a:r>
              <a:rPr lang="en-US" sz="800" dirty="0" smtClean="0">
                <a:solidFill>
                  <a:srgbClr val="FF0000"/>
                </a:solidFill>
              </a:rPr>
              <a:t>Asia</a:t>
            </a:r>
            <a:endParaRPr lang="en-US" sz="800" dirty="0">
              <a:solidFill>
                <a:srgbClr val="FF0000"/>
              </a:solidFill>
            </a:endParaRPr>
          </a:p>
          <a:p>
            <a:endParaRPr lang="en-US" sz="800" dirty="0" smtClean="0"/>
          </a:p>
          <a:p>
            <a:endParaRPr lang="en-US" sz="800" dirty="0"/>
          </a:p>
          <a:p>
            <a:pPr>
              <a:buFont typeface="Wingdings" panose="05000000000000000000" pitchFamily="2" charset="2"/>
              <a:buChar char="Ø"/>
            </a:pPr>
            <a:r>
              <a:rPr lang="en-US" sz="1600" dirty="0" smtClean="0"/>
              <a:t>SRI</a:t>
            </a:r>
            <a:endParaRPr lang="en-US" sz="1600" dirty="0"/>
          </a:p>
          <a:p>
            <a:r>
              <a:rPr lang="en-US" sz="800" dirty="0">
                <a:solidFill>
                  <a:srgbClr val="FF0000"/>
                </a:solidFill>
              </a:rPr>
              <a:t>Europe</a:t>
            </a:r>
          </a:p>
          <a:p>
            <a:r>
              <a:rPr lang="en-US" sz="800" dirty="0">
                <a:solidFill>
                  <a:srgbClr val="FF0000"/>
                </a:solidFill>
              </a:rPr>
              <a:t>US</a:t>
            </a:r>
          </a:p>
          <a:p>
            <a:r>
              <a:rPr lang="en-US" sz="800" dirty="0">
                <a:solidFill>
                  <a:srgbClr val="FF0000"/>
                </a:solidFill>
              </a:rPr>
              <a:t>Asia</a:t>
            </a:r>
          </a:p>
          <a:p>
            <a:pPr marL="0" indent="0">
              <a:buNone/>
            </a:pPr>
            <a:endParaRPr lang="en-US" sz="800" dirty="0" smtClean="0">
              <a:solidFill>
                <a:srgbClr val="FF0000"/>
              </a:solidFill>
            </a:endParaRPr>
          </a:p>
          <a:p>
            <a:pPr marL="0" indent="0">
              <a:buNone/>
            </a:pPr>
            <a:endParaRPr lang="en-US" sz="800" dirty="0" smtClean="0">
              <a:solidFill>
                <a:srgbClr val="FF0000"/>
              </a:solidFill>
            </a:endParaRPr>
          </a:p>
          <a:p>
            <a:endParaRPr lang="en-US" sz="800" dirty="0" smtClean="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INCREASE GRADUALLY THE INVESTMENT THEMES</a:t>
            </a:r>
            <a:endParaRPr lang="en-GB" sz="1600" b="1" dirty="0">
              <a:cs typeface="Times New Roman" panose="02020603050405020304" pitchFamily="18" charset="0"/>
            </a:endParaRPr>
          </a:p>
        </p:txBody>
      </p:sp>
    </p:spTree>
    <p:extLst>
      <p:ext uri="{BB962C8B-B14F-4D97-AF65-F5344CB8AC3E}">
        <p14:creationId xmlns:p14="http://schemas.microsoft.com/office/powerpoint/2010/main" val="9717939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35</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INVESTMENT </a:t>
            </a:r>
            <a:r>
              <a:rPr lang="en-GB" sz="1600" dirty="0" smtClean="0">
                <a:cs typeface="Times New Roman" panose="02020603050405020304" pitchFamily="18" charset="0"/>
              </a:rPr>
              <a:t>THEMATIC: </a:t>
            </a:r>
            <a:r>
              <a:rPr lang="en-GB" sz="1600" dirty="0" smtClean="0">
                <a:cs typeface="Times New Roman" panose="02020603050405020304" pitchFamily="18" charset="0"/>
              </a:rPr>
              <a:t>BUYBACK</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BUYBACK US EQUITY STRATEGY</a:t>
            </a:r>
            <a:endParaRPr lang="en-GB" sz="1600" b="1" dirty="0">
              <a:cs typeface="Times New Roman" panose="02020603050405020304" pitchFamily="18" charset="0"/>
            </a:endParaRPr>
          </a:p>
        </p:txBody>
      </p:sp>
      <p:pic>
        <p:nvPicPr>
          <p:cNvPr id="8194" name="Picture 2" descr="image00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840" y="2233805"/>
            <a:ext cx="4752528" cy="3470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Placeholder 3"/>
          <p:cNvSpPr txBox="1">
            <a:spLocks/>
          </p:cNvSpPr>
          <p:nvPr/>
        </p:nvSpPr>
        <p:spPr>
          <a:xfrm>
            <a:off x="6465716" y="306538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members of S&amp;P 500</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1</a:t>
            </a:r>
            <a:r>
              <a:rPr lang="en-US" sz="800" baseline="30000" dirty="0" smtClean="0"/>
              <a:t>st</a:t>
            </a:r>
            <a:r>
              <a:rPr lang="en-US" sz="800" dirty="0" smtClean="0"/>
              <a:t> filter based on buyback score</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2</a:t>
            </a:r>
            <a:r>
              <a:rPr lang="en-US" sz="800" baseline="30000" dirty="0" smtClean="0"/>
              <a:t>nd</a:t>
            </a:r>
            <a:r>
              <a:rPr lang="en-US" sz="800" dirty="0" smtClean="0"/>
              <a:t> filter based on free cash flow yield score</a:t>
            </a:r>
          </a:p>
          <a:p>
            <a:pPr algn="just">
              <a:buFont typeface="Wingdings" panose="05000000000000000000" pitchFamily="2" charset="2"/>
              <a:buChar char="Ø"/>
            </a:pPr>
            <a:endParaRPr lang="en-US" sz="800" dirty="0"/>
          </a:p>
          <a:p>
            <a:pPr algn="just">
              <a:buFont typeface="Wingdings" panose="05000000000000000000" pitchFamily="2" charset="2"/>
              <a:buChar char="Ø"/>
            </a:pPr>
            <a:r>
              <a:rPr lang="en-US" sz="800" dirty="0" smtClean="0"/>
              <a:t>Ponderation : </a:t>
            </a:r>
            <a:r>
              <a:rPr lang="en-US" sz="800" dirty="0" err="1" smtClean="0"/>
              <a:t>equiweighted</a:t>
            </a:r>
            <a:endParaRPr lang="en-US" sz="800" dirty="0" smtClean="0"/>
          </a:p>
          <a:p>
            <a:pPr algn="just">
              <a:buFont typeface="Wingdings" panose="05000000000000000000" pitchFamily="2" charset="2"/>
              <a:buChar char="Ø"/>
            </a:pPr>
            <a:endParaRPr lang="en-US" sz="800" dirty="0" smtClean="0"/>
          </a:p>
          <a:p>
            <a:pPr algn="just">
              <a:buFont typeface="Wingdings" panose="05000000000000000000" pitchFamily="2" charset="2"/>
              <a:buChar char="Ø"/>
            </a:pPr>
            <a:r>
              <a:rPr lang="en-US" sz="800" dirty="0" smtClean="0"/>
              <a:t>Rebalancing frequency: monthly</a:t>
            </a:r>
            <a:endParaRPr lang="en-US" sz="800" dirty="0"/>
          </a:p>
          <a:p>
            <a:pPr algn="just">
              <a:buFont typeface="Wingdings" panose="05000000000000000000" pitchFamily="2" charset="2"/>
              <a:buChar char="Ø"/>
            </a:pPr>
            <a:endParaRPr lang="en-US" sz="800" dirty="0"/>
          </a:p>
          <a:p>
            <a:pPr marL="0" indent="0" algn="just">
              <a:buNone/>
            </a:pPr>
            <a:endParaRPr lang="en-US" sz="800" dirty="0">
              <a:solidFill>
                <a:srgbClr val="FF0000"/>
              </a:solidFill>
            </a:endParaRPr>
          </a:p>
        </p:txBody>
      </p:sp>
      <p:sp>
        <p:nvSpPr>
          <p:cNvPr id="11" name="Text Placeholder 3"/>
          <p:cNvSpPr txBox="1">
            <a:spLocks/>
          </p:cNvSpPr>
          <p:nvPr/>
        </p:nvSpPr>
        <p:spPr>
          <a:xfrm>
            <a:off x="6336456" y="2664346"/>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Investment Strategy highlights</a:t>
            </a:r>
            <a:endParaRPr lang="en-US" sz="1000" b="1" dirty="0">
              <a:solidFill>
                <a:srgbClr val="FF0000"/>
              </a:solidFill>
            </a:endParaRPr>
          </a:p>
        </p:txBody>
      </p:sp>
    </p:spTree>
    <p:extLst>
      <p:ext uri="{BB962C8B-B14F-4D97-AF65-F5344CB8AC3E}">
        <p14:creationId xmlns:p14="http://schemas.microsoft.com/office/powerpoint/2010/main" val="351811096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36</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INVESTMENT </a:t>
            </a:r>
            <a:r>
              <a:rPr lang="en-GB" sz="1600" dirty="0" smtClean="0">
                <a:cs typeface="Times New Roman" panose="02020603050405020304" pitchFamily="18" charset="0"/>
              </a:rPr>
              <a:t>THEMATIC: </a:t>
            </a:r>
            <a:r>
              <a:rPr lang="en-GB" sz="1600" dirty="0" smtClean="0">
                <a:cs typeface="Times New Roman" panose="02020603050405020304" pitchFamily="18" charset="0"/>
              </a:rPr>
              <a:t>BUYBACK</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BUYBACK EUR EQUITY STRATEGY</a:t>
            </a:r>
            <a:endParaRPr lang="en-GB" sz="1600" b="1" dirty="0">
              <a:cs typeface="Times New Roman" panose="02020603050405020304" pitchFamily="18" charset="0"/>
            </a:endParaRPr>
          </a:p>
        </p:txBody>
      </p:sp>
      <p:sp>
        <p:nvSpPr>
          <p:cNvPr id="10" name="Text Placeholder 3"/>
          <p:cNvSpPr txBox="1">
            <a:spLocks/>
          </p:cNvSpPr>
          <p:nvPr/>
        </p:nvSpPr>
        <p:spPr>
          <a:xfrm>
            <a:off x="6465716" y="306538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members of STOXX 600 EUROPE</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1</a:t>
            </a:r>
            <a:r>
              <a:rPr lang="en-US" sz="800" baseline="30000" dirty="0" smtClean="0"/>
              <a:t>st</a:t>
            </a:r>
            <a:r>
              <a:rPr lang="en-US" sz="800" dirty="0" smtClean="0"/>
              <a:t> filter based on buyback score</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2</a:t>
            </a:r>
            <a:r>
              <a:rPr lang="en-US" sz="800" baseline="30000" dirty="0" smtClean="0"/>
              <a:t>nd</a:t>
            </a:r>
            <a:r>
              <a:rPr lang="en-US" sz="800" dirty="0" smtClean="0"/>
              <a:t> filter based on free cash flow yield score</a:t>
            </a:r>
          </a:p>
          <a:p>
            <a:pPr algn="just">
              <a:buFont typeface="Wingdings" panose="05000000000000000000" pitchFamily="2" charset="2"/>
              <a:buChar char="Ø"/>
            </a:pPr>
            <a:endParaRPr lang="en-US" sz="800" dirty="0"/>
          </a:p>
          <a:p>
            <a:pPr algn="just">
              <a:buFont typeface="Wingdings" panose="05000000000000000000" pitchFamily="2" charset="2"/>
              <a:buChar char="Ø"/>
            </a:pPr>
            <a:r>
              <a:rPr lang="en-US" sz="800" dirty="0" smtClean="0"/>
              <a:t>Ponderation : </a:t>
            </a:r>
            <a:r>
              <a:rPr lang="en-US" sz="800" dirty="0" err="1" smtClean="0"/>
              <a:t>equiweighted</a:t>
            </a:r>
            <a:endParaRPr lang="en-US" sz="800" dirty="0" smtClean="0"/>
          </a:p>
          <a:p>
            <a:pPr algn="just">
              <a:buFont typeface="Wingdings" panose="05000000000000000000" pitchFamily="2" charset="2"/>
              <a:buChar char="Ø"/>
            </a:pPr>
            <a:endParaRPr lang="en-US" sz="800" dirty="0" smtClean="0"/>
          </a:p>
          <a:p>
            <a:pPr algn="just">
              <a:buFont typeface="Wingdings" panose="05000000000000000000" pitchFamily="2" charset="2"/>
              <a:buChar char="Ø"/>
            </a:pPr>
            <a:r>
              <a:rPr lang="en-US" sz="800" dirty="0" smtClean="0"/>
              <a:t>Rebalancing frequency: monthly</a:t>
            </a:r>
            <a:endParaRPr lang="en-US" sz="800" dirty="0"/>
          </a:p>
          <a:p>
            <a:pPr algn="just">
              <a:buFont typeface="Wingdings" panose="05000000000000000000" pitchFamily="2" charset="2"/>
              <a:buChar char="Ø"/>
            </a:pPr>
            <a:endParaRPr lang="en-US" sz="800" dirty="0"/>
          </a:p>
          <a:p>
            <a:pPr marL="0" indent="0" algn="just">
              <a:buNone/>
            </a:pPr>
            <a:endParaRPr lang="en-US" sz="800" dirty="0">
              <a:solidFill>
                <a:srgbClr val="FF0000"/>
              </a:solidFill>
            </a:endParaRPr>
          </a:p>
        </p:txBody>
      </p:sp>
      <p:sp>
        <p:nvSpPr>
          <p:cNvPr id="11" name="Text Placeholder 3"/>
          <p:cNvSpPr txBox="1">
            <a:spLocks/>
          </p:cNvSpPr>
          <p:nvPr/>
        </p:nvSpPr>
        <p:spPr>
          <a:xfrm>
            <a:off x="6336456" y="2664346"/>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Investment Strategy highlights</a:t>
            </a:r>
            <a:endParaRPr lang="en-US" sz="1000" b="1" dirty="0">
              <a:solidFill>
                <a:srgbClr val="FF0000"/>
              </a:solidFill>
            </a:endParaRPr>
          </a:p>
        </p:txBody>
      </p:sp>
      <p:pic>
        <p:nvPicPr>
          <p:cNvPr id="9218" name="Picture 3" descr="image00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840" y="2026938"/>
            <a:ext cx="5089674" cy="3644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5287591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37</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INVESTMENT </a:t>
            </a:r>
            <a:r>
              <a:rPr lang="en-GB" sz="1600" dirty="0" smtClean="0">
                <a:cs typeface="Times New Roman" panose="02020603050405020304" pitchFamily="18" charset="0"/>
              </a:rPr>
              <a:t>THEMATIC: </a:t>
            </a:r>
            <a:r>
              <a:rPr lang="en-GB" sz="1600" dirty="0" smtClean="0">
                <a:cs typeface="Times New Roman" panose="02020603050405020304" pitchFamily="18" charset="0"/>
              </a:rPr>
              <a:t>BUYBACK</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BUYBACK JAPAN EQUITY STRATEGY</a:t>
            </a:r>
            <a:endParaRPr lang="en-GB" sz="1600" b="1" dirty="0">
              <a:cs typeface="Times New Roman" panose="02020603050405020304" pitchFamily="18" charset="0"/>
            </a:endParaRPr>
          </a:p>
        </p:txBody>
      </p:sp>
      <p:sp>
        <p:nvSpPr>
          <p:cNvPr id="10" name="Text Placeholder 3"/>
          <p:cNvSpPr txBox="1">
            <a:spLocks/>
          </p:cNvSpPr>
          <p:nvPr/>
        </p:nvSpPr>
        <p:spPr>
          <a:xfrm>
            <a:off x="6465716" y="3065384"/>
            <a:ext cx="2655406" cy="1806889"/>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members of TOPIX 500</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1</a:t>
            </a:r>
            <a:r>
              <a:rPr lang="en-US" sz="800" baseline="30000" dirty="0" smtClean="0"/>
              <a:t>st</a:t>
            </a:r>
            <a:r>
              <a:rPr lang="en-US" sz="800" dirty="0" smtClean="0"/>
              <a:t> filter based on buyback score</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2</a:t>
            </a:r>
            <a:r>
              <a:rPr lang="en-US" sz="800" baseline="30000" dirty="0" smtClean="0"/>
              <a:t>nd</a:t>
            </a:r>
            <a:r>
              <a:rPr lang="en-US" sz="800" dirty="0" smtClean="0"/>
              <a:t> filter based on free cash flow yield score</a:t>
            </a:r>
          </a:p>
          <a:p>
            <a:pPr algn="just">
              <a:buFont typeface="Wingdings" panose="05000000000000000000" pitchFamily="2" charset="2"/>
              <a:buChar char="Ø"/>
            </a:pPr>
            <a:endParaRPr lang="en-US" sz="800" dirty="0"/>
          </a:p>
          <a:p>
            <a:pPr algn="just">
              <a:buFont typeface="Wingdings" panose="05000000000000000000" pitchFamily="2" charset="2"/>
              <a:buChar char="Ø"/>
            </a:pPr>
            <a:r>
              <a:rPr lang="en-US" sz="800" dirty="0" smtClean="0"/>
              <a:t>Ponderation : </a:t>
            </a:r>
            <a:r>
              <a:rPr lang="en-US" sz="800" dirty="0" err="1" smtClean="0"/>
              <a:t>equiweighted</a:t>
            </a:r>
            <a:endParaRPr lang="en-US" sz="800" dirty="0" smtClean="0"/>
          </a:p>
          <a:p>
            <a:pPr algn="just">
              <a:buFont typeface="Wingdings" panose="05000000000000000000" pitchFamily="2" charset="2"/>
              <a:buChar char="Ø"/>
            </a:pPr>
            <a:endParaRPr lang="en-US" sz="800" dirty="0" smtClean="0"/>
          </a:p>
          <a:p>
            <a:pPr algn="just">
              <a:buFont typeface="Wingdings" panose="05000000000000000000" pitchFamily="2" charset="2"/>
              <a:buChar char="Ø"/>
            </a:pPr>
            <a:r>
              <a:rPr lang="en-US" sz="800" dirty="0" smtClean="0"/>
              <a:t>Rebalancing frequency: monthly</a:t>
            </a:r>
            <a:endParaRPr lang="en-US" sz="800" dirty="0"/>
          </a:p>
          <a:p>
            <a:pPr algn="just">
              <a:buFont typeface="Wingdings" panose="05000000000000000000" pitchFamily="2" charset="2"/>
              <a:buChar char="Ø"/>
            </a:pPr>
            <a:endParaRPr lang="en-US" sz="800" dirty="0"/>
          </a:p>
          <a:p>
            <a:pPr marL="0" indent="0" algn="just">
              <a:buNone/>
            </a:pPr>
            <a:endParaRPr lang="en-US" sz="800" dirty="0">
              <a:solidFill>
                <a:srgbClr val="FF0000"/>
              </a:solidFill>
            </a:endParaRPr>
          </a:p>
        </p:txBody>
      </p:sp>
      <p:sp>
        <p:nvSpPr>
          <p:cNvPr id="11" name="Text Placeholder 3"/>
          <p:cNvSpPr txBox="1">
            <a:spLocks/>
          </p:cNvSpPr>
          <p:nvPr/>
        </p:nvSpPr>
        <p:spPr>
          <a:xfrm>
            <a:off x="6336456" y="2664346"/>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Investment Strategy highlights</a:t>
            </a:r>
            <a:endParaRPr lang="en-US" sz="1000" b="1" dirty="0">
              <a:solidFill>
                <a:srgbClr val="FF0000"/>
              </a:solidFill>
            </a:endParaRPr>
          </a:p>
        </p:txBody>
      </p:sp>
      <p:pic>
        <p:nvPicPr>
          <p:cNvPr id="10242" name="Picture 1" descr="image0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847" y="2021109"/>
            <a:ext cx="5119929" cy="3666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370728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38</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INVESTMENT THEMATIC</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NATIXIS ACTIVISM STRATEGY with LUTECIA</a:t>
            </a:r>
            <a:endParaRPr lang="en-GB" sz="1600" b="1" dirty="0">
              <a:cs typeface="Times New Roman" panose="02020603050405020304" pitchFamily="18" charset="0"/>
            </a:endParaRPr>
          </a:p>
        </p:txBody>
      </p:sp>
    </p:spTree>
    <p:extLst>
      <p:ext uri="{BB962C8B-B14F-4D97-AF65-F5344CB8AC3E}">
        <p14:creationId xmlns:p14="http://schemas.microsoft.com/office/powerpoint/2010/main" val="262946406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39</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MULTI ASSET ALLOCATION</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7" name="Freeform 16"/>
          <p:cNvSpPr/>
          <p:nvPr/>
        </p:nvSpPr>
        <p:spPr>
          <a:xfrm>
            <a:off x="3877495" y="1415621"/>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Risk </a:t>
            </a:r>
            <a:r>
              <a:rPr lang="en-US" sz="900" b="1" dirty="0" err="1"/>
              <a:t>Premia</a:t>
            </a:r>
            <a:r>
              <a:rPr lang="en-US" sz="900" b="1" dirty="0"/>
              <a:t> / Smart Beta</a:t>
            </a:r>
          </a:p>
        </p:txBody>
      </p:sp>
      <p:sp>
        <p:nvSpPr>
          <p:cNvPr id="18" name="Freeform 17"/>
          <p:cNvSpPr/>
          <p:nvPr/>
        </p:nvSpPr>
        <p:spPr>
          <a:xfrm>
            <a:off x="6104955" y="3024386"/>
            <a:ext cx="1368152"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Investment Thematic</a:t>
            </a:r>
          </a:p>
        </p:txBody>
      </p:sp>
      <p:sp>
        <p:nvSpPr>
          <p:cNvPr id="19" name="Freeform 18"/>
          <p:cNvSpPr/>
          <p:nvPr/>
        </p:nvSpPr>
        <p:spPr>
          <a:xfrm>
            <a:off x="3928976" y="30249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Multi </a:t>
            </a:r>
            <a:r>
              <a:rPr lang="en-US" sz="900" b="1" dirty="0" smtClean="0"/>
              <a:t>Assets Allocation</a:t>
            </a:r>
            <a:endParaRPr lang="en-US" sz="900" b="1" dirty="0"/>
          </a:p>
        </p:txBody>
      </p:sp>
      <p:sp>
        <p:nvSpPr>
          <p:cNvPr id="20" name="Freeform 19"/>
          <p:cNvSpPr/>
          <p:nvPr/>
        </p:nvSpPr>
        <p:spPr>
          <a:xfrm>
            <a:off x="2061631" y="3024386"/>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Buy Write</a:t>
            </a:r>
          </a:p>
        </p:txBody>
      </p:sp>
      <p:sp>
        <p:nvSpPr>
          <p:cNvPr id="22" name="Freeform 21"/>
          <p:cNvSpPr/>
          <p:nvPr/>
        </p:nvSpPr>
        <p:spPr>
          <a:xfrm>
            <a:off x="3928976" y="4771913"/>
            <a:ext cx="1265190" cy="1152128"/>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chemeClr val="accent4">
              <a:lumMod val="75000"/>
            </a:schemeClr>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algn="ctr"/>
            <a:r>
              <a:rPr lang="en-US" sz="900" b="1" dirty="0"/>
              <a:t>Implied Assets</a:t>
            </a:r>
          </a:p>
        </p:txBody>
      </p:sp>
    </p:spTree>
    <p:extLst>
      <p:ext uri="{BB962C8B-B14F-4D97-AF65-F5344CB8AC3E}">
        <p14:creationId xmlns:p14="http://schemas.microsoft.com/office/powerpoint/2010/main" val="1958490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4</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RISK PREMIA / SMART </a:t>
            </a:r>
            <a:r>
              <a:rPr lang="en-GB" sz="1600" dirty="0" smtClean="0">
                <a:cs typeface="Times New Roman" panose="02020603050405020304" pitchFamily="18" charset="0"/>
              </a:rPr>
              <a:t>BETA: OVERVIEW</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224186"/>
            <a:ext cx="8602876" cy="475252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400" dirty="0" smtClean="0"/>
              <a:t>Increase the number of building blocks</a:t>
            </a:r>
          </a:p>
          <a:p>
            <a:r>
              <a:rPr lang="en-US" sz="800" dirty="0"/>
              <a:t>5</a:t>
            </a:r>
            <a:r>
              <a:rPr lang="en-US" sz="800" dirty="0" smtClean="0"/>
              <a:t> building blocks in total as of today in the risk </a:t>
            </a:r>
            <a:r>
              <a:rPr lang="en-US" sz="800" dirty="0" err="1" smtClean="0"/>
              <a:t>premia</a:t>
            </a:r>
            <a:r>
              <a:rPr lang="en-US" sz="800" dirty="0" smtClean="0"/>
              <a:t> theme</a:t>
            </a:r>
          </a:p>
          <a:p>
            <a:r>
              <a:rPr lang="en-US" sz="800" dirty="0" smtClean="0">
                <a:solidFill>
                  <a:srgbClr val="FF0000"/>
                </a:solidFill>
              </a:rPr>
              <a:t>Mean Reversion</a:t>
            </a:r>
          </a:p>
          <a:p>
            <a:r>
              <a:rPr lang="en-US" sz="800" dirty="0" smtClean="0">
                <a:solidFill>
                  <a:srgbClr val="FF0000"/>
                </a:solidFill>
              </a:rPr>
              <a:t>Statistical arbitrage</a:t>
            </a:r>
          </a:p>
          <a:p>
            <a:endParaRPr lang="en-US" sz="800" dirty="0" smtClean="0"/>
          </a:p>
          <a:p>
            <a:pPr>
              <a:buFont typeface="Wingdings" panose="05000000000000000000" pitchFamily="2" charset="2"/>
              <a:buChar char="Ø"/>
            </a:pPr>
            <a:r>
              <a:rPr lang="en-US" sz="1400" dirty="0" smtClean="0"/>
              <a:t>Develop </a:t>
            </a:r>
            <a:r>
              <a:rPr lang="en-US" sz="1400" dirty="0"/>
              <a:t>partnerships in order to leverage the Brand of major Index providers</a:t>
            </a:r>
          </a:p>
          <a:p>
            <a:r>
              <a:rPr lang="en-US" sz="800" dirty="0"/>
              <a:t>Euronext</a:t>
            </a:r>
          </a:p>
          <a:p>
            <a:r>
              <a:rPr lang="en-US" sz="800" dirty="0"/>
              <a:t>Wilshire</a:t>
            </a:r>
          </a:p>
          <a:p>
            <a:r>
              <a:rPr lang="en-US" sz="800" dirty="0">
                <a:solidFill>
                  <a:srgbClr val="FF0000"/>
                </a:solidFill>
              </a:rPr>
              <a:t>S&amp;P</a:t>
            </a:r>
          </a:p>
          <a:p>
            <a:r>
              <a:rPr lang="en-US" sz="800" dirty="0">
                <a:solidFill>
                  <a:srgbClr val="FF0000"/>
                </a:solidFill>
              </a:rPr>
              <a:t>STOXX</a:t>
            </a:r>
          </a:p>
          <a:p>
            <a:r>
              <a:rPr lang="en-US" sz="800" dirty="0">
                <a:solidFill>
                  <a:srgbClr val="FF0000"/>
                </a:solidFill>
              </a:rPr>
              <a:t>CBOE</a:t>
            </a:r>
          </a:p>
          <a:p>
            <a:r>
              <a:rPr lang="en-US" sz="800" dirty="0" err="1">
                <a:solidFill>
                  <a:srgbClr val="FF0000"/>
                </a:solidFill>
              </a:rPr>
              <a:t>Solactive</a:t>
            </a:r>
            <a:endParaRPr lang="en-US" sz="800" dirty="0">
              <a:solidFill>
                <a:srgbClr val="FF0000"/>
              </a:solidFill>
            </a:endParaRPr>
          </a:p>
          <a:p>
            <a:endParaRPr lang="en-US" sz="800" dirty="0" smtClean="0"/>
          </a:p>
          <a:p>
            <a:pPr>
              <a:buFont typeface="Wingdings" panose="05000000000000000000" pitchFamily="2" charset="2"/>
              <a:buChar char="Ø"/>
            </a:pPr>
            <a:r>
              <a:rPr lang="en-US" sz="1400" dirty="0" smtClean="0"/>
              <a:t>Diversification </a:t>
            </a:r>
            <a:r>
              <a:rPr lang="en-US" sz="1400" dirty="0"/>
              <a:t>across i</a:t>
            </a:r>
            <a:r>
              <a:rPr lang="en-US" sz="1400" dirty="0" smtClean="0"/>
              <a:t>nvestment universes</a:t>
            </a:r>
            <a:endParaRPr lang="en-US" sz="1400" dirty="0"/>
          </a:p>
          <a:p>
            <a:r>
              <a:rPr lang="en-US" sz="800" dirty="0" smtClean="0"/>
              <a:t>STOXX600 and S&amp;P 500 as of today</a:t>
            </a:r>
          </a:p>
          <a:p>
            <a:r>
              <a:rPr lang="en-US" sz="800" dirty="0" smtClean="0">
                <a:solidFill>
                  <a:srgbClr val="FF0000"/>
                </a:solidFill>
              </a:rPr>
              <a:t>Russel </a:t>
            </a:r>
            <a:r>
              <a:rPr lang="en-US" sz="800" dirty="0" smtClean="0">
                <a:solidFill>
                  <a:srgbClr val="FF0000"/>
                </a:solidFill>
              </a:rPr>
              <a:t>2000 &amp; 3000</a:t>
            </a:r>
            <a:endParaRPr lang="en-US" sz="800" dirty="0" smtClean="0">
              <a:solidFill>
                <a:srgbClr val="FF0000"/>
              </a:solidFill>
            </a:endParaRPr>
          </a:p>
          <a:p>
            <a:endParaRPr lang="en-US" sz="800" dirty="0" smtClean="0"/>
          </a:p>
          <a:p>
            <a:pPr>
              <a:buFont typeface="Wingdings" panose="05000000000000000000" pitchFamily="2" charset="2"/>
              <a:buChar char="Ø"/>
            </a:pPr>
            <a:r>
              <a:rPr lang="en-US" sz="1400" dirty="0"/>
              <a:t>Diversification across Geographical areas</a:t>
            </a:r>
          </a:p>
          <a:p>
            <a:r>
              <a:rPr lang="en-US" sz="800" dirty="0"/>
              <a:t>Europe and US </a:t>
            </a:r>
            <a:r>
              <a:rPr lang="en-US" sz="800" dirty="0" smtClean="0"/>
              <a:t>(STOXX600 and S&amp;P </a:t>
            </a:r>
            <a:r>
              <a:rPr lang="en-US" sz="800" dirty="0"/>
              <a:t>500 as of today</a:t>
            </a:r>
            <a:r>
              <a:rPr lang="en-US" sz="800" dirty="0" smtClean="0"/>
              <a:t>)</a:t>
            </a:r>
          </a:p>
          <a:p>
            <a:r>
              <a:rPr lang="en-US" sz="800" dirty="0" smtClean="0">
                <a:solidFill>
                  <a:srgbClr val="FF0000"/>
                </a:solidFill>
              </a:rPr>
              <a:t>Asia</a:t>
            </a:r>
            <a:endParaRPr lang="en-US" sz="800" dirty="0">
              <a:solidFill>
                <a:srgbClr val="FF0000"/>
              </a:solidFill>
            </a:endParaRPr>
          </a:p>
          <a:p>
            <a:endParaRPr lang="en-US" sz="800" dirty="0"/>
          </a:p>
          <a:p>
            <a:pPr>
              <a:buFont typeface="Wingdings" panose="05000000000000000000" pitchFamily="2" charset="2"/>
              <a:buChar char="Ø"/>
            </a:pPr>
            <a:r>
              <a:rPr lang="en-US" sz="1400" dirty="0" smtClean="0"/>
              <a:t>Diversification across Asset </a:t>
            </a:r>
            <a:r>
              <a:rPr lang="en-US" sz="1400" dirty="0"/>
              <a:t>classes</a:t>
            </a:r>
          </a:p>
          <a:p>
            <a:r>
              <a:rPr lang="en-US" sz="800" dirty="0" smtClean="0"/>
              <a:t>Equity </a:t>
            </a:r>
            <a:r>
              <a:rPr lang="en-US" sz="800" dirty="0"/>
              <a:t>only as of </a:t>
            </a:r>
            <a:r>
              <a:rPr lang="en-US" sz="800" dirty="0" smtClean="0"/>
              <a:t>today</a:t>
            </a:r>
          </a:p>
          <a:p>
            <a:r>
              <a:rPr lang="en-US" sz="800" dirty="0" smtClean="0">
                <a:solidFill>
                  <a:srgbClr val="FF0000"/>
                </a:solidFill>
              </a:rPr>
              <a:t>FX</a:t>
            </a:r>
          </a:p>
          <a:p>
            <a:r>
              <a:rPr lang="en-US" sz="800" dirty="0" smtClean="0">
                <a:solidFill>
                  <a:srgbClr val="FF0000"/>
                </a:solidFill>
              </a:rPr>
              <a:t>Fixed Income</a:t>
            </a:r>
          </a:p>
          <a:p>
            <a:r>
              <a:rPr lang="en-US" sz="800" dirty="0" smtClean="0">
                <a:solidFill>
                  <a:srgbClr val="FF0000"/>
                </a:solidFill>
              </a:rPr>
              <a:t>Commodities</a:t>
            </a:r>
          </a:p>
          <a:p>
            <a:endParaRPr lang="en-US" sz="800" dirty="0">
              <a:solidFill>
                <a:srgbClr val="FF0000"/>
              </a:solidFill>
            </a:endParaRPr>
          </a:p>
          <a:p>
            <a:pPr>
              <a:buFont typeface="Wingdings" panose="05000000000000000000" pitchFamily="2" charset="2"/>
              <a:buChar char="Ø"/>
            </a:pPr>
            <a:r>
              <a:rPr lang="en-US" sz="1400" dirty="0">
                <a:solidFill>
                  <a:srgbClr val="FF0000"/>
                </a:solidFill>
              </a:rPr>
              <a:t>Develop a framework of risk </a:t>
            </a:r>
            <a:r>
              <a:rPr lang="en-US" sz="1400" dirty="0" err="1">
                <a:solidFill>
                  <a:srgbClr val="FF0000"/>
                </a:solidFill>
              </a:rPr>
              <a:t>premia</a:t>
            </a:r>
            <a:r>
              <a:rPr lang="en-US" sz="1400" dirty="0">
                <a:solidFill>
                  <a:srgbClr val="FF0000"/>
                </a:solidFill>
              </a:rPr>
              <a:t> based Asset Allocation</a:t>
            </a:r>
          </a:p>
          <a:p>
            <a:endParaRPr lang="en-US" sz="800" dirty="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a:t>
            </a:r>
            <a:r>
              <a:rPr lang="en-GB" sz="1400" b="1" dirty="0" smtClean="0">
                <a:cs typeface="Times New Roman" panose="02020603050405020304" pitchFamily="18" charset="0"/>
              </a:rPr>
              <a:t>Alternative risk </a:t>
            </a:r>
            <a:r>
              <a:rPr lang="en-GB" sz="1400" b="1" dirty="0" err="1" smtClean="0">
                <a:cs typeface="Times New Roman" panose="02020603050405020304" pitchFamily="18" charset="0"/>
              </a:rPr>
              <a:t>premia</a:t>
            </a:r>
            <a:r>
              <a:rPr lang="en-GB" sz="1400" b="1" dirty="0" smtClean="0">
                <a:cs typeface="Times New Roman" panose="02020603050405020304" pitchFamily="18" charset="0"/>
              </a:rPr>
              <a:t> are not new, but their greater recognition has </a:t>
            </a:r>
            <a:r>
              <a:rPr lang="en-GB" sz="1400" b="1" dirty="0" err="1" smtClean="0">
                <a:cs typeface="Times New Roman" panose="02020603050405020304" pitchFamily="18" charset="0"/>
              </a:rPr>
              <a:t>highlited</a:t>
            </a:r>
            <a:r>
              <a:rPr lang="en-GB" sz="1400" b="1" dirty="0" smtClean="0">
                <a:cs typeface="Times New Roman" panose="02020603050405020304" pitchFamily="18" charset="0"/>
              </a:rPr>
              <a:t> the explicit roles that they can play in investors portfolios “ (Risk </a:t>
            </a:r>
            <a:r>
              <a:rPr lang="en-GB" sz="1400" b="1" dirty="0" err="1" smtClean="0">
                <a:cs typeface="Times New Roman" panose="02020603050405020304" pitchFamily="18" charset="0"/>
              </a:rPr>
              <a:t>Premia</a:t>
            </a:r>
            <a:r>
              <a:rPr lang="en-GB" sz="1400" b="1" dirty="0" smtClean="0">
                <a:cs typeface="Times New Roman" panose="02020603050405020304" pitchFamily="18" charset="0"/>
              </a:rPr>
              <a:t> Investing – Mercer) </a:t>
            </a:r>
            <a:endParaRPr lang="en-GB" sz="1400" b="1" dirty="0">
              <a:cs typeface="Times New Roman" panose="02020603050405020304" pitchFamily="18" charset="0"/>
            </a:endParaRPr>
          </a:p>
        </p:txBody>
      </p:sp>
    </p:spTree>
    <p:extLst>
      <p:ext uri="{BB962C8B-B14F-4D97-AF65-F5344CB8AC3E}">
        <p14:creationId xmlns:p14="http://schemas.microsoft.com/office/powerpoint/2010/main" val="30707287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40</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MULTI ASSET ALLOCATION</a:t>
            </a:r>
            <a:r>
              <a:rPr lang="en-GB" sz="1600" dirty="0" smtClean="0">
                <a:cs typeface="Times New Roman" panose="02020603050405020304" pitchFamily="18" charset="0"/>
              </a:rPr>
              <a:t>: </a:t>
            </a:r>
            <a:r>
              <a:rPr lang="en-GB" sz="1600" dirty="0">
                <a:cs typeface="Times New Roman" panose="02020603050405020304" pitchFamily="18" charset="0"/>
              </a:rPr>
              <a:t>OVERVIEW</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368202"/>
            <a:ext cx="8602876" cy="453650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600" dirty="0" smtClean="0"/>
              <a:t>Flexible Allocation: Bond and Equity</a:t>
            </a:r>
          </a:p>
          <a:p>
            <a:r>
              <a:rPr lang="en-US" sz="800" dirty="0" smtClean="0"/>
              <a:t>NXS </a:t>
            </a:r>
            <a:r>
              <a:rPr lang="en-US" sz="800" dirty="0" err="1" smtClean="0"/>
              <a:t>SHARPe</a:t>
            </a:r>
            <a:r>
              <a:rPr lang="en-US" sz="800" dirty="0" smtClean="0"/>
              <a:t> US Equity Index</a:t>
            </a:r>
          </a:p>
          <a:p>
            <a:r>
              <a:rPr lang="en-US" sz="800" dirty="0"/>
              <a:t>NXS </a:t>
            </a:r>
            <a:r>
              <a:rPr lang="en-US" sz="800" dirty="0" err="1"/>
              <a:t>SHARPe</a:t>
            </a:r>
            <a:r>
              <a:rPr lang="en-US" sz="800" dirty="0"/>
              <a:t> </a:t>
            </a:r>
            <a:r>
              <a:rPr lang="en-US" sz="800" dirty="0" smtClean="0"/>
              <a:t>Euro </a:t>
            </a:r>
            <a:r>
              <a:rPr lang="en-US" sz="800" dirty="0"/>
              <a:t>Equity </a:t>
            </a:r>
            <a:r>
              <a:rPr lang="en-US" sz="800" dirty="0" smtClean="0"/>
              <a:t>Index</a:t>
            </a:r>
          </a:p>
          <a:p>
            <a:r>
              <a:rPr lang="en-US" sz="800" dirty="0">
                <a:solidFill>
                  <a:srgbClr val="FF0000"/>
                </a:solidFill>
              </a:rPr>
              <a:t>NXS </a:t>
            </a:r>
            <a:r>
              <a:rPr lang="en-US" sz="800" dirty="0" err="1">
                <a:solidFill>
                  <a:srgbClr val="FF0000"/>
                </a:solidFill>
              </a:rPr>
              <a:t>SHARPe</a:t>
            </a:r>
            <a:r>
              <a:rPr lang="en-US" sz="800" dirty="0">
                <a:solidFill>
                  <a:srgbClr val="FF0000"/>
                </a:solidFill>
              </a:rPr>
              <a:t> </a:t>
            </a:r>
            <a:r>
              <a:rPr lang="en-US" sz="800" dirty="0" smtClean="0">
                <a:solidFill>
                  <a:srgbClr val="FF0000"/>
                </a:solidFill>
              </a:rPr>
              <a:t>Japan Equity Index</a:t>
            </a:r>
          </a:p>
          <a:p>
            <a:r>
              <a:rPr lang="en-US" sz="800" dirty="0">
                <a:solidFill>
                  <a:srgbClr val="FF0000"/>
                </a:solidFill>
              </a:rPr>
              <a:t>NXS </a:t>
            </a:r>
            <a:r>
              <a:rPr lang="en-US" sz="800" dirty="0" err="1">
                <a:solidFill>
                  <a:srgbClr val="FF0000"/>
                </a:solidFill>
              </a:rPr>
              <a:t>SHARPe</a:t>
            </a:r>
            <a:r>
              <a:rPr lang="en-US" sz="800" dirty="0">
                <a:solidFill>
                  <a:srgbClr val="FF0000"/>
                </a:solidFill>
              </a:rPr>
              <a:t> </a:t>
            </a:r>
            <a:r>
              <a:rPr lang="en-US" sz="800" dirty="0" smtClean="0">
                <a:solidFill>
                  <a:srgbClr val="FF0000"/>
                </a:solidFill>
              </a:rPr>
              <a:t>Hong Kong  </a:t>
            </a:r>
            <a:r>
              <a:rPr lang="en-US" sz="800" dirty="0">
                <a:solidFill>
                  <a:srgbClr val="FF0000"/>
                </a:solidFill>
              </a:rPr>
              <a:t>Equity Index</a:t>
            </a:r>
          </a:p>
          <a:p>
            <a:r>
              <a:rPr lang="en-US" sz="800" dirty="0">
                <a:solidFill>
                  <a:srgbClr val="FF0000"/>
                </a:solidFill>
              </a:rPr>
              <a:t>Wilshire Dynamic Vol Model For Natixis</a:t>
            </a:r>
          </a:p>
          <a:p>
            <a:r>
              <a:rPr lang="en-US" sz="800" dirty="0" err="1" smtClean="0">
                <a:solidFill>
                  <a:srgbClr val="FF0000"/>
                </a:solidFill>
              </a:rPr>
              <a:t>AlphaSimplex</a:t>
            </a:r>
            <a:r>
              <a:rPr lang="en-US" sz="800" dirty="0" smtClean="0">
                <a:solidFill>
                  <a:srgbClr val="FF0000"/>
                </a:solidFill>
              </a:rPr>
              <a:t> For </a:t>
            </a:r>
            <a:r>
              <a:rPr lang="en-US" sz="800" dirty="0">
                <a:solidFill>
                  <a:srgbClr val="FF0000"/>
                </a:solidFill>
              </a:rPr>
              <a:t>Natixis</a:t>
            </a:r>
          </a:p>
          <a:p>
            <a:endParaRPr lang="en-US" sz="800" dirty="0">
              <a:solidFill>
                <a:srgbClr val="FF0000"/>
              </a:solidFill>
            </a:endParaRPr>
          </a:p>
          <a:p>
            <a:endParaRPr lang="en-US" sz="800" dirty="0" smtClean="0"/>
          </a:p>
          <a:p>
            <a:endParaRPr lang="en-US" sz="800" dirty="0" smtClean="0"/>
          </a:p>
          <a:p>
            <a:endParaRPr lang="en-US" sz="800" dirty="0" smtClean="0"/>
          </a:p>
          <a:p>
            <a:endParaRPr lang="en-US" sz="800" dirty="0" smtClean="0"/>
          </a:p>
          <a:p>
            <a:pPr>
              <a:buFont typeface="Wingdings" panose="05000000000000000000" pitchFamily="2" charset="2"/>
              <a:buChar char="Ø"/>
            </a:pPr>
            <a:r>
              <a:rPr lang="en-US" sz="1600" dirty="0" smtClean="0"/>
              <a:t>Multi asset classes allocation</a:t>
            </a:r>
            <a:endParaRPr lang="en-US" sz="1600" dirty="0"/>
          </a:p>
          <a:p>
            <a:r>
              <a:rPr lang="en-US" sz="800" dirty="0"/>
              <a:t>NXS </a:t>
            </a:r>
            <a:r>
              <a:rPr lang="en-US" sz="800" dirty="0" err="1"/>
              <a:t>SHARPe</a:t>
            </a:r>
            <a:r>
              <a:rPr lang="en-US" sz="800" dirty="0"/>
              <a:t> </a:t>
            </a:r>
            <a:r>
              <a:rPr lang="en-US" sz="800" dirty="0" smtClean="0"/>
              <a:t>Multi Asset Worldwide EUR</a:t>
            </a:r>
          </a:p>
          <a:p>
            <a:r>
              <a:rPr lang="en-US" sz="800" dirty="0"/>
              <a:t>NXS </a:t>
            </a:r>
            <a:r>
              <a:rPr lang="en-US" sz="800" dirty="0" err="1"/>
              <a:t>SHARPe</a:t>
            </a:r>
            <a:r>
              <a:rPr lang="en-US" sz="800" dirty="0"/>
              <a:t> Multi Asset Worldwide </a:t>
            </a:r>
            <a:r>
              <a:rPr lang="en-US" sz="800" dirty="0" smtClean="0"/>
              <a:t>USD</a:t>
            </a:r>
          </a:p>
          <a:p>
            <a:r>
              <a:rPr lang="en-US" sz="800" dirty="0" smtClean="0"/>
              <a:t>NXS </a:t>
            </a:r>
            <a:r>
              <a:rPr lang="en-US" sz="800" dirty="0" err="1"/>
              <a:t>SHARPe</a:t>
            </a:r>
            <a:r>
              <a:rPr lang="en-US" sz="800" dirty="0"/>
              <a:t> </a:t>
            </a:r>
            <a:r>
              <a:rPr lang="en-US" sz="800" dirty="0" smtClean="0"/>
              <a:t>Evolution</a:t>
            </a:r>
          </a:p>
          <a:p>
            <a:r>
              <a:rPr lang="en-US" sz="800" dirty="0" smtClean="0"/>
              <a:t>NXS STARS Multi Asset</a:t>
            </a:r>
          </a:p>
          <a:p>
            <a:r>
              <a:rPr lang="en-US" sz="800" dirty="0" smtClean="0"/>
              <a:t>NXS </a:t>
            </a:r>
            <a:r>
              <a:rPr lang="en-US" sz="800" dirty="0" err="1" smtClean="0"/>
              <a:t>SHARPe</a:t>
            </a:r>
            <a:r>
              <a:rPr lang="en-US" sz="800" dirty="0" smtClean="0"/>
              <a:t> Euro Diversified</a:t>
            </a:r>
            <a:endParaRPr lang="en-US" sz="800" dirty="0"/>
          </a:p>
          <a:p>
            <a:endParaRPr lang="en-US" sz="800" dirty="0" smtClean="0"/>
          </a:p>
          <a:p>
            <a:endParaRPr lang="en-US" sz="800" dirty="0"/>
          </a:p>
          <a:p>
            <a:pPr marL="0" indent="0">
              <a:buNone/>
            </a:pPr>
            <a:endParaRPr lang="en-US" sz="800" dirty="0" smtClean="0">
              <a:solidFill>
                <a:srgbClr val="FF0000"/>
              </a:solidFill>
            </a:endParaRPr>
          </a:p>
          <a:p>
            <a:pPr marL="0" indent="0">
              <a:buNone/>
            </a:pPr>
            <a:endParaRPr lang="en-US" sz="800" dirty="0" smtClean="0">
              <a:solidFill>
                <a:srgbClr val="FF0000"/>
              </a:solidFill>
            </a:endParaRPr>
          </a:p>
          <a:p>
            <a:endParaRPr lang="en-US" sz="800" dirty="0" smtClean="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INCREASE GRADUALLY THE INVESTMENT THEMES</a:t>
            </a:r>
            <a:endParaRPr lang="en-GB" sz="1600" b="1" dirty="0">
              <a:cs typeface="Times New Roman" panose="02020603050405020304" pitchFamily="18" charset="0"/>
            </a:endParaRPr>
          </a:p>
        </p:txBody>
      </p:sp>
    </p:spTree>
    <p:extLst>
      <p:ext uri="{BB962C8B-B14F-4D97-AF65-F5344CB8AC3E}">
        <p14:creationId xmlns:p14="http://schemas.microsoft.com/office/powerpoint/2010/main" val="416650675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17CF34B-14F5-48FF-8D5E-809DE1167B0F}" type="slidenum">
              <a:rPr lang="fr-FR" smtClean="0"/>
              <a:pPr/>
              <a:t>41</a:t>
            </a:fld>
            <a:endParaRPr lang="fr-FR" dirty="0"/>
          </a:p>
        </p:txBody>
      </p:sp>
      <p:sp>
        <p:nvSpPr>
          <p:cNvPr id="3" name="Content Placeholder 2"/>
          <p:cNvSpPr>
            <a:spLocks noGrp="1"/>
          </p:cNvSpPr>
          <p:nvPr>
            <p:ph sz="half" idx="2"/>
          </p:nvPr>
        </p:nvSpPr>
        <p:spPr/>
        <p:txBody>
          <a:bodyPr/>
          <a:lstStyle/>
          <a:p>
            <a:pPr marL="308581" indent="-308581">
              <a:buFont typeface="Arial" panose="020B0604020202020204" pitchFamily="34" charset="0"/>
              <a:buChar char="•"/>
            </a:pPr>
            <a:endParaRPr lang="en-GB" sz="900" dirty="0"/>
          </a:p>
          <a:p>
            <a:r>
              <a:rPr lang="en-GB" dirty="0" smtClean="0"/>
              <a:t>How the partnership can work:</a:t>
            </a:r>
            <a:endParaRPr lang="en-GB" sz="1100" dirty="0"/>
          </a:p>
          <a:p>
            <a:pPr marL="502303" lvl="1" indent="-308581">
              <a:buFont typeface="Arial" panose="020B0604020202020204" pitchFamily="34" charset="0"/>
              <a:buChar char="•"/>
            </a:pPr>
            <a:r>
              <a:rPr lang="en-US" dirty="0" smtClean="0"/>
              <a:t>The custom-designed Wilshire index will be packaged into an indexed annuity product that can be sold to insurers as a co-branded product.</a:t>
            </a:r>
          </a:p>
          <a:p>
            <a:pPr marL="502303" lvl="1" indent="-308581">
              <a:buFont typeface="Arial" panose="020B0604020202020204" pitchFamily="34" charset="0"/>
              <a:buChar char="•"/>
            </a:pPr>
            <a:r>
              <a:rPr lang="en-US" dirty="0" smtClean="0"/>
              <a:t>Natixis </a:t>
            </a:r>
            <a:r>
              <a:rPr lang="en-US" dirty="0"/>
              <a:t>will manage the derivative exposure on the products, which will involve dynamic hedging on a proxy portfolio that directly replicates the aggregate exposures generated by the Wilshire index (or indices) embedded in the product. </a:t>
            </a:r>
            <a:endParaRPr lang="en-US" dirty="0" smtClean="0"/>
          </a:p>
          <a:p>
            <a:pPr lvl="1" indent="0">
              <a:buNone/>
            </a:pPr>
            <a:endParaRPr lang="en-US" sz="600" dirty="0"/>
          </a:p>
          <a:p>
            <a:r>
              <a:rPr lang="en-GB" dirty="0" smtClean="0"/>
              <a:t>Licensing and Legal Considerations:</a:t>
            </a:r>
            <a:endParaRPr lang="en-GB" sz="1100" dirty="0"/>
          </a:p>
          <a:p>
            <a:pPr marL="502303" lvl="1" indent="-308581">
              <a:buFont typeface="Arial" panose="020B0604020202020204" pitchFamily="34" charset="0"/>
              <a:buChar char="•"/>
            </a:pPr>
            <a:r>
              <a:rPr lang="en-US" dirty="0" smtClean="0"/>
              <a:t>An exclusive licensing agreement will bind the parties</a:t>
            </a:r>
          </a:p>
          <a:p>
            <a:pPr marL="502303" lvl="1" indent="-308581">
              <a:buFont typeface="Arial" panose="020B0604020202020204" pitchFamily="34" charset="0"/>
              <a:buChar char="•"/>
            </a:pPr>
            <a:r>
              <a:rPr lang="en-US" dirty="0" smtClean="0"/>
              <a:t>Wilshire would be referred to as the Index Sponsor and would also serve as the calculation agent for the index </a:t>
            </a:r>
            <a:endParaRPr lang="en-US" sz="600" dirty="0"/>
          </a:p>
          <a:p>
            <a:pPr marL="502303" lvl="1" indent="-308581">
              <a:buFont typeface="Arial" panose="020B0604020202020204" pitchFamily="34" charset="0"/>
              <a:buChar char="•"/>
            </a:pPr>
            <a:endParaRPr lang="en-US" dirty="0" smtClean="0"/>
          </a:p>
          <a:p>
            <a:pPr lvl="1" indent="0">
              <a:buNone/>
            </a:pPr>
            <a:endParaRPr lang="en-US" dirty="0"/>
          </a:p>
        </p:txBody>
      </p:sp>
      <p:sp>
        <p:nvSpPr>
          <p:cNvPr id="4" name="Text Placeholder 3"/>
          <p:cNvSpPr>
            <a:spLocks noGrp="1"/>
          </p:cNvSpPr>
          <p:nvPr>
            <p:ph type="body" idx="1"/>
          </p:nvPr>
        </p:nvSpPr>
        <p:spPr/>
        <p:txBody>
          <a:bodyPr/>
          <a:lstStyle/>
          <a:p>
            <a:r>
              <a:rPr lang="en-GB" dirty="0" smtClean="0">
                <a:solidFill>
                  <a:schemeClr val="accent4">
                    <a:lumMod val="75000"/>
                  </a:schemeClr>
                </a:solidFill>
              </a:rPr>
              <a:t>Strategic Partnership</a:t>
            </a:r>
            <a:endParaRPr lang="en-GB" dirty="0">
              <a:solidFill>
                <a:schemeClr val="accent4">
                  <a:lumMod val="75000"/>
                </a:schemeClr>
              </a:solidFill>
            </a:endParaRPr>
          </a:p>
        </p:txBody>
      </p:sp>
      <p:sp>
        <p:nvSpPr>
          <p:cNvPr id="5" name="Title 4"/>
          <p:cNvSpPr>
            <a:spLocks noGrp="1"/>
          </p:cNvSpPr>
          <p:nvPr>
            <p:ph type="title"/>
          </p:nvPr>
        </p:nvSpPr>
        <p:spPr/>
        <p:txBody>
          <a:bodyPr/>
          <a:lstStyle/>
          <a:p>
            <a:r>
              <a:rPr lang="en-US" sz="1500" dirty="0"/>
              <a:t>Overview of Solution Structure</a:t>
            </a:r>
          </a:p>
        </p:txBody>
      </p:sp>
    </p:spTree>
    <p:extLst>
      <p:ext uri="{BB962C8B-B14F-4D97-AF65-F5344CB8AC3E}">
        <p14:creationId xmlns:p14="http://schemas.microsoft.com/office/powerpoint/2010/main" val="33552171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p:cNvGraphicFramePr>
            <a:graphicFrameLocks noGrp="1"/>
          </p:cNvGraphicFramePr>
          <p:nvPr>
            <p:ph sz="half" idx="2"/>
            <p:extLst>
              <p:ext uri="{D42A27DB-BD31-4B8C-83A1-F6EECF244321}">
                <p14:modId xmlns:p14="http://schemas.microsoft.com/office/powerpoint/2010/main" val="366006680"/>
              </p:ext>
            </p:extLst>
          </p:nvPr>
        </p:nvGraphicFramePr>
        <p:xfrm>
          <a:off x="197764" y="2616994"/>
          <a:ext cx="9676349" cy="39321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Rectangle 11"/>
          <p:cNvSpPr/>
          <p:nvPr/>
        </p:nvSpPr>
        <p:spPr>
          <a:xfrm>
            <a:off x="3634108" y="5397649"/>
            <a:ext cx="2786996" cy="1000462"/>
          </a:xfrm>
          <a:prstGeom prst="rect">
            <a:avLst/>
          </a:prstGeom>
          <a:solidFill>
            <a:schemeClr val="accent4">
              <a:lumMod val="7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8746" tIns="49373" rIns="98746" bIns="49373" rtlCol="0" anchor="ctr"/>
          <a:lstStyle/>
          <a:p>
            <a:pPr algn="ctr"/>
            <a:endParaRPr lang="en-US"/>
          </a:p>
        </p:txBody>
      </p:sp>
      <p:sp>
        <p:nvSpPr>
          <p:cNvPr id="2" name="Slide Number Placeholder 1"/>
          <p:cNvSpPr>
            <a:spLocks noGrp="1"/>
          </p:cNvSpPr>
          <p:nvPr>
            <p:ph type="sldNum" sz="quarter" idx="12"/>
          </p:nvPr>
        </p:nvSpPr>
        <p:spPr/>
        <p:txBody>
          <a:bodyPr/>
          <a:lstStyle/>
          <a:p>
            <a:fld id="{F17CF34B-14F5-48FF-8D5E-809DE1167B0F}" type="slidenum">
              <a:rPr lang="fr-FR" smtClean="0"/>
              <a:pPr/>
              <a:t>42</a:t>
            </a:fld>
            <a:endParaRPr lang="fr-FR" dirty="0"/>
          </a:p>
        </p:txBody>
      </p:sp>
      <p:sp>
        <p:nvSpPr>
          <p:cNvPr id="5" name="Title 4"/>
          <p:cNvSpPr>
            <a:spLocks noGrp="1"/>
          </p:cNvSpPr>
          <p:nvPr>
            <p:ph type="title"/>
          </p:nvPr>
        </p:nvSpPr>
        <p:spPr/>
        <p:txBody>
          <a:bodyPr/>
          <a:lstStyle/>
          <a:p>
            <a:r>
              <a:rPr lang="en-US" dirty="0"/>
              <a:t>Overview of Solution Structure</a:t>
            </a:r>
          </a:p>
        </p:txBody>
      </p:sp>
      <p:sp>
        <p:nvSpPr>
          <p:cNvPr id="9" name="Text Placeholder 3"/>
          <p:cNvSpPr>
            <a:spLocks noGrp="1"/>
          </p:cNvSpPr>
          <p:nvPr>
            <p:ph type="body" idx="1"/>
          </p:nvPr>
        </p:nvSpPr>
        <p:spPr/>
        <p:txBody>
          <a:bodyPr/>
          <a:lstStyle/>
          <a:p>
            <a:r>
              <a:rPr lang="en-US" dirty="0" smtClean="0">
                <a:solidFill>
                  <a:schemeClr val="accent4">
                    <a:lumMod val="75000"/>
                  </a:schemeClr>
                </a:solidFill>
              </a:rPr>
              <a:t>Construction of the Wilshire Dynamic Volatility Strategy</a:t>
            </a:r>
            <a:endParaRPr lang="en-GB" dirty="0">
              <a:solidFill>
                <a:schemeClr val="accent4">
                  <a:lumMod val="75000"/>
                </a:schemeClr>
              </a:solidFill>
            </a:endParaRPr>
          </a:p>
        </p:txBody>
      </p:sp>
      <p:sp>
        <p:nvSpPr>
          <p:cNvPr id="11" name="TextBox 10"/>
          <p:cNvSpPr txBox="1"/>
          <p:nvPr/>
        </p:nvSpPr>
        <p:spPr>
          <a:xfrm>
            <a:off x="2897122" y="5532183"/>
            <a:ext cx="4438863" cy="622930"/>
          </a:xfrm>
          <a:prstGeom prst="rect">
            <a:avLst/>
          </a:prstGeom>
          <a:noFill/>
        </p:spPr>
        <p:txBody>
          <a:bodyPr wrap="square" lIns="98746" tIns="49373" rIns="98746" bIns="49373" rtlCol="0">
            <a:spAutoFit/>
          </a:bodyPr>
          <a:lstStyle/>
          <a:p>
            <a:pPr algn="ctr"/>
            <a:r>
              <a:rPr lang="en-US" sz="1700" dirty="0">
                <a:solidFill>
                  <a:schemeClr val="bg1"/>
                </a:solidFill>
              </a:rPr>
              <a:t>Wilshire Dynamic Volatility </a:t>
            </a:r>
          </a:p>
          <a:p>
            <a:pPr algn="ctr"/>
            <a:r>
              <a:rPr lang="en-US" sz="1700" dirty="0">
                <a:solidFill>
                  <a:schemeClr val="bg1"/>
                </a:solidFill>
              </a:rPr>
              <a:t>Strategy</a:t>
            </a:r>
            <a:r>
              <a:rPr lang="en-US" sz="1700" dirty="0">
                <a:solidFill>
                  <a:schemeClr val="bg1"/>
                </a:solidFill>
              </a:rPr>
              <a:t> </a:t>
            </a:r>
            <a:r>
              <a:rPr lang="en-US" sz="1700" dirty="0">
                <a:solidFill>
                  <a:schemeClr val="bg1"/>
                </a:solidFill>
              </a:rPr>
              <a:t>Allocation </a:t>
            </a:r>
            <a:endParaRPr lang="en-US" sz="1700" dirty="0">
              <a:solidFill>
                <a:schemeClr val="bg1"/>
              </a:solidFill>
            </a:endParaRPr>
          </a:p>
        </p:txBody>
      </p:sp>
      <p:sp>
        <p:nvSpPr>
          <p:cNvPr id="13" name="Down Arrow 12"/>
          <p:cNvSpPr/>
          <p:nvPr/>
        </p:nvSpPr>
        <p:spPr>
          <a:xfrm>
            <a:off x="4821775" y="3983477"/>
            <a:ext cx="433019" cy="326849"/>
          </a:xfrm>
          <a:prstGeom prst="downArrow">
            <a:avLst/>
          </a:prstGeom>
          <a:solidFill>
            <a:schemeClr val="accent4">
              <a:lumMod val="7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8746" tIns="49373" rIns="98746" bIns="49373" rtlCol="0" anchor="ctr"/>
          <a:lstStyle/>
          <a:p>
            <a:pPr algn="ctr"/>
            <a:endParaRPr lang="en-US"/>
          </a:p>
        </p:txBody>
      </p:sp>
      <p:sp>
        <p:nvSpPr>
          <p:cNvPr id="10" name="TextBox 9"/>
          <p:cNvSpPr txBox="1"/>
          <p:nvPr/>
        </p:nvSpPr>
        <p:spPr>
          <a:xfrm>
            <a:off x="964181" y="4310325"/>
            <a:ext cx="1172310" cy="284376"/>
          </a:xfrm>
          <a:prstGeom prst="rect">
            <a:avLst/>
          </a:prstGeom>
          <a:noFill/>
        </p:spPr>
        <p:txBody>
          <a:bodyPr wrap="square" lIns="98746" tIns="49373" rIns="98746" bIns="49373" rtlCol="0">
            <a:spAutoFit/>
          </a:bodyPr>
          <a:lstStyle/>
          <a:p>
            <a:pPr algn="ctr"/>
            <a:r>
              <a:rPr lang="en-US" sz="1200" b="1" dirty="0">
                <a:latin typeface="+mj-lt"/>
              </a:rPr>
              <a:t>Probability 1</a:t>
            </a:r>
            <a:endParaRPr lang="en-US" sz="1200" b="1" dirty="0">
              <a:latin typeface="+mj-lt"/>
            </a:endParaRPr>
          </a:p>
        </p:txBody>
      </p:sp>
      <p:sp>
        <p:nvSpPr>
          <p:cNvPr id="14" name="TextBox 13"/>
          <p:cNvSpPr txBox="1"/>
          <p:nvPr/>
        </p:nvSpPr>
        <p:spPr>
          <a:xfrm>
            <a:off x="4441450" y="4280618"/>
            <a:ext cx="1172310" cy="274691"/>
          </a:xfrm>
          <a:prstGeom prst="rect">
            <a:avLst/>
          </a:prstGeom>
          <a:noFill/>
        </p:spPr>
        <p:txBody>
          <a:bodyPr wrap="square" lIns="98746" tIns="49373" rIns="98746" bIns="49373" rtlCol="0">
            <a:spAutoFit/>
          </a:bodyPr>
          <a:lstStyle>
            <a:defPPr>
              <a:defRPr lang="fr-FR"/>
            </a:defPPr>
            <a:lvl1pPr algn="ctr">
              <a:defRPr sz="1100" b="1">
                <a:latin typeface="+mj-lt"/>
              </a:defRPr>
            </a:lvl1pPr>
          </a:lstStyle>
          <a:p>
            <a:r>
              <a:rPr lang="en-US" dirty="0"/>
              <a:t>Probability 2</a:t>
            </a:r>
          </a:p>
        </p:txBody>
      </p:sp>
      <p:sp>
        <p:nvSpPr>
          <p:cNvPr id="15" name="TextBox 14"/>
          <p:cNvSpPr txBox="1"/>
          <p:nvPr/>
        </p:nvSpPr>
        <p:spPr>
          <a:xfrm>
            <a:off x="7918719" y="4310325"/>
            <a:ext cx="1172310" cy="274691"/>
          </a:xfrm>
          <a:prstGeom prst="rect">
            <a:avLst/>
          </a:prstGeom>
          <a:noFill/>
        </p:spPr>
        <p:txBody>
          <a:bodyPr wrap="square" lIns="98746" tIns="49373" rIns="98746" bIns="49373" rtlCol="0">
            <a:spAutoFit/>
          </a:bodyPr>
          <a:lstStyle>
            <a:defPPr>
              <a:defRPr lang="fr-FR"/>
            </a:defPPr>
            <a:lvl1pPr algn="ctr">
              <a:defRPr sz="1100" b="1">
                <a:latin typeface="+mj-lt"/>
              </a:defRPr>
            </a:lvl1pPr>
          </a:lstStyle>
          <a:p>
            <a:r>
              <a:rPr lang="en-US" dirty="0"/>
              <a:t>Probability 3</a:t>
            </a:r>
          </a:p>
        </p:txBody>
      </p:sp>
    </p:spTree>
    <p:extLst>
      <p:ext uri="{BB962C8B-B14F-4D97-AF65-F5344CB8AC3E}">
        <p14:creationId xmlns:p14="http://schemas.microsoft.com/office/powerpoint/2010/main" val="367750625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2"/>
          </p:nvPr>
        </p:nvSpPr>
        <p:spPr>
          <a:xfrm>
            <a:off x="197762" y="2617541"/>
            <a:ext cx="9676456" cy="3931637"/>
          </a:xfrm>
        </p:spPr>
        <p:txBody>
          <a:bodyPr/>
          <a:lstStyle/>
          <a:p>
            <a:pPr marL="308581" indent="-308581">
              <a:buFont typeface="Arial" panose="020B0604020202020204" pitchFamily="34" charset="0"/>
              <a:buChar char="•"/>
            </a:pPr>
            <a:endParaRPr lang="en-GB" sz="900" dirty="0"/>
          </a:p>
          <a:p>
            <a:r>
              <a:rPr lang="en-GB" dirty="0"/>
              <a:t> </a:t>
            </a:r>
            <a:r>
              <a:rPr lang="en-GB" dirty="0" smtClean="0"/>
              <a:t>Liquid and Well-Known </a:t>
            </a:r>
            <a:r>
              <a:rPr lang="en-GB" dirty="0" err="1" smtClean="0"/>
              <a:t>Underlyings</a:t>
            </a:r>
            <a:r>
              <a:rPr lang="en-GB" dirty="0" smtClean="0"/>
              <a:t> used for the Allocations</a:t>
            </a:r>
            <a:endParaRPr lang="en-GB" sz="1100" dirty="0"/>
          </a:p>
          <a:p>
            <a:pPr marL="502303" lvl="1" indent="-308581">
              <a:buFont typeface="Arial" panose="020B0604020202020204" pitchFamily="34" charset="0"/>
              <a:buChar char="•"/>
            </a:pPr>
            <a:r>
              <a:rPr lang="en-US" dirty="0" smtClean="0"/>
              <a:t>The two </a:t>
            </a:r>
            <a:r>
              <a:rPr lang="en-US" dirty="0" err="1" smtClean="0"/>
              <a:t>underlyings</a:t>
            </a:r>
            <a:r>
              <a:rPr lang="en-US" dirty="0" smtClean="0"/>
              <a:t> used in executing the strategy are listed in the table below:</a:t>
            </a:r>
          </a:p>
          <a:p>
            <a:pPr marL="502303" lvl="1" indent="-308581">
              <a:buFont typeface="Arial" panose="020B0604020202020204" pitchFamily="34" charset="0"/>
              <a:buChar char="•"/>
            </a:pPr>
            <a:endParaRPr lang="en-US" dirty="0"/>
          </a:p>
          <a:p>
            <a:pPr marL="502303" lvl="1" indent="-308581">
              <a:buFont typeface="Arial" panose="020B0604020202020204" pitchFamily="34" charset="0"/>
              <a:buChar char="•"/>
            </a:pPr>
            <a:endParaRPr lang="en-US" dirty="0" smtClean="0"/>
          </a:p>
          <a:p>
            <a:pPr marL="502303" lvl="1" indent="-308581">
              <a:buFont typeface="Arial" panose="020B0604020202020204" pitchFamily="34" charset="0"/>
              <a:buChar char="•"/>
            </a:pPr>
            <a:endParaRPr lang="en-US" dirty="0" smtClean="0"/>
          </a:p>
          <a:p>
            <a:pPr marL="502303" lvl="1" indent="-308581">
              <a:buFont typeface="Arial" panose="020B0604020202020204" pitchFamily="34" charset="0"/>
              <a:buChar char="•"/>
            </a:pPr>
            <a:endParaRPr lang="en-US" dirty="0" smtClean="0"/>
          </a:p>
          <a:p>
            <a:pPr marL="502303" lvl="1" indent="-308581">
              <a:buFont typeface="Arial" panose="020B0604020202020204" pitchFamily="34" charset="0"/>
              <a:buChar char="•"/>
            </a:pPr>
            <a:endParaRPr lang="en-US" dirty="0"/>
          </a:p>
          <a:p>
            <a:pPr marL="502303" lvl="1" indent="-308581">
              <a:buFont typeface="Arial" panose="020B0604020202020204" pitchFamily="34" charset="0"/>
              <a:buChar char="•"/>
            </a:pPr>
            <a:endParaRPr lang="en-US" dirty="0" smtClean="0"/>
          </a:p>
          <a:p>
            <a:pPr lvl="1" indent="0">
              <a:buNone/>
            </a:pPr>
            <a:r>
              <a:rPr lang="en-US" dirty="0">
                <a:latin typeface="Franklin Gothic Book" panose="020B0503020102020204" pitchFamily="34" charset="0"/>
              </a:rPr>
              <a:t> </a:t>
            </a:r>
            <a:r>
              <a:rPr lang="en-US" dirty="0" smtClean="0">
                <a:latin typeface="Franklin Gothic Book" panose="020B0503020102020204" pitchFamily="34" charset="0"/>
              </a:rPr>
              <a:t>       </a:t>
            </a:r>
            <a:endParaRPr lang="en-US" dirty="0" smtClean="0"/>
          </a:p>
          <a:p>
            <a:pPr marL="502303" lvl="1" indent="-308581">
              <a:buFont typeface="Arial" panose="020B0604020202020204" pitchFamily="34" charset="0"/>
              <a:buChar char="•"/>
            </a:pPr>
            <a:endParaRPr lang="en-US" dirty="0"/>
          </a:p>
          <a:p>
            <a:pPr marL="502303" lvl="1" indent="-308581">
              <a:buFont typeface="Arial" panose="020B0604020202020204" pitchFamily="34" charset="0"/>
              <a:buChar char="•"/>
            </a:pPr>
            <a:endParaRPr lang="en-US" dirty="0" smtClean="0"/>
          </a:p>
          <a:p>
            <a:pPr marL="502303" lvl="1" indent="-308581">
              <a:buFont typeface="Arial" panose="020B0604020202020204" pitchFamily="34" charset="0"/>
              <a:buChar char="•"/>
            </a:pPr>
            <a:endParaRPr lang="en-US" dirty="0"/>
          </a:p>
          <a:p>
            <a:pPr marL="502303" lvl="1" indent="-308581">
              <a:buFont typeface="Arial" panose="020B0604020202020204" pitchFamily="34" charset="0"/>
              <a:buChar char="•"/>
            </a:pPr>
            <a:endParaRPr lang="en-US" dirty="0" smtClean="0"/>
          </a:p>
          <a:p>
            <a:pPr marL="502303" lvl="1" indent="-308581">
              <a:buFont typeface="Arial" panose="020B0604020202020204" pitchFamily="34" charset="0"/>
              <a:buChar char="•"/>
            </a:pPr>
            <a:endParaRPr lang="en-US" dirty="0"/>
          </a:p>
          <a:p>
            <a:pPr marL="502303" lvl="1" indent="-308581">
              <a:buFont typeface="Arial" panose="020B0604020202020204" pitchFamily="34" charset="0"/>
              <a:buChar char="•"/>
            </a:pPr>
            <a:endParaRPr lang="en-US" dirty="0"/>
          </a:p>
        </p:txBody>
      </p:sp>
      <p:sp>
        <p:nvSpPr>
          <p:cNvPr id="4" name="Text Placeholder 3"/>
          <p:cNvSpPr>
            <a:spLocks noGrp="1"/>
          </p:cNvSpPr>
          <p:nvPr>
            <p:ph type="body" idx="1"/>
          </p:nvPr>
        </p:nvSpPr>
        <p:spPr/>
        <p:txBody>
          <a:bodyPr/>
          <a:lstStyle/>
          <a:p>
            <a:r>
              <a:rPr lang="en-US" dirty="0" smtClean="0">
                <a:solidFill>
                  <a:schemeClr val="accent4">
                    <a:lumMod val="75000"/>
                  </a:schemeClr>
                </a:solidFill>
              </a:rPr>
              <a:t>Wilshire Market Sentiment Indicator</a:t>
            </a:r>
            <a:endParaRPr lang="en-GB" dirty="0">
              <a:solidFill>
                <a:schemeClr val="accent4">
                  <a:lumMod val="75000"/>
                </a:schemeClr>
              </a:solidFill>
            </a:endParaRPr>
          </a:p>
        </p:txBody>
      </p:sp>
      <p:sp>
        <p:nvSpPr>
          <p:cNvPr id="5" name="Title 4"/>
          <p:cNvSpPr>
            <a:spLocks noGrp="1"/>
          </p:cNvSpPr>
          <p:nvPr>
            <p:ph type="title"/>
          </p:nvPr>
        </p:nvSpPr>
        <p:spPr/>
        <p:txBody>
          <a:bodyPr/>
          <a:lstStyle/>
          <a:p>
            <a:r>
              <a:rPr lang="en-US" sz="1500" dirty="0"/>
              <a:t>Overview of Solution Structure</a:t>
            </a:r>
            <a:endParaRPr lang="en-GB" sz="1500" dirty="0"/>
          </a:p>
        </p:txBody>
      </p:sp>
      <p:graphicFrame>
        <p:nvGraphicFramePr>
          <p:cNvPr id="6" name="Table 5"/>
          <p:cNvGraphicFramePr>
            <a:graphicFrameLocks noGrp="1"/>
          </p:cNvGraphicFramePr>
          <p:nvPr>
            <p:extLst>
              <p:ext uri="{D42A27DB-BD31-4B8C-83A1-F6EECF244321}">
                <p14:modId xmlns:p14="http://schemas.microsoft.com/office/powerpoint/2010/main" val="697045939"/>
              </p:ext>
            </p:extLst>
          </p:nvPr>
        </p:nvGraphicFramePr>
        <p:xfrm>
          <a:off x="1192751" y="3577114"/>
          <a:ext cx="7711801" cy="1168146"/>
        </p:xfrm>
        <a:graphic>
          <a:graphicData uri="http://schemas.openxmlformats.org/drawingml/2006/table">
            <a:tbl>
              <a:tblPr firstRow="1" bandRow="1">
                <a:tableStyleId>{00A15C55-8517-42AA-B614-E9B94910E393}</a:tableStyleId>
              </a:tblPr>
              <a:tblGrid>
                <a:gridCol w="2051951"/>
                <a:gridCol w="2310143"/>
                <a:gridCol w="3349707"/>
              </a:tblGrid>
              <a:tr h="389382">
                <a:tc>
                  <a:txBody>
                    <a:bodyPr/>
                    <a:lstStyle/>
                    <a:p>
                      <a:endParaRPr lang="en-US" sz="1200" dirty="0"/>
                    </a:p>
                  </a:txBody>
                  <a:tcPr marL="100806" marR="100806" marT="48006" marB="48006">
                    <a:solidFill>
                      <a:schemeClr val="bg1"/>
                    </a:solidFill>
                  </a:tcPr>
                </a:tc>
                <a:tc>
                  <a:txBody>
                    <a:bodyPr/>
                    <a:lstStyle/>
                    <a:p>
                      <a:pPr algn="ctr"/>
                      <a:r>
                        <a:rPr lang="en-US" sz="1200" dirty="0" smtClean="0"/>
                        <a:t>Ticker</a:t>
                      </a:r>
                      <a:r>
                        <a:rPr lang="en-US" sz="1200" baseline="0" dirty="0" smtClean="0"/>
                        <a:t> </a:t>
                      </a:r>
                      <a:endParaRPr lang="en-US" sz="1200" dirty="0"/>
                    </a:p>
                  </a:txBody>
                  <a:tcPr marL="100806" marR="100806" marT="48006" marB="48006" anchor="ctr"/>
                </a:tc>
                <a:tc>
                  <a:txBody>
                    <a:bodyPr/>
                    <a:lstStyle/>
                    <a:p>
                      <a:pPr algn="ctr"/>
                      <a:r>
                        <a:rPr lang="en-US" sz="1200" dirty="0" smtClean="0"/>
                        <a:t>Name</a:t>
                      </a:r>
                      <a:endParaRPr lang="en-US" sz="1200" dirty="0"/>
                    </a:p>
                  </a:txBody>
                  <a:tcPr marL="100806" marR="100806" marT="48006" marB="48006" anchor="ctr"/>
                </a:tc>
              </a:tr>
              <a:tr h="389382">
                <a:tc>
                  <a:txBody>
                    <a:bodyPr/>
                    <a:lstStyle/>
                    <a:p>
                      <a:pPr>
                        <a:spcBef>
                          <a:spcPts val="1200"/>
                        </a:spcBef>
                      </a:pPr>
                      <a:r>
                        <a:rPr lang="en-US" sz="1200" b="1" dirty="0" smtClean="0"/>
                        <a:t>Safe Asset</a:t>
                      </a:r>
                      <a:endParaRPr lang="en-US" sz="1200" b="1" dirty="0"/>
                    </a:p>
                  </a:txBody>
                  <a:tcPr marL="100806" marR="100806" marT="48006" marB="48006" anchor="ctr"/>
                </a:tc>
                <a:tc>
                  <a:txBody>
                    <a:bodyPr/>
                    <a:lstStyle/>
                    <a:p>
                      <a:pPr algn="ctr">
                        <a:spcBef>
                          <a:spcPts val="1200"/>
                        </a:spcBef>
                      </a:pPr>
                      <a:r>
                        <a:rPr lang="en-US" sz="1200" dirty="0" smtClean="0"/>
                        <a:t>SPY US Equity</a:t>
                      </a:r>
                      <a:endParaRPr lang="en-US" sz="1200" dirty="0"/>
                    </a:p>
                  </a:txBody>
                  <a:tcPr marL="100806" marR="100806" marT="48006" marB="48006" anchor="ctr"/>
                </a:tc>
                <a:tc>
                  <a:txBody>
                    <a:bodyPr/>
                    <a:lstStyle/>
                    <a:p>
                      <a:pPr algn="ctr">
                        <a:spcBef>
                          <a:spcPts val="1200"/>
                        </a:spcBef>
                      </a:pPr>
                      <a:r>
                        <a:rPr lang="en-US" sz="1200" dirty="0" smtClean="0"/>
                        <a:t>SPDR S&amp;P 500 ETF Trust</a:t>
                      </a:r>
                      <a:endParaRPr lang="en-US" sz="1200" dirty="0"/>
                    </a:p>
                  </a:txBody>
                  <a:tcPr marL="100806" marR="100806" marT="48006" marB="48006" anchor="ctr"/>
                </a:tc>
              </a:tr>
              <a:tr h="389382">
                <a:tc>
                  <a:txBody>
                    <a:bodyPr/>
                    <a:lstStyle/>
                    <a:p>
                      <a:pPr>
                        <a:spcBef>
                          <a:spcPts val="1200"/>
                        </a:spcBef>
                      </a:pPr>
                      <a:r>
                        <a:rPr lang="en-US" sz="1200" b="1" dirty="0" smtClean="0"/>
                        <a:t>Risky Asset</a:t>
                      </a:r>
                      <a:endParaRPr lang="en-US" sz="1200" b="1" dirty="0"/>
                    </a:p>
                  </a:txBody>
                  <a:tcPr marL="100806" marR="100806" marT="48006" marB="48006" anchor="ctr"/>
                </a:tc>
                <a:tc>
                  <a:txBody>
                    <a:bodyPr/>
                    <a:lstStyle/>
                    <a:p>
                      <a:pPr algn="ctr">
                        <a:spcBef>
                          <a:spcPts val="1200"/>
                        </a:spcBef>
                      </a:pPr>
                      <a:r>
                        <a:rPr lang="en-US" sz="1200" dirty="0" smtClean="0"/>
                        <a:t>AGG</a:t>
                      </a:r>
                      <a:r>
                        <a:rPr lang="en-US" sz="1200" baseline="0" dirty="0" smtClean="0"/>
                        <a:t> US Equity</a:t>
                      </a:r>
                      <a:endParaRPr lang="en-US" sz="1200" dirty="0"/>
                    </a:p>
                  </a:txBody>
                  <a:tcPr marL="100806" marR="100806" marT="48006" marB="48006" anchor="ctr"/>
                </a:tc>
                <a:tc>
                  <a:txBody>
                    <a:bodyPr/>
                    <a:lstStyle/>
                    <a:p>
                      <a:pPr algn="ctr">
                        <a:spcBef>
                          <a:spcPts val="1200"/>
                        </a:spcBef>
                      </a:pPr>
                      <a:r>
                        <a:rPr lang="en-US" sz="1200" dirty="0" err="1" smtClean="0"/>
                        <a:t>iShares</a:t>
                      </a:r>
                      <a:r>
                        <a:rPr lang="en-US" sz="1200" dirty="0" smtClean="0"/>
                        <a:t> Core U.S. Aggregate Bond ETF</a:t>
                      </a:r>
                      <a:endParaRPr lang="en-US" sz="1200" dirty="0"/>
                    </a:p>
                  </a:txBody>
                  <a:tcPr marL="100806" marR="100806" marT="48006" marB="48006" anchor="ctr"/>
                </a:tc>
              </a:tr>
            </a:tbl>
          </a:graphicData>
        </a:graphic>
      </p:graphicFrame>
    </p:spTree>
    <p:extLst>
      <p:ext uri="{BB962C8B-B14F-4D97-AF65-F5344CB8AC3E}">
        <p14:creationId xmlns:p14="http://schemas.microsoft.com/office/powerpoint/2010/main" val="22253071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44</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a:t>
            </a:r>
            <a:r>
              <a:rPr lang="en-GB" sz="1600" dirty="0">
                <a:cs typeface="Times New Roman" panose="02020603050405020304" pitchFamily="18" charset="0"/>
              </a:rPr>
              <a:t>MULTI ASSET </a:t>
            </a:r>
            <a:r>
              <a:rPr lang="en-GB" sz="1600" dirty="0" smtClean="0">
                <a:cs typeface="Times New Roman" panose="02020603050405020304" pitchFamily="18" charset="0"/>
              </a:rPr>
              <a:t>ALLOCATION</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368202"/>
            <a:ext cx="8602876" cy="453650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buNone/>
            </a:pPr>
            <a:endParaRPr lang="en-US" sz="800" dirty="0" smtClean="0">
              <a:solidFill>
                <a:srgbClr val="FF0000"/>
              </a:solidFill>
            </a:endParaRPr>
          </a:p>
          <a:p>
            <a:pPr marL="0" indent="0">
              <a:buNone/>
            </a:pPr>
            <a:endParaRPr lang="en-US" sz="800" dirty="0" smtClean="0">
              <a:solidFill>
                <a:srgbClr val="FF0000"/>
              </a:solidFill>
            </a:endParaRPr>
          </a:p>
          <a:p>
            <a:endParaRPr lang="en-US" sz="800" dirty="0" smtClean="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WILSHIRE DYNAMIC VOLATILITY MODEL </a:t>
            </a:r>
            <a:endParaRPr lang="en-GB" sz="1600" b="1" dirty="0">
              <a:cs typeface="Times New Roman" panose="02020603050405020304" pitchFamily="18" charset="0"/>
            </a:endParaRPr>
          </a:p>
        </p:txBody>
      </p:sp>
      <p:pic>
        <p:nvPicPr>
          <p:cNvPr id="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667" y="2088282"/>
            <a:ext cx="7781544" cy="2673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667" y="4761292"/>
            <a:ext cx="7781544" cy="7407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563149" y="5502056"/>
            <a:ext cx="7964806" cy="338554"/>
          </a:xfrm>
          <a:prstGeom prst="rect">
            <a:avLst/>
          </a:prstGeom>
        </p:spPr>
        <p:txBody>
          <a:bodyPr wrap="square">
            <a:spAutoFit/>
          </a:bodyPr>
          <a:lstStyle/>
          <a:p>
            <a:r>
              <a:rPr lang="en-US" sz="800" b="1" dirty="0" smtClean="0"/>
              <a:t>* Source: Wilshire.  The performance shown reflects simulated performance, and is shown gross of fees and transaction costs.  The performance does not reflect invested accounts.           </a:t>
            </a:r>
          </a:p>
          <a:p>
            <a:r>
              <a:rPr lang="en-US" sz="800" b="1" dirty="0" smtClean="0"/>
              <a:t>                                     Simulated performance is not indicative of future results.  Actual future performance results may vary</a:t>
            </a:r>
          </a:p>
        </p:txBody>
      </p:sp>
    </p:spTree>
    <p:extLst>
      <p:ext uri="{BB962C8B-B14F-4D97-AF65-F5344CB8AC3E}">
        <p14:creationId xmlns:p14="http://schemas.microsoft.com/office/powerpoint/2010/main" val="75354095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17CF34B-14F5-48FF-8D5E-809DE1167B0F}" type="slidenum">
              <a:rPr lang="fr-FR" smtClean="0"/>
              <a:pPr/>
              <a:t>45</a:t>
            </a:fld>
            <a:endParaRPr lang="fr-FR" dirty="0"/>
          </a:p>
        </p:txBody>
      </p:sp>
      <p:sp>
        <p:nvSpPr>
          <p:cNvPr id="3" name="Content Placeholder 2"/>
          <p:cNvSpPr>
            <a:spLocks noGrp="1"/>
          </p:cNvSpPr>
          <p:nvPr>
            <p:ph sz="half" idx="2"/>
          </p:nvPr>
        </p:nvSpPr>
        <p:spPr/>
        <p:txBody>
          <a:bodyPr/>
          <a:lstStyle/>
          <a:p>
            <a:pPr marL="308581" indent="-308581">
              <a:buFont typeface="Arial" panose="020B0604020202020204" pitchFamily="34" charset="0"/>
              <a:buChar char="•"/>
            </a:pPr>
            <a:endParaRPr lang="en-GB" sz="900" dirty="0"/>
          </a:p>
          <a:p>
            <a:pPr lvl="1" indent="0">
              <a:buNone/>
            </a:pPr>
            <a:endParaRPr lang="en-US" sz="600" dirty="0"/>
          </a:p>
          <a:p>
            <a:pPr lvl="1" indent="0">
              <a:buNone/>
            </a:pPr>
            <a:endParaRPr lang="en-US" sz="600" dirty="0"/>
          </a:p>
          <a:p>
            <a:pPr marL="502303" lvl="1" indent="-308581">
              <a:buFont typeface="Arial" panose="020B0604020202020204" pitchFamily="34" charset="0"/>
              <a:buChar char="•"/>
            </a:pPr>
            <a:endParaRPr lang="en-US" dirty="0" smtClean="0"/>
          </a:p>
          <a:p>
            <a:pPr lvl="1" indent="0">
              <a:buNone/>
            </a:pPr>
            <a:endParaRPr lang="en-US" dirty="0"/>
          </a:p>
        </p:txBody>
      </p:sp>
      <p:sp>
        <p:nvSpPr>
          <p:cNvPr id="4" name="Text Placeholder 3"/>
          <p:cNvSpPr>
            <a:spLocks noGrp="1"/>
          </p:cNvSpPr>
          <p:nvPr>
            <p:ph type="body" idx="1"/>
          </p:nvPr>
        </p:nvSpPr>
        <p:spPr/>
        <p:txBody>
          <a:bodyPr/>
          <a:lstStyle/>
          <a:p>
            <a:r>
              <a:rPr lang="en-US" dirty="0">
                <a:solidFill>
                  <a:schemeClr val="accent4">
                    <a:lumMod val="75000"/>
                  </a:schemeClr>
                </a:solidFill>
              </a:rPr>
              <a:t>Calendar Year </a:t>
            </a:r>
            <a:r>
              <a:rPr lang="en-US" dirty="0" smtClean="0">
                <a:solidFill>
                  <a:schemeClr val="accent4">
                    <a:lumMod val="75000"/>
                  </a:schemeClr>
                </a:solidFill>
              </a:rPr>
              <a:t>Returns*</a:t>
            </a:r>
            <a:endParaRPr lang="en-US" dirty="0">
              <a:solidFill>
                <a:schemeClr val="accent4">
                  <a:lumMod val="75000"/>
                </a:schemeClr>
              </a:solidFill>
            </a:endParaRPr>
          </a:p>
        </p:txBody>
      </p:sp>
      <p:sp>
        <p:nvSpPr>
          <p:cNvPr id="5" name="Title 4"/>
          <p:cNvSpPr>
            <a:spLocks noGrp="1"/>
          </p:cNvSpPr>
          <p:nvPr>
            <p:ph type="title"/>
          </p:nvPr>
        </p:nvSpPr>
        <p:spPr/>
        <p:txBody>
          <a:bodyPr/>
          <a:lstStyle/>
          <a:p>
            <a:r>
              <a:rPr lang="fr-FR" sz="1500" dirty="0"/>
              <a:t>Product </a:t>
            </a:r>
            <a:r>
              <a:rPr lang="fr-FR" sz="1500" dirty="0" err="1"/>
              <a:t>Backtesting</a:t>
            </a:r>
            <a:endParaRPr lang="fr-FR" sz="1500" dirty="0"/>
          </a:p>
        </p:txBody>
      </p:sp>
      <p:pic>
        <p:nvPicPr>
          <p:cNvPr id="3077"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1607" y="2577780"/>
            <a:ext cx="6554505" cy="3727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485129" y="6254219"/>
            <a:ext cx="8780646" cy="376709"/>
          </a:xfrm>
          <a:prstGeom prst="rect">
            <a:avLst/>
          </a:prstGeom>
        </p:spPr>
        <p:txBody>
          <a:bodyPr wrap="square" lIns="98746" tIns="49373" rIns="98746" bIns="49373">
            <a:spAutoFit/>
          </a:bodyPr>
          <a:lstStyle/>
          <a:p>
            <a:r>
              <a:rPr lang="en-US" sz="900" b="1" dirty="0"/>
              <a:t>* Source: Wilshire.  The performance shown reflects simulated performance, and is shown gross of fees and transaction costs.  The performance does not reflect invested accounts.           </a:t>
            </a:r>
          </a:p>
          <a:p>
            <a:r>
              <a:rPr lang="en-US" sz="900" b="1" dirty="0"/>
              <a:t>                                     Simulated performance is not indicative of future results.  Actual future performance results may vary</a:t>
            </a:r>
          </a:p>
        </p:txBody>
      </p:sp>
    </p:spTree>
    <p:extLst>
      <p:ext uri="{BB962C8B-B14F-4D97-AF65-F5344CB8AC3E}">
        <p14:creationId xmlns:p14="http://schemas.microsoft.com/office/powerpoint/2010/main" val="9868350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17CF34B-14F5-48FF-8D5E-809DE1167B0F}" type="slidenum">
              <a:rPr lang="fr-FR" smtClean="0"/>
              <a:pPr/>
              <a:t>46</a:t>
            </a:fld>
            <a:endParaRPr lang="fr-FR" dirty="0"/>
          </a:p>
        </p:txBody>
      </p:sp>
      <p:sp>
        <p:nvSpPr>
          <p:cNvPr id="3" name="Content Placeholder 2"/>
          <p:cNvSpPr>
            <a:spLocks noGrp="1"/>
          </p:cNvSpPr>
          <p:nvPr>
            <p:ph sz="half" idx="2"/>
          </p:nvPr>
        </p:nvSpPr>
        <p:spPr/>
        <p:txBody>
          <a:bodyPr/>
          <a:lstStyle/>
          <a:p>
            <a:pPr marL="308581" indent="-308581">
              <a:buFont typeface="Arial" panose="020B0604020202020204" pitchFamily="34" charset="0"/>
              <a:buChar char="•"/>
            </a:pPr>
            <a:endParaRPr lang="en-GB" sz="900" dirty="0"/>
          </a:p>
          <a:p>
            <a:pPr lvl="1" indent="0">
              <a:buNone/>
            </a:pPr>
            <a:endParaRPr lang="en-US" sz="600" dirty="0"/>
          </a:p>
          <a:p>
            <a:pPr lvl="1" indent="0">
              <a:buNone/>
            </a:pPr>
            <a:endParaRPr lang="en-US" sz="600" dirty="0"/>
          </a:p>
          <a:p>
            <a:pPr marL="502303" lvl="1" indent="-308581">
              <a:buFont typeface="Arial" panose="020B0604020202020204" pitchFamily="34" charset="0"/>
              <a:buChar char="•"/>
            </a:pPr>
            <a:endParaRPr lang="en-US" dirty="0" smtClean="0"/>
          </a:p>
          <a:p>
            <a:pPr lvl="1" indent="0">
              <a:buNone/>
            </a:pPr>
            <a:endParaRPr lang="en-US" dirty="0"/>
          </a:p>
        </p:txBody>
      </p:sp>
      <p:sp>
        <p:nvSpPr>
          <p:cNvPr id="4" name="Text Placeholder 3"/>
          <p:cNvSpPr>
            <a:spLocks noGrp="1"/>
          </p:cNvSpPr>
          <p:nvPr>
            <p:ph type="body" idx="1"/>
          </p:nvPr>
        </p:nvSpPr>
        <p:spPr/>
        <p:txBody>
          <a:bodyPr/>
          <a:lstStyle/>
          <a:p>
            <a:r>
              <a:rPr lang="en-US" dirty="0">
                <a:solidFill>
                  <a:schemeClr val="accent4">
                    <a:lumMod val="75000"/>
                  </a:schemeClr>
                </a:solidFill>
              </a:rPr>
              <a:t>Calendar Year Risk Based on Daily </a:t>
            </a:r>
            <a:r>
              <a:rPr lang="en-US" dirty="0" smtClean="0">
                <a:solidFill>
                  <a:schemeClr val="accent4">
                    <a:lumMod val="75000"/>
                  </a:schemeClr>
                </a:solidFill>
              </a:rPr>
              <a:t>Returns*</a:t>
            </a:r>
            <a:endParaRPr lang="en-US" dirty="0">
              <a:solidFill>
                <a:schemeClr val="accent4">
                  <a:lumMod val="75000"/>
                </a:schemeClr>
              </a:solidFill>
            </a:endParaRPr>
          </a:p>
        </p:txBody>
      </p:sp>
      <p:sp>
        <p:nvSpPr>
          <p:cNvPr id="5" name="Title 4"/>
          <p:cNvSpPr>
            <a:spLocks noGrp="1"/>
          </p:cNvSpPr>
          <p:nvPr>
            <p:ph type="title"/>
          </p:nvPr>
        </p:nvSpPr>
        <p:spPr/>
        <p:txBody>
          <a:bodyPr/>
          <a:lstStyle/>
          <a:p>
            <a:r>
              <a:rPr lang="fr-FR" sz="1500" dirty="0"/>
              <a:t>Product </a:t>
            </a:r>
            <a:r>
              <a:rPr lang="fr-FR" sz="1500" dirty="0" err="1"/>
              <a:t>Backtesting</a:t>
            </a:r>
            <a:endParaRPr lang="fr-FR" sz="1500" dirty="0"/>
          </a:p>
        </p:txBody>
      </p:sp>
      <p:pic>
        <p:nvPicPr>
          <p:cNvPr id="4100"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0718" y="2580322"/>
            <a:ext cx="5972896" cy="3620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420026" y="6200775"/>
            <a:ext cx="8845748" cy="238210"/>
          </a:xfrm>
          <a:prstGeom prst="rect">
            <a:avLst/>
          </a:prstGeom>
        </p:spPr>
        <p:txBody>
          <a:bodyPr wrap="square" lIns="98746" tIns="49373" rIns="98746" bIns="49373">
            <a:spAutoFit/>
          </a:bodyPr>
          <a:lstStyle/>
          <a:p>
            <a:r>
              <a:rPr lang="en-US" sz="900" b="1" dirty="0"/>
              <a:t>* Source: Wilshire.  The risk shown reflects simulated results, and does not reflect invested accounts.  Simulated risk is not indicative of future risk.  Actual future results may vary.</a:t>
            </a:r>
          </a:p>
        </p:txBody>
      </p:sp>
    </p:spTree>
    <p:extLst>
      <p:ext uri="{BB962C8B-B14F-4D97-AF65-F5344CB8AC3E}">
        <p14:creationId xmlns:p14="http://schemas.microsoft.com/office/powerpoint/2010/main" val="23457051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47</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a:t>
            </a:r>
            <a:r>
              <a:rPr lang="en-GB" sz="1600" dirty="0" smtClean="0">
                <a:cs typeface="Times New Roman" panose="02020603050405020304" pitchFamily="18" charset="0"/>
              </a:rPr>
              <a:t>– NEXT STEPS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4" name="Text Placeholder 3"/>
          <p:cNvSpPr txBox="1">
            <a:spLocks/>
          </p:cNvSpPr>
          <p:nvPr/>
        </p:nvSpPr>
        <p:spPr>
          <a:xfrm>
            <a:off x="973940" y="1368202"/>
            <a:ext cx="8602876" cy="4680520"/>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buFont typeface="Wingdings" panose="05000000000000000000" pitchFamily="2" charset="2"/>
              <a:buChar char="Ø"/>
            </a:pPr>
            <a:r>
              <a:rPr lang="en-US" sz="1600" dirty="0"/>
              <a:t>Systems</a:t>
            </a:r>
          </a:p>
          <a:p>
            <a:r>
              <a:rPr lang="en-US" sz="800" dirty="0" smtClean="0">
                <a:solidFill>
                  <a:srgbClr val="FF0000"/>
                </a:solidFill>
              </a:rPr>
              <a:t>Caesar </a:t>
            </a:r>
            <a:r>
              <a:rPr lang="en-US" sz="800" dirty="0" err="1" smtClean="0">
                <a:solidFill>
                  <a:srgbClr val="FF0000"/>
                </a:solidFill>
              </a:rPr>
              <a:t>Indice</a:t>
            </a:r>
            <a:endParaRPr lang="en-US" sz="800" dirty="0">
              <a:solidFill>
                <a:srgbClr val="FF0000"/>
              </a:solidFill>
            </a:endParaRPr>
          </a:p>
          <a:p>
            <a:r>
              <a:rPr lang="en-US" sz="800" dirty="0" smtClean="0">
                <a:solidFill>
                  <a:srgbClr val="FF0000"/>
                </a:solidFill>
              </a:rPr>
              <a:t>Data base:  PRISM</a:t>
            </a:r>
            <a:endParaRPr lang="en-US" sz="800" dirty="0">
              <a:solidFill>
                <a:srgbClr val="FF0000"/>
              </a:solidFill>
            </a:endParaRPr>
          </a:p>
          <a:p>
            <a:pPr>
              <a:buFont typeface="Wingdings" panose="05000000000000000000" pitchFamily="2" charset="2"/>
              <a:buChar char="Ø"/>
            </a:pPr>
            <a:endParaRPr lang="en-US" sz="800" dirty="0" smtClean="0"/>
          </a:p>
          <a:p>
            <a:pPr>
              <a:buFont typeface="Wingdings" panose="05000000000000000000" pitchFamily="2" charset="2"/>
              <a:buChar char="Ø"/>
            </a:pPr>
            <a:r>
              <a:rPr lang="en-US" sz="1600" dirty="0" smtClean="0"/>
              <a:t>Processes</a:t>
            </a:r>
          </a:p>
          <a:p>
            <a:r>
              <a:rPr lang="en-US" sz="800" dirty="0" smtClean="0">
                <a:solidFill>
                  <a:srgbClr val="FF0000"/>
                </a:solidFill>
              </a:rPr>
              <a:t>NPC Natixis Americas</a:t>
            </a:r>
          </a:p>
          <a:p>
            <a:r>
              <a:rPr lang="en-US" sz="800" dirty="0" smtClean="0">
                <a:solidFill>
                  <a:srgbClr val="FF0000"/>
                </a:solidFill>
              </a:rPr>
              <a:t>Regulatory documentation check ( 3(a)(2) &amp; Offshore, disclaimers, etc…)</a:t>
            </a:r>
          </a:p>
          <a:p>
            <a:r>
              <a:rPr lang="en-US" sz="800" dirty="0" smtClean="0">
                <a:solidFill>
                  <a:srgbClr val="FF0000"/>
                </a:solidFill>
              </a:rPr>
              <a:t>Index rules production and validation</a:t>
            </a:r>
          </a:p>
          <a:p>
            <a:r>
              <a:rPr lang="en-US" sz="800" dirty="0" smtClean="0">
                <a:solidFill>
                  <a:srgbClr val="FF0000"/>
                </a:solidFill>
              </a:rPr>
              <a:t>Trading, legal and financial engineering coordination </a:t>
            </a:r>
          </a:p>
          <a:p>
            <a:r>
              <a:rPr lang="en-US" sz="800" dirty="0" smtClean="0">
                <a:solidFill>
                  <a:srgbClr val="FF0000"/>
                </a:solidFill>
              </a:rPr>
              <a:t>Strategy ideas generation</a:t>
            </a:r>
          </a:p>
          <a:p>
            <a:r>
              <a:rPr lang="en-US" sz="800" dirty="0" smtClean="0">
                <a:solidFill>
                  <a:srgbClr val="FF0000"/>
                </a:solidFill>
              </a:rPr>
              <a:t>Index launching process</a:t>
            </a:r>
            <a:endParaRPr lang="en-US" sz="800" dirty="0">
              <a:solidFill>
                <a:srgbClr val="FF0000"/>
              </a:solidFill>
            </a:endParaRPr>
          </a:p>
          <a:p>
            <a:endParaRPr lang="en-US" sz="800" dirty="0"/>
          </a:p>
          <a:p>
            <a:pPr>
              <a:buFont typeface="Wingdings" panose="05000000000000000000" pitchFamily="2" charset="2"/>
              <a:buChar char="Ø"/>
            </a:pPr>
            <a:r>
              <a:rPr lang="en-US" sz="1600" dirty="0" smtClean="0"/>
              <a:t>Marketing </a:t>
            </a:r>
            <a:endParaRPr lang="en-US" sz="1600" dirty="0"/>
          </a:p>
          <a:p>
            <a:r>
              <a:rPr lang="en-US" sz="800" dirty="0" smtClean="0">
                <a:solidFill>
                  <a:srgbClr val="FF0000"/>
                </a:solidFill>
              </a:rPr>
              <a:t>Internal communication with sales</a:t>
            </a:r>
            <a:endParaRPr lang="en-US" sz="800" dirty="0">
              <a:solidFill>
                <a:srgbClr val="FF0000"/>
              </a:solidFill>
            </a:endParaRPr>
          </a:p>
          <a:p>
            <a:r>
              <a:rPr lang="en-US" sz="800" dirty="0" smtClean="0">
                <a:solidFill>
                  <a:srgbClr val="FF0000"/>
                </a:solidFill>
              </a:rPr>
              <a:t>Marketing pitch approved for institutional investors</a:t>
            </a:r>
            <a:endParaRPr lang="en-US" sz="800" dirty="0">
              <a:solidFill>
                <a:srgbClr val="FF0000"/>
              </a:solidFill>
            </a:endParaRPr>
          </a:p>
          <a:p>
            <a:endParaRPr lang="en-US" sz="800" dirty="0" smtClean="0"/>
          </a:p>
          <a:p>
            <a:pPr>
              <a:buFont typeface="Wingdings" panose="05000000000000000000" pitchFamily="2" charset="2"/>
              <a:buChar char="Ø"/>
            </a:pPr>
            <a:r>
              <a:rPr lang="en-US" sz="1600" dirty="0" smtClean="0"/>
              <a:t>Reporting </a:t>
            </a:r>
            <a:endParaRPr lang="en-US" sz="1600" dirty="0"/>
          </a:p>
          <a:p>
            <a:r>
              <a:rPr lang="en-US" sz="800" dirty="0" smtClean="0">
                <a:solidFill>
                  <a:srgbClr val="FF0000"/>
                </a:solidFill>
              </a:rPr>
              <a:t>Online performance update</a:t>
            </a:r>
          </a:p>
          <a:p>
            <a:r>
              <a:rPr lang="en-US" sz="800" dirty="0" smtClean="0">
                <a:solidFill>
                  <a:srgbClr val="FF0000"/>
                </a:solidFill>
              </a:rPr>
              <a:t>Monthly performance explanation</a:t>
            </a:r>
          </a:p>
          <a:p>
            <a:r>
              <a:rPr lang="en-US" sz="800" dirty="0" smtClean="0">
                <a:solidFill>
                  <a:srgbClr val="FF0000"/>
                </a:solidFill>
              </a:rPr>
              <a:t>“ Breaking News ” type of communication impacting the performance</a:t>
            </a:r>
          </a:p>
          <a:p>
            <a:endParaRPr lang="en-US" sz="800" dirty="0"/>
          </a:p>
          <a:p>
            <a:pPr>
              <a:buFont typeface="Wingdings" panose="05000000000000000000" pitchFamily="2" charset="2"/>
              <a:buChar char="Ø"/>
            </a:pPr>
            <a:r>
              <a:rPr lang="en-US" sz="1600" dirty="0" smtClean="0"/>
              <a:t>Platform</a:t>
            </a:r>
            <a:endParaRPr lang="en-US" sz="1600" dirty="0"/>
          </a:p>
          <a:p>
            <a:r>
              <a:rPr lang="en-GB" sz="800" dirty="0" smtClean="0">
                <a:solidFill>
                  <a:srgbClr val="FF0000"/>
                </a:solidFill>
              </a:rPr>
              <a:t>Expand toward a multi asset platform</a:t>
            </a:r>
            <a:endParaRPr lang="en-GB" sz="800" dirty="0">
              <a:solidFill>
                <a:srgbClr val="FF0000"/>
              </a:solidFill>
            </a:endParaRPr>
          </a:p>
          <a:p>
            <a:endParaRPr lang="en-US" sz="800" dirty="0">
              <a:solidFill>
                <a:srgbClr val="FF0000"/>
              </a:solidFill>
            </a:endParaRPr>
          </a:p>
          <a:p>
            <a:endParaRPr lang="en-US" sz="800" dirty="0" smtClean="0"/>
          </a:p>
          <a:p>
            <a:pPr marL="0" indent="0">
              <a:buNone/>
            </a:pPr>
            <a:endParaRPr lang="en-US" sz="800" dirty="0" smtClean="0">
              <a:solidFill>
                <a:srgbClr val="FF0000"/>
              </a:solidFill>
            </a:endParaRPr>
          </a:p>
          <a:p>
            <a:endParaRPr lang="en-US" sz="800" dirty="0" smtClean="0">
              <a:solidFill>
                <a:srgbClr val="FF0000"/>
              </a:solidFill>
            </a:endParaRPr>
          </a:p>
        </p:txBody>
      </p: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endParaRPr lang="en-GB" sz="1600" b="1" dirty="0">
              <a:cs typeface="Times New Roman" panose="02020603050405020304" pitchFamily="18" charset="0"/>
            </a:endParaRPr>
          </a:p>
        </p:txBody>
      </p:sp>
    </p:spTree>
    <p:extLst>
      <p:ext uri="{BB962C8B-B14F-4D97-AF65-F5344CB8AC3E}">
        <p14:creationId xmlns:p14="http://schemas.microsoft.com/office/powerpoint/2010/main" val="23723861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5</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RISK PREMIA </a:t>
            </a:r>
            <a:r>
              <a:rPr lang="en-GB" sz="1600" dirty="0" smtClean="0">
                <a:cs typeface="Times New Roman" panose="02020603050405020304" pitchFamily="18" charset="0"/>
              </a:rPr>
              <a:t>: </a:t>
            </a:r>
            <a:r>
              <a:rPr lang="en-GB" sz="1600" dirty="0">
                <a:cs typeface="Times New Roman" panose="02020603050405020304" pitchFamily="18" charset="0"/>
              </a:rPr>
              <a:t>T</a:t>
            </a:r>
            <a:r>
              <a:rPr lang="en-GB" sz="1600" dirty="0" smtClean="0">
                <a:cs typeface="Times New Roman" panose="02020603050405020304" pitchFamily="18" charset="0"/>
              </a:rPr>
              <a:t>he building </a:t>
            </a:r>
            <a:r>
              <a:rPr lang="en-GB" sz="1600" dirty="0">
                <a:cs typeface="Times New Roman" panose="02020603050405020304" pitchFamily="18" charset="0"/>
              </a:rPr>
              <a:t>blocks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Risk </a:t>
            </a:r>
            <a:r>
              <a:rPr lang="en-US" sz="1000" b="1" dirty="0" err="1" smtClean="0"/>
              <a:t>Premia</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4328" y="1800250"/>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r>
              <a:rPr lang="en-US" sz="1600" dirty="0" smtClean="0"/>
              <a:t>Low Volatility</a:t>
            </a:r>
          </a:p>
          <a:p>
            <a:r>
              <a:rPr lang="en-US" sz="800" dirty="0" smtClean="0"/>
              <a:t>Natixis Low Volatility US Equity Index</a:t>
            </a:r>
          </a:p>
          <a:p>
            <a:r>
              <a:rPr lang="en-US" sz="800" dirty="0" smtClean="0"/>
              <a:t>Natixis Low Volatility Europe Equity Index</a:t>
            </a:r>
          </a:p>
          <a:p>
            <a:r>
              <a:rPr lang="en-US" sz="800" dirty="0" smtClean="0">
                <a:solidFill>
                  <a:srgbClr val="FF0000"/>
                </a:solidFill>
              </a:rPr>
              <a:t>Natixis Low Volatility Russel 3000 Strategy</a:t>
            </a:r>
          </a:p>
          <a:p>
            <a:endParaRPr lang="en-US" sz="800" dirty="0" smtClean="0"/>
          </a:p>
          <a:p>
            <a:pPr marL="285750" indent="-285750">
              <a:buFont typeface="Wingdings" panose="05000000000000000000" pitchFamily="2" charset="2"/>
              <a:buChar char="ü"/>
            </a:pPr>
            <a:r>
              <a:rPr lang="en-US" sz="1600" dirty="0" smtClean="0"/>
              <a:t>Value</a:t>
            </a:r>
          </a:p>
          <a:p>
            <a:r>
              <a:rPr lang="en-US" sz="800" dirty="0" smtClean="0"/>
              <a:t>Natixis Long Value US Equity Index</a:t>
            </a:r>
          </a:p>
          <a:p>
            <a:r>
              <a:rPr lang="en-US" sz="800" dirty="0" smtClean="0"/>
              <a:t>Natixis Long Value  Europe Equity Index</a:t>
            </a:r>
          </a:p>
          <a:p>
            <a:endParaRPr lang="en-US" sz="800" dirty="0" smtClean="0"/>
          </a:p>
          <a:p>
            <a:pPr marL="285750" indent="-285750">
              <a:buFont typeface="Wingdings" panose="05000000000000000000" pitchFamily="2" charset="2"/>
              <a:buChar char="ü"/>
            </a:pPr>
            <a:r>
              <a:rPr lang="en-US" sz="1600" dirty="0" smtClean="0"/>
              <a:t>Small Cap</a:t>
            </a:r>
          </a:p>
          <a:p>
            <a:r>
              <a:rPr lang="en-US" sz="800" dirty="0" smtClean="0"/>
              <a:t>Natixis  Small Cap US Equity Index</a:t>
            </a:r>
          </a:p>
          <a:p>
            <a:r>
              <a:rPr lang="en-US" sz="800" dirty="0" smtClean="0"/>
              <a:t>Natixis  Small Cap Europe Equity Index</a:t>
            </a:r>
          </a:p>
          <a:p>
            <a:endParaRPr lang="en-US" sz="800" dirty="0" smtClean="0"/>
          </a:p>
          <a:p>
            <a:pPr marL="285750" indent="-285750">
              <a:buFont typeface="Wingdings" panose="05000000000000000000" pitchFamily="2" charset="2"/>
              <a:buChar char="ü"/>
            </a:pPr>
            <a:r>
              <a:rPr lang="en-US" sz="1600" dirty="0" smtClean="0"/>
              <a:t>High Dividend</a:t>
            </a:r>
          </a:p>
          <a:p>
            <a:r>
              <a:rPr lang="en-US" sz="800" dirty="0" smtClean="0"/>
              <a:t>Natixis  High Dividend US Equity Index</a:t>
            </a:r>
          </a:p>
          <a:p>
            <a:r>
              <a:rPr lang="en-US" sz="800" dirty="0" smtClean="0"/>
              <a:t>Natixis High Dividend  Europe Equity Index</a:t>
            </a:r>
          </a:p>
          <a:p>
            <a:endParaRPr lang="en-US" sz="1600" dirty="0" smtClean="0"/>
          </a:p>
          <a:p>
            <a:pPr marL="285750" indent="-285750">
              <a:buFont typeface="Wingdings" panose="05000000000000000000" pitchFamily="2" charset="2"/>
              <a:buChar char="ü"/>
            </a:pPr>
            <a:r>
              <a:rPr lang="en-US" sz="1600" dirty="0" smtClean="0"/>
              <a:t>Momentum</a:t>
            </a:r>
          </a:p>
          <a:p>
            <a:r>
              <a:rPr lang="en-US" sz="800" dirty="0" smtClean="0"/>
              <a:t>Natixis  Momentum US Equity Index</a:t>
            </a:r>
          </a:p>
          <a:p>
            <a:r>
              <a:rPr lang="en-US" sz="800" dirty="0" smtClean="0"/>
              <a:t>Natixis Momentum Europe Equity Index</a:t>
            </a:r>
            <a:endParaRPr lang="en-US" sz="800" dirty="0"/>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FLAGSHIPS: 5 RISK PREMIA STRATEGIES </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8832989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6</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RISK PREMIA : The building blocks </a:t>
            </a:r>
            <a:endParaRPr lang="en-GB" sz="1600" b="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5"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BACKTESTING: LOW </a:t>
            </a:r>
            <a:r>
              <a:rPr lang="en-GB" sz="1600" b="1" dirty="0">
                <a:cs typeface="Times New Roman" panose="02020603050405020304" pitchFamily="18" charset="0"/>
              </a:rPr>
              <a:t>VOLATILITY ON RUSSEL 3000 UNIVERSE </a:t>
            </a:r>
            <a:endParaRPr lang="en-GB" sz="1600" b="1" dirty="0">
              <a:cs typeface="Times New Roman" panose="02020603050405020304" pitchFamily="18" charset="0"/>
            </a:endParaRPr>
          </a:p>
        </p:txBody>
      </p:sp>
      <p:sp>
        <p:nvSpPr>
          <p:cNvPr id="10" name="Text Placeholder 3"/>
          <p:cNvSpPr txBox="1">
            <a:spLocks/>
          </p:cNvSpPr>
          <p:nvPr/>
        </p:nvSpPr>
        <p:spPr>
          <a:xfrm>
            <a:off x="3600152" y="1362649"/>
            <a:ext cx="2655406" cy="1661738"/>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algn="just">
              <a:buFont typeface="Wingdings" panose="05000000000000000000" pitchFamily="2" charset="2"/>
              <a:buChar char="Ø"/>
            </a:pPr>
            <a:r>
              <a:rPr lang="en-US" sz="800" dirty="0" smtClean="0"/>
              <a:t>Investment Universe:</a:t>
            </a:r>
          </a:p>
          <a:p>
            <a:pPr marL="0" indent="0" algn="just">
              <a:buNone/>
            </a:pPr>
            <a:r>
              <a:rPr lang="en-US" sz="800" dirty="0" smtClean="0"/>
              <a:t>             members of Russel 3000</a:t>
            </a:r>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1</a:t>
            </a:r>
            <a:r>
              <a:rPr lang="en-US" sz="800" baseline="30000" dirty="0" smtClean="0"/>
              <a:t>st</a:t>
            </a:r>
            <a:r>
              <a:rPr lang="en-US" sz="800" dirty="0" smtClean="0"/>
              <a:t> filter based ADV</a:t>
            </a:r>
            <a:endParaRPr lang="en-US" sz="800" dirty="0"/>
          </a:p>
          <a:p>
            <a:pPr marL="0" indent="0" algn="just">
              <a:buNone/>
            </a:pPr>
            <a:endParaRPr lang="en-US" sz="800" dirty="0">
              <a:solidFill>
                <a:srgbClr val="FF0000"/>
              </a:solidFill>
            </a:endParaRPr>
          </a:p>
          <a:p>
            <a:pPr algn="just">
              <a:buFont typeface="Wingdings" panose="05000000000000000000" pitchFamily="2" charset="2"/>
              <a:buChar char="Ø"/>
            </a:pPr>
            <a:r>
              <a:rPr lang="en-US" sz="800" dirty="0" smtClean="0"/>
              <a:t>2</a:t>
            </a:r>
            <a:r>
              <a:rPr lang="en-US" sz="800" baseline="30000" dirty="0" smtClean="0"/>
              <a:t>nd</a:t>
            </a:r>
            <a:r>
              <a:rPr lang="en-US" sz="800" dirty="0" smtClean="0"/>
              <a:t> filter based on low volatility stocks</a:t>
            </a:r>
          </a:p>
          <a:p>
            <a:pPr algn="just">
              <a:buFont typeface="Wingdings" panose="05000000000000000000" pitchFamily="2" charset="2"/>
              <a:buChar char="Ø"/>
            </a:pPr>
            <a:endParaRPr lang="en-US" sz="800" dirty="0"/>
          </a:p>
          <a:p>
            <a:pPr algn="just">
              <a:buFont typeface="Wingdings" panose="05000000000000000000" pitchFamily="2" charset="2"/>
              <a:buChar char="Ø"/>
            </a:pPr>
            <a:r>
              <a:rPr lang="en-US" sz="800" dirty="0" smtClean="0"/>
              <a:t>Ponderation : </a:t>
            </a:r>
            <a:r>
              <a:rPr lang="en-US" sz="800" dirty="0" err="1" smtClean="0"/>
              <a:t>equiweighted</a:t>
            </a:r>
            <a:endParaRPr lang="en-US" sz="800" dirty="0" smtClean="0"/>
          </a:p>
          <a:p>
            <a:pPr algn="just">
              <a:buFont typeface="Wingdings" panose="05000000000000000000" pitchFamily="2" charset="2"/>
              <a:buChar char="Ø"/>
            </a:pPr>
            <a:endParaRPr lang="en-US" sz="800" dirty="0" smtClean="0"/>
          </a:p>
          <a:p>
            <a:pPr algn="just">
              <a:buFont typeface="Wingdings" panose="05000000000000000000" pitchFamily="2" charset="2"/>
              <a:buChar char="Ø"/>
            </a:pPr>
            <a:r>
              <a:rPr lang="en-US" sz="800" dirty="0" smtClean="0"/>
              <a:t>Rebalancing frequency: monthly</a:t>
            </a:r>
            <a:endParaRPr lang="en-US" sz="800" dirty="0"/>
          </a:p>
          <a:p>
            <a:pPr algn="just">
              <a:buFont typeface="Wingdings" panose="05000000000000000000" pitchFamily="2" charset="2"/>
              <a:buChar char="Ø"/>
            </a:pPr>
            <a:endParaRPr lang="en-US" sz="800" dirty="0"/>
          </a:p>
          <a:p>
            <a:pPr marL="0" indent="0" algn="just">
              <a:buNone/>
            </a:pPr>
            <a:endParaRPr lang="en-US" sz="800" dirty="0">
              <a:solidFill>
                <a:srgbClr val="FF0000"/>
              </a:solidFill>
            </a:endParaRPr>
          </a:p>
        </p:txBody>
      </p:sp>
      <p:sp>
        <p:nvSpPr>
          <p:cNvPr id="11" name="Text Placeholder 3"/>
          <p:cNvSpPr txBox="1">
            <a:spLocks/>
          </p:cNvSpPr>
          <p:nvPr/>
        </p:nvSpPr>
        <p:spPr>
          <a:xfrm>
            <a:off x="3408999" y="1103517"/>
            <a:ext cx="2655406" cy="276924"/>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0" indent="0" algn="ctr">
              <a:buNone/>
            </a:pPr>
            <a:r>
              <a:rPr lang="en-US" sz="1000" b="1" dirty="0" smtClean="0"/>
              <a:t>Investment Strategy highlights</a:t>
            </a:r>
            <a:endParaRPr lang="en-US" sz="1000" b="1" dirty="0">
              <a:solidFill>
                <a:srgbClr val="FF0000"/>
              </a:solidFill>
            </a:endParaRPr>
          </a:p>
        </p:txBody>
      </p:sp>
      <p:pic>
        <p:nvPicPr>
          <p:cNvPr id="11266" name="Picture 2" descr="C:\Users\ftenga\AppData\Local\Temp\Bloomberg\Temp\bfmA0D4.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009" y="3169538"/>
            <a:ext cx="3852204" cy="2555942"/>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C:\Users\ftenga\AppData\Local\Temp\Bloomberg\Temp\bfm9F2C.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2400" y="3169538"/>
            <a:ext cx="3592240" cy="2572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838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7</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SMART BETA</a:t>
            </a:r>
            <a:r>
              <a:rPr lang="en-GB" sz="1600" dirty="0" smtClean="0">
                <a:cs typeface="Times New Roman" panose="02020603050405020304" pitchFamily="18" charset="0"/>
              </a:rPr>
              <a:t>: </a:t>
            </a:r>
            <a:r>
              <a:rPr lang="en-GB" sz="1600" dirty="0">
                <a:cs typeface="Times New Roman" panose="02020603050405020304" pitchFamily="18" charset="0"/>
              </a:rPr>
              <a:t>T</a:t>
            </a:r>
            <a:r>
              <a:rPr lang="en-GB" sz="1600" dirty="0" smtClean="0">
                <a:cs typeface="Times New Roman" panose="02020603050405020304" pitchFamily="18" charset="0"/>
              </a:rPr>
              <a:t>he building </a:t>
            </a:r>
            <a:r>
              <a:rPr lang="en-GB" sz="1600" dirty="0">
                <a:cs typeface="Times New Roman" panose="02020603050405020304" pitchFamily="18" charset="0"/>
              </a:rPr>
              <a:t>blocks </a:t>
            </a: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13" name="Freeform 12"/>
          <p:cNvSpPr/>
          <p:nvPr/>
        </p:nvSpPr>
        <p:spPr>
          <a:xfrm>
            <a:off x="1151880" y="3024386"/>
            <a:ext cx="1368152" cy="1224136"/>
          </a:xfrm>
          <a:custGeom>
            <a:avLst/>
            <a:gdLst>
              <a:gd name="connsiteX0" fmla="*/ 0 w 1583741"/>
              <a:gd name="connsiteY0" fmla="*/ 791871 h 1583741"/>
              <a:gd name="connsiteX1" fmla="*/ 791871 w 1583741"/>
              <a:gd name="connsiteY1" fmla="*/ 0 h 1583741"/>
              <a:gd name="connsiteX2" fmla="*/ 1583742 w 1583741"/>
              <a:gd name="connsiteY2" fmla="*/ 791871 h 1583741"/>
              <a:gd name="connsiteX3" fmla="*/ 791871 w 1583741"/>
              <a:gd name="connsiteY3" fmla="*/ 1583742 h 1583741"/>
              <a:gd name="connsiteX4" fmla="*/ 0 w 1583741"/>
              <a:gd name="connsiteY4" fmla="*/ 791871 h 158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3741" h="1583741">
                <a:moveTo>
                  <a:pt x="0" y="791871"/>
                </a:moveTo>
                <a:cubicBezTo>
                  <a:pt x="0" y="354533"/>
                  <a:pt x="354533" y="0"/>
                  <a:pt x="791871" y="0"/>
                </a:cubicBezTo>
                <a:cubicBezTo>
                  <a:pt x="1229209" y="0"/>
                  <a:pt x="1583742" y="354533"/>
                  <a:pt x="1583742" y="791871"/>
                </a:cubicBezTo>
                <a:cubicBezTo>
                  <a:pt x="1583742" y="1229209"/>
                  <a:pt x="1229209" y="1583742"/>
                  <a:pt x="791871" y="1583742"/>
                </a:cubicBezTo>
                <a:cubicBezTo>
                  <a:pt x="354533" y="1583742"/>
                  <a:pt x="0" y="1229209"/>
                  <a:pt x="0" y="791871"/>
                </a:cubicBezTo>
                <a:close/>
              </a:path>
            </a:pathLst>
          </a:custGeom>
          <a:solidFill>
            <a:srgbClr val="00B0F0"/>
          </a:solidFill>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7173" tIns="360000" rIns="247173" bIns="247173" numCol="1" spcCol="1270" anchor="ctr" anchorCtr="0">
            <a:noAutofit/>
          </a:bodyPr>
          <a:lstStyle/>
          <a:p>
            <a:pPr marL="171450" lvl="1" indent="0" algn="ctr">
              <a:buNone/>
            </a:pPr>
            <a:r>
              <a:rPr lang="en-US" sz="1000" b="1" dirty="0" smtClean="0"/>
              <a:t>Smart Beta</a:t>
            </a:r>
            <a:endParaRPr lang="en-US" sz="1000" dirty="0"/>
          </a:p>
        </p:txBody>
      </p:sp>
      <p:sp>
        <p:nvSpPr>
          <p:cNvPr id="14" name="Freeform 13"/>
          <p:cNvSpPr/>
          <p:nvPr/>
        </p:nvSpPr>
        <p:spPr>
          <a:xfrm>
            <a:off x="3024088" y="3528442"/>
            <a:ext cx="378264" cy="378264"/>
          </a:xfrm>
          <a:custGeom>
            <a:avLst/>
            <a:gdLst>
              <a:gd name="connsiteX0" fmla="*/ 50139 w 378264"/>
              <a:gd name="connsiteY0" fmla="*/ 77922 h 378264"/>
              <a:gd name="connsiteX1" fmla="*/ 328125 w 378264"/>
              <a:gd name="connsiteY1" fmla="*/ 77922 h 378264"/>
              <a:gd name="connsiteX2" fmla="*/ 328125 w 378264"/>
              <a:gd name="connsiteY2" fmla="*/ 166890 h 378264"/>
              <a:gd name="connsiteX3" fmla="*/ 50139 w 378264"/>
              <a:gd name="connsiteY3" fmla="*/ 166890 h 378264"/>
              <a:gd name="connsiteX4" fmla="*/ 50139 w 378264"/>
              <a:gd name="connsiteY4" fmla="*/ 77922 h 378264"/>
              <a:gd name="connsiteX5" fmla="*/ 50139 w 378264"/>
              <a:gd name="connsiteY5" fmla="*/ 211374 h 378264"/>
              <a:gd name="connsiteX6" fmla="*/ 328125 w 378264"/>
              <a:gd name="connsiteY6" fmla="*/ 211374 h 378264"/>
              <a:gd name="connsiteX7" fmla="*/ 328125 w 378264"/>
              <a:gd name="connsiteY7" fmla="*/ 300342 h 378264"/>
              <a:gd name="connsiteX8" fmla="*/ 50139 w 378264"/>
              <a:gd name="connsiteY8" fmla="*/ 300342 h 378264"/>
              <a:gd name="connsiteX9" fmla="*/ 50139 w 378264"/>
              <a:gd name="connsiteY9" fmla="*/ 211374 h 37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264" h="378264">
                <a:moveTo>
                  <a:pt x="50139" y="77922"/>
                </a:moveTo>
                <a:lnTo>
                  <a:pt x="328125" y="77922"/>
                </a:lnTo>
                <a:lnTo>
                  <a:pt x="328125" y="166890"/>
                </a:lnTo>
                <a:lnTo>
                  <a:pt x="50139" y="166890"/>
                </a:lnTo>
                <a:lnTo>
                  <a:pt x="50139" y="77922"/>
                </a:lnTo>
                <a:close/>
                <a:moveTo>
                  <a:pt x="50139" y="211374"/>
                </a:moveTo>
                <a:lnTo>
                  <a:pt x="328125" y="211374"/>
                </a:lnTo>
                <a:lnTo>
                  <a:pt x="328125" y="300342"/>
                </a:lnTo>
                <a:lnTo>
                  <a:pt x="50139" y="300342"/>
                </a:lnTo>
                <a:lnTo>
                  <a:pt x="50139" y="21137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1">
            <a:schemeClr val="accent1">
              <a:tint val="60000"/>
              <a:hueOff val="0"/>
              <a:satOff val="0"/>
              <a:lumOff val="0"/>
              <a:alphaOff val="0"/>
            </a:schemeClr>
          </a:effectRef>
          <a:fontRef idx="minor">
            <a:schemeClr val="lt1"/>
          </a:fontRef>
        </p:style>
        <p:txBody>
          <a:bodyPr spcFirstLastPara="0" vert="horz" wrap="square" lIns="50139" tIns="77922" rIns="50139" bIns="77922" numCol="1" spcCol="1270" anchor="ctr" anchorCtr="0">
            <a:noAutofit/>
          </a:bodyPr>
          <a:lstStyle/>
          <a:p>
            <a:pPr lvl="0" algn="ctr" defTabSz="666750">
              <a:lnSpc>
                <a:spcPct val="90000"/>
              </a:lnSpc>
              <a:spcBef>
                <a:spcPct val="0"/>
              </a:spcBef>
              <a:spcAft>
                <a:spcPct val="35000"/>
              </a:spcAft>
            </a:pPr>
            <a:endParaRPr lang="fr-FR" sz="1500" kern="1200"/>
          </a:p>
        </p:txBody>
      </p:sp>
      <p:sp>
        <p:nvSpPr>
          <p:cNvPr id="15" name="Left Brace 14"/>
          <p:cNvSpPr/>
          <p:nvPr/>
        </p:nvSpPr>
        <p:spPr>
          <a:xfrm>
            <a:off x="3966410" y="1908262"/>
            <a:ext cx="576064" cy="345638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 Placeholder 3"/>
          <p:cNvSpPr txBox="1">
            <a:spLocks/>
          </p:cNvSpPr>
          <p:nvPr/>
        </p:nvSpPr>
        <p:spPr>
          <a:xfrm>
            <a:off x="5184328" y="1800250"/>
            <a:ext cx="4180503" cy="3996443"/>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r>
              <a:rPr lang="en-US" sz="1600" dirty="0" smtClean="0"/>
              <a:t>Minimum Variance</a:t>
            </a:r>
          </a:p>
          <a:p>
            <a:r>
              <a:rPr lang="en-US" sz="800" dirty="0" smtClean="0"/>
              <a:t>Natixis Selective Europe 30 Index</a:t>
            </a:r>
          </a:p>
          <a:p>
            <a:r>
              <a:rPr lang="en-US" sz="800" dirty="0" smtClean="0"/>
              <a:t>Natixis Optimum Asia</a:t>
            </a:r>
          </a:p>
          <a:p>
            <a:r>
              <a:rPr lang="en-US" sz="800" dirty="0" smtClean="0"/>
              <a:t>NXS Optimum Income</a:t>
            </a:r>
          </a:p>
          <a:p>
            <a:endParaRPr lang="en-US" sz="800" dirty="0"/>
          </a:p>
          <a:p>
            <a:endParaRPr lang="en-US" sz="800" dirty="0" smtClean="0"/>
          </a:p>
          <a:p>
            <a:endParaRPr lang="en-US" sz="800" dirty="0" smtClean="0"/>
          </a:p>
          <a:p>
            <a:pPr marL="285750" indent="-285750">
              <a:buFont typeface="Wingdings" panose="05000000000000000000" pitchFamily="2" charset="2"/>
              <a:buChar char="ü"/>
            </a:pPr>
            <a:r>
              <a:rPr lang="en-US" sz="1600" dirty="0" smtClean="0"/>
              <a:t>Equally weighted</a:t>
            </a:r>
          </a:p>
          <a:p>
            <a:r>
              <a:rPr lang="en-US" sz="800" dirty="0" smtClean="0"/>
              <a:t>CAC Large 60 Equal Weight Excess Return Index</a:t>
            </a:r>
          </a:p>
          <a:p>
            <a:r>
              <a:rPr lang="en-US" sz="800" dirty="0" smtClean="0">
                <a:solidFill>
                  <a:srgbClr val="FF0000"/>
                </a:solidFill>
              </a:rPr>
              <a:t>S&amp;P 500 Large Top 250 </a:t>
            </a:r>
            <a:r>
              <a:rPr lang="en-US" sz="800" dirty="0">
                <a:solidFill>
                  <a:srgbClr val="FF0000"/>
                </a:solidFill>
              </a:rPr>
              <a:t>Equal Weight Excess Return </a:t>
            </a:r>
            <a:r>
              <a:rPr lang="en-US" sz="800" dirty="0" smtClean="0">
                <a:solidFill>
                  <a:srgbClr val="FF0000"/>
                </a:solidFill>
              </a:rPr>
              <a:t>Strategy</a:t>
            </a:r>
          </a:p>
          <a:p>
            <a:r>
              <a:rPr lang="en-US" sz="800" dirty="0">
                <a:solidFill>
                  <a:srgbClr val="FF0000"/>
                </a:solidFill>
              </a:rPr>
              <a:t>S&amp;P 500 Large </a:t>
            </a:r>
            <a:r>
              <a:rPr lang="en-US" sz="800" dirty="0" smtClean="0">
                <a:solidFill>
                  <a:srgbClr val="FF0000"/>
                </a:solidFill>
              </a:rPr>
              <a:t>Bottom 250 </a:t>
            </a:r>
            <a:r>
              <a:rPr lang="en-US" sz="800" dirty="0">
                <a:solidFill>
                  <a:srgbClr val="FF0000"/>
                </a:solidFill>
              </a:rPr>
              <a:t>Equal Weight Excess Return </a:t>
            </a:r>
            <a:r>
              <a:rPr lang="en-US" sz="800" dirty="0" smtClean="0">
                <a:solidFill>
                  <a:srgbClr val="FF0000"/>
                </a:solidFill>
              </a:rPr>
              <a:t>Strategy</a:t>
            </a:r>
            <a:endParaRPr lang="en-US" sz="800" dirty="0">
              <a:solidFill>
                <a:srgbClr val="FF0000"/>
              </a:solidFill>
            </a:endParaRPr>
          </a:p>
        </p:txBody>
      </p: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GB" sz="1600" b="1" dirty="0" smtClean="0">
                <a:cs typeface="Times New Roman" panose="02020603050405020304" pitchFamily="18" charset="0"/>
              </a:rPr>
              <a:t>FLAGSHIPS</a:t>
            </a:r>
            <a:endParaRPr lang="en-GB" sz="1600" b="1" dirty="0">
              <a:cs typeface="Times New Roman" panose="02020603050405020304" pitchFamily="18" charset="0"/>
            </a:endParaRPr>
          </a:p>
        </p:txBody>
      </p:sp>
    </p:spTree>
    <p:extLst>
      <p:ext uri="{BB962C8B-B14F-4D97-AF65-F5344CB8AC3E}">
        <p14:creationId xmlns:p14="http://schemas.microsoft.com/office/powerpoint/2010/main" val="38906224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8</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SMART BETA</a:t>
            </a:r>
            <a:r>
              <a:rPr lang="en-GB" sz="1600" dirty="0" smtClean="0">
                <a:cs typeface="Times New Roman" panose="02020603050405020304" pitchFamily="18" charset="0"/>
              </a:rPr>
              <a:t>: </a:t>
            </a:r>
            <a:r>
              <a:rPr lang="en-GB" sz="1600" dirty="0" smtClean="0">
                <a:cs typeface="Times New Roman" panose="02020603050405020304" pitchFamily="18" charset="0"/>
              </a:rPr>
              <a:t>Work in progress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US" sz="1600" dirty="0"/>
              <a:t>S&amp;P 500 Large Top 250 Equal Weight </a:t>
            </a:r>
            <a:r>
              <a:rPr lang="en-US" sz="1600" dirty="0" smtClean="0"/>
              <a:t>Total Return </a:t>
            </a:r>
            <a:r>
              <a:rPr lang="en-US" sz="1600" dirty="0"/>
              <a:t>Strategy</a:t>
            </a:r>
          </a:p>
          <a:p>
            <a:r>
              <a:rPr lang="en-GB" sz="1600" b="1" dirty="0" smtClean="0">
                <a:cs typeface="Times New Roman" panose="02020603050405020304" pitchFamily="18" charset="0"/>
              </a:rPr>
              <a:t>BACKTESTING</a:t>
            </a:r>
            <a:endParaRPr lang="en-GB" sz="1600" b="1" dirty="0">
              <a:cs typeface="Times New Roman" panose="02020603050405020304" pitchFamily="18" charset="0"/>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832" y="2711533"/>
            <a:ext cx="4968552" cy="32839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3" name="Table 2"/>
          <p:cNvGraphicFramePr>
            <a:graphicFrameLocks noGrp="1"/>
          </p:cNvGraphicFramePr>
          <p:nvPr>
            <p:extLst>
              <p:ext uri="{D42A27DB-BD31-4B8C-83A1-F6EECF244321}">
                <p14:modId xmlns:p14="http://schemas.microsoft.com/office/powerpoint/2010/main" val="1742679136"/>
              </p:ext>
            </p:extLst>
          </p:nvPr>
        </p:nvGraphicFramePr>
        <p:xfrm>
          <a:off x="719832" y="1235651"/>
          <a:ext cx="4968552" cy="1343025"/>
        </p:xfrm>
        <a:graphic>
          <a:graphicData uri="http://schemas.openxmlformats.org/drawingml/2006/table">
            <a:tbl>
              <a:tblPr firstRow="1" firstCol="1" bandRow="1"/>
              <a:tblGrid>
                <a:gridCol w="1569016"/>
                <a:gridCol w="3399536"/>
              </a:tblGrid>
              <a:tr h="190500">
                <a:tc>
                  <a:txBody>
                    <a:bodyPr/>
                    <a:lstStyle/>
                    <a:p>
                      <a:pPr marL="0" marR="0">
                        <a:spcBef>
                          <a:spcPts val="0"/>
                        </a:spcBef>
                        <a:spcAft>
                          <a:spcPts val="0"/>
                        </a:spcAft>
                      </a:pPr>
                      <a:r>
                        <a:rPr lang="en-US" sz="1100" b="1" dirty="0">
                          <a:solidFill>
                            <a:srgbClr val="000000"/>
                          </a:solidFill>
                          <a:effectLst/>
                          <a:latin typeface="Calibri"/>
                          <a:ea typeface="Calibri"/>
                          <a:cs typeface="Times New Roman"/>
                        </a:rPr>
                        <a:t>Universe</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the 250 biggest capitalizations of SPX</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Nb of stocks</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250</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Reshuffle</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same rules as SPX</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Weighting Methodology</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err="1">
                          <a:solidFill>
                            <a:srgbClr val="000000"/>
                          </a:solidFill>
                          <a:effectLst/>
                          <a:latin typeface="Calibri"/>
                          <a:ea typeface="Calibri"/>
                          <a:cs typeface="Times New Roman"/>
                        </a:rPr>
                        <a:t>Equi</a:t>
                      </a:r>
                      <a:r>
                        <a:rPr lang="en-US" sz="1100" dirty="0">
                          <a:solidFill>
                            <a:srgbClr val="000000"/>
                          </a:solidFill>
                          <a:effectLst/>
                          <a:latin typeface="Calibri"/>
                          <a:ea typeface="Calibri"/>
                          <a:cs typeface="Times New Roman"/>
                        </a:rPr>
                        <a:t>-Weighting</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Reweighting</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same rules as SPX</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Dividend</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Reinvested (net)</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200025">
                <a:tc>
                  <a:txBody>
                    <a:bodyPr/>
                    <a:lstStyle/>
                    <a:p>
                      <a:pPr marL="0" marR="0">
                        <a:spcBef>
                          <a:spcPts val="0"/>
                        </a:spcBef>
                        <a:spcAft>
                          <a:spcPts val="0"/>
                        </a:spcAft>
                      </a:pPr>
                      <a:r>
                        <a:rPr lang="en-US" sz="1100" b="1">
                          <a:solidFill>
                            <a:srgbClr val="000000"/>
                          </a:solidFill>
                          <a:effectLst/>
                          <a:latin typeface="Calibri"/>
                          <a:ea typeface="Calibri"/>
                          <a:cs typeface="Times New Roman"/>
                        </a:rPr>
                        <a:t>Synthetic Dividend</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3%</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bl>
          </a:graphicData>
        </a:graphic>
      </p:graphicFrame>
      <p:sp>
        <p:nvSpPr>
          <p:cNvPr id="10" name="Text Placeholder 3"/>
          <p:cNvSpPr txBox="1">
            <a:spLocks/>
          </p:cNvSpPr>
          <p:nvPr/>
        </p:nvSpPr>
        <p:spPr>
          <a:xfrm>
            <a:off x="6558021" y="1800250"/>
            <a:ext cx="2655406" cy="3708411"/>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0" indent="0">
              <a:buNone/>
            </a:pPr>
            <a:r>
              <a:rPr lang="en-US" sz="1600" dirty="0" smtClean="0"/>
              <a:t>The S&amp;P 500 story (brand) with a similar or better performance and structure products friendly pricing parameters</a:t>
            </a:r>
            <a:endParaRPr lang="en-US" sz="800" dirty="0">
              <a:solidFill>
                <a:srgbClr val="FF0000"/>
              </a:solidFill>
            </a:endParaRPr>
          </a:p>
        </p:txBody>
      </p:sp>
    </p:spTree>
    <p:extLst>
      <p:ext uri="{BB962C8B-B14F-4D97-AF65-F5344CB8AC3E}">
        <p14:creationId xmlns:p14="http://schemas.microsoft.com/office/powerpoint/2010/main" val="18844829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F17CF34B-14F5-48FF-8D5E-809DE1167B0F}" type="slidenum">
              <a:rPr lang="fr-FR" smtClean="0"/>
              <a:pPr/>
              <a:t>9</a:t>
            </a:fld>
            <a:endParaRPr lang="fr-FR"/>
          </a:p>
        </p:txBody>
      </p:sp>
      <p:sp>
        <p:nvSpPr>
          <p:cNvPr id="2" name="Title 1"/>
          <p:cNvSpPr>
            <a:spLocks noGrp="1"/>
          </p:cNvSpPr>
          <p:nvPr>
            <p:ph type="title"/>
          </p:nvPr>
        </p:nvSpPr>
        <p:spPr/>
        <p:txBody>
          <a:bodyPr/>
          <a:lstStyle/>
          <a:p>
            <a:pPr marL="0" indent="0"/>
            <a:r>
              <a:rPr lang="en-GB" sz="1600" dirty="0">
                <a:cs typeface="Times New Roman" panose="02020603050405020304" pitchFamily="18" charset="0"/>
              </a:rPr>
              <a:t>US ALGORITHM INDICES PLATFORM – SMART BETA</a:t>
            </a:r>
            <a:r>
              <a:rPr lang="en-GB" sz="1600" dirty="0" smtClean="0">
                <a:cs typeface="Times New Roman" panose="02020603050405020304" pitchFamily="18" charset="0"/>
              </a:rPr>
              <a:t>: </a:t>
            </a:r>
            <a:r>
              <a:rPr lang="en-GB" sz="1600" dirty="0" smtClean="0">
                <a:cs typeface="Times New Roman" panose="02020603050405020304" pitchFamily="18" charset="0"/>
              </a:rPr>
              <a:t>Work in progress</a:t>
            </a:r>
            <a:endParaRPr lang="en-GB" sz="1600" dirty="0">
              <a:cs typeface="Times New Roman" panose="02020603050405020304" pitchFamily="18" charset="0"/>
            </a:endParaRPr>
          </a:p>
        </p:txBody>
      </p:sp>
      <p:cxnSp>
        <p:nvCxnSpPr>
          <p:cNvPr id="37" name="Straight Connector 36"/>
          <p:cNvCxnSpPr/>
          <p:nvPr/>
        </p:nvCxnSpPr>
        <p:spPr>
          <a:xfrm>
            <a:off x="-849361" y="2578676"/>
            <a:ext cx="9526058" cy="0"/>
          </a:xfrm>
          <a:prstGeom prst="line">
            <a:avLst/>
          </a:prstGeom>
        </p:spPr>
      </p:cxnSp>
      <p:cxnSp>
        <p:nvCxnSpPr>
          <p:cNvPr id="12" name="Straight Connector 36"/>
          <p:cNvCxnSpPr/>
          <p:nvPr/>
        </p:nvCxnSpPr>
        <p:spPr>
          <a:xfrm>
            <a:off x="197900" y="4862880"/>
            <a:ext cx="9526058" cy="0"/>
          </a:xfrm>
          <a:prstGeom prst="line">
            <a:avLst/>
          </a:prstGeom>
        </p:spPr>
      </p:cxnSp>
      <p:sp>
        <p:nvSpPr>
          <p:cNvPr id="24" name="Title 1"/>
          <p:cNvSpPr txBox="1">
            <a:spLocks/>
          </p:cNvSpPr>
          <p:nvPr/>
        </p:nvSpPr>
        <p:spPr>
          <a:xfrm>
            <a:off x="434966" y="6048722"/>
            <a:ext cx="9051925" cy="503238"/>
          </a:xfrm>
          <a:prstGeom prst="rect">
            <a:avLst/>
          </a:prstGeom>
        </p:spPr>
        <p:txBody>
          <a:bodyPr/>
          <a:lstStyle>
            <a:lvl1pPr algn="ctr" defTabSz="987342" rtl="0" eaLnBrk="1" latinLnBrk="0" hangingPunct="1">
              <a:spcBef>
                <a:spcPct val="0"/>
              </a:spcBef>
              <a:buNone/>
              <a:defRPr sz="4800" kern="1200">
                <a:solidFill>
                  <a:schemeClr val="tx1"/>
                </a:solidFill>
                <a:latin typeface="+mj-lt"/>
                <a:ea typeface="+mj-ea"/>
                <a:cs typeface="+mj-cs"/>
              </a:defRPr>
            </a:lvl1pPr>
          </a:lstStyle>
          <a:p>
            <a:r>
              <a:rPr lang="en-US" sz="1600" dirty="0"/>
              <a:t>S&amp;P 500 Large </a:t>
            </a:r>
            <a:r>
              <a:rPr lang="en-US" sz="1600" dirty="0" smtClean="0"/>
              <a:t>Bottom </a:t>
            </a:r>
            <a:r>
              <a:rPr lang="en-US" sz="1600" dirty="0"/>
              <a:t>250 Equal Weight </a:t>
            </a:r>
            <a:r>
              <a:rPr lang="en-US" sz="1600" dirty="0" smtClean="0"/>
              <a:t>Total Return </a:t>
            </a:r>
            <a:r>
              <a:rPr lang="en-US" sz="1600" dirty="0"/>
              <a:t>Strategy</a:t>
            </a:r>
          </a:p>
          <a:p>
            <a:r>
              <a:rPr lang="en-GB" sz="1600" b="1" dirty="0" smtClean="0">
                <a:cs typeface="Times New Roman" panose="02020603050405020304" pitchFamily="18" charset="0"/>
              </a:rPr>
              <a:t>BACKTESTING</a:t>
            </a:r>
            <a:endParaRPr lang="en-GB" sz="1600" b="1" dirty="0">
              <a:cs typeface="Times New Roman" panose="02020603050405020304" pitchFamily="18" charset="0"/>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808" y="2664346"/>
            <a:ext cx="4824536" cy="3316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3" name="Table 2"/>
          <p:cNvGraphicFramePr>
            <a:graphicFrameLocks noGrp="1"/>
          </p:cNvGraphicFramePr>
          <p:nvPr>
            <p:extLst>
              <p:ext uri="{D42A27DB-BD31-4B8C-83A1-F6EECF244321}">
                <p14:modId xmlns:p14="http://schemas.microsoft.com/office/powerpoint/2010/main" val="1878461543"/>
              </p:ext>
            </p:extLst>
          </p:nvPr>
        </p:nvGraphicFramePr>
        <p:xfrm>
          <a:off x="503808" y="1230392"/>
          <a:ext cx="4826000" cy="1343025"/>
        </p:xfrm>
        <a:graphic>
          <a:graphicData uri="http://schemas.openxmlformats.org/drawingml/2006/table">
            <a:tbl>
              <a:tblPr firstRow="1" firstCol="1" bandRow="1"/>
              <a:tblGrid>
                <a:gridCol w="1524000"/>
                <a:gridCol w="3302000"/>
              </a:tblGrid>
              <a:tr h="190500">
                <a:tc>
                  <a:txBody>
                    <a:bodyPr/>
                    <a:lstStyle/>
                    <a:p>
                      <a:pPr marL="0" marR="0">
                        <a:spcBef>
                          <a:spcPts val="0"/>
                        </a:spcBef>
                        <a:spcAft>
                          <a:spcPts val="0"/>
                        </a:spcAft>
                      </a:pPr>
                      <a:r>
                        <a:rPr lang="en-US" sz="1100" b="1" dirty="0">
                          <a:solidFill>
                            <a:srgbClr val="000000"/>
                          </a:solidFill>
                          <a:effectLst/>
                          <a:latin typeface="Calibri"/>
                          <a:ea typeface="Calibri"/>
                          <a:cs typeface="Times New Roman"/>
                        </a:rPr>
                        <a:t>Universe</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the stocks in the SPX that do not belong to Index 1</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Nb of stocks</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Number of stocks in SPX - Number of stocks in Index 1</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Reshuffle</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same rules as SPX</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Weighting Methodology</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Equi-Weighting</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Reweighting</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same rules as SPX</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190500">
                <a:tc>
                  <a:txBody>
                    <a:bodyPr/>
                    <a:lstStyle/>
                    <a:p>
                      <a:pPr marL="0" marR="0">
                        <a:spcBef>
                          <a:spcPts val="0"/>
                        </a:spcBef>
                        <a:spcAft>
                          <a:spcPts val="0"/>
                        </a:spcAft>
                      </a:pPr>
                      <a:r>
                        <a:rPr lang="en-US" sz="1100" b="1">
                          <a:solidFill>
                            <a:srgbClr val="000000"/>
                          </a:solidFill>
                          <a:effectLst/>
                          <a:latin typeface="Calibri"/>
                          <a:ea typeface="Calibri"/>
                          <a:cs typeface="Times New Roman"/>
                        </a:rPr>
                        <a:t>Dividend</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a:ea typeface="Calibri"/>
                          <a:cs typeface="Times New Roman"/>
                        </a:rPr>
                        <a:t>Reinvested (net)</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r h="200025">
                <a:tc>
                  <a:txBody>
                    <a:bodyPr/>
                    <a:lstStyle/>
                    <a:p>
                      <a:pPr marL="0" marR="0">
                        <a:spcBef>
                          <a:spcPts val="0"/>
                        </a:spcBef>
                        <a:spcAft>
                          <a:spcPts val="0"/>
                        </a:spcAft>
                      </a:pPr>
                      <a:r>
                        <a:rPr lang="en-US" sz="1100" b="1">
                          <a:solidFill>
                            <a:srgbClr val="000000"/>
                          </a:solidFill>
                          <a:effectLst/>
                          <a:latin typeface="Calibri"/>
                          <a:ea typeface="Calibri"/>
                          <a:cs typeface="Times New Roman"/>
                        </a:rPr>
                        <a:t>Synthetic Dividend</a:t>
                      </a:r>
                      <a:endParaRPr lang="en-US" sz="110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dirty="0">
                          <a:solidFill>
                            <a:srgbClr val="000000"/>
                          </a:solidFill>
                          <a:effectLst/>
                          <a:latin typeface="Calibri"/>
                          <a:ea typeface="Calibri"/>
                          <a:cs typeface="Times New Roman"/>
                        </a:rPr>
                        <a:t>3%</a:t>
                      </a:r>
                      <a:endParaRPr lang="en-US" sz="1100" dirty="0">
                        <a:effectLst/>
                        <a:latin typeface="Calibri"/>
                        <a:ea typeface="Calibri"/>
                        <a:cs typeface="Times New Roman"/>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r>
            </a:tbl>
          </a:graphicData>
        </a:graphic>
      </p:graphicFrame>
      <p:sp>
        <p:nvSpPr>
          <p:cNvPr id="9" name="Text Placeholder 3"/>
          <p:cNvSpPr txBox="1">
            <a:spLocks/>
          </p:cNvSpPr>
          <p:nvPr/>
        </p:nvSpPr>
        <p:spPr>
          <a:xfrm>
            <a:off x="6558021" y="1800250"/>
            <a:ext cx="2655406" cy="3708411"/>
          </a:xfrm>
          <a:prstGeom prst="rect">
            <a:avLst/>
          </a:prstGeom>
        </p:spPr>
        <p:txBody>
          <a:bodyPr lIns="98734" tIns="49367" rIns="98734" bIns="49367"/>
          <a:lstStyle>
            <a:lvl1pPr marL="370253" indent="-370253" algn="l" defTabSz="987342" rtl="0" eaLnBrk="1" latinLnBrk="0" hangingPunct="1">
              <a:spcBef>
                <a:spcPct val="20000"/>
              </a:spcBef>
              <a:buFont typeface="Arial" panose="020B0604020202020204" pitchFamily="34" charset="0"/>
              <a:buChar char="•"/>
              <a:defRPr sz="3500" kern="1200">
                <a:solidFill>
                  <a:schemeClr val="tx1"/>
                </a:solidFill>
                <a:latin typeface="Univers LT Std 47 Cn Lt" pitchFamily="34" charset="0"/>
                <a:ea typeface="+mn-ea"/>
                <a:cs typeface="+mn-cs"/>
              </a:defRPr>
            </a:lvl1pPr>
            <a:lvl2pPr marL="802216" indent="-308544" algn="l" defTabSz="987342" rtl="0" eaLnBrk="1" latinLnBrk="0" hangingPunct="1">
              <a:spcBef>
                <a:spcPct val="20000"/>
              </a:spcBef>
              <a:buFont typeface="Arial" panose="020B0604020202020204" pitchFamily="34" charset="0"/>
              <a:buChar char="–"/>
              <a:defRPr sz="3000" kern="1200">
                <a:solidFill>
                  <a:schemeClr val="tx1"/>
                </a:solidFill>
                <a:latin typeface="Univers LT Std 47 Cn Lt" pitchFamily="34" charset="0"/>
                <a:ea typeface="+mn-ea"/>
                <a:cs typeface="+mn-cs"/>
              </a:defRPr>
            </a:lvl2pPr>
            <a:lvl3pPr marL="1234177" indent="-246835" algn="l" defTabSz="987342" rtl="0" eaLnBrk="1" latinLnBrk="0" hangingPunct="1">
              <a:spcBef>
                <a:spcPct val="20000"/>
              </a:spcBef>
              <a:buFont typeface="Arial" panose="020B0604020202020204" pitchFamily="34" charset="0"/>
              <a:buChar char="•"/>
              <a:defRPr sz="2600" kern="1200">
                <a:solidFill>
                  <a:schemeClr val="tx1"/>
                </a:solidFill>
                <a:latin typeface="Univers LT Std 47 Cn Lt" pitchFamily="34" charset="0"/>
                <a:ea typeface="+mn-ea"/>
                <a:cs typeface="+mn-cs"/>
              </a:defRPr>
            </a:lvl3pPr>
            <a:lvl4pPr marL="172784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4pPr>
            <a:lvl5pPr marL="2221518" indent="-246835" algn="l" defTabSz="987342" rtl="0" eaLnBrk="1" latinLnBrk="0" hangingPunct="1">
              <a:spcBef>
                <a:spcPct val="20000"/>
              </a:spcBef>
              <a:buFont typeface="Arial" panose="020B0604020202020204" pitchFamily="34" charset="0"/>
              <a:buChar char="»"/>
              <a:defRPr sz="2200" kern="1200">
                <a:solidFill>
                  <a:schemeClr val="tx1"/>
                </a:solidFill>
                <a:latin typeface="Univers LT Std 47 Cn Lt" pitchFamily="34" charset="0"/>
                <a:ea typeface="+mn-ea"/>
                <a:cs typeface="+mn-cs"/>
              </a:defRPr>
            </a:lvl5pPr>
            <a:lvl6pPr marL="2715189"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0886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02530"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196201" indent="-246835" algn="l" defTabSz="987342"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a:lstStyle>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285750" indent="-285750">
              <a:buFont typeface="Wingdings" panose="05000000000000000000" pitchFamily="2" charset="2"/>
              <a:buChar char="ü"/>
            </a:pPr>
            <a:endParaRPr lang="en-US" sz="1600" dirty="0" smtClean="0"/>
          </a:p>
          <a:p>
            <a:pPr marL="285750" indent="-285750">
              <a:buFont typeface="Wingdings" panose="05000000000000000000" pitchFamily="2" charset="2"/>
              <a:buChar char="ü"/>
            </a:pPr>
            <a:endParaRPr lang="en-US" sz="1600" dirty="0"/>
          </a:p>
          <a:p>
            <a:pPr marL="0" indent="0">
              <a:buNone/>
            </a:pPr>
            <a:r>
              <a:rPr lang="en-US" sz="1600" dirty="0" smtClean="0"/>
              <a:t>The S&amp;P 500 story (brand) with a similar or better performance and structure products friendly pricing parameters</a:t>
            </a:r>
            <a:endParaRPr lang="en-US" sz="800" dirty="0">
              <a:solidFill>
                <a:srgbClr val="FF0000"/>
              </a:solidFill>
            </a:endParaRPr>
          </a:p>
        </p:txBody>
      </p:sp>
    </p:spTree>
    <p:extLst>
      <p:ext uri="{BB962C8B-B14F-4D97-AF65-F5344CB8AC3E}">
        <p14:creationId xmlns:p14="http://schemas.microsoft.com/office/powerpoint/2010/main" val="15619390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1742</TotalTime>
  <Words>3094</Words>
  <Application>Microsoft Office PowerPoint</Application>
  <PresentationFormat>Custom</PresentationFormat>
  <Paragraphs>916</Paragraphs>
  <Slides>47</Slides>
  <Notes>1</Notes>
  <HiddenSlides>0</HiddenSlides>
  <MMClips>0</MMClip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Office Theme</vt:lpstr>
      <vt:lpstr>Custom Design</vt:lpstr>
      <vt:lpstr>PowerPoint Presentation</vt:lpstr>
      <vt:lpstr>US ALGORITHM INDICES PLATFORM – OVERVIEW</vt:lpstr>
      <vt:lpstr>US ALGORITHM INDICES PLATFORM – RISK PREMIA / SMART BETA STRATEGIES</vt:lpstr>
      <vt:lpstr>US ALGORITHM INDICES PLATFORM – RISK PREMIA / SMART BETA: OVERVIEW</vt:lpstr>
      <vt:lpstr>US ALGORITHM INDICES PLATFORM – RISK PREMIA : The building blocks </vt:lpstr>
      <vt:lpstr>US ALGORITHM INDICES PLATFORM – RISK PREMIA : The building blocks </vt:lpstr>
      <vt:lpstr>US ALGORITHM INDICES PLATFORM – SMART BETA: The building blocks </vt:lpstr>
      <vt:lpstr>US ALGORITHM INDICES PLATFORM – SMART BETA: Work in progress</vt:lpstr>
      <vt:lpstr>US ALGORITHM INDICES PLATFORM – SMART BETA: Work in progress</vt:lpstr>
      <vt:lpstr>US ALGORITHM INDICES PLATFORM – RISK PREMIA : Examples of Asset Allocation </vt:lpstr>
      <vt:lpstr>US ALGORITHM INDICES PLATFORM – RISK PREMIA : Examples of Asset Allocation </vt:lpstr>
      <vt:lpstr>US ALGORITHM INDICES PLATFORM – RISK PREMIA : Examples of Asset Allocation </vt:lpstr>
      <vt:lpstr>US ALGORITHM INDICES PLATFORM – RISK PREMIA : Alpha Generation</vt:lpstr>
      <vt:lpstr>US ALGORITHM INDICES PLATFORM – RISK PREMIA : Beta adjusted building blocks </vt:lpstr>
      <vt:lpstr>US ALGORITHM INDICES PLATFORM – RISK PREMIA : Beta adjusted building blocks </vt:lpstr>
      <vt:lpstr>US ALGORITHM INDICES PLATFORM – RISK PREMIA : Alpha Generation</vt:lpstr>
      <vt:lpstr>US ALGORITHM INDICES PLATFORM – IMPLIED ASSETS STRATEGIES</vt:lpstr>
      <vt:lpstr>US ALGORITHM INDICES PLATFORM – IMPLIED ASSETS: OVERVIEW</vt:lpstr>
      <vt:lpstr>US ALGORITHM INDICES PLATFORM – IMPLIED ASSETS</vt:lpstr>
      <vt:lpstr>US ALGORITHM INDICES PLATFORM – IMPLIED ASSETS</vt:lpstr>
      <vt:lpstr>US ALGORITHM INDICES PLATFORM – IMPLIED ASSETS</vt:lpstr>
      <vt:lpstr>US ALGORITHM INDICES PLATFORM – IMPLIED ASSETS</vt:lpstr>
      <vt:lpstr>US ALGORITHM INDICES PLATFORM – IMPLIED ASSETS</vt:lpstr>
      <vt:lpstr>US ALGORITHM INDICES PLATFORM – IMPLIED ASSETS</vt:lpstr>
      <vt:lpstr>US ALGORITHM INDICES PLATFORM – IMPLIED ASSETS</vt:lpstr>
      <vt:lpstr>US ALGORITHM INDICES PLATFORM – IMPLIED ASSETS: VOLATILITY OVERLAY</vt:lpstr>
      <vt:lpstr>US ALGORITHM INDICES PLATFORM – IMPLIED ASSETS: HOW TO BUILD A PORTFOLIO COMPOSED OF EQUITY AND IMPLIED VOLATILITY </vt:lpstr>
      <vt:lpstr>US ALGORITHM INDICES PLATFORM – BUY WRITE STRATEGIES STRATEGIES</vt:lpstr>
      <vt:lpstr>US ALGORITHM INDICES PLATFORM – BUY WRITE: OVERVIEW</vt:lpstr>
      <vt:lpstr>US ALGORITHM INDICES PLATFORM – BUY WRITE</vt:lpstr>
      <vt:lpstr>US ALGORITHM INDICES PLATFORM – BUY WRITE</vt:lpstr>
      <vt:lpstr>US ALGORITHM INDICES PLATFORM – BUY WRITE</vt:lpstr>
      <vt:lpstr>US ALGORITHM INDICES PLATFORM – INVESTMENT THEMATIC STRATEGIES</vt:lpstr>
      <vt:lpstr>US ALGORITHM INDICES PLATFORM – INVESTMENT THEMATIC: OVERVIEW</vt:lpstr>
      <vt:lpstr>US ALGORITHM INDICES PLATFORM – INVESTMENT THEMATIC: BUYBACK</vt:lpstr>
      <vt:lpstr>US ALGORITHM INDICES PLATFORM – INVESTMENT THEMATIC: BUYBACK</vt:lpstr>
      <vt:lpstr>US ALGORITHM INDICES PLATFORM – INVESTMENT THEMATIC: BUYBACK</vt:lpstr>
      <vt:lpstr>US ALGORITHM INDICES PLATFORM – INVESTMENT THEMATIC</vt:lpstr>
      <vt:lpstr>US ALGORITHM INDICES PLATFORM – MULTI ASSET ALLOCATION</vt:lpstr>
      <vt:lpstr>US ALGORITHM INDICES PLATFORM – MULTI ASSET ALLOCATION: OVERVIEW</vt:lpstr>
      <vt:lpstr>Overview of Solution Structure</vt:lpstr>
      <vt:lpstr>Overview of Solution Structure</vt:lpstr>
      <vt:lpstr>Overview of Solution Structure</vt:lpstr>
      <vt:lpstr>US ALGORITHM INDICES PLATFORM – MULTI ASSET ALLOCATION</vt:lpstr>
      <vt:lpstr>Product Backtesting</vt:lpstr>
      <vt:lpstr>Product Backtesting</vt:lpstr>
      <vt:lpstr>US ALGORITHM INDICES PLATFORM – NEXT STEPS</vt:lpstr>
    </vt:vector>
  </TitlesOfParts>
  <Company>NATIXIS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ENGINEERING</dc:title>
  <dc:creator>Chandat Thomas</dc:creator>
  <cp:lastModifiedBy>Tenga Fabrice</cp:lastModifiedBy>
  <cp:revision>1686</cp:revision>
  <cp:lastPrinted>2015-08-19T14:08:54Z</cp:lastPrinted>
  <dcterms:created xsi:type="dcterms:W3CDTF">2014-03-11T11:08:55Z</dcterms:created>
  <dcterms:modified xsi:type="dcterms:W3CDTF">2015-08-19T18:05:27Z</dcterms:modified>
</cp:coreProperties>
</file>